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7" r:id="rId62"/>
    <p:sldId id="330" r:id="rId63"/>
    <p:sldId id="332" r:id="rId64"/>
    <p:sldId id="333" r:id="rId65"/>
    <p:sldId id="334" r:id="rId66"/>
    <p:sldId id="335" r:id="rId67"/>
    <p:sldId id="343" r:id="rId68"/>
    <p:sldId id="344" r:id="rId69"/>
  </p:sldIdLst>
  <p:sldSz cx="10160000" cy="76200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FAFA"/>
          </a:solidFill>
        </a:fill>
      </a:tcStyle>
    </a:wholeTbl>
    <a:band2H>
      <a:tcTxStyle/>
      <a:tcStyle>
        <a:tcBdr/>
        <a:fill>
          <a:solidFill>
            <a:srgbClr val="FAFDF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1EAF4"/>
          </a:solidFill>
        </a:fill>
      </a:tcStyle>
    </a:wholeTbl>
    <a:band2H>
      <a:tcTxStyle/>
      <a:tcStyle>
        <a:tcBdr/>
        <a:fill>
          <a:solidFill>
            <a:srgbClr val="F1F5F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96" y="-217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24694665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lIns="38100" tIns="38100" rIns="38100" bIns="38100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28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ClrTx/>
              <a:buSzTx/>
              <a:buNone/>
              <a:defRPr sz="28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ClrTx/>
              <a:buSzTx/>
              <a:buNone/>
              <a:defRPr sz="28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ClrTx/>
              <a:buSzTx/>
              <a:buNone/>
              <a:defRPr sz="28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ClrTx/>
              <a:buSzTx/>
              <a:buNone/>
              <a:defRPr sz="28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800"/>
              <a:t>Textebene 1</a:t>
            </a:r>
          </a:p>
          <a:p>
            <a:pPr lvl="1">
              <a:defRPr sz="1800"/>
            </a:pPr>
            <a:r>
              <a:rPr sz="2800"/>
              <a:t>Textebene 2</a:t>
            </a:r>
          </a:p>
          <a:p>
            <a:pPr lvl="2">
              <a:defRPr sz="1800"/>
            </a:pPr>
            <a:r>
              <a:rPr sz="2800"/>
              <a:t>Textebene 3</a:t>
            </a:r>
          </a:p>
          <a:p>
            <a:pPr lvl="3">
              <a:defRPr sz="1800"/>
            </a:pPr>
            <a:r>
              <a:rPr sz="2800"/>
              <a:t>Textebene 4</a:t>
            </a:r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L="0" algn="ctr" defTabSz="457200">
              <a:defRPr sz="5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600"/>
              <a:t>Textebene 1</a:t>
            </a:r>
          </a:p>
          <a:p>
            <a:pPr lvl="1">
              <a:defRPr sz="1800"/>
            </a:pPr>
            <a:r>
              <a:rPr sz="2600"/>
              <a:t>Textebene 2</a:t>
            </a:r>
          </a:p>
          <a:p>
            <a:pPr lvl="2">
              <a:defRPr sz="1800"/>
            </a:pPr>
            <a:r>
              <a:rPr sz="2600"/>
              <a:t>Textebene 3</a:t>
            </a:r>
          </a:p>
          <a:p>
            <a:pPr lvl="3">
              <a:defRPr sz="1800"/>
            </a:pPr>
            <a:r>
              <a:rPr sz="2600"/>
              <a:t>Textebene 4</a:t>
            </a:r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lIns="38100" tIns="38100" rIns="38100" bIns="38100" anchor="b"/>
          <a:lstStyle>
            <a:lvl1pPr marL="0" algn="ctr" defTabSz="457200">
              <a:defRPr sz="5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lIns="38100" tIns="38100" rIns="38100" bIns="38100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ClrTx/>
              <a:buSzTx/>
              <a:buNone/>
              <a:defRPr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600"/>
              <a:t>Textebene 1</a:t>
            </a:r>
          </a:p>
          <a:p>
            <a:pPr lvl="1">
              <a:defRPr sz="1800"/>
            </a:pPr>
            <a:r>
              <a:rPr sz="2600"/>
              <a:t>Textebene 2</a:t>
            </a:r>
          </a:p>
          <a:p>
            <a:pPr lvl="2">
              <a:defRPr sz="1800"/>
            </a:pPr>
            <a:r>
              <a:rPr sz="2600"/>
              <a:t>Textebene 3</a:t>
            </a:r>
          </a:p>
          <a:p>
            <a:pPr lvl="3">
              <a:defRPr sz="1800"/>
            </a:pPr>
            <a:r>
              <a:rPr sz="2600"/>
              <a:t>Textebene 4</a:t>
            </a:r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400"/>
              <a:t>Textebene 1</a:t>
            </a:r>
          </a:p>
          <a:p>
            <a:pPr lvl="1">
              <a:defRPr sz="1800"/>
            </a:pPr>
            <a:r>
              <a:rPr sz="2400"/>
              <a:t>Textebene 2</a:t>
            </a:r>
          </a:p>
          <a:p>
            <a:pPr lvl="2">
              <a:defRPr sz="1800"/>
            </a:pPr>
            <a:r>
              <a:rPr sz="2400"/>
              <a:t>Textebene 3</a:t>
            </a:r>
          </a:p>
          <a:p>
            <a:pPr lvl="3">
              <a:defRPr sz="1800"/>
            </a:pPr>
            <a:r>
              <a:rPr sz="2400"/>
              <a:t>Textebene 4</a:t>
            </a:r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400"/>
              <a:t>Textebene 1</a:t>
            </a:r>
          </a:p>
          <a:p>
            <a:pPr lvl="1">
              <a:defRPr sz="1800"/>
            </a:pPr>
            <a:r>
              <a:rPr sz="2400"/>
              <a:t>Textebene 2</a:t>
            </a:r>
          </a:p>
          <a:p>
            <a:pPr lvl="2">
              <a:defRPr sz="1800"/>
            </a:pPr>
            <a:r>
              <a:rPr sz="2400"/>
              <a:t>Textebene 3</a:t>
            </a:r>
          </a:p>
          <a:p>
            <a:pPr lvl="3">
              <a:defRPr sz="1800"/>
            </a:pPr>
            <a:r>
              <a:rPr sz="2400"/>
              <a:t>Textebene 4</a:t>
            </a:r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404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400"/>
              <a:t>Textebene 1</a:t>
            </a:r>
          </a:p>
          <a:p>
            <a:pPr lvl="1">
              <a:defRPr sz="1800"/>
            </a:pPr>
            <a:r>
              <a:rPr sz="2400"/>
              <a:t>Textebene 2</a:t>
            </a:r>
          </a:p>
          <a:p>
            <a:pPr lvl="2">
              <a:defRPr sz="1800"/>
            </a:pPr>
            <a:r>
              <a:rPr sz="2400"/>
              <a:t>Textebene 3</a:t>
            </a:r>
          </a:p>
          <a:p>
            <a:pPr lvl="3">
              <a:defRPr sz="1800"/>
            </a:pPr>
            <a:r>
              <a:rPr sz="2400"/>
              <a:t>Textebene 4</a:t>
            </a:r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spcBef>
                <a:spcPts val="700"/>
              </a:spcBef>
              <a:buClr>
                <a:srgbClr val="000000"/>
              </a:buClr>
              <a:buChar char="–"/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2pPr>
            <a:lvl3pPr marL="1131887" indent="-230187">
              <a:spcBef>
                <a:spcPts val="700"/>
              </a:spcBef>
              <a:buClr>
                <a:srgbClr val="000000"/>
              </a:buClr>
              <a:defRPr sz="2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3pPr>
            <a:lvl4pPr marL="1550987" indent="-228600">
              <a:spcBef>
                <a:spcPts val="600"/>
              </a:spcBef>
              <a:buClr>
                <a:srgbClr val="000000"/>
              </a:buClr>
              <a:buChar char="–"/>
              <a:defRPr sz="2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1970087" indent="-228600">
              <a:spcBef>
                <a:spcPts val="600"/>
              </a:spcBef>
              <a:buClr>
                <a:srgbClr val="000000"/>
              </a:buClr>
              <a:buChar char="»"/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Textebene 1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Textebene 2</a:t>
            </a: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Textebene 3</a:t>
            </a: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Textebene 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Textebene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7330392"/>
            <a:ext cx="10172700" cy="289609"/>
          </a:xfrm>
          <a:prstGeom prst="rect">
            <a:avLst/>
          </a:prstGeom>
          <a:solidFill>
            <a:srgbClr val="929292"/>
          </a:solidFill>
          <a:ln w="25400" cap="rnd">
            <a:round/>
          </a:ln>
        </p:spPr>
        <p:txBody>
          <a:bodyPr lIns="38100" tIns="38100" rIns="38100" bIns="38100" anchor="ctr"/>
          <a:lstStyle/>
          <a:p>
            <a:pPr lvl="0" algn="ctr" defTabSz="1016000">
              <a:buClr>
                <a:srgbClr val="FFFFFF"/>
              </a:buClr>
              <a:defRPr sz="2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508000" y="7361601"/>
            <a:ext cx="1308100" cy="2286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1016000">
              <a:buClr>
                <a:srgbClr val="FFFFFF"/>
              </a:buClr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16.06.2011</a:t>
            </a:r>
          </a:p>
        </p:txBody>
      </p:sp>
      <p:sp>
        <p:nvSpPr>
          <p:cNvPr id="49" name="Shape 49"/>
          <p:cNvSpPr/>
          <p:nvPr/>
        </p:nvSpPr>
        <p:spPr>
          <a:xfrm>
            <a:off x="1959184" y="7361601"/>
            <a:ext cx="6578601" cy="2286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 defTabSz="1016000">
              <a:buClr>
                <a:srgbClr val="FFFFFF"/>
              </a:buClr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Optimierung der Schaltfunktionen: Theorie und Praxis - S. Rupp</a:t>
            </a:r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762000" y="2367139"/>
            <a:ext cx="8636000" cy="1633362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marL="0" algn="ctr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Titeltext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524000" y="4318000"/>
            <a:ext cx="7112000" cy="1943100"/>
          </a:xfrm>
          <a:prstGeom prst="rect">
            <a:avLst/>
          </a:prstGeom>
          <a:ln>
            <a:round/>
          </a:ln>
        </p:spPr>
        <p:txBody>
          <a:bodyPr lIns="38100" tIns="38100" rIns="38100" bIns="38100"/>
          <a:lstStyle>
            <a:lvl1pPr marL="0" indent="0" algn="ctr">
              <a:spcBef>
                <a:spcPts val="600"/>
              </a:spcBef>
              <a:buClr>
                <a:srgbClr val="9A9A9A"/>
              </a:buClr>
              <a:buSzTx/>
              <a:buNone/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1pPr>
            <a:lvl2pPr marL="508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2pPr>
            <a:lvl3pPr marL="1016000" indent="0" algn="ctr">
              <a:spcBef>
                <a:spcPts val="400"/>
              </a:spcBef>
              <a:buClr>
                <a:srgbClr val="9A9A9A"/>
              </a:buClr>
              <a:buSzTx/>
              <a:buNone/>
              <a:defRPr sz="20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3pPr>
            <a:lvl4pPr marL="1524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2032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5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9407711" y="7393685"/>
            <a:ext cx="244290" cy="224030"/>
          </a:xfrm>
          <a:prstGeom prst="rect">
            <a:avLst/>
          </a:prstGeom>
          <a:ln>
            <a:round/>
          </a:ln>
        </p:spPr>
        <p:txBody>
          <a:bodyPr anchor="ctr"/>
          <a:lstStyle>
            <a:lvl1pPr algn="r"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Titelfolie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0" y="7330392"/>
            <a:ext cx="10172700" cy="289609"/>
          </a:xfrm>
          <a:prstGeom prst="rect">
            <a:avLst/>
          </a:prstGeom>
          <a:solidFill>
            <a:srgbClr val="929292"/>
          </a:solidFill>
          <a:ln w="25400" cap="rnd">
            <a:round/>
          </a:ln>
        </p:spPr>
        <p:txBody>
          <a:bodyPr lIns="38100" tIns="38100" rIns="38100" bIns="38100" anchor="ctr"/>
          <a:lstStyle/>
          <a:p>
            <a:pPr lvl="0" algn="ctr" defTabSz="1016000">
              <a:buClr>
                <a:srgbClr val="FFFFFF"/>
              </a:buClr>
              <a:defRPr sz="2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508000" y="7361601"/>
            <a:ext cx="1308100" cy="2286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1016000">
              <a:buClr>
                <a:srgbClr val="FFFFFF"/>
              </a:buClr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16.06.2011</a:t>
            </a:r>
          </a:p>
        </p:txBody>
      </p:sp>
      <p:sp>
        <p:nvSpPr>
          <p:cNvPr id="56" name="Shape 56"/>
          <p:cNvSpPr/>
          <p:nvPr/>
        </p:nvSpPr>
        <p:spPr>
          <a:xfrm>
            <a:off x="1959184" y="7361601"/>
            <a:ext cx="6578601" cy="2286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 defTabSz="1016000">
              <a:buClr>
                <a:srgbClr val="FFFFFF"/>
              </a:buClr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Optimierung der Schaltfunktionen: Theorie und Praxis - S. Rupp</a:t>
            </a:r>
          </a:p>
        </p:txBody>
      </p:sp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762000" y="2367139"/>
            <a:ext cx="8636000" cy="1633362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marL="0" algn="ctr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Titeltext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1524000" y="4318000"/>
            <a:ext cx="7112000" cy="1943100"/>
          </a:xfrm>
          <a:prstGeom prst="rect">
            <a:avLst/>
          </a:prstGeom>
          <a:ln>
            <a:round/>
          </a:ln>
        </p:spPr>
        <p:txBody>
          <a:bodyPr lIns="38100" tIns="38100" rIns="38100" bIns="38100"/>
          <a:lstStyle>
            <a:lvl1pPr marL="0" indent="0" algn="ctr">
              <a:spcBef>
                <a:spcPts val="600"/>
              </a:spcBef>
              <a:buClr>
                <a:srgbClr val="9A9A9A"/>
              </a:buClr>
              <a:buSzTx/>
              <a:buNone/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1pPr>
            <a:lvl2pPr marL="508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2pPr>
            <a:lvl3pPr marL="1016000" indent="0" algn="ctr">
              <a:spcBef>
                <a:spcPts val="400"/>
              </a:spcBef>
              <a:buClr>
                <a:srgbClr val="9A9A9A"/>
              </a:buClr>
              <a:buSzTx/>
              <a:buNone/>
              <a:defRPr sz="20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3pPr>
            <a:lvl4pPr marL="1524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2032000" indent="0" algn="ctr">
              <a:spcBef>
                <a:spcPts val="500"/>
              </a:spcBef>
              <a:buClr>
                <a:srgbClr val="9A9A9A"/>
              </a:buClr>
              <a:buSzTx/>
              <a:buNone/>
              <a:def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Textebene 5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9407711" y="7393685"/>
            <a:ext cx="244290" cy="224030"/>
          </a:xfrm>
          <a:prstGeom prst="rect">
            <a:avLst/>
          </a:prstGeom>
          <a:ln>
            <a:round/>
          </a:ln>
        </p:spPr>
        <p:txBody>
          <a:bodyPr anchor="ctr"/>
          <a:lstStyle>
            <a:lvl1pPr algn="r">
              <a:def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indent="-444500" defTabSz="457200">
              <a:spcBef>
                <a:spcPts val="18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Textebene 1</a:t>
            </a:r>
          </a:p>
          <a:p>
            <a:pPr lvl="1">
              <a:defRPr sz="1800"/>
            </a:pPr>
            <a:r>
              <a:rPr sz="3200"/>
              <a:t>Textebene 2</a:t>
            </a:r>
          </a:p>
          <a:p>
            <a:pPr lvl="2">
              <a:defRPr sz="1800"/>
            </a:pPr>
            <a:r>
              <a:rPr sz="3200"/>
              <a:t>Textebene 3</a:t>
            </a:r>
          </a:p>
          <a:p>
            <a:pPr lvl="3">
              <a:defRPr sz="1800"/>
            </a:pPr>
            <a:r>
              <a:rPr sz="3200"/>
              <a:t>Textebene 4</a:t>
            </a:r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lIns="38100" tIns="38100" rIns="38100" bIns="38100" numCol="2" spcCol="408940"/>
          <a:lstStyle>
            <a:lvl1pPr marL="6404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ClrTx/>
              <a:buSzPct val="171000"/>
              <a:defRPr sz="2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2400"/>
              <a:t>Textebene 1</a:t>
            </a:r>
          </a:p>
          <a:p>
            <a:pPr lvl="1">
              <a:defRPr sz="1800"/>
            </a:pPr>
            <a:r>
              <a:rPr sz="2400"/>
              <a:t>Textebene 2</a:t>
            </a:r>
          </a:p>
          <a:p>
            <a:pPr lvl="2">
              <a:defRPr sz="1800"/>
            </a:pPr>
            <a:r>
              <a:rPr sz="2400"/>
              <a:t>Textebene 3</a:t>
            </a:r>
          </a:p>
          <a:p>
            <a:pPr lvl="3">
              <a:defRPr sz="1800"/>
            </a:pPr>
            <a:r>
              <a:rPr sz="2400"/>
              <a:t>Textebene 4</a:t>
            </a:r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98500" indent="-444500" defTabSz="457200">
              <a:spcBef>
                <a:spcPts val="37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ClrTx/>
              <a:buSzPct val="171000"/>
              <a:defRPr sz="32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Textebene 1</a:t>
            </a:r>
          </a:p>
          <a:p>
            <a:pPr lvl="1">
              <a:defRPr sz="1800"/>
            </a:pPr>
            <a:r>
              <a:rPr sz="3200"/>
              <a:t>Textebene 2</a:t>
            </a:r>
          </a:p>
          <a:p>
            <a:pPr lvl="2">
              <a:defRPr sz="1800"/>
            </a:pPr>
            <a:r>
              <a:rPr sz="3200"/>
              <a:t>Textebene 3</a:t>
            </a:r>
          </a:p>
          <a:p>
            <a:pPr lvl="3">
              <a:defRPr sz="1800"/>
            </a:pPr>
            <a:r>
              <a:rPr sz="3200"/>
              <a:t>Textebene 4</a:t>
            </a:r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0" algn="ctr" defTabSz="457200">
              <a:defRPr sz="640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787400" y="368300"/>
            <a:ext cx="87503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Titeltext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787400" y="1092200"/>
            <a:ext cx="8750300" cy="652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2pPr>
              <a:spcBef>
                <a:spcPts val="700"/>
              </a:spcBef>
              <a:buClr>
                <a:srgbClr val="000000"/>
              </a:buClr>
              <a:buChar char="–"/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2pPr>
            <a:lvl3pPr marL="1131887" indent="-230187">
              <a:spcBef>
                <a:spcPts val="700"/>
              </a:spcBef>
              <a:buClr>
                <a:srgbClr val="000000"/>
              </a:buClr>
              <a:defRPr sz="2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3pPr>
            <a:lvl4pPr marL="1550987" indent="-228600">
              <a:spcBef>
                <a:spcPts val="600"/>
              </a:spcBef>
              <a:buClr>
                <a:srgbClr val="000000"/>
              </a:buClr>
              <a:buChar char="–"/>
              <a:defRPr sz="2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4pPr>
            <a:lvl5pPr marL="1970087" indent="-228600">
              <a:spcBef>
                <a:spcPts val="600"/>
              </a:spcBef>
              <a:buClr>
                <a:srgbClr val="000000"/>
              </a:buClr>
              <a:buChar char="»"/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Textebene 1</a:t>
            </a:r>
          </a:p>
          <a:p>
            <a:pPr lvl="1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Textebene 2</a:t>
            </a:r>
          </a:p>
          <a:p>
            <a:pPr lvl="2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Textebene 3</a:t>
            </a: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Textebene 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Textebene 5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49015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normAutofit/>
          </a:bodyPr>
          <a:lstStyle>
            <a:lvl1pPr algn="ctr" defTabSz="1016000">
              <a:def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xmlns:p14="http://schemas.microsoft.com/office/powerpoint/2010/main" spd="med"/>
  <p:txStyles>
    <p:titleStyle>
      <a:lvl1pPr marL="44097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1pPr>
      <a:lvl2pPr marL="44097" indent="2286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2pPr>
      <a:lvl3pPr marL="44097" indent="4572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3pPr>
      <a:lvl4pPr marL="44097" indent="6858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4pPr>
      <a:lvl5pPr marL="44097" indent="9144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5pPr>
      <a:lvl6pPr marL="44097" indent="11430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6pPr>
      <a:lvl7pPr marL="44097" indent="13716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7pPr>
      <a:lvl8pPr marL="44097" indent="1600199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8pPr>
      <a:lvl9pPr marL="44097" indent="1828800" defTabSz="1016000">
        <a:defRPr sz="2600">
          <a:solidFill>
            <a:srgbClr val="EA2221"/>
          </a:solidFill>
          <a:uFill>
            <a:solidFill>
              <a:srgbClr val="EA2221"/>
            </a:solidFill>
          </a:uFill>
          <a:latin typeface="+mn-lt"/>
          <a:ea typeface="+mn-ea"/>
          <a:cs typeface="+mn-cs"/>
          <a:sym typeface="Arial"/>
        </a:defRPr>
      </a:lvl9pPr>
    </p:titleStyle>
    <p:bodyStyle>
      <a:lvl1pPr marL="306388" indent="-304800" defTabSz="1016000">
        <a:spcBef>
          <a:spcPts val="800"/>
        </a:spcBef>
        <a:buClr>
          <a:srgbClr val="6F7C84"/>
        </a:buClr>
        <a:buSzPct val="100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1pPr>
      <a:lvl2pPr marL="730250" indent="-284162" defTabSz="1016000">
        <a:spcBef>
          <a:spcPts val="800"/>
        </a:spcBef>
        <a:buClr>
          <a:srgbClr val="6F7C84"/>
        </a:buClr>
        <a:buSzPct val="100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2pPr>
      <a:lvl3pPr marL="1200944" indent="-299244" defTabSz="1016000">
        <a:spcBef>
          <a:spcPts val="800"/>
        </a:spcBef>
        <a:buClr>
          <a:srgbClr val="6F7C84"/>
        </a:buClr>
        <a:buSzPct val="100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3pPr>
      <a:lvl4pPr marL="1619567" indent="-297180" defTabSz="1016000">
        <a:spcBef>
          <a:spcPts val="800"/>
        </a:spcBef>
        <a:buClr>
          <a:srgbClr val="6F7C84"/>
        </a:buClr>
        <a:buSzPct val="100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4pPr>
      <a:lvl5pPr marL="2166030" indent="-424542" defTabSz="1016000">
        <a:spcBef>
          <a:spcPts val="800"/>
        </a:spcBef>
        <a:buClr>
          <a:srgbClr val="6F7C84"/>
        </a:buClr>
        <a:buSzPct val="100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5pPr>
      <a:lvl6pPr marL="3512456" indent="-1061356" defTabSz="1016000">
        <a:spcBef>
          <a:spcPts val="800"/>
        </a:spcBef>
        <a:buClr>
          <a:srgbClr val="6F7C84"/>
        </a:buClr>
        <a:buSzPct val="171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6pPr>
      <a:lvl7pPr marL="3868056" indent="-1061356" defTabSz="1016000">
        <a:spcBef>
          <a:spcPts val="800"/>
        </a:spcBef>
        <a:buClr>
          <a:srgbClr val="6F7C84"/>
        </a:buClr>
        <a:buSzPct val="171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7pPr>
      <a:lvl8pPr marL="4223656" indent="-1061356" defTabSz="1016000">
        <a:spcBef>
          <a:spcPts val="800"/>
        </a:spcBef>
        <a:buClr>
          <a:srgbClr val="6F7C84"/>
        </a:buClr>
        <a:buSzPct val="171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8pPr>
      <a:lvl9pPr marL="4579256" indent="-1061356" defTabSz="1016000">
        <a:spcBef>
          <a:spcPts val="800"/>
        </a:spcBef>
        <a:buClr>
          <a:srgbClr val="6F7C84"/>
        </a:buClr>
        <a:buSzPct val="171000"/>
        <a:buChar char="•"/>
        <a:defRPr sz="2600">
          <a:solidFill>
            <a:srgbClr val="6F7C84"/>
          </a:solidFill>
          <a:uFill>
            <a:solidFill>
              <a:srgbClr val="6F7C84"/>
            </a:solidFill>
          </a:uFill>
          <a:latin typeface="+mn-lt"/>
          <a:ea typeface="+mn-ea"/>
          <a:cs typeface="+mn-cs"/>
          <a:sym typeface="Arial"/>
        </a:defRPr>
      </a:lvl9pPr>
    </p:bodyStyle>
    <p:otherStyle>
      <a:lvl1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1pPr>
      <a:lvl2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2pPr>
      <a:lvl3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3pPr>
      <a:lvl4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4pPr>
      <a:lvl5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5pPr>
      <a:lvl6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6pPr>
      <a:lvl7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7pPr>
      <a:lvl8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8pPr>
      <a:lvl9pPr algn="ctr" defTabSz="1016000">
        <a:defRPr sz="12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</a:t>
            </a:fld>
            <a:endParaRPr sz="1200">
              <a:uFill>
                <a:solidFill/>
              </a:uFill>
            </a:endParaRPr>
          </a:p>
        </p:txBody>
      </p:sp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Schaltfunktion</a:t>
            </a:r>
          </a:p>
        </p:txBody>
      </p:sp>
      <p:sp>
        <p:nvSpPr>
          <p:cNvPr id="65" name="Shape 65"/>
          <p:cNvSpPr/>
          <p:nvPr/>
        </p:nvSpPr>
        <p:spPr>
          <a:xfrm>
            <a:off x="787400" y="1092200"/>
            <a:ext cx="8763000" cy="457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Abbildung f: {0,1}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-&gt; { 0,1}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 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endParaRPr sz="26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792480" lvl="0" indent="-79248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von n Eingängen x</a:t>
            </a:r>
            <a:r>
              <a:rPr sz="2600" baseline="-23538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i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792480" lvl="0" indent="-79248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nach m Ausgängen f</a:t>
            </a:r>
            <a:r>
              <a:rPr sz="2600" baseline="-23538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j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(x1, x2, …, xn)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endParaRPr sz="26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792480" lvl="0" indent="-79248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gegeben als Wertetabelle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792480" lvl="0" indent="-79248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realisiert als Schaltnetz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endParaRPr sz="26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Frage: wie lässt sich die Realisierung optimieren?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10</a:t>
            </a:fld>
            <a:endParaRPr sz="1200">
              <a:uFill>
                <a:solidFill/>
              </a:uFill>
            </a:endParaRPr>
          </a:p>
        </p:txBody>
      </p:sp>
      <p:sp>
        <p:nvSpPr>
          <p:cNvPr id="327" name="Shape 327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Inhalt</a:t>
            </a:r>
          </a:p>
        </p:txBody>
      </p:sp>
      <p:sp>
        <p:nvSpPr>
          <p:cNvPr id="328" name="Shape 3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ln w="9525">
            <a:round/>
          </a:ln>
        </p:spPr>
        <p:txBody>
          <a:bodyPr/>
          <a:lstStyle/>
          <a:p>
            <a:pPr marL="673100" lvl="0" indent="-673100">
              <a:lnSpc>
                <a:spcPct val="150000"/>
              </a:lnSpc>
              <a:buClr>
                <a:srgbClr val="0329D6"/>
              </a:buClr>
              <a:buSzTx/>
              <a:buNone/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Speicherprogrammierbare Steuerungen (SPS)</a:t>
            </a:r>
          </a:p>
          <a:p>
            <a:pPr marL="609600" lvl="0" indent="-609600">
              <a:lnSpc>
                <a:spcPct val="150000"/>
              </a:lnSpc>
              <a:buClr>
                <a:srgbClr val="0329D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Vom Schaltrelais zur SPS</a:t>
            </a:r>
          </a:p>
          <a:p>
            <a:pPr marL="609600" lvl="0" indent="-609600">
              <a:lnSpc>
                <a:spcPct val="150000"/>
              </a:lnSpc>
              <a:buClr>
                <a:srgbClr val="0329D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Realisierungsbeispiel</a:t>
            </a:r>
          </a:p>
          <a:p>
            <a:pPr marL="609600" lvl="0" indent="-609600">
              <a:lnSpc>
                <a:spcPct val="150000"/>
              </a:lnSpc>
              <a:buClr>
                <a:srgbClr val="0329D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Normatives Umfeld</a:t>
            </a:r>
          </a:p>
          <a:p>
            <a:pPr marL="609600" lvl="0" indent="-609600">
              <a:lnSpc>
                <a:spcPct val="150000"/>
              </a:lnSpc>
              <a:buClr>
                <a:srgbClr val="0329D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Schaltalgebra für digitale Steuerungen</a:t>
            </a:r>
          </a:p>
          <a:p>
            <a:pPr marL="609600" lvl="0" indent="-609600">
              <a:lnSpc>
                <a:spcPct val="150000"/>
              </a:lnSpc>
              <a:buClr>
                <a:srgbClr val="0329D6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Alternative Implementierungsmöglichkeiten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11</a:t>
            </a:fld>
            <a:endParaRPr sz="1200">
              <a:uFill>
                <a:solidFill/>
              </a:uFill>
            </a:endParaRPr>
          </a:p>
        </p:txBody>
      </p:sp>
      <p:sp>
        <p:nvSpPr>
          <p:cNvPr id="331" name="Shape 331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Programmable Logic Array (PLA) </a:t>
            </a:r>
          </a:p>
        </p:txBody>
      </p:sp>
      <p:sp>
        <p:nvSpPr>
          <p:cNvPr id="332" name="Shape 332"/>
          <p:cNvSpPr/>
          <p:nvPr/>
        </p:nvSpPr>
        <p:spPr>
          <a:xfrm>
            <a:off x="4262736" y="1355583"/>
            <a:ext cx="2463801" cy="32106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1016000">
              <a:spcBef>
                <a:spcPts val="1300"/>
              </a:spcBef>
              <a:buClr>
                <a:srgbClr val="287EC1"/>
              </a:buClr>
              <a:defRPr sz="1800"/>
            </a:pPr>
            <a:r>
              <a:rPr sz="2200">
                <a:solidFill>
                  <a:srgbClr val="287EC1"/>
                </a:solidFill>
                <a:uFill>
                  <a:solidFill>
                    <a:srgbClr val="287EC1"/>
                  </a:solidFill>
                </a:uFill>
                <a:latin typeface="+mn-lt"/>
                <a:ea typeface="+mn-ea"/>
                <a:cs typeface="+mn-cs"/>
                <a:sym typeface="Arial"/>
              </a:rPr>
              <a:t>f: {0,1}</a:t>
            </a:r>
            <a:r>
              <a:rPr sz="2200" baseline="30181">
                <a:solidFill>
                  <a:srgbClr val="287EC1"/>
                </a:solidFill>
                <a:uFill>
                  <a:solidFill>
                    <a:srgbClr val="287EC1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200">
                <a:solidFill>
                  <a:srgbClr val="287EC1"/>
                </a:solidFill>
                <a:uFill>
                  <a:solidFill>
                    <a:srgbClr val="287EC1"/>
                  </a:solidFill>
                </a:uFill>
                <a:latin typeface="+mn-lt"/>
                <a:ea typeface="+mn-ea"/>
                <a:cs typeface="+mn-cs"/>
                <a:sym typeface="Arial"/>
              </a:rPr>
              <a:t> -&gt; { 0,1}</a:t>
            </a:r>
            <a:r>
              <a:rPr sz="2200" baseline="30181">
                <a:solidFill>
                  <a:srgbClr val="287EC1"/>
                </a:solidFill>
                <a:uFill>
                  <a:solidFill>
                    <a:srgbClr val="287EC1"/>
                  </a:solidFill>
                </a:uFill>
                <a:latin typeface="+mn-lt"/>
                <a:ea typeface="+mn-ea"/>
                <a:cs typeface="+mn-cs"/>
                <a:sym typeface="Arial"/>
              </a:rPr>
              <a:t>m</a:t>
            </a:r>
            <a:r>
              <a: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 </a:t>
            </a:r>
          </a:p>
        </p:txBody>
      </p:sp>
      <p:grpSp>
        <p:nvGrpSpPr>
          <p:cNvPr id="384" name="Group 384"/>
          <p:cNvGrpSpPr/>
          <p:nvPr/>
        </p:nvGrpSpPr>
        <p:grpSpPr>
          <a:xfrm>
            <a:off x="1195849" y="1501074"/>
            <a:ext cx="5392616" cy="3901829"/>
            <a:chOff x="0" y="0"/>
            <a:chExt cx="5392615" cy="3901827"/>
          </a:xfrm>
        </p:grpSpPr>
        <p:grpSp>
          <p:nvGrpSpPr>
            <p:cNvPr id="373" name="Group 373"/>
            <p:cNvGrpSpPr/>
            <p:nvPr/>
          </p:nvGrpSpPr>
          <p:grpSpPr>
            <a:xfrm>
              <a:off x="0" y="0"/>
              <a:ext cx="5392616" cy="3901828"/>
              <a:chOff x="0" y="0"/>
              <a:chExt cx="5392615" cy="3901827"/>
            </a:xfrm>
          </p:grpSpPr>
          <p:sp>
            <p:nvSpPr>
              <p:cNvPr id="333" name="Shape 333"/>
              <p:cNvSpPr/>
              <p:nvPr/>
            </p:nvSpPr>
            <p:spPr>
              <a:xfrm>
                <a:off x="2753850" y="768512"/>
                <a:ext cx="2505809" cy="2509065"/>
              </a:xfrm>
              <a:prstGeom prst="rect">
                <a:avLst/>
              </a:prstGeom>
              <a:solidFill>
                <a:srgbClr val="E3E6E6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34" name="Shape 334"/>
              <p:cNvSpPr/>
              <p:nvPr/>
            </p:nvSpPr>
            <p:spPr>
              <a:xfrm>
                <a:off x="37447" y="538934"/>
                <a:ext cx="2505810" cy="2533489"/>
              </a:xfrm>
              <a:prstGeom prst="rect">
                <a:avLst/>
              </a:prstGeom>
              <a:solidFill>
                <a:srgbClr val="CBCBC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2798727" y="3536955"/>
                <a:ext cx="300733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f1</a:t>
                </a:r>
              </a:p>
            </p:txBody>
          </p:sp>
          <p:sp>
            <p:nvSpPr>
              <p:cNvPr id="336" name="Shape 336"/>
              <p:cNvSpPr/>
              <p:nvPr/>
            </p:nvSpPr>
            <p:spPr>
              <a:xfrm>
                <a:off x="109345" y="931114"/>
                <a:ext cx="528327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7" name="Shape 337"/>
              <p:cNvSpPr/>
              <p:nvPr/>
            </p:nvSpPr>
            <p:spPr>
              <a:xfrm>
                <a:off x="109345" y="1181387"/>
                <a:ext cx="528327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8" name="Shape 338"/>
              <p:cNvSpPr/>
              <p:nvPr/>
            </p:nvSpPr>
            <p:spPr>
              <a:xfrm>
                <a:off x="109835" y="1455460"/>
                <a:ext cx="528278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9" name="Shape 339"/>
              <p:cNvSpPr/>
              <p:nvPr/>
            </p:nvSpPr>
            <p:spPr>
              <a:xfrm flipH="1" flipV="1">
                <a:off x="440754" y="538270"/>
                <a:ext cx="2248" cy="246103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0" name="Shape 340"/>
              <p:cNvSpPr/>
              <p:nvPr/>
            </p:nvSpPr>
            <p:spPr>
              <a:xfrm>
                <a:off x="173886" y="874870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41" name="Shape 341"/>
              <p:cNvSpPr/>
              <p:nvPr/>
            </p:nvSpPr>
            <p:spPr>
              <a:xfrm>
                <a:off x="391650" y="2767000"/>
                <a:ext cx="98016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109835" y="2533982"/>
                <a:ext cx="528278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110324" y="2808055"/>
                <a:ext cx="528229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4" name="Shape 344"/>
              <p:cNvSpPr/>
              <p:nvPr/>
            </p:nvSpPr>
            <p:spPr>
              <a:xfrm>
                <a:off x="188164" y="2491968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45" name="Shape 345"/>
              <p:cNvSpPr/>
              <p:nvPr/>
            </p:nvSpPr>
            <p:spPr>
              <a:xfrm flipV="1">
                <a:off x="222893" y="412555"/>
                <a:ext cx="2249" cy="2586749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6" name="Shape 346"/>
              <p:cNvSpPr/>
              <p:nvPr/>
            </p:nvSpPr>
            <p:spPr>
              <a:xfrm flipV="1">
                <a:off x="978044" y="538270"/>
                <a:ext cx="1" cy="246103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7" name="Shape 347"/>
              <p:cNvSpPr/>
              <p:nvPr/>
            </p:nvSpPr>
            <p:spPr>
              <a:xfrm>
                <a:off x="403802" y="1122296"/>
                <a:ext cx="98015" cy="10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48" name="Shape 348"/>
              <p:cNvSpPr/>
              <p:nvPr/>
            </p:nvSpPr>
            <p:spPr>
              <a:xfrm>
                <a:off x="931284" y="2767000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49" name="Shape 349"/>
              <p:cNvSpPr/>
              <p:nvPr/>
            </p:nvSpPr>
            <p:spPr>
              <a:xfrm>
                <a:off x="2273814" y="873504"/>
                <a:ext cx="98016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50" name="Shape 350"/>
              <p:cNvSpPr/>
              <p:nvPr/>
            </p:nvSpPr>
            <p:spPr>
              <a:xfrm flipH="1" flipV="1">
                <a:off x="743619" y="443424"/>
                <a:ext cx="4792" cy="255588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51" name="Shape 351"/>
              <p:cNvSpPr/>
              <p:nvPr/>
            </p:nvSpPr>
            <p:spPr>
              <a:xfrm flipV="1">
                <a:off x="2320086" y="538268"/>
                <a:ext cx="1" cy="246103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2055466" y="1128943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2273326" y="2766798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54" name="Shape 354"/>
              <p:cNvSpPr/>
              <p:nvPr/>
            </p:nvSpPr>
            <p:spPr>
              <a:xfrm>
                <a:off x="2055466" y="2499401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55" name="Shape 355"/>
              <p:cNvSpPr/>
              <p:nvPr/>
            </p:nvSpPr>
            <p:spPr>
              <a:xfrm flipV="1">
                <a:off x="2104474" y="412553"/>
                <a:ext cx="1" cy="258675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56" name="Shape 356"/>
              <p:cNvSpPr/>
              <p:nvPr/>
            </p:nvSpPr>
            <p:spPr>
              <a:xfrm>
                <a:off x="948716" y="1455460"/>
                <a:ext cx="1203871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UND Feld</a:t>
                </a:r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3424910" y="1455458"/>
                <a:ext cx="1387426" cy="35999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ODER Feld</a:t>
                </a: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0" y="0"/>
                <a:ext cx="303511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x1</a:t>
                </a:r>
              </a:p>
            </p:txBody>
          </p:sp>
          <p:sp>
            <p:nvSpPr>
              <p:cNvPr id="359" name="Shape 359"/>
              <p:cNvSpPr/>
              <p:nvPr/>
            </p:nvSpPr>
            <p:spPr>
              <a:xfrm>
                <a:off x="290971" y="108406"/>
                <a:ext cx="348655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x1‘</a:t>
                </a:r>
              </a:p>
            </p:txBody>
          </p:sp>
          <p:sp>
            <p:nvSpPr>
              <p:cNvPr id="360" name="Shape 360"/>
              <p:cNvSpPr/>
              <p:nvPr/>
            </p:nvSpPr>
            <p:spPr>
              <a:xfrm>
                <a:off x="1891143" y="17308"/>
                <a:ext cx="303511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xn</a:t>
                </a:r>
              </a:p>
            </p:txBody>
          </p:sp>
          <p:sp>
            <p:nvSpPr>
              <p:cNvPr id="361" name="Shape 361"/>
              <p:cNvSpPr/>
              <p:nvPr/>
            </p:nvSpPr>
            <p:spPr>
              <a:xfrm>
                <a:off x="2177322" y="108406"/>
                <a:ext cx="348656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xn‘</a:t>
                </a:r>
              </a:p>
            </p:txBody>
          </p:sp>
          <p:sp>
            <p:nvSpPr>
              <p:cNvPr id="362" name="Shape 362"/>
              <p:cNvSpPr/>
              <p:nvPr/>
            </p:nvSpPr>
            <p:spPr>
              <a:xfrm flipV="1">
                <a:off x="2992094" y="758431"/>
                <a:ext cx="1" cy="273934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63" name="Shape 363"/>
              <p:cNvSpPr/>
              <p:nvPr/>
            </p:nvSpPr>
            <p:spPr>
              <a:xfrm flipV="1">
                <a:off x="3269077" y="776033"/>
                <a:ext cx="1" cy="273934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64" name="Shape 364"/>
              <p:cNvSpPr/>
              <p:nvPr/>
            </p:nvSpPr>
            <p:spPr>
              <a:xfrm flipV="1">
                <a:off x="4977141" y="776033"/>
                <a:ext cx="1" cy="273934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3066998" y="3541837"/>
                <a:ext cx="300733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f2</a:t>
                </a:r>
              </a:p>
            </p:txBody>
          </p:sp>
          <p:sp>
            <p:nvSpPr>
              <p:cNvPr id="366" name="Shape 366"/>
              <p:cNvSpPr/>
              <p:nvPr/>
            </p:nvSpPr>
            <p:spPr>
              <a:xfrm>
                <a:off x="4750888" y="3515377"/>
                <a:ext cx="37105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fm</a:t>
                </a:r>
              </a:p>
            </p:txBody>
          </p:sp>
          <p:sp>
            <p:nvSpPr>
              <p:cNvPr id="367" name="Shape 367"/>
              <p:cNvSpPr/>
              <p:nvPr/>
            </p:nvSpPr>
            <p:spPr>
              <a:xfrm>
                <a:off x="929036" y="878871"/>
                <a:ext cx="98016" cy="10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68" name="Shape 368"/>
              <p:cNvSpPr/>
              <p:nvPr/>
            </p:nvSpPr>
            <p:spPr>
              <a:xfrm>
                <a:off x="2943087" y="1403217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69" name="Shape 369"/>
              <p:cNvSpPr/>
              <p:nvPr/>
            </p:nvSpPr>
            <p:spPr>
              <a:xfrm>
                <a:off x="3220070" y="871761"/>
                <a:ext cx="98015" cy="104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70" name="Shape 370"/>
              <p:cNvSpPr/>
              <p:nvPr/>
            </p:nvSpPr>
            <p:spPr>
              <a:xfrm>
                <a:off x="4928133" y="1139696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71" name="Shape 371"/>
              <p:cNvSpPr/>
              <p:nvPr/>
            </p:nvSpPr>
            <p:spPr>
              <a:xfrm>
                <a:off x="3220070" y="2501286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72" name="Shape 372"/>
              <p:cNvSpPr/>
              <p:nvPr/>
            </p:nvSpPr>
            <p:spPr>
              <a:xfrm>
                <a:off x="4928133" y="2755813"/>
                <a:ext cx="98015" cy="104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378" name="Group 378"/>
            <p:cNvGrpSpPr/>
            <p:nvPr/>
          </p:nvGrpSpPr>
          <p:grpSpPr>
            <a:xfrm>
              <a:off x="1107521" y="1844275"/>
              <a:ext cx="805603" cy="491064"/>
              <a:chOff x="0" y="0"/>
              <a:chExt cx="805602" cy="491062"/>
            </a:xfrm>
          </p:grpSpPr>
          <p:sp>
            <p:nvSpPr>
              <p:cNvPr id="374" name="Shape 374"/>
              <p:cNvSpPr/>
              <p:nvPr/>
            </p:nvSpPr>
            <p:spPr>
              <a:xfrm>
                <a:off x="174530" y="148857"/>
                <a:ext cx="469569" cy="34220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375" name="Shape 375"/>
              <p:cNvSpPr/>
              <p:nvPr/>
            </p:nvSpPr>
            <p:spPr>
              <a:xfrm>
                <a:off x="0" y="319960"/>
                <a:ext cx="174531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76" name="Shape 376"/>
              <p:cNvSpPr/>
              <p:nvPr/>
            </p:nvSpPr>
            <p:spPr>
              <a:xfrm>
                <a:off x="631072" y="319960"/>
                <a:ext cx="174531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77" name="Shape 377"/>
              <p:cNvSpPr/>
              <p:nvPr/>
            </p:nvSpPr>
            <p:spPr>
              <a:xfrm flipH="1">
                <a:off x="402801" y="0"/>
                <a:ext cx="1" cy="15240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383" name="Group 383"/>
            <p:cNvGrpSpPr/>
            <p:nvPr/>
          </p:nvGrpSpPr>
          <p:grpSpPr>
            <a:xfrm>
              <a:off x="3680067" y="1834339"/>
              <a:ext cx="824354" cy="787401"/>
              <a:chOff x="0" y="0"/>
              <a:chExt cx="824353" cy="787400"/>
            </a:xfrm>
          </p:grpSpPr>
          <p:sp>
            <p:nvSpPr>
              <p:cNvPr id="379" name="Shape 379"/>
              <p:cNvSpPr/>
              <p:nvPr/>
            </p:nvSpPr>
            <p:spPr>
              <a:xfrm>
                <a:off x="214753" y="194509"/>
                <a:ext cx="609601" cy="381001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≥1</a:t>
                </a:r>
              </a:p>
            </p:txBody>
          </p:sp>
          <p:sp>
            <p:nvSpPr>
              <p:cNvPr id="380" name="Shape 380"/>
              <p:cNvSpPr/>
              <p:nvPr/>
            </p:nvSpPr>
            <p:spPr>
              <a:xfrm>
                <a:off x="0" y="391533"/>
                <a:ext cx="175507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81" name="Shape 381"/>
              <p:cNvSpPr/>
              <p:nvPr/>
            </p:nvSpPr>
            <p:spPr>
              <a:xfrm flipH="1">
                <a:off x="405053" y="0"/>
                <a:ext cx="1" cy="18649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82" name="Shape 382"/>
              <p:cNvSpPr/>
              <p:nvPr/>
            </p:nvSpPr>
            <p:spPr>
              <a:xfrm flipH="1">
                <a:off x="405053" y="600909"/>
                <a:ext cx="1" cy="18649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</p:grpSp>
      <p:sp>
        <p:nvSpPr>
          <p:cNvPr id="385" name="Shape 385"/>
          <p:cNvSpPr/>
          <p:nvPr/>
        </p:nvSpPr>
        <p:spPr>
          <a:xfrm>
            <a:off x="7102326" y="2055846"/>
            <a:ext cx="2463801" cy="6021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6F7C84"/>
              </a:buClr>
              <a:defRPr sz="18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Optimierungs-möglichkeiten? </a:t>
            </a:r>
          </a:p>
        </p:txBody>
      </p:sp>
      <p:sp>
        <p:nvSpPr>
          <p:cNvPr id="386" name="Shape 386"/>
          <p:cNvSpPr/>
          <p:nvPr/>
        </p:nvSpPr>
        <p:spPr>
          <a:xfrm flipV="1">
            <a:off x="1884102" y="2957395"/>
            <a:ext cx="1" cy="2428767"/>
          </a:xfrm>
          <a:prstGeom prst="line">
            <a:avLst/>
          </a:prstGeom>
          <a:ln w="57150">
            <a:solidFill>
              <a:srgbClr val="FFCA00"/>
            </a:solidFill>
            <a:round/>
            <a:tailEnd type="triangle"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990600" y="5436779"/>
            <a:ext cx="7289801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lnSpcReduction="10000"/>
          </a:bodyPr>
          <a:lstStyle>
            <a:lvl1pPr defTabSz="924560">
              <a:buClr>
                <a:srgbClr val="6F7C84"/>
              </a:buClr>
              <a:defRPr sz="1638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38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</a:rPr>
              <a:t>Anzahl Zeilen: Anzahl der Produktterme (wesentliche Kosten)</a:t>
            </a:r>
          </a:p>
        </p:txBody>
      </p:sp>
      <p:grpSp>
        <p:nvGrpSpPr>
          <p:cNvPr id="390" name="Group 390"/>
          <p:cNvGrpSpPr/>
          <p:nvPr/>
        </p:nvGrpSpPr>
        <p:grpSpPr>
          <a:xfrm>
            <a:off x="6197600" y="3682869"/>
            <a:ext cx="3543301" cy="914401"/>
            <a:chOff x="0" y="0"/>
            <a:chExt cx="3543300" cy="914400"/>
          </a:xfrm>
        </p:grpSpPr>
        <p:sp>
          <p:nvSpPr>
            <p:cNvPr id="388" name="Shape 388"/>
            <p:cNvSpPr/>
            <p:nvPr/>
          </p:nvSpPr>
          <p:spPr>
            <a:xfrm flipH="1">
              <a:off x="0" y="0"/>
              <a:ext cx="1343541" cy="0"/>
            </a:xfrm>
            <a:prstGeom prst="line">
              <a:avLst/>
            </a:prstGeom>
            <a:noFill/>
            <a:ln w="57150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523948" y="0"/>
              <a:ext cx="3019353" cy="9144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6F7C84"/>
                </a:buClr>
                <a:defRPr sz="1800"/>
              </a:pPr>
              <a:r>
                <a:rPr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  <a:latin typeface="+mn-lt"/>
                  <a:ea typeface="+mn-ea"/>
                  <a:cs typeface="+mn-cs"/>
                  <a:sym typeface="Arial"/>
                </a:rPr>
                <a:t>Spalten: Anzahl der Funktionen m und Anzahl der Produktterme für f</a:t>
              </a:r>
              <a:r>
                <a:rPr baseline="-27111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  <a:latin typeface="+mn-lt"/>
                  <a:ea typeface="+mn-ea"/>
                  <a:cs typeface="+mn-cs"/>
                  <a:sym typeface="Arial"/>
                </a:rPr>
                <a:t>i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" grpId="1" animBg="1" advAuto="0"/>
      <p:bldP spid="390" grpId="2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/>
        </p:nvSpPr>
        <p:spPr>
          <a:xfrm>
            <a:off x="727350" y="4528359"/>
            <a:ext cx="3175001" cy="16002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1016000">
              <a:lnSpc>
                <a:spcPct val="150000"/>
              </a:lnSpc>
              <a:spcBef>
                <a:spcPts val="1300"/>
              </a:spcBef>
              <a:buClr>
                <a:srgbClr val="287EC1"/>
              </a:buClr>
              <a:defRPr sz="1800"/>
            </a:pPr>
            <a:r>
              <a:rPr sz="2200">
                <a:uFill>
                  <a:solidFill/>
                </a:uFill>
                <a:latin typeface="+mj-lt"/>
                <a:ea typeface="+mj-ea"/>
                <a:cs typeface="+mj-cs"/>
                <a:sym typeface="Gill Sans"/>
              </a:rPr>
              <a:t>Ausgangspunkt: </a:t>
            </a:r>
            <a:endParaRPr sz="3200">
              <a:latin typeface="+mj-lt"/>
              <a:ea typeface="+mj-ea"/>
              <a:cs typeface="+mj-cs"/>
              <a:sym typeface="Gill Sans"/>
            </a:endParaRPr>
          </a:p>
          <a:p>
            <a:pPr lvl="0" algn="ctr" defTabSz="1016000">
              <a:lnSpc>
                <a:spcPct val="150000"/>
              </a:lnSpc>
              <a:spcBef>
                <a:spcPts val="1300"/>
              </a:spcBef>
              <a:buClr>
                <a:srgbClr val="287EC1"/>
              </a:buClr>
              <a:defRPr sz="1800"/>
            </a:pPr>
            <a:r>
              <a:rPr sz="2200">
                <a:uFill>
                  <a:solidFill/>
                </a:uFill>
                <a:latin typeface="+mj-lt"/>
                <a:ea typeface="+mj-ea"/>
                <a:cs typeface="+mj-cs"/>
                <a:sym typeface="Gill Sans"/>
              </a:rPr>
              <a:t>Optimierte Funktion    </a:t>
            </a:r>
            <a:endParaRPr sz="3200">
              <a:latin typeface="+mj-lt"/>
              <a:ea typeface="+mj-ea"/>
              <a:cs typeface="+mj-cs"/>
              <a:sym typeface="Gill Sans"/>
            </a:endParaRPr>
          </a:p>
          <a:p>
            <a:pPr lvl="0" algn="ctr" defTabSz="1016000">
              <a:lnSpc>
                <a:spcPct val="150000"/>
              </a:lnSpc>
              <a:spcBef>
                <a:spcPts val="1300"/>
              </a:spcBef>
              <a:buClr>
                <a:srgbClr val="287EC1"/>
              </a:buClr>
              <a:defRPr sz="1800"/>
            </a:pPr>
            <a:r>
              <a:rPr sz="22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j-lt"/>
                <a:ea typeface="+mj-ea"/>
                <a:cs typeface="+mj-cs"/>
                <a:sym typeface="Gill Sans"/>
              </a:rPr>
              <a:t>out = select‘ a + select b </a:t>
            </a:r>
          </a:p>
        </p:txBody>
      </p:sp>
      <p:pic>
        <p:nvPicPr>
          <p:cNvPr id="393" name="image16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0067" y="1534372"/>
            <a:ext cx="2387601" cy="2540001"/>
          </a:xfrm>
          <a:prstGeom prst="rect">
            <a:avLst/>
          </a:prstGeom>
          <a:ln>
            <a:round/>
          </a:ln>
        </p:spPr>
      </p:pic>
      <p:sp>
        <p:nvSpPr>
          <p:cNvPr id="394" name="Shape 394"/>
          <p:cNvSpPr/>
          <p:nvPr/>
        </p:nvSpPr>
        <p:spPr>
          <a:xfrm>
            <a:off x="7052269" y="1575805"/>
            <a:ext cx="2133601" cy="635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 defTabSz="1016000">
              <a:spcBef>
                <a:spcPts val="1300"/>
              </a:spcBef>
              <a:buClr>
                <a:srgbClr val="287EC1"/>
              </a:buClr>
              <a:defRPr sz="2200">
                <a:uFill>
                  <a:solidFill/>
                </a:uFill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Ausgangspunkt: Wertetabelle</a:t>
            </a:r>
          </a:p>
        </p:txBody>
      </p:sp>
      <p:grpSp>
        <p:nvGrpSpPr>
          <p:cNvPr id="440" name="Group 440"/>
          <p:cNvGrpSpPr/>
          <p:nvPr/>
        </p:nvGrpSpPr>
        <p:grpSpPr>
          <a:xfrm>
            <a:off x="4450193" y="1454915"/>
            <a:ext cx="2296856" cy="2703769"/>
            <a:chOff x="0" y="0"/>
            <a:chExt cx="2296854" cy="2703767"/>
          </a:xfrm>
        </p:grpSpPr>
        <p:sp>
          <p:nvSpPr>
            <p:cNvPr id="395" name="Shape 395"/>
            <p:cNvSpPr/>
            <p:nvPr/>
          </p:nvSpPr>
          <p:spPr>
            <a:xfrm>
              <a:off x="1958609" y="975296"/>
              <a:ext cx="291450" cy="1330244"/>
            </a:xfrm>
            <a:prstGeom prst="rect">
              <a:avLst/>
            </a:prstGeom>
            <a:solidFill>
              <a:srgbClr val="E3E6E6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algn="ctr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12903" y="792936"/>
              <a:ext cx="1681937" cy="1447474"/>
            </a:xfrm>
            <a:prstGeom prst="rect">
              <a:avLst/>
            </a:pr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algn="ctr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1856224" y="2335467"/>
              <a:ext cx="440631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out</a:t>
              </a:r>
            </a:p>
          </p:txBody>
        </p:sp>
        <p:sp>
          <p:nvSpPr>
            <p:cNvPr id="398" name="Shape 398"/>
            <p:cNvSpPr/>
            <p:nvPr/>
          </p:nvSpPr>
          <p:spPr>
            <a:xfrm>
              <a:off x="85046" y="1148402"/>
              <a:ext cx="215130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85046" y="1398645"/>
              <a:ext cx="215130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85535" y="1672679"/>
              <a:ext cx="215081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 flipV="1">
              <a:off x="418726" y="515313"/>
              <a:ext cx="1" cy="158071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96707" y="1923115"/>
              <a:ext cx="213964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 flipV="1">
              <a:off x="191785" y="347189"/>
              <a:ext cx="2249" cy="176028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 flipV="1">
              <a:off x="953806" y="515313"/>
              <a:ext cx="1" cy="158071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904797" y="1105687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 flipV="1">
              <a:off x="717702" y="330702"/>
              <a:ext cx="5580" cy="176532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 flipV="1">
              <a:off x="1461234" y="513938"/>
              <a:ext cx="1" cy="158071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 flipV="1">
              <a:off x="1242870" y="329328"/>
              <a:ext cx="1" cy="176166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0" y="0"/>
              <a:ext cx="175618" cy="3175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410" name="Shape 410"/>
            <p:cNvSpPr/>
            <p:nvPr/>
          </p:nvSpPr>
          <p:spPr>
            <a:xfrm>
              <a:off x="1145333" y="0"/>
              <a:ext cx="562968" cy="3175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select</a:t>
              </a:r>
            </a:p>
          </p:txBody>
        </p:sp>
        <p:sp>
          <p:nvSpPr>
            <p:cNvPr id="411" name="Shape 411"/>
            <p:cNvSpPr/>
            <p:nvPr/>
          </p:nvSpPr>
          <p:spPr>
            <a:xfrm flipH="1" flipV="1">
              <a:off x="2102639" y="1083469"/>
              <a:ext cx="4780" cy="13241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147308" y="1346410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2058406" y="1610361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581489" y="13134"/>
              <a:ext cx="190501" cy="3175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b</a:t>
              </a:r>
            </a:p>
          </p:txBody>
        </p:sp>
        <p:grpSp>
          <p:nvGrpSpPr>
            <p:cNvPr id="417" name="Group 417"/>
            <p:cNvGrpSpPr/>
            <p:nvPr/>
          </p:nvGrpSpPr>
          <p:grpSpPr>
            <a:xfrm>
              <a:off x="323612" y="564912"/>
              <a:ext cx="203254" cy="400752"/>
              <a:chOff x="0" y="0"/>
              <a:chExt cx="203253" cy="400751"/>
            </a:xfrm>
          </p:grpSpPr>
          <p:sp>
            <p:nvSpPr>
              <p:cNvPr id="415" name="Shape 415"/>
              <p:cNvSpPr/>
              <p:nvPr/>
            </p:nvSpPr>
            <p:spPr>
              <a:xfrm>
                <a:off x="0" y="0"/>
                <a:ext cx="203254" cy="269357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16" name="Shape 416"/>
              <p:cNvSpPr/>
              <p:nvPr/>
            </p:nvSpPr>
            <p:spPr>
              <a:xfrm>
                <a:off x="19017" y="263672"/>
                <a:ext cx="152194" cy="137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420" name="Group 420"/>
            <p:cNvGrpSpPr/>
            <p:nvPr/>
          </p:nvGrpSpPr>
          <p:grpSpPr>
            <a:xfrm>
              <a:off x="858693" y="574991"/>
              <a:ext cx="203254" cy="400752"/>
              <a:chOff x="0" y="0"/>
              <a:chExt cx="203253" cy="400751"/>
            </a:xfrm>
          </p:grpSpPr>
          <p:sp>
            <p:nvSpPr>
              <p:cNvPr id="418" name="Shape 418"/>
              <p:cNvSpPr/>
              <p:nvPr/>
            </p:nvSpPr>
            <p:spPr>
              <a:xfrm>
                <a:off x="0" y="0"/>
                <a:ext cx="203254" cy="269357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19" name="Shape 419"/>
              <p:cNvSpPr/>
              <p:nvPr/>
            </p:nvSpPr>
            <p:spPr>
              <a:xfrm>
                <a:off x="19017" y="263672"/>
                <a:ext cx="152194" cy="137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423" name="Group 423"/>
            <p:cNvGrpSpPr/>
            <p:nvPr/>
          </p:nvGrpSpPr>
          <p:grpSpPr>
            <a:xfrm>
              <a:off x="1363383" y="573616"/>
              <a:ext cx="203254" cy="400752"/>
              <a:chOff x="0" y="0"/>
              <a:chExt cx="203253" cy="400751"/>
            </a:xfrm>
          </p:grpSpPr>
          <p:sp>
            <p:nvSpPr>
              <p:cNvPr id="421" name="Shape 421"/>
              <p:cNvSpPr/>
              <p:nvPr/>
            </p:nvSpPr>
            <p:spPr>
              <a:xfrm>
                <a:off x="0" y="0"/>
                <a:ext cx="203254" cy="269357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22" name="Shape 422"/>
              <p:cNvSpPr/>
              <p:nvPr/>
            </p:nvSpPr>
            <p:spPr>
              <a:xfrm>
                <a:off x="19017" y="263672"/>
                <a:ext cx="152194" cy="1370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sp>
          <p:nvSpPr>
            <p:cNvPr id="424" name="Shape 424"/>
            <p:cNvSpPr/>
            <p:nvPr/>
          </p:nvSpPr>
          <p:spPr>
            <a:xfrm>
              <a:off x="198602" y="513939"/>
              <a:ext cx="229933" cy="137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717529" y="516161"/>
              <a:ext cx="229934" cy="137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1231302" y="513939"/>
              <a:ext cx="229933" cy="137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149591" y="1091894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1412223" y="1096167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409486" y="1343103"/>
              <a:ext cx="98021" cy="104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193859" y="1620444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49591" y="1870880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668519" y="1338918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193059" y="1874204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668519" y="1867832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369715" y="1620444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668519" y="1615595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2048849" y="1338918"/>
              <a:ext cx="98021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2058406" y="1867832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2053628" y="1096167"/>
              <a:ext cx="98022" cy="104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  <p:grpSp>
        <p:nvGrpSpPr>
          <p:cNvPr id="474" name="Group 474"/>
          <p:cNvGrpSpPr/>
          <p:nvPr/>
        </p:nvGrpSpPr>
        <p:grpSpPr>
          <a:xfrm>
            <a:off x="4435539" y="4297762"/>
            <a:ext cx="2295374" cy="2081658"/>
            <a:chOff x="0" y="0"/>
            <a:chExt cx="2295372" cy="2081657"/>
          </a:xfrm>
        </p:grpSpPr>
        <p:sp>
          <p:nvSpPr>
            <p:cNvPr id="441" name="Shape 441"/>
            <p:cNvSpPr/>
            <p:nvPr/>
          </p:nvSpPr>
          <p:spPr>
            <a:xfrm>
              <a:off x="1958609" y="900398"/>
              <a:ext cx="289822" cy="787401"/>
            </a:xfrm>
            <a:prstGeom prst="rect">
              <a:avLst/>
            </a:prstGeom>
            <a:solidFill>
              <a:srgbClr val="E3E6E6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algn="ctr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12903" y="792936"/>
              <a:ext cx="1681937" cy="753858"/>
            </a:xfrm>
            <a:prstGeom prst="rect">
              <a:avLst/>
            </a:pr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algn="ctr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1854741" y="1713357"/>
              <a:ext cx="440632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out</a:t>
              </a:r>
            </a:p>
          </p:txBody>
        </p:sp>
        <p:sp>
          <p:nvSpPr>
            <p:cNvPr id="444" name="Shape 444"/>
            <p:cNvSpPr/>
            <p:nvPr/>
          </p:nvSpPr>
          <p:spPr>
            <a:xfrm>
              <a:off x="85019" y="1148812"/>
              <a:ext cx="2150693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85019" y="1399143"/>
              <a:ext cx="2150693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 flipV="1">
              <a:off x="418604" y="515498"/>
              <a:ext cx="1" cy="112555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 flipV="1">
              <a:off x="191728" y="347312"/>
              <a:ext cx="2248" cy="129374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 flipV="1">
              <a:off x="953534" y="515498"/>
              <a:ext cx="1" cy="112555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 flipV="1">
              <a:off x="717323" y="330820"/>
              <a:ext cx="5751" cy="131023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 flipV="1">
              <a:off x="1460817" y="515537"/>
              <a:ext cx="1" cy="112693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 flipV="1">
              <a:off x="1230950" y="329446"/>
              <a:ext cx="11565" cy="131160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0" y="0"/>
              <a:ext cx="175618" cy="3175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453" name="Shape 453"/>
            <p:cNvSpPr/>
            <p:nvPr/>
          </p:nvSpPr>
          <p:spPr>
            <a:xfrm>
              <a:off x="1145013" y="0"/>
              <a:ext cx="562969" cy="3175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select</a:t>
              </a:r>
            </a:p>
          </p:txBody>
        </p:sp>
        <p:sp>
          <p:nvSpPr>
            <p:cNvPr id="454" name="Shape 454"/>
            <p:cNvSpPr/>
            <p:nvPr/>
          </p:nvSpPr>
          <p:spPr>
            <a:xfrm flipV="1">
              <a:off x="2097263" y="1007678"/>
              <a:ext cx="4780" cy="78653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581323" y="13138"/>
              <a:ext cx="190501" cy="3175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b</a:t>
              </a:r>
            </a:p>
          </p:txBody>
        </p:sp>
        <p:grpSp>
          <p:nvGrpSpPr>
            <p:cNvPr id="458" name="Group 458"/>
            <p:cNvGrpSpPr/>
            <p:nvPr/>
          </p:nvGrpSpPr>
          <p:grpSpPr>
            <a:xfrm>
              <a:off x="323518" y="565113"/>
              <a:ext cx="203200" cy="400894"/>
              <a:chOff x="0" y="0"/>
              <a:chExt cx="203198" cy="400892"/>
            </a:xfrm>
          </p:grpSpPr>
          <p:sp>
            <p:nvSpPr>
              <p:cNvPr id="456" name="Shape 456"/>
              <p:cNvSpPr/>
              <p:nvPr/>
            </p:nvSpPr>
            <p:spPr>
              <a:xfrm>
                <a:off x="0" y="0"/>
                <a:ext cx="203199" cy="26945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57" name="Shape 457"/>
              <p:cNvSpPr/>
              <p:nvPr/>
            </p:nvSpPr>
            <p:spPr>
              <a:xfrm>
                <a:off x="19012" y="263766"/>
                <a:ext cx="152150" cy="137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461" name="Group 461"/>
            <p:cNvGrpSpPr/>
            <p:nvPr/>
          </p:nvGrpSpPr>
          <p:grpSpPr>
            <a:xfrm>
              <a:off x="858446" y="575197"/>
              <a:ext cx="203200" cy="400893"/>
              <a:chOff x="0" y="0"/>
              <a:chExt cx="203198" cy="400892"/>
            </a:xfrm>
          </p:grpSpPr>
          <p:sp>
            <p:nvSpPr>
              <p:cNvPr id="459" name="Shape 459"/>
              <p:cNvSpPr/>
              <p:nvPr/>
            </p:nvSpPr>
            <p:spPr>
              <a:xfrm>
                <a:off x="0" y="0"/>
                <a:ext cx="203199" cy="26945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60" name="Shape 460"/>
              <p:cNvSpPr/>
              <p:nvPr/>
            </p:nvSpPr>
            <p:spPr>
              <a:xfrm>
                <a:off x="19012" y="263766"/>
                <a:ext cx="152150" cy="137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grpSp>
          <p:nvGrpSpPr>
            <p:cNvPr id="464" name="Group 464"/>
            <p:cNvGrpSpPr/>
            <p:nvPr/>
          </p:nvGrpSpPr>
          <p:grpSpPr>
            <a:xfrm>
              <a:off x="1362994" y="573820"/>
              <a:ext cx="203200" cy="400894"/>
              <a:chOff x="0" y="0"/>
              <a:chExt cx="203198" cy="400892"/>
            </a:xfrm>
          </p:grpSpPr>
          <p:sp>
            <p:nvSpPr>
              <p:cNvPr id="462" name="Shape 462"/>
              <p:cNvSpPr/>
              <p:nvPr/>
            </p:nvSpPr>
            <p:spPr>
              <a:xfrm>
                <a:off x="0" y="0"/>
                <a:ext cx="203199" cy="26945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ctr" defTabSz="1016000">
                  <a:buClr>
                    <a:srgbClr val="287EC1"/>
                  </a:buClr>
                  <a:defRPr sz="1600">
                    <a:uFill>
                      <a:solidFill/>
                    </a:uFill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63" name="Shape 463"/>
              <p:cNvSpPr/>
              <p:nvPr/>
            </p:nvSpPr>
            <p:spPr>
              <a:xfrm>
                <a:off x="19012" y="263766"/>
                <a:ext cx="152150" cy="137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sp>
          <p:nvSpPr>
            <p:cNvPr id="465" name="Shape 465"/>
            <p:cNvSpPr/>
            <p:nvPr/>
          </p:nvSpPr>
          <p:spPr>
            <a:xfrm>
              <a:off x="198542" y="515537"/>
              <a:ext cx="229868" cy="137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717323" y="516345"/>
              <a:ext cx="229868" cy="13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230950" y="515537"/>
              <a:ext cx="229868" cy="137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149160" y="1092284"/>
              <a:ext cx="97995" cy="10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1411820" y="1096559"/>
              <a:ext cx="97995" cy="104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182048" y="1343581"/>
              <a:ext cx="97994" cy="10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668326" y="1339396"/>
              <a:ext cx="97995" cy="10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2048266" y="1096559"/>
              <a:ext cx="97995" cy="104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2041233" y="1348690"/>
              <a:ext cx="97995" cy="104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" grpId="1" animBg="1" advAuto="0"/>
      <p:bldP spid="474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13</a:t>
            </a:fld>
            <a:endParaRPr sz="1200">
              <a:uFill>
                <a:solidFill/>
              </a:uFill>
            </a:endParaRPr>
          </a:p>
        </p:txBody>
      </p:sp>
      <p:sp>
        <p:nvSpPr>
          <p:cNvPr id="477" name="Shape 477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marL="38365" lvl="0" defTabSz="883919">
              <a:defRPr sz="1800">
                <a:solidFill>
                  <a:srgbClr val="000000"/>
                </a:solidFill>
                <a:uFillTx/>
              </a:defRPr>
            </a:pPr>
            <a:r>
              <a:rPr sz="2262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ROM Implementierung</a:t>
            </a:r>
            <a:br>
              <a:rPr sz="2262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</a:br>
            <a:endParaRPr sz="2262">
              <a:solidFill>
                <a:srgbClr val="EA2221"/>
              </a:solidFill>
              <a:uFill>
                <a:solidFill>
                  <a:srgbClr val="EA2221"/>
                </a:solidFill>
              </a:uFill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787400" y="1092200"/>
            <a:ext cx="8763000" cy="484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Aubau eines 2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x m Bit ROMs (Read Only Memory) </a:t>
            </a:r>
          </a:p>
        </p:txBody>
      </p:sp>
      <p:sp>
        <p:nvSpPr>
          <p:cNvPr id="479" name="Shape 479"/>
          <p:cNvSpPr/>
          <p:nvPr/>
        </p:nvSpPr>
        <p:spPr>
          <a:xfrm>
            <a:off x="1089163" y="5324990"/>
            <a:ext cx="8064501" cy="1502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12579" lvl="0" indent="-312579" defTabSz="1016000">
              <a:spcBef>
                <a:spcPts val="1300"/>
              </a:spcBef>
              <a:buClr>
                <a:srgbClr val="287EC1"/>
              </a:buClr>
              <a:buSzPct val="100000"/>
              <a:buChar char="»"/>
              <a:defRPr sz="1800"/>
            </a:pPr>
            <a:r>
              <a: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Wenig Spielraum für Optimierung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742950" lvl="1" indent="-285750" defTabSz="1016000">
              <a:spcBef>
                <a:spcPts val="12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Gesamte Wertetabelle muss im ROM gespeichert werden</a:t>
            </a:r>
          </a:p>
          <a:p>
            <a:pPr marL="742950" lvl="1" indent="-285750" defTabSz="1016000">
              <a:spcBef>
                <a:spcPts val="12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Wenig effizient, wenn viele Zeilen nur Nullen enthalten (Beispiel UND Verknüpfung; Adressraum ist schlecht genutzt)</a:t>
            </a:r>
          </a:p>
        </p:txBody>
      </p:sp>
      <p:grpSp>
        <p:nvGrpSpPr>
          <p:cNvPr id="513" name="Group 513"/>
          <p:cNvGrpSpPr/>
          <p:nvPr/>
        </p:nvGrpSpPr>
        <p:grpSpPr>
          <a:xfrm>
            <a:off x="5507015" y="1837365"/>
            <a:ext cx="4039552" cy="3269283"/>
            <a:chOff x="0" y="0"/>
            <a:chExt cx="4039550" cy="3269281"/>
          </a:xfrm>
        </p:grpSpPr>
        <p:pic>
          <p:nvPicPr>
            <p:cNvPr id="480" name="image17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0758" y="561344"/>
              <a:ext cx="1477947" cy="2194602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481" name="Shape 481"/>
            <p:cNvSpPr/>
            <p:nvPr/>
          </p:nvSpPr>
          <p:spPr>
            <a:xfrm>
              <a:off x="0" y="0"/>
              <a:ext cx="2573487" cy="3972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spcBef>
                  <a:spcPts val="1300"/>
                </a:spcBef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Beispiel: Multiplexer</a:t>
              </a:r>
            </a:p>
          </p:txBody>
        </p:sp>
        <p:grpSp>
          <p:nvGrpSpPr>
            <p:cNvPr id="512" name="Group 512"/>
            <p:cNvGrpSpPr/>
            <p:nvPr/>
          </p:nvGrpSpPr>
          <p:grpSpPr>
            <a:xfrm>
              <a:off x="1698123" y="610364"/>
              <a:ext cx="2341428" cy="2658918"/>
              <a:chOff x="0" y="0"/>
              <a:chExt cx="2341426" cy="2658916"/>
            </a:xfrm>
          </p:grpSpPr>
          <p:sp>
            <p:nvSpPr>
              <p:cNvPr id="482" name="Shape 482"/>
              <p:cNvSpPr/>
              <p:nvPr/>
            </p:nvSpPr>
            <p:spPr>
              <a:xfrm>
                <a:off x="1445939" y="211"/>
                <a:ext cx="779911" cy="2299027"/>
              </a:xfrm>
              <a:prstGeom prst="rect">
                <a:avLst/>
              </a:prstGeom>
              <a:solidFill>
                <a:srgbClr val="E3E6E6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483" name="Shape 483"/>
              <p:cNvSpPr/>
              <p:nvPr/>
            </p:nvSpPr>
            <p:spPr>
              <a:xfrm>
                <a:off x="710223" y="0"/>
                <a:ext cx="499461" cy="2298927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484" name="Shape 484"/>
              <p:cNvSpPr/>
              <p:nvPr/>
            </p:nvSpPr>
            <p:spPr>
              <a:xfrm>
                <a:off x="491060" y="420745"/>
                <a:ext cx="221278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85" name="Shape 485"/>
              <p:cNvSpPr/>
              <p:nvPr/>
            </p:nvSpPr>
            <p:spPr>
              <a:xfrm>
                <a:off x="491060" y="691258"/>
                <a:ext cx="221278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86" name="Shape 486"/>
              <p:cNvSpPr/>
              <p:nvPr/>
            </p:nvSpPr>
            <p:spPr>
              <a:xfrm>
                <a:off x="1899432" y="2298926"/>
                <a:ext cx="441995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out</a:t>
                </a:r>
              </a:p>
            </p:txBody>
          </p:sp>
          <p:sp>
            <p:nvSpPr>
              <p:cNvPr id="487" name="Shape 487"/>
              <p:cNvSpPr/>
              <p:nvPr/>
            </p:nvSpPr>
            <p:spPr>
              <a:xfrm>
                <a:off x="203576" y="237194"/>
                <a:ext cx="201911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a</a:t>
                </a:r>
              </a:p>
            </p:txBody>
          </p:sp>
          <p:sp>
            <p:nvSpPr>
              <p:cNvPr id="488" name="Shape 488"/>
              <p:cNvSpPr/>
              <p:nvPr/>
            </p:nvSpPr>
            <p:spPr>
              <a:xfrm>
                <a:off x="198960" y="512464"/>
                <a:ext cx="201911" cy="298153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b</a:t>
                </a:r>
              </a:p>
            </p:txBody>
          </p:sp>
          <p:sp>
            <p:nvSpPr>
              <p:cNvPr id="489" name="Shape 489"/>
              <p:cNvSpPr/>
              <p:nvPr/>
            </p:nvSpPr>
            <p:spPr>
              <a:xfrm>
                <a:off x="0" y="1255536"/>
                <a:ext cx="619721" cy="29815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600">
                    <a:uFill>
                      <a:solidFill/>
                    </a:uFill>
                  </a:rPr>
                  <a:t>select</a:t>
                </a:r>
              </a:p>
            </p:txBody>
          </p:sp>
          <p:sp>
            <p:nvSpPr>
              <p:cNvPr id="490" name="Shape 490"/>
              <p:cNvSpPr/>
              <p:nvPr/>
            </p:nvSpPr>
            <p:spPr>
              <a:xfrm>
                <a:off x="498360" y="1238920"/>
                <a:ext cx="221278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91" name="Shape 491"/>
              <p:cNvSpPr/>
              <p:nvPr/>
            </p:nvSpPr>
            <p:spPr>
              <a:xfrm>
                <a:off x="887627" y="13427"/>
                <a:ext cx="230164" cy="35999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492" name="Shape 492"/>
              <p:cNvSpPr/>
              <p:nvPr/>
            </p:nvSpPr>
            <p:spPr>
              <a:xfrm>
                <a:off x="887627" y="299178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2</a:t>
                </a:r>
              </a:p>
            </p:txBody>
          </p:sp>
          <p:sp>
            <p:nvSpPr>
              <p:cNvPr id="493" name="Shape 493"/>
              <p:cNvSpPr/>
              <p:nvPr/>
            </p:nvSpPr>
            <p:spPr>
              <a:xfrm>
                <a:off x="887627" y="1865014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8</a:t>
                </a:r>
              </a:p>
            </p:txBody>
          </p:sp>
          <p:sp>
            <p:nvSpPr>
              <p:cNvPr id="494" name="Shape 494"/>
              <p:cNvSpPr/>
              <p:nvPr/>
            </p:nvSpPr>
            <p:spPr>
              <a:xfrm>
                <a:off x="1196133" y="181047"/>
                <a:ext cx="88947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95" name="Shape 495"/>
              <p:cNvSpPr/>
              <p:nvPr/>
            </p:nvSpPr>
            <p:spPr>
              <a:xfrm>
                <a:off x="1196133" y="428703"/>
                <a:ext cx="88947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96" name="Shape 496"/>
              <p:cNvSpPr/>
              <p:nvPr/>
            </p:nvSpPr>
            <p:spPr>
              <a:xfrm>
                <a:off x="1196658" y="699910"/>
                <a:ext cx="88895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97" name="Shape 497"/>
              <p:cNvSpPr/>
              <p:nvPr/>
            </p:nvSpPr>
            <p:spPr>
              <a:xfrm flipV="1">
                <a:off x="1897021" y="13429"/>
                <a:ext cx="2410" cy="24895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98" name="Shape 498"/>
              <p:cNvSpPr/>
              <p:nvPr/>
            </p:nvSpPr>
            <p:spPr>
              <a:xfrm>
                <a:off x="1846903" y="652810"/>
                <a:ext cx="105055" cy="103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499" name="Shape 499"/>
              <p:cNvSpPr/>
              <p:nvPr/>
            </p:nvSpPr>
            <p:spPr>
              <a:xfrm>
                <a:off x="1846904" y="935616"/>
                <a:ext cx="105055" cy="103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500" name="Shape 500"/>
              <p:cNvSpPr/>
              <p:nvPr/>
            </p:nvSpPr>
            <p:spPr>
              <a:xfrm>
                <a:off x="1196658" y="987312"/>
                <a:ext cx="88895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01" name="Shape 501"/>
              <p:cNvSpPr/>
              <p:nvPr/>
            </p:nvSpPr>
            <p:spPr>
              <a:xfrm flipV="1">
                <a:off x="1196133" y="1238921"/>
                <a:ext cx="889476" cy="405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02" name="Shape 502"/>
              <p:cNvSpPr/>
              <p:nvPr/>
            </p:nvSpPr>
            <p:spPr>
              <a:xfrm>
                <a:off x="1196133" y="1490628"/>
                <a:ext cx="88947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03" name="Shape 503"/>
              <p:cNvSpPr/>
              <p:nvPr/>
            </p:nvSpPr>
            <p:spPr>
              <a:xfrm>
                <a:off x="1196658" y="1757240"/>
                <a:ext cx="888951" cy="459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04" name="Shape 504"/>
              <p:cNvSpPr/>
              <p:nvPr/>
            </p:nvSpPr>
            <p:spPr>
              <a:xfrm>
                <a:off x="1846904" y="1438932"/>
                <a:ext cx="105055" cy="103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505" name="Shape 505"/>
              <p:cNvSpPr/>
              <p:nvPr/>
            </p:nvSpPr>
            <p:spPr>
              <a:xfrm>
                <a:off x="1846904" y="1997541"/>
                <a:ext cx="105055" cy="103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506" name="Shape 506"/>
              <p:cNvSpPr/>
              <p:nvPr/>
            </p:nvSpPr>
            <p:spPr>
              <a:xfrm>
                <a:off x="1196658" y="2049237"/>
                <a:ext cx="88895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07" name="Shape 507"/>
              <p:cNvSpPr/>
              <p:nvPr/>
            </p:nvSpPr>
            <p:spPr>
              <a:xfrm>
                <a:off x="887627" y="524069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3</a:t>
                </a:r>
              </a:p>
            </p:txBody>
          </p:sp>
          <p:sp>
            <p:nvSpPr>
              <p:cNvPr id="508" name="Shape 508"/>
              <p:cNvSpPr/>
              <p:nvPr/>
            </p:nvSpPr>
            <p:spPr>
              <a:xfrm>
                <a:off x="887627" y="780848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4</a:t>
                </a:r>
              </a:p>
            </p:txBody>
          </p:sp>
          <p:sp>
            <p:nvSpPr>
              <p:cNvPr id="509" name="Shape 509"/>
              <p:cNvSpPr/>
              <p:nvPr/>
            </p:nvSpPr>
            <p:spPr>
              <a:xfrm>
                <a:off x="887627" y="1075353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5</a:t>
                </a:r>
              </a:p>
            </p:txBody>
          </p:sp>
          <p:sp>
            <p:nvSpPr>
              <p:cNvPr id="510" name="Shape 510"/>
              <p:cNvSpPr/>
              <p:nvPr/>
            </p:nvSpPr>
            <p:spPr>
              <a:xfrm>
                <a:off x="887627" y="1328136"/>
                <a:ext cx="230164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6</a:t>
                </a:r>
              </a:p>
            </p:txBody>
          </p:sp>
          <p:sp>
            <p:nvSpPr>
              <p:cNvPr id="511" name="Shape 511"/>
              <p:cNvSpPr/>
              <p:nvPr/>
            </p:nvSpPr>
            <p:spPr>
              <a:xfrm>
                <a:off x="887627" y="1620882"/>
                <a:ext cx="230164" cy="35999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7</a:t>
                </a:r>
              </a:p>
            </p:txBody>
          </p:sp>
        </p:grpSp>
      </p:grpSp>
      <p:grpSp>
        <p:nvGrpSpPr>
          <p:cNvPr id="546" name="Group 546"/>
          <p:cNvGrpSpPr/>
          <p:nvPr/>
        </p:nvGrpSpPr>
        <p:grpSpPr>
          <a:xfrm>
            <a:off x="659297" y="1821083"/>
            <a:ext cx="4473232" cy="3260449"/>
            <a:chOff x="0" y="0"/>
            <a:chExt cx="4473231" cy="3260447"/>
          </a:xfrm>
        </p:grpSpPr>
        <p:sp>
          <p:nvSpPr>
            <p:cNvPr id="514" name="Shape 514"/>
            <p:cNvSpPr/>
            <p:nvPr/>
          </p:nvSpPr>
          <p:spPr>
            <a:xfrm>
              <a:off x="145462" y="0"/>
              <a:ext cx="1161951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Adressen</a:t>
              </a:r>
            </a:p>
          </p:txBody>
        </p:sp>
        <p:sp>
          <p:nvSpPr>
            <p:cNvPr id="515" name="Shape 515"/>
            <p:cNvSpPr/>
            <p:nvPr/>
          </p:nvSpPr>
          <p:spPr>
            <a:xfrm>
              <a:off x="0" y="2497741"/>
              <a:ext cx="1143000" cy="6520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r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Adress-dekoder</a:t>
              </a:r>
            </a:p>
          </p:txBody>
        </p:sp>
        <p:sp>
          <p:nvSpPr>
            <p:cNvPr id="516" name="Shape 516"/>
            <p:cNvSpPr/>
            <p:nvPr/>
          </p:nvSpPr>
          <p:spPr>
            <a:xfrm>
              <a:off x="2226307" y="167704"/>
              <a:ext cx="2246925" cy="2794001"/>
            </a:xfrm>
            <a:prstGeom prst="rect">
              <a:avLst/>
            </a:prstGeom>
            <a:solidFill>
              <a:srgbClr val="E3E6E6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17" name="Shape 517"/>
            <p:cNvSpPr/>
            <p:nvPr/>
          </p:nvSpPr>
          <p:spPr>
            <a:xfrm>
              <a:off x="1285925" y="167612"/>
              <a:ext cx="694498" cy="292834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518" name="Shape 518"/>
            <p:cNvSpPr/>
            <p:nvPr/>
          </p:nvSpPr>
          <p:spPr>
            <a:xfrm>
              <a:off x="1062551" y="632428"/>
              <a:ext cx="22981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1062551" y="922153"/>
              <a:ext cx="22981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2503930" y="2900457"/>
              <a:ext cx="300733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f1</a:t>
              </a:r>
            </a:p>
          </p:txBody>
        </p:sp>
        <p:sp>
          <p:nvSpPr>
            <p:cNvPr id="521" name="Shape 521"/>
            <p:cNvSpPr/>
            <p:nvPr/>
          </p:nvSpPr>
          <p:spPr>
            <a:xfrm>
              <a:off x="550539" y="435840"/>
              <a:ext cx="303511" cy="29815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x1</a:t>
              </a:r>
            </a:p>
          </p:txBody>
        </p:sp>
        <p:sp>
          <p:nvSpPr>
            <p:cNvPr id="522" name="Shape 522"/>
            <p:cNvSpPr/>
            <p:nvPr/>
          </p:nvSpPr>
          <p:spPr>
            <a:xfrm>
              <a:off x="540028" y="730661"/>
              <a:ext cx="303511" cy="2981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x2</a:t>
              </a:r>
            </a:p>
          </p:txBody>
        </p:sp>
        <p:sp>
          <p:nvSpPr>
            <p:cNvPr id="523" name="Shape 523"/>
            <p:cNvSpPr/>
            <p:nvPr/>
          </p:nvSpPr>
          <p:spPr>
            <a:xfrm>
              <a:off x="551039" y="1205933"/>
              <a:ext cx="292101" cy="2981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…</a:t>
              </a:r>
            </a:p>
          </p:txBody>
        </p:sp>
        <p:sp>
          <p:nvSpPr>
            <p:cNvPr id="524" name="Shape 524"/>
            <p:cNvSpPr/>
            <p:nvPr/>
          </p:nvSpPr>
          <p:spPr>
            <a:xfrm>
              <a:off x="550539" y="2034845"/>
              <a:ext cx="303511" cy="2981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xn</a:t>
              </a:r>
            </a:p>
          </p:txBody>
        </p:sp>
        <p:sp>
          <p:nvSpPr>
            <p:cNvPr id="525" name="Shape 525"/>
            <p:cNvSpPr/>
            <p:nvPr/>
          </p:nvSpPr>
          <p:spPr>
            <a:xfrm>
              <a:off x="1068134" y="2225768"/>
              <a:ext cx="22981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>
              <a:off x="1646439" y="181993"/>
              <a:ext cx="230164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1</a:t>
              </a:r>
            </a:p>
          </p:txBody>
        </p:sp>
        <p:sp>
          <p:nvSpPr>
            <p:cNvPr id="527" name="Shape 527"/>
            <p:cNvSpPr/>
            <p:nvPr/>
          </p:nvSpPr>
          <p:spPr>
            <a:xfrm>
              <a:off x="1646439" y="444516"/>
              <a:ext cx="230164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2</a:t>
              </a:r>
            </a:p>
          </p:txBody>
        </p:sp>
        <p:sp>
          <p:nvSpPr>
            <p:cNvPr id="528" name="Shape 528"/>
            <p:cNvSpPr/>
            <p:nvPr/>
          </p:nvSpPr>
          <p:spPr>
            <a:xfrm>
              <a:off x="1566971" y="1485315"/>
              <a:ext cx="292101" cy="2981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…</a:t>
              </a:r>
            </a:p>
          </p:txBody>
        </p:sp>
        <p:sp>
          <p:nvSpPr>
            <p:cNvPr id="529" name="Shape 529"/>
            <p:cNvSpPr/>
            <p:nvPr/>
          </p:nvSpPr>
          <p:spPr>
            <a:xfrm>
              <a:off x="1606432" y="2582877"/>
              <a:ext cx="324339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2</a:t>
              </a:r>
              <a:r>
                <a:rPr sz="2000" baseline="301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n</a:t>
              </a:r>
            </a:p>
          </p:txBody>
        </p:sp>
        <p:sp>
          <p:nvSpPr>
            <p:cNvPr id="530" name="Shape 530"/>
            <p:cNvSpPr/>
            <p:nvPr/>
          </p:nvSpPr>
          <p:spPr>
            <a:xfrm>
              <a:off x="3906247" y="2900457"/>
              <a:ext cx="371054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fm</a:t>
              </a:r>
            </a:p>
          </p:txBody>
        </p:sp>
        <p:sp>
          <p:nvSpPr>
            <p:cNvPr id="531" name="Shape 531"/>
            <p:cNvSpPr/>
            <p:nvPr/>
          </p:nvSpPr>
          <p:spPr>
            <a:xfrm>
              <a:off x="3213800" y="2943365"/>
              <a:ext cx="292101" cy="2981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…</a:t>
              </a:r>
            </a:p>
          </p:txBody>
        </p:sp>
        <p:sp>
          <p:nvSpPr>
            <p:cNvPr id="532" name="Shape 532"/>
            <p:cNvSpPr/>
            <p:nvPr/>
          </p:nvSpPr>
          <p:spPr>
            <a:xfrm>
              <a:off x="2804823" y="1512625"/>
              <a:ext cx="1387426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ODER Feld</a:t>
              </a:r>
            </a:p>
          </p:txBody>
        </p:sp>
        <p:sp>
          <p:nvSpPr>
            <p:cNvPr id="533" name="Shape 533"/>
            <p:cNvSpPr/>
            <p:nvPr/>
          </p:nvSpPr>
          <p:spPr>
            <a:xfrm>
              <a:off x="1966851" y="361517"/>
              <a:ext cx="239189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1966851" y="626764"/>
              <a:ext cx="239189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1967397" y="2524733"/>
              <a:ext cx="239189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1967397" y="2772250"/>
              <a:ext cx="239189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1967397" y="917232"/>
              <a:ext cx="239189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2026847" y="1492003"/>
              <a:ext cx="292101" cy="29815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…</a:t>
              </a:r>
            </a:p>
          </p:txBody>
        </p:sp>
        <p:sp>
          <p:nvSpPr>
            <p:cNvPr id="539" name="Shape 539"/>
            <p:cNvSpPr/>
            <p:nvPr/>
          </p:nvSpPr>
          <p:spPr>
            <a:xfrm flipV="1">
              <a:off x="2697294" y="181994"/>
              <a:ext cx="1" cy="271846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2642740" y="866786"/>
              <a:ext cx="109110" cy="110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2642740" y="316000"/>
              <a:ext cx="109110" cy="11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2642740" y="2469365"/>
              <a:ext cx="109110" cy="11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 flipV="1">
              <a:off x="4174335" y="189373"/>
              <a:ext cx="1" cy="271846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4119781" y="571491"/>
              <a:ext cx="109110" cy="11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4119781" y="2716883"/>
              <a:ext cx="109110" cy="11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2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" grpId="2" build="p" bldLvl="5" animBg="1" advAuto="0"/>
      <p:bldP spid="513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14</a:t>
            </a:fld>
            <a:endParaRPr sz="1200">
              <a:uFill>
                <a:solidFill/>
              </a:uFill>
            </a:endParaRPr>
          </a:p>
        </p:txBody>
      </p:sp>
      <p:sp>
        <p:nvSpPr>
          <p:cNvPr id="549" name="Shape 549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Field Programmable Logic Arrays </a:t>
            </a: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(FPGA) </a:t>
            </a:r>
          </a:p>
        </p:txBody>
      </p:sp>
      <p:grpSp>
        <p:nvGrpSpPr>
          <p:cNvPr id="737" name="Group 737"/>
          <p:cNvGrpSpPr/>
          <p:nvPr/>
        </p:nvGrpSpPr>
        <p:grpSpPr>
          <a:xfrm>
            <a:off x="1172984" y="1619364"/>
            <a:ext cx="4661553" cy="4726681"/>
            <a:chOff x="0" y="0"/>
            <a:chExt cx="4661551" cy="4726679"/>
          </a:xfrm>
        </p:grpSpPr>
        <p:sp>
          <p:nvSpPr>
            <p:cNvPr id="550" name="Shape 550"/>
            <p:cNvSpPr/>
            <p:nvPr/>
          </p:nvSpPr>
          <p:spPr>
            <a:xfrm>
              <a:off x="0" y="0"/>
              <a:ext cx="4661552" cy="4726680"/>
            </a:xfrm>
            <a:prstGeom prst="rect">
              <a:avLst/>
            </a:prstGeom>
            <a:solidFill>
              <a:srgbClr val="F2F4F9"/>
            </a:solidFill>
            <a:ln w="9525" cap="flat">
              <a:solidFill>
                <a:srgbClr val="6F7C84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739205" y="3648806"/>
              <a:ext cx="475436" cy="460783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164836" y="533321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164836" y="881063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164835" y="1562066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164834" y="1920663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164833" y="2518466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164833" y="2866208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164832" y="3199470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164832" y="3547212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164831" y="3905808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4306008" y="533321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4306008" y="881063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4306006" y="1214324"/>
              <a:ext cx="243772" cy="22180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4306006" y="1562066"/>
              <a:ext cx="243772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4306006" y="1920663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4306005" y="2518466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4306005" y="2866208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4306004" y="3199470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4306004" y="3547212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4306003" y="3905808"/>
              <a:ext cx="243771" cy="22180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581" name="Group 581"/>
            <p:cNvGrpSpPr/>
            <p:nvPr/>
          </p:nvGrpSpPr>
          <p:grpSpPr>
            <a:xfrm rot="5400000">
              <a:off x="2275469" y="2797846"/>
              <a:ext cx="243851" cy="3432820"/>
              <a:chOff x="0" y="0"/>
              <a:chExt cx="243850" cy="3432818"/>
            </a:xfrm>
          </p:grpSpPr>
          <p:sp>
            <p:nvSpPr>
              <p:cNvPr id="571" name="Shape 571"/>
              <p:cNvSpPr/>
              <p:nvPr/>
            </p:nvSpPr>
            <p:spPr>
              <a:xfrm>
                <a:off x="1" y="0"/>
                <a:ext cx="243850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2" name="Shape 572"/>
              <p:cNvSpPr/>
              <p:nvPr/>
            </p:nvSpPr>
            <p:spPr>
              <a:xfrm>
                <a:off x="1" y="347624"/>
                <a:ext cx="243850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0" y="680773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4" name="Shape 574"/>
              <p:cNvSpPr/>
              <p:nvPr/>
            </p:nvSpPr>
            <p:spPr>
              <a:xfrm>
                <a:off x="0" y="1028397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5" name="Shape 575"/>
              <p:cNvSpPr/>
              <p:nvPr/>
            </p:nvSpPr>
            <p:spPr>
              <a:xfrm>
                <a:off x="0" y="1386873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6" name="Shape 576"/>
              <p:cNvSpPr/>
              <p:nvPr/>
            </p:nvSpPr>
            <p:spPr>
              <a:xfrm>
                <a:off x="1" y="1824214"/>
                <a:ext cx="243850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7" name="Shape 577"/>
              <p:cNvSpPr/>
              <p:nvPr/>
            </p:nvSpPr>
            <p:spPr>
              <a:xfrm>
                <a:off x="1" y="2171838"/>
                <a:ext cx="243850" cy="221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8" name="Shape 578"/>
              <p:cNvSpPr/>
              <p:nvPr/>
            </p:nvSpPr>
            <p:spPr>
              <a:xfrm>
                <a:off x="0" y="2504987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79" name="Shape 579"/>
              <p:cNvSpPr/>
              <p:nvPr/>
            </p:nvSpPr>
            <p:spPr>
              <a:xfrm>
                <a:off x="0" y="2852611"/>
                <a:ext cx="243849" cy="221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0" name="Shape 580"/>
              <p:cNvSpPr/>
              <p:nvPr/>
            </p:nvSpPr>
            <p:spPr>
              <a:xfrm>
                <a:off x="0" y="3211087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592" name="Group 592"/>
            <p:cNvGrpSpPr/>
            <p:nvPr/>
          </p:nvGrpSpPr>
          <p:grpSpPr>
            <a:xfrm rot="5400000">
              <a:off x="2235413" y="-1512732"/>
              <a:ext cx="243852" cy="3432820"/>
              <a:chOff x="0" y="0"/>
              <a:chExt cx="243850" cy="3432818"/>
            </a:xfrm>
          </p:grpSpPr>
          <p:sp>
            <p:nvSpPr>
              <p:cNvPr id="582" name="Shape 582"/>
              <p:cNvSpPr/>
              <p:nvPr/>
            </p:nvSpPr>
            <p:spPr>
              <a:xfrm>
                <a:off x="2" y="0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3" name="Shape 583"/>
              <p:cNvSpPr/>
              <p:nvPr/>
            </p:nvSpPr>
            <p:spPr>
              <a:xfrm>
                <a:off x="2" y="347624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4" name="Shape 584"/>
              <p:cNvSpPr/>
              <p:nvPr/>
            </p:nvSpPr>
            <p:spPr>
              <a:xfrm>
                <a:off x="1" y="680773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5" name="Shape 585"/>
              <p:cNvSpPr/>
              <p:nvPr/>
            </p:nvSpPr>
            <p:spPr>
              <a:xfrm>
                <a:off x="1" y="1028397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6" name="Shape 586"/>
              <p:cNvSpPr/>
              <p:nvPr/>
            </p:nvSpPr>
            <p:spPr>
              <a:xfrm>
                <a:off x="0" y="1386873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7" name="Shape 587"/>
              <p:cNvSpPr/>
              <p:nvPr/>
            </p:nvSpPr>
            <p:spPr>
              <a:xfrm>
                <a:off x="1" y="1824214"/>
                <a:ext cx="243850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8" name="Shape 588"/>
              <p:cNvSpPr/>
              <p:nvPr/>
            </p:nvSpPr>
            <p:spPr>
              <a:xfrm>
                <a:off x="1" y="2171838"/>
                <a:ext cx="243850" cy="221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0" y="2504987"/>
                <a:ext cx="243850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90" name="Shape 590"/>
              <p:cNvSpPr/>
              <p:nvPr/>
            </p:nvSpPr>
            <p:spPr>
              <a:xfrm>
                <a:off x="0" y="2852611"/>
                <a:ext cx="243850" cy="221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591" name="Shape 591"/>
              <p:cNvSpPr/>
              <p:nvPr/>
            </p:nvSpPr>
            <p:spPr>
              <a:xfrm>
                <a:off x="0" y="3211087"/>
                <a:ext cx="243849" cy="2217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593" name="Shape 593"/>
            <p:cNvSpPr/>
            <p:nvPr/>
          </p:nvSpPr>
          <p:spPr>
            <a:xfrm>
              <a:off x="164835" y="1214324"/>
              <a:ext cx="243772" cy="22180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791342" y="1245070"/>
              <a:ext cx="150964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813940" y="1304689"/>
              <a:ext cx="1509642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801109" y="1191785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2419890" y="1193836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2417052" y="1245069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2419890" y="1301691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812303" y="2109898"/>
              <a:ext cx="150964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810919" y="2167162"/>
              <a:ext cx="150964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819242" y="2060999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2424908" y="2060999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2424908" y="2109899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2424908" y="2169518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797639" y="2552514"/>
              <a:ext cx="150964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792158" y="2616434"/>
              <a:ext cx="1509642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799096" y="2503171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2445775" y="2503169"/>
              <a:ext cx="150270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2445775" y="2556816"/>
              <a:ext cx="150270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2437389" y="2616436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797639" y="3389073"/>
              <a:ext cx="150964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801109" y="3448695"/>
              <a:ext cx="1509642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804579" y="3335431"/>
              <a:ext cx="150270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1724270" y="3310140"/>
              <a:ext cx="128628" cy="138399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2421047" y="3335432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2424908" y="3396653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2426291" y="3452575"/>
              <a:ext cx="1502704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2888436" y="3315026"/>
              <a:ext cx="128628" cy="136770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3355775" y="2349129"/>
              <a:ext cx="5014" cy="151176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3301185" y="2349130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3414049" y="2349130"/>
              <a:ext cx="1" cy="151870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3308030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3362212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3414052" y="738226"/>
              <a:ext cx="1" cy="151177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3282461" y="1170679"/>
              <a:ext cx="162821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3287347" y="2036884"/>
              <a:ext cx="164449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2541377" y="2349129"/>
              <a:ext cx="5013" cy="151176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 flipH="1">
              <a:off x="2486787" y="2349130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 flipH="1">
              <a:off x="2599651" y="2349130"/>
              <a:ext cx="1" cy="151870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 flipH="1">
              <a:off x="2493631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 flipH="1">
              <a:off x="2547813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 flipH="1">
              <a:off x="2599653" y="738226"/>
              <a:ext cx="1" cy="151177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2468358" y="1170679"/>
              <a:ext cx="162821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2466731" y="2036884"/>
              <a:ext cx="164449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2478128" y="2481384"/>
              <a:ext cx="164450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2473243" y="3328051"/>
              <a:ext cx="164450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2173870" y="2349129"/>
              <a:ext cx="5013" cy="151176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 flipH="1">
              <a:off x="2119280" y="2349130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 flipH="1">
              <a:off x="2232144" y="2349130"/>
              <a:ext cx="1" cy="151870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 flipH="1">
              <a:off x="2126125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 flipH="1">
              <a:off x="2180307" y="740094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 flipH="1">
              <a:off x="2232146" y="738226"/>
              <a:ext cx="1" cy="151177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2100384" y="1170679"/>
              <a:ext cx="164451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2118294" y="2040140"/>
              <a:ext cx="164449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339279" y="2354358"/>
              <a:ext cx="5014" cy="151176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 flipH="1">
              <a:off x="1284690" y="2354358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 flipH="1">
              <a:off x="1397554" y="2354358"/>
              <a:ext cx="1" cy="15187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 flipH="1">
              <a:off x="1291535" y="745322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 flipH="1">
              <a:off x="1345716" y="745322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 flipH="1">
              <a:off x="1397556" y="743455"/>
              <a:ext cx="1" cy="151176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65116" y="1175563"/>
              <a:ext cx="164449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1278141" y="2035256"/>
              <a:ext cx="162821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1175230" y="1672968"/>
              <a:ext cx="1114360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1175230" y="1702806"/>
              <a:ext cx="1114360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1199654" y="2881963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1199654" y="2911189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2421047" y="1672966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2420385" y="1708795"/>
              <a:ext cx="1114360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2454116" y="2881961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2445775" y="2917177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2449409" y="3838498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2454116" y="3867836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206203" y="3838500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199652" y="3873064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 flipH="1">
              <a:off x="869365" y="994981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 flipH="1">
              <a:off x="911902" y="996845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 flipH="1">
              <a:off x="1756827" y="991965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 flipH="1">
              <a:off x="1794002" y="991966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 flipH="1">
              <a:off x="2922392" y="1010317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 flipH="1">
              <a:off x="2967197" y="1010317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3718776" y="1007483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3756132" y="1010317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1175230" y="713443"/>
              <a:ext cx="1114360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1176515" y="748436"/>
              <a:ext cx="1114358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2427076" y="713445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2427075" y="752600"/>
              <a:ext cx="1114359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 flipH="1">
              <a:off x="876088" y="2393239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 flipH="1">
              <a:off x="921895" y="2393238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 flipH="1">
              <a:off x="1756823" y="2408575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 flipH="1">
              <a:off x="1799105" y="2408575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 flipH="1">
              <a:off x="2922387" y="2408575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 flipH="1">
              <a:off x="2963809" y="2410032"/>
              <a:ext cx="1" cy="1255017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3717820" y="2412918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3768359" y="2412918"/>
              <a:ext cx="1" cy="125501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713153" y="534050"/>
              <a:ext cx="475436" cy="460782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1545167" y="534050"/>
              <a:ext cx="473807" cy="460782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2707705" y="548704"/>
              <a:ext cx="473807" cy="462410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3538091" y="548704"/>
              <a:ext cx="473807" cy="462410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 rot="5400000">
              <a:off x="1279771" y="682217"/>
              <a:ext cx="128628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 rot="5400000">
              <a:off x="2115038" y="677334"/>
              <a:ext cx="128630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 rot="5400000">
              <a:off x="2481385" y="677334"/>
              <a:ext cx="128629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 rot="5400000">
              <a:off x="3297116" y="677334"/>
              <a:ext cx="128630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713153" y="1457243"/>
              <a:ext cx="475436" cy="460782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545167" y="1457243"/>
              <a:ext cx="473807" cy="460782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2707705" y="1471898"/>
              <a:ext cx="473807" cy="462410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3538091" y="1471898"/>
              <a:ext cx="473807" cy="462410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845039" y="1170679"/>
              <a:ext cx="128627" cy="138399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1716128" y="1165795"/>
              <a:ext cx="128628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2880294" y="1170679"/>
              <a:ext cx="128628" cy="138399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3684629" y="1170679"/>
              <a:ext cx="128628" cy="138399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rot="5400000">
              <a:off x="1279771" y="1629833"/>
              <a:ext cx="128628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 rot="5400000">
              <a:off x="2115038" y="1624949"/>
              <a:ext cx="128630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 rot="5400000">
              <a:off x="2481385" y="1624949"/>
              <a:ext cx="128629" cy="138396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 rot="5400000">
              <a:off x="3295488" y="1624949"/>
              <a:ext cx="128630" cy="138396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830384" y="2035256"/>
              <a:ext cx="127001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1699846" y="2031999"/>
              <a:ext cx="128628" cy="136771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2864013" y="2035256"/>
              <a:ext cx="128627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3668346" y="2035256"/>
              <a:ext cx="128628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739205" y="2725615"/>
              <a:ext cx="475436" cy="46078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2733757" y="2740268"/>
              <a:ext cx="473807" cy="46241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3564142" y="2740268"/>
              <a:ext cx="473807" cy="46241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1571218" y="3648806"/>
              <a:ext cx="473808" cy="460783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2733757" y="3663460"/>
              <a:ext cx="473807" cy="46241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3564142" y="3663460"/>
              <a:ext cx="473807" cy="46241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1714501" y="2478128"/>
              <a:ext cx="128627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843410" y="2481384"/>
              <a:ext cx="128629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2111782" y="2481384"/>
              <a:ext cx="162820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1276513" y="2486268"/>
              <a:ext cx="164450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2878666" y="2481384"/>
              <a:ext cx="128629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3683000" y="2481384"/>
              <a:ext cx="128629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3292231" y="2481384"/>
              <a:ext cx="164450" cy="138398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 rot="5400000">
              <a:off x="1279769" y="2842846"/>
              <a:ext cx="12863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 rot="5400000">
              <a:off x="1274884" y="3800230"/>
              <a:ext cx="12863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1261859" y="3319909"/>
              <a:ext cx="162821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 rot="5400000">
              <a:off x="2114225" y="2837147"/>
              <a:ext cx="12700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 rot="5400000">
              <a:off x="2110154" y="3800230"/>
              <a:ext cx="12863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2095500" y="3319909"/>
              <a:ext cx="162820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 rot="5400000">
              <a:off x="3296303" y="2837147"/>
              <a:ext cx="12700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 rot="5400000">
              <a:off x="3291418" y="3799416"/>
              <a:ext cx="128628" cy="136770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>
              <a:off x="3292231" y="3310140"/>
              <a:ext cx="164450" cy="138399"/>
            </a:xfrm>
            <a:prstGeom prst="rect">
              <a:avLst/>
            </a:prstGeom>
            <a:solidFill>
              <a:srgbClr val="5D656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 rot="5400000">
              <a:off x="2482200" y="2837147"/>
              <a:ext cx="127000" cy="138397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 rot="5400000">
              <a:off x="2476500" y="3790461"/>
              <a:ext cx="128630" cy="138398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3692770" y="3315026"/>
              <a:ext cx="128629" cy="136770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854808" y="3315026"/>
              <a:ext cx="127001" cy="136770"/>
            </a:xfrm>
            <a:prstGeom prst="rect">
              <a:avLst/>
            </a:prstGeom>
            <a:solidFill>
              <a:srgbClr val="B5B5B5"/>
            </a:solidFill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1571218" y="2725615"/>
              <a:ext cx="473808" cy="46078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</p:grpSp>
      <p:grpSp>
        <p:nvGrpSpPr>
          <p:cNvPr id="740" name="Group 740"/>
          <p:cNvGrpSpPr/>
          <p:nvPr/>
        </p:nvGrpSpPr>
        <p:grpSpPr>
          <a:xfrm>
            <a:off x="4958563" y="1454915"/>
            <a:ext cx="4044066" cy="1870842"/>
            <a:chOff x="0" y="0"/>
            <a:chExt cx="4044064" cy="1870840"/>
          </a:xfrm>
        </p:grpSpPr>
        <p:sp>
          <p:nvSpPr>
            <p:cNvPr id="738" name="Shape 738"/>
            <p:cNvSpPr/>
            <p:nvPr/>
          </p:nvSpPr>
          <p:spPr>
            <a:xfrm>
              <a:off x="1427864" y="0"/>
              <a:ext cx="2616201" cy="6512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1016000">
                <a:spcBef>
                  <a:spcPts val="1300"/>
                </a:spcBef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Programmierbare Logikblöcke</a:t>
              </a:r>
            </a:p>
          </p:txBody>
        </p:sp>
        <p:sp>
          <p:nvSpPr>
            <p:cNvPr id="739" name="Shape 739"/>
            <p:cNvSpPr/>
            <p:nvPr/>
          </p:nvSpPr>
          <p:spPr>
            <a:xfrm flipH="1">
              <a:off x="0" y="361184"/>
              <a:ext cx="1325418" cy="1509657"/>
            </a:xfrm>
            <a:prstGeom prst="line">
              <a:avLst/>
            </a:prstGeom>
            <a:noFill/>
            <a:ln w="57150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  <p:grpSp>
        <p:nvGrpSpPr>
          <p:cNvPr id="744" name="Group 744"/>
          <p:cNvGrpSpPr/>
          <p:nvPr/>
        </p:nvGrpSpPr>
        <p:grpSpPr>
          <a:xfrm>
            <a:off x="4108639" y="3739006"/>
            <a:ext cx="5067301" cy="1371601"/>
            <a:chOff x="0" y="0"/>
            <a:chExt cx="5067299" cy="1371600"/>
          </a:xfrm>
        </p:grpSpPr>
        <p:sp>
          <p:nvSpPr>
            <p:cNvPr id="741" name="Shape 741"/>
            <p:cNvSpPr/>
            <p:nvPr/>
          </p:nvSpPr>
          <p:spPr>
            <a:xfrm flipH="1" flipV="1">
              <a:off x="382221" y="0"/>
              <a:ext cx="1889831" cy="859871"/>
            </a:xfrm>
            <a:prstGeom prst="line">
              <a:avLst/>
            </a:prstGeom>
            <a:noFill/>
            <a:ln w="28575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 flipH="1" flipV="1">
              <a:off x="0" y="399287"/>
              <a:ext cx="2272052" cy="566997"/>
            </a:xfrm>
            <a:prstGeom prst="line">
              <a:avLst/>
            </a:prstGeom>
            <a:noFill/>
            <a:ln w="28575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2360981" y="726696"/>
              <a:ext cx="2706319" cy="64490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spcBef>
                  <a:spcPts val="1300"/>
                </a:spcBef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Verbindungsmatrizen</a:t>
              </a:r>
            </a:p>
          </p:txBody>
        </p:sp>
      </p:grpSp>
      <p:grpSp>
        <p:nvGrpSpPr>
          <p:cNvPr id="747" name="Group 747"/>
          <p:cNvGrpSpPr/>
          <p:nvPr/>
        </p:nvGrpSpPr>
        <p:grpSpPr>
          <a:xfrm>
            <a:off x="4478242" y="4761801"/>
            <a:ext cx="4520383" cy="606204"/>
            <a:chOff x="0" y="0"/>
            <a:chExt cx="4520382" cy="606202"/>
          </a:xfrm>
        </p:grpSpPr>
        <p:sp>
          <p:nvSpPr>
            <p:cNvPr id="745" name="Shape 745"/>
            <p:cNvSpPr/>
            <p:nvPr/>
          </p:nvSpPr>
          <p:spPr>
            <a:xfrm>
              <a:off x="1904182" y="285143"/>
              <a:ext cx="2616201" cy="3210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1016000">
                <a:spcBef>
                  <a:spcPts val="1300"/>
                </a:spcBef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Leitungen</a:t>
              </a:r>
            </a:p>
          </p:txBody>
        </p:sp>
        <p:sp>
          <p:nvSpPr>
            <p:cNvPr id="746" name="Shape 746"/>
            <p:cNvSpPr/>
            <p:nvPr/>
          </p:nvSpPr>
          <p:spPr>
            <a:xfrm flipH="1" flipV="1">
              <a:off x="0" y="0"/>
              <a:ext cx="1806379" cy="504907"/>
            </a:xfrm>
            <a:prstGeom prst="line">
              <a:avLst/>
            </a:prstGeom>
            <a:noFill/>
            <a:ln w="28575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  <p:grpSp>
        <p:nvGrpSpPr>
          <p:cNvPr id="750" name="Group 750"/>
          <p:cNvGrpSpPr/>
          <p:nvPr/>
        </p:nvGrpSpPr>
        <p:grpSpPr>
          <a:xfrm>
            <a:off x="5593562" y="5286083"/>
            <a:ext cx="2166039" cy="855403"/>
            <a:chOff x="0" y="0"/>
            <a:chExt cx="2166037" cy="855402"/>
          </a:xfrm>
        </p:grpSpPr>
        <p:sp>
          <p:nvSpPr>
            <p:cNvPr id="748" name="Shape 748"/>
            <p:cNvSpPr/>
            <p:nvPr/>
          </p:nvSpPr>
          <p:spPr>
            <a:xfrm flipH="1" flipV="1">
              <a:off x="0" y="0"/>
              <a:ext cx="710988" cy="724801"/>
            </a:xfrm>
            <a:prstGeom prst="line">
              <a:avLst/>
            </a:prstGeom>
            <a:noFill/>
            <a:ln w="28575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807137" y="534342"/>
              <a:ext cx="1358901" cy="32106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1016000">
                <a:spcBef>
                  <a:spcPts val="1300"/>
                </a:spcBef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I/O Blöcke</a:t>
              </a:r>
            </a:p>
          </p:txBody>
        </p:sp>
      </p:grpSp>
      <p:grpSp>
        <p:nvGrpSpPr>
          <p:cNvPr id="779" name="Group 779"/>
          <p:cNvGrpSpPr/>
          <p:nvPr/>
        </p:nvGrpSpPr>
        <p:grpSpPr>
          <a:xfrm>
            <a:off x="6243477" y="2264133"/>
            <a:ext cx="2865380" cy="2030372"/>
            <a:chOff x="0" y="0"/>
            <a:chExt cx="2865379" cy="2030370"/>
          </a:xfrm>
        </p:grpSpPr>
        <p:sp>
          <p:nvSpPr>
            <p:cNvPr id="751" name="Shape 751"/>
            <p:cNvSpPr/>
            <p:nvPr/>
          </p:nvSpPr>
          <p:spPr>
            <a:xfrm>
              <a:off x="362828" y="0"/>
              <a:ext cx="2502552" cy="2030371"/>
            </a:xfrm>
            <a:prstGeom prst="rect">
              <a:avLst/>
            </a:prstGeom>
            <a:solidFill>
              <a:srgbClr val="CBCBCB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778" name="Group 778"/>
            <p:cNvGrpSpPr/>
            <p:nvPr/>
          </p:nvGrpSpPr>
          <p:grpSpPr>
            <a:xfrm>
              <a:off x="0" y="69036"/>
              <a:ext cx="2755113" cy="1896437"/>
              <a:chOff x="0" y="0"/>
              <a:chExt cx="2755112" cy="1896435"/>
            </a:xfrm>
          </p:grpSpPr>
          <p:sp>
            <p:nvSpPr>
              <p:cNvPr id="752" name="Shape 752"/>
              <p:cNvSpPr/>
              <p:nvPr/>
            </p:nvSpPr>
            <p:spPr>
              <a:xfrm>
                <a:off x="1499564" y="772"/>
                <a:ext cx="1222797" cy="136849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753" name="Shape 753"/>
              <p:cNvSpPr/>
              <p:nvPr/>
            </p:nvSpPr>
            <p:spPr>
              <a:xfrm>
                <a:off x="516184" y="770"/>
                <a:ext cx="562105" cy="136849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754" name="Shape 754"/>
              <p:cNvSpPr/>
              <p:nvPr/>
            </p:nvSpPr>
            <p:spPr>
              <a:xfrm>
                <a:off x="9621" y="91529"/>
                <a:ext cx="187785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1</a:t>
                </a:r>
              </a:p>
            </p:txBody>
          </p:sp>
          <p:sp>
            <p:nvSpPr>
              <p:cNvPr id="755" name="Shape 755"/>
              <p:cNvSpPr/>
              <p:nvPr/>
            </p:nvSpPr>
            <p:spPr>
              <a:xfrm>
                <a:off x="1152" y="349722"/>
                <a:ext cx="187785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2</a:t>
                </a:r>
              </a:p>
            </p:txBody>
          </p:sp>
          <p:sp>
            <p:nvSpPr>
              <p:cNvPr id="756" name="Shape 756"/>
              <p:cNvSpPr/>
              <p:nvPr/>
            </p:nvSpPr>
            <p:spPr>
              <a:xfrm>
                <a:off x="30100" y="604572"/>
                <a:ext cx="266701" cy="273585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…</a:t>
                </a:r>
              </a:p>
            </p:txBody>
          </p:sp>
          <p:sp>
            <p:nvSpPr>
              <p:cNvPr id="757" name="Shape 757"/>
              <p:cNvSpPr/>
              <p:nvPr/>
            </p:nvSpPr>
            <p:spPr>
              <a:xfrm>
                <a:off x="0" y="936990"/>
                <a:ext cx="187784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n</a:t>
                </a:r>
              </a:p>
            </p:txBody>
          </p:sp>
          <p:sp>
            <p:nvSpPr>
              <p:cNvPr id="758" name="Shape 758"/>
              <p:cNvSpPr/>
              <p:nvPr/>
            </p:nvSpPr>
            <p:spPr>
              <a:xfrm>
                <a:off x="1103244" y="1279227"/>
                <a:ext cx="253708" cy="273585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2</a:t>
                </a:r>
                <a:r>
                  <a:rPr sz="1400" baseline="29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n</a:t>
                </a:r>
              </a:p>
            </p:txBody>
          </p:sp>
          <p:sp>
            <p:nvSpPr>
              <p:cNvPr id="759" name="Shape 759"/>
              <p:cNvSpPr/>
              <p:nvPr/>
            </p:nvSpPr>
            <p:spPr>
              <a:xfrm>
                <a:off x="1535912" y="314299"/>
                <a:ext cx="1219201" cy="75535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Speicher</a:t>
                </a:r>
                <a:endPara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endParaRPr>
              </a:p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16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(Look-up Table)</a:t>
                </a:r>
              </a:p>
            </p:txBody>
          </p:sp>
          <p:sp>
            <p:nvSpPr>
              <p:cNvPr id="760" name="Shape 760"/>
              <p:cNvSpPr/>
              <p:nvPr/>
            </p:nvSpPr>
            <p:spPr>
              <a:xfrm>
                <a:off x="1095261" y="130723"/>
                <a:ext cx="41910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1" name="Shape 761"/>
              <p:cNvSpPr/>
              <p:nvPr/>
            </p:nvSpPr>
            <p:spPr>
              <a:xfrm>
                <a:off x="1095261" y="278929"/>
                <a:ext cx="41910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2" name="Shape 762"/>
              <p:cNvSpPr/>
              <p:nvPr/>
            </p:nvSpPr>
            <p:spPr>
              <a:xfrm>
                <a:off x="1065262" y="944824"/>
                <a:ext cx="41910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3" name="Shape 763"/>
              <p:cNvSpPr/>
              <p:nvPr/>
            </p:nvSpPr>
            <p:spPr>
              <a:xfrm>
                <a:off x="1065262" y="1067619"/>
                <a:ext cx="41910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4" name="Shape 764"/>
              <p:cNvSpPr/>
              <p:nvPr/>
            </p:nvSpPr>
            <p:spPr>
              <a:xfrm>
                <a:off x="1065262" y="1207570"/>
                <a:ext cx="41910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5" name="Shape 765"/>
              <p:cNvSpPr/>
              <p:nvPr/>
            </p:nvSpPr>
            <p:spPr>
              <a:xfrm rot="16200000">
                <a:off x="39420" y="593458"/>
                <a:ext cx="1460501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algn="ctr"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Adressdekoder</a:t>
                </a:r>
              </a:p>
            </p:txBody>
          </p:sp>
          <p:sp>
            <p:nvSpPr>
              <p:cNvPr id="766" name="Shape 766"/>
              <p:cNvSpPr/>
              <p:nvPr/>
            </p:nvSpPr>
            <p:spPr>
              <a:xfrm>
                <a:off x="1569199" y="1391899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7" name="Shape 767"/>
              <p:cNvSpPr/>
              <p:nvPr/>
            </p:nvSpPr>
            <p:spPr>
              <a:xfrm>
                <a:off x="1719393" y="1391899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8" name="Shape 768"/>
              <p:cNvSpPr/>
              <p:nvPr/>
            </p:nvSpPr>
            <p:spPr>
              <a:xfrm>
                <a:off x="1868158" y="1391899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69" name="Shape 769"/>
              <p:cNvSpPr/>
              <p:nvPr/>
            </p:nvSpPr>
            <p:spPr>
              <a:xfrm>
                <a:off x="2015496" y="1380583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0" name="Shape 770"/>
              <p:cNvSpPr/>
              <p:nvPr/>
            </p:nvSpPr>
            <p:spPr>
              <a:xfrm>
                <a:off x="2165690" y="1380583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1" name="Shape 771"/>
              <p:cNvSpPr/>
              <p:nvPr/>
            </p:nvSpPr>
            <p:spPr>
              <a:xfrm>
                <a:off x="2316322" y="1380583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2" name="Shape 772"/>
              <p:cNvSpPr/>
              <p:nvPr/>
            </p:nvSpPr>
            <p:spPr>
              <a:xfrm>
                <a:off x="2461794" y="1379995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3" name="Shape 773"/>
              <p:cNvSpPr/>
              <p:nvPr/>
            </p:nvSpPr>
            <p:spPr>
              <a:xfrm>
                <a:off x="2611988" y="1379995"/>
                <a:ext cx="1" cy="230338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4" name="Shape 774"/>
              <p:cNvSpPr/>
              <p:nvPr/>
            </p:nvSpPr>
            <p:spPr>
              <a:xfrm>
                <a:off x="268735" y="256472"/>
                <a:ext cx="256367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5" name="Shape 775"/>
              <p:cNvSpPr/>
              <p:nvPr/>
            </p:nvSpPr>
            <p:spPr>
              <a:xfrm>
                <a:off x="259817" y="1106739"/>
                <a:ext cx="256367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6" name="Shape 776"/>
              <p:cNvSpPr/>
              <p:nvPr/>
            </p:nvSpPr>
            <p:spPr>
              <a:xfrm>
                <a:off x="246263" y="501388"/>
                <a:ext cx="256368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77" name="Shape 777"/>
              <p:cNvSpPr/>
              <p:nvPr/>
            </p:nvSpPr>
            <p:spPr>
              <a:xfrm>
                <a:off x="1719393" y="1622852"/>
                <a:ext cx="563353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4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1400">
                    <a:uFill>
                      <a:solidFill/>
                    </a:uFill>
                  </a:rPr>
                  <a:t>Daten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0" grpId="1" animBg="1" advAuto="0"/>
      <p:bldP spid="744" grpId="3" animBg="1" advAuto="0"/>
      <p:bldP spid="747" grpId="4" animBg="1" advAuto="0"/>
      <p:bldP spid="750" grpId="5" animBg="1" advAuto="0"/>
      <p:bldP spid="779" grpId="2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Shape 781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15</a:t>
            </a:fld>
            <a:endParaRPr sz="1200">
              <a:uFill>
                <a:solidFill/>
              </a:uFill>
            </a:endParaRPr>
          </a:p>
        </p:txBody>
      </p:sp>
      <p:sp>
        <p:nvSpPr>
          <p:cNvPr id="782" name="Shape 782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Beispiel: 8-fach UND Verknüpfung </a:t>
            </a:r>
          </a:p>
        </p:txBody>
      </p:sp>
      <p:sp>
        <p:nvSpPr>
          <p:cNvPr id="783" name="Shape 783"/>
          <p:cNvSpPr/>
          <p:nvPr/>
        </p:nvSpPr>
        <p:spPr>
          <a:xfrm>
            <a:off x="4157234" y="1597849"/>
            <a:ext cx="5778501" cy="8163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19100" lvl="0" indent="-419100" defTabSz="1016000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/>
            </a:pPr>
            <a:r>
              <a: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Abzubilden auf 4 Bit Look-Up Tables (LUT)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419100" lvl="0" indent="-419100" defTabSz="1016000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/>
            </a:pPr>
            <a:r>
              <a: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y = (x1 x2 x3 x4) (x5 x6 x7 x8) </a:t>
            </a:r>
          </a:p>
        </p:txBody>
      </p:sp>
      <p:pic>
        <p:nvPicPr>
          <p:cNvPr id="784" name="image18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5246" y="1741638"/>
            <a:ext cx="2921001" cy="1612901"/>
          </a:xfrm>
          <a:prstGeom prst="rect">
            <a:avLst/>
          </a:prstGeom>
          <a:ln>
            <a:round/>
          </a:ln>
        </p:spPr>
      </p:pic>
      <p:grpSp>
        <p:nvGrpSpPr>
          <p:cNvPr id="791" name="Group 791"/>
          <p:cNvGrpSpPr/>
          <p:nvPr/>
        </p:nvGrpSpPr>
        <p:grpSpPr>
          <a:xfrm>
            <a:off x="4895137" y="2486084"/>
            <a:ext cx="3302001" cy="1193802"/>
            <a:chOff x="0" y="-1"/>
            <a:chExt cx="3302000" cy="1193801"/>
          </a:xfrm>
        </p:grpSpPr>
        <p:sp>
          <p:nvSpPr>
            <p:cNvPr id="785" name="Shape 785"/>
            <p:cNvSpPr/>
            <p:nvPr/>
          </p:nvSpPr>
          <p:spPr>
            <a:xfrm rot="16199993">
              <a:off x="693261" y="-693261"/>
              <a:ext cx="184614" cy="1571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80"/>
                    <a:pt x="10800" y="21333"/>
                  </a:cubicBezTo>
                  <a:lnTo>
                    <a:pt x="10800" y="11067"/>
                  </a:lnTo>
                  <a:cubicBezTo>
                    <a:pt x="10800" y="10920"/>
                    <a:pt x="5965" y="10800"/>
                    <a:pt x="0" y="10800"/>
                  </a:cubicBezTo>
                  <a:cubicBezTo>
                    <a:pt x="5965" y="10800"/>
                    <a:pt x="10800" y="10680"/>
                    <a:pt x="10800" y="10533"/>
                  </a:cubicBezTo>
                  <a:lnTo>
                    <a:pt x="10800" y="267"/>
                  </a:lnTo>
                  <a:cubicBezTo>
                    <a:pt x="10800" y="120"/>
                    <a:pt x="15635" y="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 rot="16199993">
              <a:off x="2424125" y="-693262"/>
              <a:ext cx="184614" cy="1571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80"/>
                    <a:pt x="10800" y="21333"/>
                  </a:cubicBezTo>
                  <a:lnTo>
                    <a:pt x="10800" y="11067"/>
                  </a:lnTo>
                  <a:cubicBezTo>
                    <a:pt x="10800" y="10920"/>
                    <a:pt x="5965" y="10800"/>
                    <a:pt x="0" y="10800"/>
                  </a:cubicBezTo>
                  <a:cubicBezTo>
                    <a:pt x="5965" y="10800"/>
                    <a:pt x="10800" y="10680"/>
                    <a:pt x="10800" y="10533"/>
                  </a:cubicBezTo>
                  <a:lnTo>
                    <a:pt x="10800" y="267"/>
                  </a:lnTo>
                  <a:cubicBezTo>
                    <a:pt x="10800" y="120"/>
                    <a:pt x="15635" y="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 rot="16199993">
              <a:off x="1478829" y="-80557"/>
              <a:ext cx="184615" cy="1571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80"/>
                    <a:pt x="10800" y="21333"/>
                  </a:cubicBezTo>
                  <a:lnTo>
                    <a:pt x="10800" y="11067"/>
                  </a:lnTo>
                  <a:cubicBezTo>
                    <a:pt x="10800" y="10920"/>
                    <a:pt x="5965" y="10800"/>
                    <a:pt x="0" y="10800"/>
                  </a:cubicBezTo>
                  <a:cubicBezTo>
                    <a:pt x="5965" y="10800"/>
                    <a:pt x="10800" y="10680"/>
                    <a:pt x="10800" y="10533"/>
                  </a:cubicBezTo>
                  <a:lnTo>
                    <a:pt x="10800" y="267"/>
                  </a:lnTo>
                  <a:cubicBezTo>
                    <a:pt x="10800" y="120"/>
                    <a:pt x="15635" y="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271805" y="225052"/>
              <a:ext cx="1113182" cy="39346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F-LUT</a:t>
              </a:r>
            </a:p>
          </p:txBody>
        </p:sp>
        <p:sp>
          <p:nvSpPr>
            <p:cNvPr id="789" name="Shape 789"/>
            <p:cNvSpPr/>
            <p:nvPr/>
          </p:nvSpPr>
          <p:spPr>
            <a:xfrm>
              <a:off x="2002670" y="242833"/>
              <a:ext cx="1172172" cy="39346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G-LUT</a:t>
              </a:r>
            </a:p>
          </p:txBody>
        </p:sp>
        <p:sp>
          <p:nvSpPr>
            <p:cNvPr id="790" name="Shape 790"/>
            <p:cNvSpPr/>
            <p:nvPr/>
          </p:nvSpPr>
          <p:spPr>
            <a:xfrm>
              <a:off x="1057376" y="800335"/>
              <a:ext cx="1152510" cy="39346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H-LUT</a:t>
              </a:r>
            </a:p>
          </p:txBody>
        </p:sp>
      </p:grpSp>
      <p:grpSp>
        <p:nvGrpSpPr>
          <p:cNvPr id="813" name="Group 813"/>
          <p:cNvGrpSpPr/>
          <p:nvPr/>
        </p:nvGrpSpPr>
        <p:grpSpPr>
          <a:xfrm>
            <a:off x="1053549" y="3851792"/>
            <a:ext cx="2667001" cy="1663701"/>
            <a:chOff x="0" y="0"/>
            <a:chExt cx="2666999" cy="1663700"/>
          </a:xfrm>
        </p:grpSpPr>
        <p:sp>
          <p:nvSpPr>
            <p:cNvPr id="792" name="Shape 792"/>
            <p:cNvSpPr/>
            <p:nvPr/>
          </p:nvSpPr>
          <p:spPr>
            <a:xfrm>
              <a:off x="385628" y="0"/>
              <a:ext cx="725795" cy="74769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793" name="Shape 793"/>
            <p:cNvSpPr/>
            <p:nvPr/>
          </p:nvSpPr>
          <p:spPr>
            <a:xfrm>
              <a:off x="0" y="89224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0" y="257532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0" y="447324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0" y="648291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1097144" y="381558"/>
              <a:ext cx="32779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385629" y="916004"/>
              <a:ext cx="725794" cy="74769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799" name="Shape 799"/>
            <p:cNvSpPr/>
            <p:nvPr/>
          </p:nvSpPr>
          <p:spPr>
            <a:xfrm>
              <a:off x="0" y="1005228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0" y="1173536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0" y="1363329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0" y="1564295"/>
              <a:ext cx="38987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1097143" y="1288405"/>
              <a:ext cx="327798" cy="14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1424942" y="684085"/>
              <a:ext cx="38987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1424942" y="983914"/>
              <a:ext cx="38987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2474186" y="843946"/>
              <a:ext cx="19281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 flipV="1">
              <a:off x="1432433" y="373848"/>
              <a:ext cx="1" cy="31023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 flipV="1">
              <a:off x="1424940" y="983914"/>
              <a:ext cx="1" cy="30449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380578" y="50940"/>
              <a:ext cx="737979" cy="31450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F-LUT</a:t>
              </a:r>
            </a:p>
          </p:txBody>
        </p:sp>
        <p:sp>
          <p:nvSpPr>
            <p:cNvPr id="810" name="Shape 810"/>
            <p:cNvSpPr/>
            <p:nvPr/>
          </p:nvSpPr>
          <p:spPr>
            <a:xfrm>
              <a:off x="388617" y="966896"/>
              <a:ext cx="737978" cy="56064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G-LUT</a:t>
              </a:r>
            </a:p>
          </p:txBody>
        </p:sp>
        <p:sp>
          <p:nvSpPr>
            <p:cNvPr id="811" name="Shape 811"/>
            <p:cNvSpPr/>
            <p:nvPr/>
          </p:nvSpPr>
          <p:spPr>
            <a:xfrm>
              <a:off x="1791258" y="470098"/>
              <a:ext cx="725795" cy="747697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812" name="Shape 812"/>
            <p:cNvSpPr/>
            <p:nvPr/>
          </p:nvSpPr>
          <p:spPr>
            <a:xfrm>
              <a:off x="1786208" y="521039"/>
              <a:ext cx="737979" cy="5606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sz="16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H-LUT</a:t>
              </a:r>
            </a:p>
          </p:txBody>
        </p:sp>
      </p:grpSp>
      <p:sp>
        <p:nvSpPr>
          <p:cNvPr id="814" name="Shape 814"/>
          <p:cNvSpPr/>
          <p:nvPr/>
        </p:nvSpPr>
        <p:spPr>
          <a:xfrm>
            <a:off x="4157234" y="4185474"/>
            <a:ext cx="5499101" cy="7926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2900" indent="-342900" defTabSz="1016000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Optimierungsziel: Funktionen so zerlegen, dass eine Realisierung mit möglichst wenigen logischen Blöcken möglich ist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2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3" grpId="1" build="p" bldLvl="5" animBg="1" advAuto="0"/>
      <p:bldP spid="791" grpId="2" animBg="1" advAuto="0"/>
      <p:bldP spid="813" grpId="3" animBg="1" advAuto="0"/>
      <p:bldP spid="814" grpId="4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>
            <a:spLocks noGrp="1"/>
          </p:cNvSpPr>
          <p:nvPr>
            <p:ph type="sldNum" sz="quarter" idx="2"/>
          </p:nvPr>
        </p:nvSpPr>
        <p:spPr>
          <a:xfrm>
            <a:off x="9400648" y="7391400"/>
            <a:ext cx="258416" cy="2490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t">
            <a:normAutofit lnSpcReduction="10000"/>
          </a:bodyPr>
          <a:lstStyle>
            <a:lvl1pPr algn="ctr">
              <a:defRPr sz="1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16</a:t>
            </a:fld>
            <a:endParaRPr sz="1200">
              <a:uFill>
                <a:solidFill/>
              </a:uFill>
            </a:endParaRPr>
          </a:p>
        </p:txBody>
      </p:sp>
      <p:sp>
        <p:nvSpPr>
          <p:cNvPr id="817" name="Shape 817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/>
        </p:spPr>
        <p:txBody>
          <a:bodyPr lIns="0" tIns="0" rIns="0" bIns="0" anchor="t"/>
          <a:lstStyle/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Zusammenfassung</a:t>
            </a:r>
          </a:p>
        </p:txBody>
      </p:sp>
      <p:sp>
        <p:nvSpPr>
          <p:cNvPr id="818" name="Shape 818"/>
          <p:cNvSpPr/>
          <p:nvPr/>
        </p:nvSpPr>
        <p:spPr>
          <a:xfrm>
            <a:off x="787400" y="1092200"/>
            <a:ext cx="8763000" cy="5651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0560" lvl="0" indent="-67056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2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 der Automatisierungstechnik sind SPS als Feldgeräte zunehmend über Ethernet basierte Feldbusse untereinander bzw. mit übergeordneten Leitgeräten verbunden.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670560" lvl="0" indent="-67056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2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Die Einsatzgebiete decken auch Fahrzeuge (Schienenfahrzeuge, Flugzeuge, Schiffe), sowie Anlagen zur Energieversorgung ab, darunter erneuerbare Energien.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670560" lvl="0" indent="-67056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2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Die IEC 61131 definiert standardisierte Programmiersprachen für SPS, darunter Schaltlogik, Stromlaufpläne, Ablaufsteuerung, sowie textbasierte Sprachen auf Assembler bzw. Hochsprachenniveau.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670560" lvl="0" indent="-67056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2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Für einfache Fälle (digitale Schaltfunktionen) bieten sich ggf. einfachere Alternativen für eingebettete Systeme an, darunter Gatter, PLAs, ROM und FPGAs.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670560" lvl="0" indent="-67056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2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FPGAs ermöglichen komplexe Realisierungen, darunter sicherheits-relevante Lösungen (funktionale Sicherheit),  Kommunikations-schnittstellen und die Emulation von Mikro-Prozessoren.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Karnaugh-Veitch Diagramme</a:t>
            </a:r>
          </a:p>
        </p:txBody>
      </p:sp>
      <p:sp>
        <p:nvSpPr>
          <p:cNvPr id="821" name="Shape 821"/>
          <p:cNvSpPr>
            <a:spLocks noGrp="1"/>
          </p:cNvSpPr>
          <p:nvPr>
            <p:ph type="body" idx="1"/>
          </p:nvPr>
        </p:nvSpPr>
        <p:spPr>
          <a:xfrm>
            <a:off x="520063" y="1649759"/>
            <a:ext cx="9359901" cy="10541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62481" lvl="0" indent="-162481" algn="l" defTabSz="568959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1232">
                <a:uFill>
                  <a:solidFill/>
                </a:uFill>
              </a:rPr>
              <a:t>Matrixdarstellung der Wertetabelle </a:t>
            </a:r>
            <a:endParaRPr sz="1456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430599" lvl="1" indent="-174567" algn="l" defTabSz="568959">
              <a:spcBef>
                <a:spcPts val="200"/>
              </a:spcBef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1120">
                <a:uFill>
                  <a:solidFill/>
                </a:uFill>
              </a:rPr>
              <a:t>zum direkten Aufzeigen von Redundanzen</a:t>
            </a:r>
            <a:endParaRPr sz="1232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430599" lvl="1" indent="-174567" algn="l" defTabSz="568959">
              <a:spcBef>
                <a:spcPts val="200"/>
              </a:spcBef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1120">
                <a:uFill>
                  <a:solidFill/>
                </a:uFill>
              </a:rPr>
              <a:t>für wenige Eingangsvariablen: z.B. n= 3 (2x4 Matrix), n=4 (4x4 Matrix)</a:t>
            </a:r>
            <a:endParaRPr sz="1232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192023" lvl="0" indent="-192023" algn="l" defTabSz="568959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1232">
              <a:uFill>
                <a:solidFill/>
              </a:uFill>
            </a:endParaRPr>
          </a:p>
          <a:p>
            <a:pPr marL="162481" lvl="0" indent="-162481" algn="l" defTabSz="568959">
              <a:spcBef>
                <a:spcPts val="2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1232">
                <a:uFill>
                  <a:solidFill/>
                </a:uFill>
              </a:rPr>
              <a:t>Beispiel</a:t>
            </a:r>
          </a:p>
        </p:txBody>
      </p:sp>
      <p:sp>
        <p:nvSpPr>
          <p:cNvPr id="822" name="Shape 822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17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23" name="image8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9573" y="3890009"/>
            <a:ext cx="994834" cy="1054101"/>
          </a:xfrm>
          <a:prstGeom prst="rect">
            <a:avLst/>
          </a:prstGeom>
          <a:ln>
            <a:round/>
          </a:ln>
        </p:spPr>
      </p:pic>
      <p:grpSp>
        <p:nvGrpSpPr>
          <p:cNvPr id="833" name="Group 833"/>
          <p:cNvGrpSpPr/>
          <p:nvPr/>
        </p:nvGrpSpPr>
        <p:grpSpPr>
          <a:xfrm>
            <a:off x="2439706" y="3329946"/>
            <a:ext cx="1925827" cy="2494261"/>
            <a:chOff x="0" y="0"/>
            <a:chExt cx="1925826" cy="2494260"/>
          </a:xfrm>
        </p:grpSpPr>
        <p:pic>
          <p:nvPicPr>
            <p:cNvPr id="824" name="image8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60062" y="0"/>
              <a:ext cx="994834" cy="1054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5" name="image8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60062" y="1440160"/>
              <a:ext cx="994834" cy="1054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26" name="Shape 826"/>
            <p:cNvSpPr/>
            <p:nvPr/>
          </p:nvSpPr>
          <p:spPr>
            <a:xfrm>
              <a:off x="834750" y="256223"/>
              <a:ext cx="403600" cy="803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>
                <a:alpha val="20000"/>
              </a:srgbClr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 flipV="1">
              <a:off x="0" y="721353"/>
              <a:ext cx="400045" cy="241301"/>
            </a:xfrm>
            <a:prstGeom prst="line">
              <a:avLst/>
            </a:prstGeom>
            <a:noFill/>
            <a:ln w="38100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26503" y="1348384"/>
              <a:ext cx="400045" cy="251795"/>
            </a:xfrm>
            <a:prstGeom prst="line">
              <a:avLst/>
            </a:prstGeom>
            <a:noFill/>
            <a:ln w="38100" cap="flat">
              <a:solidFill>
                <a:srgbClr val="FFCA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683332" y="1084159"/>
              <a:ext cx="675284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ODER</a:t>
              </a:r>
            </a:p>
          </p:txBody>
        </p:sp>
        <p:sp>
          <p:nvSpPr>
            <p:cNvPr id="830" name="Shape 830"/>
            <p:cNvSpPr/>
            <p:nvPr/>
          </p:nvSpPr>
          <p:spPr>
            <a:xfrm>
              <a:off x="1701213" y="452952"/>
              <a:ext cx="210568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831" name="Shape 831"/>
            <p:cNvSpPr/>
            <p:nvPr/>
          </p:nvSpPr>
          <p:spPr>
            <a:xfrm>
              <a:off x="1703476" y="1902453"/>
              <a:ext cx="222351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</a:t>
              </a:r>
            </a:p>
          </p:txBody>
        </p:sp>
        <p:sp>
          <p:nvSpPr>
            <p:cNvPr id="832" name="Shape 832"/>
            <p:cNvSpPr/>
            <p:nvPr/>
          </p:nvSpPr>
          <p:spPr>
            <a:xfrm rot="16200000">
              <a:off x="1019193" y="1560083"/>
              <a:ext cx="403601" cy="803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>
                <a:alpha val="20000"/>
              </a:srgbClr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  <p:sp>
        <p:nvSpPr>
          <p:cNvPr id="834" name="Shape 834"/>
          <p:cNvSpPr/>
          <p:nvPr/>
        </p:nvSpPr>
        <p:spPr>
          <a:xfrm>
            <a:off x="1559608" y="5296242"/>
            <a:ext cx="941687" cy="3810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 = a + b</a:t>
            </a:r>
          </a:p>
        </p:txBody>
      </p:sp>
      <p:grpSp>
        <p:nvGrpSpPr>
          <p:cNvPr id="841" name="Group 841"/>
          <p:cNvGrpSpPr/>
          <p:nvPr/>
        </p:nvGrpSpPr>
        <p:grpSpPr>
          <a:xfrm>
            <a:off x="5480044" y="3064492"/>
            <a:ext cx="3844794" cy="1428751"/>
            <a:chOff x="0" y="0"/>
            <a:chExt cx="3844793" cy="1428750"/>
          </a:xfrm>
        </p:grpSpPr>
        <p:pic>
          <p:nvPicPr>
            <p:cNvPr id="835" name="image9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979084" cy="1428751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836" name="Shape 836"/>
            <p:cNvSpPr/>
            <p:nvPr/>
          </p:nvSpPr>
          <p:spPr>
            <a:xfrm>
              <a:off x="2041393" y="522"/>
              <a:ext cx="1803401" cy="9906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rPr>
                <a:t>n=3</a:t>
              </a:r>
            </a:p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rPr>
                <a:t>abgewickelter Zylinder</a:t>
              </a:r>
            </a:p>
          </p:txBody>
        </p:sp>
        <p:sp>
          <p:nvSpPr>
            <p:cNvPr id="837" name="Shape 837"/>
            <p:cNvSpPr/>
            <p:nvPr/>
          </p:nvSpPr>
          <p:spPr>
            <a:xfrm rot="16200000">
              <a:off x="1078342" y="90005"/>
              <a:ext cx="403601" cy="803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>
                <a:alpha val="20000"/>
              </a:srgbClr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210654" y="679202"/>
              <a:ext cx="433043" cy="410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7" h="20617" extrusionOk="0">
                  <a:moveTo>
                    <a:pt x="0" y="203"/>
                  </a:moveTo>
                  <a:cubicBezTo>
                    <a:pt x="9097" y="-916"/>
                    <a:pt x="17951" y="2701"/>
                    <a:pt x="19775" y="8283"/>
                  </a:cubicBezTo>
                  <a:cubicBezTo>
                    <a:pt x="21600" y="13864"/>
                    <a:pt x="15705" y="19296"/>
                    <a:pt x="6608" y="20416"/>
                  </a:cubicBezTo>
                  <a:cubicBezTo>
                    <a:pt x="4448" y="20681"/>
                    <a:pt x="2225" y="20684"/>
                    <a:pt x="64" y="20423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 rot="10800000">
              <a:off x="1280075" y="668135"/>
              <a:ext cx="511722" cy="410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0761" extrusionOk="0">
                  <a:moveTo>
                    <a:pt x="0" y="140"/>
                  </a:moveTo>
                  <a:cubicBezTo>
                    <a:pt x="9498" y="-793"/>
                    <a:pt x="18467" y="3036"/>
                    <a:pt x="20034" y="8692"/>
                  </a:cubicBezTo>
                  <a:cubicBezTo>
                    <a:pt x="21600" y="14348"/>
                    <a:pt x="15170" y="19690"/>
                    <a:pt x="5672" y="20623"/>
                  </a:cubicBezTo>
                  <a:cubicBezTo>
                    <a:pt x="3813" y="20805"/>
                    <a:pt x="1916" y="20807"/>
                    <a:pt x="56" y="20628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2041393" y="1026444"/>
              <a:ext cx="1480196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 = a‘ b + b‘ c‘</a:t>
              </a:r>
            </a:p>
          </p:txBody>
        </p:sp>
      </p:grpSp>
      <p:grpSp>
        <p:nvGrpSpPr>
          <p:cNvPr id="850" name="Group 850"/>
          <p:cNvGrpSpPr/>
          <p:nvPr/>
        </p:nvGrpSpPr>
        <p:grpSpPr>
          <a:xfrm>
            <a:off x="5351854" y="4824474"/>
            <a:ext cx="4122438" cy="2169584"/>
            <a:chOff x="0" y="0"/>
            <a:chExt cx="4122436" cy="2169583"/>
          </a:xfrm>
        </p:grpSpPr>
        <p:pic>
          <p:nvPicPr>
            <p:cNvPr id="842" name="image10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169584" cy="2169584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843" name="Shape 843"/>
            <p:cNvSpPr/>
            <p:nvPr/>
          </p:nvSpPr>
          <p:spPr>
            <a:xfrm rot="13320000">
              <a:off x="1391210" y="1413682"/>
              <a:ext cx="511722" cy="410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0761" extrusionOk="0">
                  <a:moveTo>
                    <a:pt x="0" y="140"/>
                  </a:moveTo>
                  <a:cubicBezTo>
                    <a:pt x="9498" y="-793"/>
                    <a:pt x="18467" y="3036"/>
                    <a:pt x="20034" y="8692"/>
                  </a:cubicBezTo>
                  <a:cubicBezTo>
                    <a:pt x="21600" y="14348"/>
                    <a:pt x="15170" y="19690"/>
                    <a:pt x="5672" y="20623"/>
                  </a:cubicBezTo>
                  <a:cubicBezTo>
                    <a:pt x="3813" y="20805"/>
                    <a:pt x="1916" y="20807"/>
                    <a:pt x="56" y="20628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 rot="2700000">
              <a:off x="211457" y="235778"/>
              <a:ext cx="511722" cy="410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0761" extrusionOk="0">
                  <a:moveTo>
                    <a:pt x="0" y="140"/>
                  </a:moveTo>
                  <a:cubicBezTo>
                    <a:pt x="9498" y="-793"/>
                    <a:pt x="18467" y="3036"/>
                    <a:pt x="20034" y="8692"/>
                  </a:cubicBezTo>
                  <a:cubicBezTo>
                    <a:pt x="21600" y="14348"/>
                    <a:pt x="15170" y="19690"/>
                    <a:pt x="5672" y="20623"/>
                  </a:cubicBezTo>
                  <a:cubicBezTo>
                    <a:pt x="3813" y="20805"/>
                    <a:pt x="1916" y="20807"/>
                    <a:pt x="56" y="20628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 rot="18840000">
              <a:off x="282408" y="1424639"/>
              <a:ext cx="511722" cy="410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0761" extrusionOk="0">
                  <a:moveTo>
                    <a:pt x="0" y="140"/>
                  </a:moveTo>
                  <a:cubicBezTo>
                    <a:pt x="9498" y="-793"/>
                    <a:pt x="18467" y="3036"/>
                    <a:pt x="20034" y="8692"/>
                  </a:cubicBezTo>
                  <a:cubicBezTo>
                    <a:pt x="21600" y="14348"/>
                    <a:pt x="15170" y="19690"/>
                    <a:pt x="5672" y="20623"/>
                  </a:cubicBezTo>
                  <a:cubicBezTo>
                    <a:pt x="3813" y="20805"/>
                    <a:pt x="1916" y="20807"/>
                    <a:pt x="56" y="20628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 rot="8280000">
              <a:off x="1432464" y="312715"/>
              <a:ext cx="511722" cy="410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0761" extrusionOk="0">
                  <a:moveTo>
                    <a:pt x="0" y="140"/>
                  </a:moveTo>
                  <a:cubicBezTo>
                    <a:pt x="9498" y="-793"/>
                    <a:pt x="18467" y="3036"/>
                    <a:pt x="20034" y="8692"/>
                  </a:cubicBezTo>
                  <a:cubicBezTo>
                    <a:pt x="21600" y="14348"/>
                    <a:pt x="15170" y="19690"/>
                    <a:pt x="5672" y="20623"/>
                  </a:cubicBezTo>
                  <a:cubicBezTo>
                    <a:pt x="3813" y="20805"/>
                    <a:pt x="1916" y="20807"/>
                    <a:pt x="56" y="20628"/>
                  </a:cubicBezTo>
                </a:path>
              </a:pathLst>
            </a:cu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 rot="10800000">
              <a:off x="325387" y="345005"/>
              <a:ext cx="446430" cy="1416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>
                <a:alpha val="20000"/>
              </a:srgbClr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2319036" y="123812"/>
              <a:ext cx="1803401" cy="6858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rPr>
                <a:t>n=4</a:t>
              </a:r>
            </a:p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rPr>
                <a:t>Kugelmantel</a:t>
              </a:r>
            </a:p>
          </p:txBody>
        </p:sp>
        <p:sp>
          <p:nvSpPr>
            <p:cNvPr id="849" name="Shape 849"/>
            <p:cNvSpPr/>
            <p:nvPr/>
          </p:nvSpPr>
          <p:spPr>
            <a:xfrm>
              <a:off x="2288430" y="915045"/>
              <a:ext cx="1461468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 = c‘ d‘ + a c‘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3" grpId="1" animBg="1" advAuto="0"/>
      <p:bldP spid="834" grpId="2" animBg="1" advAuto="0"/>
      <p:bldP spid="841" grpId="3" animBg="1" advAuto="0"/>
      <p:bldP spid="850" grpId="4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Shape 852"/>
          <p:cNvSpPr>
            <a:spLocks noGrp="1"/>
          </p:cNvSpPr>
          <p:nvPr>
            <p:ph type="title"/>
          </p:nvPr>
        </p:nvSpPr>
        <p:spPr>
          <a:xfrm>
            <a:off x="359475" y="849671"/>
            <a:ext cx="920102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Ergänzung zum Beispiel – KV Diagramm</a:t>
            </a:r>
          </a:p>
        </p:txBody>
      </p:sp>
      <p:sp>
        <p:nvSpPr>
          <p:cNvPr id="853" name="Shape 853"/>
          <p:cNvSpPr>
            <a:spLocks noGrp="1"/>
          </p:cNvSpPr>
          <p:nvPr>
            <p:ph type="body" idx="1"/>
          </p:nvPr>
        </p:nvSpPr>
        <p:spPr>
          <a:xfrm>
            <a:off x="3122888" y="1609755"/>
            <a:ext cx="6517619" cy="5360597"/>
          </a:xfrm>
          <a:prstGeom prst="rect">
            <a:avLst/>
          </a:prstGeom>
        </p:spPr>
        <p:txBody>
          <a:bodyPr/>
          <a:lstStyle/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Ausgangspunkt: Wertetabelle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KV-Diagramm: f =  a b‘ + b‘ c‘ + a b d‘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768927" lvl="1" indent="-311727" algn="l">
              <a:spcBef>
                <a:spcPts val="400"/>
              </a:spcBef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4-Blöcke: ab‘ (unten links) und b‘c‘ (gelb)</a:t>
            </a:r>
            <a:endParaRPr sz="2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768927" lvl="1" indent="-311727" algn="l">
              <a:spcBef>
                <a:spcPts val="400"/>
              </a:spcBef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2-er Block: abd‘</a:t>
            </a:r>
          </a:p>
        </p:txBody>
      </p:sp>
      <p:sp>
        <p:nvSpPr>
          <p:cNvPr id="854" name="Shape 854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18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55" name="image17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511" y="1603440"/>
            <a:ext cx="2080232" cy="5364807"/>
          </a:xfrm>
          <a:prstGeom prst="rect">
            <a:avLst/>
          </a:prstGeom>
          <a:ln>
            <a:round/>
          </a:ln>
        </p:spPr>
      </p:pic>
      <p:pic>
        <p:nvPicPr>
          <p:cNvPr id="856" name="image18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59786" y="3049915"/>
            <a:ext cx="2720303" cy="2720303"/>
          </a:xfrm>
          <a:prstGeom prst="rect">
            <a:avLst/>
          </a:prstGeom>
          <a:ln>
            <a:round/>
          </a:ln>
        </p:spPr>
      </p:pic>
      <p:sp>
        <p:nvSpPr>
          <p:cNvPr id="857" name="Shape 857"/>
          <p:cNvSpPr/>
          <p:nvPr/>
        </p:nvSpPr>
        <p:spPr>
          <a:xfrm>
            <a:off x="6040106" y="4130035"/>
            <a:ext cx="480055" cy="560064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CA00"/>
          </a:solidFill>
          <a:ln>
            <a:solidFill>
              <a:srgbClr val="FF2600"/>
            </a:solidFill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grpSp>
        <p:nvGrpSpPr>
          <p:cNvPr id="865" name="Group 865"/>
          <p:cNvGrpSpPr/>
          <p:nvPr/>
        </p:nvGrpSpPr>
        <p:grpSpPr>
          <a:xfrm>
            <a:off x="6600168" y="3049915"/>
            <a:ext cx="2770640" cy="2720303"/>
            <a:chOff x="0" y="0"/>
            <a:chExt cx="2770639" cy="2720302"/>
          </a:xfrm>
        </p:grpSpPr>
        <p:pic>
          <p:nvPicPr>
            <p:cNvPr id="858" name="image19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336" y="0"/>
              <a:ext cx="2720304" cy="2720303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grpSp>
          <p:nvGrpSpPr>
            <p:cNvPr id="861" name="Group 861"/>
            <p:cNvGrpSpPr/>
            <p:nvPr/>
          </p:nvGrpSpPr>
          <p:grpSpPr>
            <a:xfrm rot="10800000">
              <a:off x="0" y="1360150"/>
              <a:ext cx="984552" cy="880100"/>
              <a:chOff x="0" y="0"/>
              <a:chExt cx="984551" cy="880098"/>
            </a:xfrm>
          </p:grpSpPr>
          <p:sp>
            <p:nvSpPr>
              <p:cNvPr id="859" name="Shape 859"/>
              <p:cNvSpPr/>
              <p:nvPr/>
            </p:nvSpPr>
            <p:spPr>
              <a:xfrm>
                <a:off x="0" y="0"/>
                <a:ext cx="920295" cy="880098"/>
              </a:xfrm>
              <a:prstGeom prst="rect">
                <a:avLst/>
              </a:prstGeom>
              <a:noFill/>
              <a:ln w="28575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1016000">
                  <a:buClr>
                    <a:srgbClr val="FFFFFF"/>
                  </a:buClr>
                  <a:defRPr sz="20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860" name="Shape 860"/>
              <p:cNvSpPr/>
              <p:nvPr/>
            </p:nvSpPr>
            <p:spPr>
              <a:xfrm>
                <a:off x="841928" y="0"/>
                <a:ext cx="142624" cy="880099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noFill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1016000">
                  <a:buClr>
                    <a:srgbClr val="FFFFFF"/>
                  </a:buClr>
                  <a:defRPr sz="20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64" name="Group 864"/>
            <p:cNvGrpSpPr/>
            <p:nvPr/>
          </p:nvGrpSpPr>
          <p:grpSpPr>
            <a:xfrm>
              <a:off x="1858510" y="1320146"/>
              <a:ext cx="875904" cy="880099"/>
              <a:chOff x="0" y="0"/>
              <a:chExt cx="875903" cy="880097"/>
            </a:xfrm>
          </p:grpSpPr>
          <p:sp>
            <p:nvSpPr>
              <p:cNvPr id="862" name="Shape 862"/>
              <p:cNvSpPr/>
              <p:nvPr/>
            </p:nvSpPr>
            <p:spPr>
              <a:xfrm>
                <a:off x="0" y="0"/>
                <a:ext cx="818839" cy="880098"/>
              </a:xfrm>
              <a:prstGeom prst="rect">
                <a:avLst/>
              </a:prstGeom>
              <a:noFill/>
              <a:ln w="28575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1016000">
                  <a:buClr>
                    <a:srgbClr val="FFFFFF"/>
                  </a:buClr>
                  <a:defRPr sz="20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863" name="Shape 863"/>
              <p:cNvSpPr/>
              <p:nvPr/>
            </p:nvSpPr>
            <p:spPr>
              <a:xfrm>
                <a:off x="747667" y="0"/>
                <a:ext cx="128237" cy="880098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noFill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1016000">
                  <a:buClr>
                    <a:srgbClr val="FFFFFF"/>
                  </a:buClr>
                  <a:defRPr sz="20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Shape 867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Verfahren nach Quine-McCluskey</a:t>
            </a:r>
          </a:p>
        </p:txBody>
      </p:sp>
      <p:sp>
        <p:nvSpPr>
          <p:cNvPr id="868" name="Shape 868"/>
          <p:cNvSpPr>
            <a:spLocks noGrp="1"/>
          </p:cNvSpPr>
          <p:nvPr>
            <p:ph type="body" idx="1"/>
          </p:nvPr>
        </p:nvSpPr>
        <p:spPr>
          <a:xfrm>
            <a:off x="519493" y="1649760"/>
            <a:ext cx="9361041" cy="5360597"/>
          </a:xfrm>
          <a:prstGeom prst="rect">
            <a:avLst/>
          </a:prstGeom>
        </p:spPr>
        <p:txBody>
          <a:bodyPr/>
          <a:lstStyle/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Vorgabe: Schaltfunktion f 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Ergebnis: Minimalpolynom für f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lvl="0" algn="l">
              <a:spcBef>
                <a:spcPts val="500"/>
              </a:spcBef>
              <a:buClr>
                <a:srgbClr val="000000"/>
              </a:buClr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Methode: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768927" lvl="1" indent="-311727" algn="l">
              <a:spcBef>
                <a:spcPts val="400"/>
              </a:spcBef>
              <a:buClr>
                <a:srgbClr val="000000"/>
              </a:buClr>
              <a:buSzPct val="100000"/>
              <a:buAutoNum type="arabicPeriod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Bestimmung aller Primimplikanten von f durch wiederholte Anwendung der Resolutionsregel</a:t>
            </a:r>
            <a:endParaRPr sz="2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768927" lvl="1" indent="-311727" algn="l">
              <a:spcBef>
                <a:spcPts val="400"/>
              </a:spcBef>
              <a:buClr>
                <a:srgbClr val="000000"/>
              </a:buClr>
              <a:buSzPct val="100000"/>
              <a:buAutoNum type="arabicPeriod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Kostenminimale Auswahl von Primimplikanten </a:t>
            </a:r>
          </a:p>
        </p:txBody>
      </p:sp>
      <p:sp>
        <p:nvSpPr>
          <p:cNvPr id="869" name="Shape 869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19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2</a:t>
            </a:fld>
            <a:endParaRPr sz="1200">
              <a:uFill>
                <a:solidFill/>
              </a:uFill>
            </a:endParaRPr>
          </a:p>
        </p:txBody>
      </p:sp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741056" y="310733"/>
            <a:ext cx="8153401" cy="774701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Beispiel: Getränkeautomat</a:t>
            </a:r>
          </a:p>
        </p:txBody>
      </p:sp>
      <p:sp>
        <p:nvSpPr>
          <p:cNvPr id="69" name="Shape 69"/>
          <p:cNvSpPr/>
          <p:nvPr/>
        </p:nvSpPr>
        <p:spPr>
          <a:xfrm>
            <a:off x="1633846" y="4012633"/>
            <a:ext cx="1521868" cy="19728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DNF</a:t>
            </a:r>
          </a:p>
          <a:p>
            <a:pPr lvl="0" defTabSz="1016000">
              <a:buClr>
                <a:srgbClr val="000000"/>
              </a:buClr>
              <a:defRPr sz="1800"/>
            </a:pPr>
            <a:endParaRPr sz="11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y1 = x1‘ x2‘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y2 = x1‘ x2 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y3 = x1  x2‘ 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y4 = x1  x2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 </a:t>
            </a:r>
          </a:p>
        </p:txBody>
      </p:sp>
      <p:grpSp>
        <p:nvGrpSpPr>
          <p:cNvPr id="119" name="Group 119"/>
          <p:cNvGrpSpPr/>
          <p:nvPr/>
        </p:nvGrpSpPr>
        <p:grpSpPr>
          <a:xfrm>
            <a:off x="4352949" y="3802313"/>
            <a:ext cx="4799181" cy="2486062"/>
            <a:chOff x="0" y="0"/>
            <a:chExt cx="4799180" cy="2486060"/>
          </a:xfrm>
        </p:grpSpPr>
        <p:sp>
          <p:nvSpPr>
            <p:cNvPr id="70" name="Shape 70"/>
            <p:cNvSpPr/>
            <p:nvPr/>
          </p:nvSpPr>
          <p:spPr>
            <a:xfrm>
              <a:off x="439342" y="2088801"/>
              <a:ext cx="1253022" cy="3972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FF2600"/>
                </a:buClr>
                <a:defRPr sz="2200" b="1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200" b="1">
                  <a:solidFill>
                    <a:srgbClr val="FF2600"/>
                  </a:solidFill>
                  <a:uFill>
                    <a:solidFill>
                      <a:srgbClr val="FF2600"/>
                    </a:solidFill>
                  </a:uFill>
                </a:rPr>
                <a:t>optimal?</a:t>
              </a:r>
            </a:p>
          </p:txBody>
        </p:sp>
        <p:sp>
          <p:nvSpPr>
            <p:cNvPr id="71" name="Shape 71"/>
            <p:cNvSpPr/>
            <p:nvPr/>
          </p:nvSpPr>
          <p:spPr>
            <a:xfrm>
              <a:off x="8450" y="0"/>
              <a:ext cx="1274937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Schaltnetz</a:t>
              </a:r>
            </a:p>
          </p:txBody>
        </p:sp>
        <p:sp>
          <p:nvSpPr>
            <p:cNvPr id="72" name="Shape 72"/>
            <p:cNvSpPr/>
            <p:nvPr/>
          </p:nvSpPr>
          <p:spPr>
            <a:xfrm>
              <a:off x="3547742" y="214987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73" name="Shape 73"/>
            <p:cNvSpPr/>
            <p:nvPr/>
          </p:nvSpPr>
          <p:spPr>
            <a:xfrm>
              <a:off x="3200906" y="337140"/>
              <a:ext cx="34683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2692862" y="496752"/>
              <a:ext cx="85488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1009152" y="656364"/>
              <a:ext cx="4445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4055787" y="443004"/>
              <a:ext cx="30124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1908000" y="656364"/>
              <a:ext cx="1292907" cy="65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3547742" y="811090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79" name="Shape 79"/>
            <p:cNvSpPr/>
            <p:nvPr/>
          </p:nvSpPr>
          <p:spPr>
            <a:xfrm>
              <a:off x="3062496" y="933242"/>
              <a:ext cx="485247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2416044" y="1092854"/>
              <a:ext cx="11317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4055787" y="1039107"/>
              <a:ext cx="30124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3546114" y="1413707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83" name="Shape 83"/>
            <p:cNvSpPr/>
            <p:nvPr/>
          </p:nvSpPr>
          <p:spPr>
            <a:xfrm>
              <a:off x="2896403" y="1535859"/>
              <a:ext cx="64971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2692862" y="1695472"/>
              <a:ext cx="85325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4054159" y="1641724"/>
              <a:ext cx="30124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3547742" y="1996780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87" name="Shape 87"/>
            <p:cNvSpPr/>
            <p:nvPr/>
          </p:nvSpPr>
          <p:spPr>
            <a:xfrm>
              <a:off x="2896404" y="2118932"/>
              <a:ext cx="6477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2416044" y="2278545"/>
              <a:ext cx="11317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4055787" y="2224797"/>
              <a:ext cx="30124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1009153" y="1257351"/>
              <a:ext cx="4572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1921026" y="1257351"/>
              <a:ext cx="771837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96" name="Group 96"/>
            <p:cNvGrpSpPr/>
            <p:nvPr/>
          </p:nvGrpSpPr>
          <p:grpSpPr>
            <a:xfrm>
              <a:off x="1416239" y="451149"/>
              <a:ext cx="540612" cy="1011419"/>
              <a:chOff x="0" y="0"/>
              <a:chExt cx="540611" cy="1011418"/>
            </a:xfrm>
          </p:grpSpPr>
          <p:sp>
            <p:nvSpPr>
              <p:cNvPr id="92" name="Shape 92"/>
              <p:cNvSpPr/>
              <p:nvPr/>
            </p:nvSpPr>
            <p:spPr>
              <a:xfrm>
                <a:off x="0" y="0"/>
                <a:ext cx="386815" cy="410431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1</a:t>
                </a:r>
              </a:p>
            </p:txBody>
          </p:sp>
          <p:sp>
            <p:nvSpPr>
              <p:cNvPr id="93" name="Shape 93"/>
              <p:cNvSpPr/>
              <p:nvPr/>
            </p:nvSpPr>
            <p:spPr>
              <a:xfrm>
                <a:off x="373788" y="142794"/>
                <a:ext cx="152167" cy="137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13026" y="600987"/>
                <a:ext cx="387974" cy="41043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1</a:t>
                </a:r>
              </a:p>
            </p:txBody>
          </p:sp>
          <p:sp>
            <p:nvSpPr>
              <p:cNvPr id="95" name="Shape 95"/>
              <p:cNvSpPr/>
              <p:nvPr/>
            </p:nvSpPr>
            <p:spPr>
              <a:xfrm>
                <a:off x="387973" y="743782"/>
                <a:ext cx="152639" cy="137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sp>
          <p:nvSpPr>
            <p:cNvPr id="97" name="Shape 97"/>
            <p:cNvSpPr/>
            <p:nvPr/>
          </p:nvSpPr>
          <p:spPr>
            <a:xfrm>
              <a:off x="468542" y="949529"/>
              <a:ext cx="2427863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466914" y="1534230"/>
              <a:ext cx="194913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1017294" y="656364"/>
              <a:ext cx="1" cy="27687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018923" y="1257352"/>
              <a:ext cx="1" cy="27687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955417" y="894153"/>
              <a:ext cx="109100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963559" y="1491884"/>
              <a:ext cx="109100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3200906" y="346912"/>
              <a:ext cx="1" cy="31596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3069009" y="643334"/>
              <a:ext cx="1" cy="28990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3015275" y="623790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2896404" y="947486"/>
              <a:ext cx="1" cy="59121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2896404" y="1547260"/>
              <a:ext cx="1" cy="5895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2842669" y="1491884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flipH="1">
              <a:off x="2692862" y="503267"/>
              <a:ext cx="1" cy="119220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2639126" y="1219892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flipH="1">
              <a:off x="2416043" y="1092854"/>
              <a:ext cx="1" cy="118569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2362308" y="1491884"/>
              <a:ext cx="107471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0" y="760071"/>
              <a:ext cx="357163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x1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x="0" y="1330643"/>
              <a:ext cx="357163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x2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4442017" y="280705"/>
              <a:ext cx="357164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y1</a:t>
              </a:r>
            </a:p>
          </p:txBody>
        </p:sp>
        <p:sp>
          <p:nvSpPr>
            <p:cNvPr id="116" name="Shape 116"/>
            <p:cNvSpPr/>
            <p:nvPr/>
          </p:nvSpPr>
          <p:spPr>
            <a:xfrm>
              <a:off x="4442017" y="851277"/>
              <a:ext cx="357164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y2</a:t>
              </a:r>
            </a:p>
          </p:txBody>
        </p:sp>
        <p:sp>
          <p:nvSpPr>
            <p:cNvPr id="117" name="Shape 117"/>
            <p:cNvSpPr/>
            <p:nvPr/>
          </p:nvSpPr>
          <p:spPr>
            <a:xfrm>
              <a:off x="4442017" y="1520102"/>
              <a:ext cx="357164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y3</a:t>
              </a:r>
            </a:p>
          </p:txBody>
        </p:sp>
        <p:sp>
          <p:nvSpPr>
            <p:cNvPr id="118" name="Shape 118"/>
            <p:cNvSpPr/>
            <p:nvPr/>
          </p:nvSpPr>
          <p:spPr>
            <a:xfrm>
              <a:off x="4442017" y="2090674"/>
              <a:ext cx="357164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y4</a:t>
              </a:r>
            </a:p>
          </p:txBody>
        </p:sp>
      </p:grpSp>
      <p:grpSp>
        <p:nvGrpSpPr>
          <p:cNvPr id="143" name="Group 143"/>
          <p:cNvGrpSpPr/>
          <p:nvPr/>
        </p:nvGrpSpPr>
        <p:grpSpPr>
          <a:xfrm>
            <a:off x="845794" y="1487005"/>
            <a:ext cx="8384797" cy="1952944"/>
            <a:chOff x="0" y="0"/>
            <a:chExt cx="8384796" cy="1952942"/>
          </a:xfrm>
        </p:grpSpPr>
        <p:grpSp>
          <p:nvGrpSpPr>
            <p:cNvPr id="136" name="Group 136"/>
            <p:cNvGrpSpPr/>
            <p:nvPr/>
          </p:nvGrpSpPr>
          <p:grpSpPr>
            <a:xfrm>
              <a:off x="0" y="0"/>
              <a:ext cx="4040057" cy="1952943"/>
              <a:chOff x="0" y="0"/>
              <a:chExt cx="4040056" cy="1952942"/>
            </a:xfrm>
          </p:grpSpPr>
          <p:sp>
            <p:nvSpPr>
              <p:cNvPr id="120" name="Shape 120"/>
              <p:cNvSpPr/>
              <p:nvPr/>
            </p:nvSpPr>
            <p:spPr>
              <a:xfrm>
                <a:off x="0" y="17640"/>
                <a:ext cx="1104900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Code	</a:t>
                </a: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2649946" y="0"/>
                <a:ext cx="992411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spcBef>
                    <a:spcPts val="1200"/>
                  </a:spcBef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Getränk</a:t>
                </a:r>
              </a:p>
            </p:txBody>
          </p:sp>
          <p:grpSp>
            <p:nvGrpSpPr>
              <p:cNvPr id="135" name="Group 135"/>
              <p:cNvGrpSpPr/>
              <p:nvPr/>
            </p:nvGrpSpPr>
            <p:grpSpPr>
              <a:xfrm>
                <a:off x="137839" y="444450"/>
                <a:ext cx="3902218" cy="1508493"/>
                <a:chOff x="0" y="0"/>
                <a:chExt cx="3902216" cy="1508492"/>
              </a:xfrm>
            </p:grpSpPr>
            <p:grpSp>
              <p:nvGrpSpPr>
                <p:cNvPr id="130" name="Group 130"/>
                <p:cNvGrpSpPr/>
                <p:nvPr/>
              </p:nvGrpSpPr>
              <p:grpSpPr>
                <a:xfrm>
                  <a:off x="0" y="47974"/>
                  <a:ext cx="2471879" cy="1431358"/>
                  <a:chOff x="0" y="0"/>
                  <a:chExt cx="2471878" cy="1431357"/>
                </a:xfrm>
              </p:grpSpPr>
              <p:sp>
                <p:nvSpPr>
                  <p:cNvPr id="122" name="Shape 122"/>
                  <p:cNvSpPr/>
                  <p:nvPr/>
                </p:nvSpPr>
                <p:spPr>
                  <a:xfrm>
                    <a:off x="300364" y="0"/>
                    <a:ext cx="1875173" cy="1431358"/>
                  </a:xfrm>
                  <a:prstGeom prst="rect">
                    <a:avLst/>
                  </a:prstGeom>
                  <a:solidFill>
                    <a:srgbClr val="21C7C3"/>
                  </a:solidFill>
                  <a:ln w="9525" cap="flat">
                    <a:solidFill>
                      <a:srgbClr val="287EC1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marL="313972" lvl="0" indent="-313972" defTabSz="1016000">
                      <a:buClr>
                        <a:srgbClr val="287EC1"/>
                      </a:buClr>
                      <a:defRPr sz="2000">
                        <a:uFill>
                          <a:solidFill/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" name="Shape 123"/>
                  <p:cNvSpPr/>
                  <p:nvPr/>
                </p:nvSpPr>
                <p:spPr>
                  <a:xfrm>
                    <a:off x="713467" y="526276"/>
                    <a:ext cx="1048966" cy="359992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t">
                    <a:spAutoFit/>
                  </a:bodyPr>
                  <a:lstStyle>
                    <a:lvl1pPr algn="ctr" defTabSz="1016000">
                      <a:buClr>
                        <a:srgbClr val="000000"/>
                      </a:buClr>
                      <a:defRPr sz="2000">
                        <a:uFill>
                          <a:solidFill/>
                        </a:uFill>
                        <a:latin typeface="+mn-lt"/>
                        <a:ea typeface="+mn-ea"/>
                        <a:cs typeface="+mn-cs"/>
                        <a:sym typeface="Arial"/>
                      </a:defRPr>
                    </a:lvl1pPr>
                  </a:lstStyle>
                  <a:p>
                    <a:pPr lvl="0">
                      <a:defRPr sz="1800">
                        <a:uFillTx/>
                      </a:defRPr>
                    </a:pPr>
                    <a:r>
                      <a:rPr sz="2000">
                        <a:uFill>
                          <a:solidFill/>
                        </a:uFill>
                      </a:rPr>
                      <a:t>Dekoder</a:t>
                    </a:r>
                  </a:p>
                </p:txBody>
              </p:sp>
              <p:sp>
                <p:nvSpPr>
                  <p:cNvPr id="124" name="Shape 124"/>
                  <p:cNvSpPr/>
                  <p:nvPr/>
                </p:nvSpPr>
                <p:spPr>
                  <a:xfrm>
                    <a:off x="0" y="467175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125" name="Shape 125"/>
                  <p:cNvSpPr/>
                  <p:nvPr/>
                </p:nvSpPr>
                <p:spPr>
                  <a:xfrm>
                    <a:off x="0" y="873144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126" name="Shape 126"/>
                  <p:cNvSpPr/>
                  <p:nvPr/>
                </p:nvSpPr>
                <p:spPr>
                  <a:xfrm>
                    <a:off x="2162511" y="141427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127" name="Shape 127"/>
                  <p:cNvSpPr/>
                  <p:nvPr/>
                </p:nvSpPr>
                <p:spPr>
                  <a:xfrm>
                    <a:off x="2162511" y="531514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128" name="Shape 128"/>
                  <p:cNvSpPr/>
                  <p:nvPr/>
                </p:nvSpPr>
                <p:spPr>
                  <a:xfrm>
                    <a:off x="2171514" y="919444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129" name="Shape 129"/>
                  <p:cNvSpPr/>
                  <p:nvPr/>
                </p:nvSpPr>
                <p:spPr>
                  <a:xfrm>
                    <a:off x="2162511" y="1289929"/>
                    <a:ext cx="300365" cy="1"/>
                  </a:xfrm>
                  <a:prstGeom prst="line">
                    <a:avLst/>
                  </a:prstGeom>
                  <a:noFill/>
                  <a:ln w="1905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</p:grpSp>
            <p:sp>
              <p:nvSpPr>
                <p:cNvPr id="131" name="Shape 131"/>
                <p:cNvSpPr/>
                <p:nvPr/>
              </p:nvSpPr>
              <p:spPr>
                <a:xfrm>
                  <a:off x="2471879" y="0"/>
                  <a:ext cx="1147689" cy="359991"/>
                </a:xfrm>
                <a:prstGeom prst="rect">
                  <a:avLst/>
                </a:prstGeom>
                <a:noFill/>
                <a:ln w="9525" cap="flat">
                  <a:noFill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t">
                  <a:spAutoFit/>
                </a:bodyPr>
                <a:lstStyle>
                  <a:lvl1pPr defTabSz="1016000">
                    <a:spcBef>
                      <a:spcPts val="1200"/>
                    </a:spcBef>
                    <a:buClr>
                      <a:srgbClr val="287EC1"/>
                    </a:buClr>
                    <a:defRPr sz="20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000">
                      <a:uFill>
                        <a:solidFill/>
                      </a:uFill>
                    </a:rPr>
                    <a:t>Espresso</a:t>
                  </a:r>
                </a:p>
              </p:txBody>
            </p:sp>
            <p:sp>
              <p:nvSpPr>
                <p:cNvPr id="132" name="Shape 132"/>
                <p:cNvSpPr/>
                <p:nvPr/>
              </p:nvSpPr>
              <p:spPr>
                <a:xfrm>
                  <a:off x="2471879" y="378804"/>
                  <a:ext cx="1430338" cy="359991"/>
                </a:xfrm>
                <a:prstGeom prst="rect">
                  <a:avLst/>
                </a:prstGeom>
                <a:noFill/>
                <a:ln w="9525" cap="flat">
                  <a:noFill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t">
                  <a:spAutoFit/>
                </a:bodyPr>
                <a:lstStyle>
                  <a:lvl1pPr defTabSz="1016000">
                    <a:spcBef>
                      <a:spcPts val="1200"/>
                    </a:spcBef>
                    <a:buClr>
                      <a:srgbClr val="287EC1"/>
                    </a:buClr>
                    <a:defRPr sz="20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000">
                      <a:uFill>
                        <a:solidFill/>
                      </a:uFill>
                    </a:rPr>
                    <a:t>Cappuccino</a:t>
                  </a:r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>
                  <a:off x="2471879" y="778017"/>
                  <a:ext cx="1302966" cy="359991"/>
                </a:xfrm>
                <a:prstGeom prst="rect">
                  <a:avLst/>
                </a:prstGeom>
                <a:noFill/>
                <a:ln w="9525" cap="flat">
                  <a:noFill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t">
                  <a:spAutoFit/>
                </a:bodyPr>
                <a:lstStyle>
                  <a:lvl1pPr defTabSz="1016000">
                    <a:spcBef>
                      <a:spcPts val="1200"/>
                    </a:spcBef>
                    <a:buClr>
                      <a:srgbClr val="287EC1"/>
                    </a:buClr>
                    <a:defRPr sz="20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000">
                      <a:uFill>
                        <a:solidFill/>
                      </a:uFill>
                    </a:rPr>
                    <a:t>Teewasser</a:t>
                  </a:r>
                </a:p>
              </p:txBody>
            </p:sp>
            <p:sp>
              <p:nvSpPr>
                <p:cNvPr id="134" name="Shape 134"/>
                <p:cNvSpPr/>
                <p:nvPr/>
              </p:nvSpPr>
              <p:spPr>
                <a:xfrm>
                  <a:off x="2471879" y="1148501"/>
                  <a:ext cx="809105" cy="359992"/>
                </a:xfrm>
                <a:prstGeom prst="rect">
                  <a:avLst/>
                </a:prstGeom>
                <a:noFill/>
                <a:ln w="9525" cap="flat">
                  <a:noFill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t">
                  <a:spAutoFit/>
                </a:bodyPr>
                <a:lstStyle>
                  <a:lvl1pPr defTabSz="1016000">
                    <a:spcBef>
                      <a:spcPts val="1200"/>
                    </a:spcBef>
                    <a:buClr>
                      <a:srgbClr val="287EC1"/>
                    </a:buClr>
                    <a:defRPr sz="20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000">
                      <a:uFill>
                        <a:solidFill/>
                      </a:uFill>
                    </a:rPr>
                    <a:t>Kakao</a:t>
                  </a:r>
                </a:p>
              </p:txBody>
            </p:sp>
          </p:grpSp>
        </p:grpSp>
        <p:grpSp>
          <p:nvGrpSpPr>
            <p:cNvPr id="139" name="Group 139"/>
            <p:cNvGrpSpPr/>
            <p:nvPr/>
          </p:nvGrpSpPr>
          <p:grpSpPr>
            <a:xfrm>
              <a:off x="4337539" y="17909"/>
              <a:ext cx="4047257" cy="1885463"/>
              <a:chOff x="0" y="0"/>
              <a:chExt cx="4047256" cy="1885461"/>
            </a:xfrm>
          </p:grpSpPr>
          <p:sp>
            <p:nvSpPr>
              <p:cNvPr id="137" name="Shape 137"/>
              <p:cNvSpPr/>
              <p:nvPr/>
            </p:nvSpPr>
            <p:spPr>
              <a:xfrm>
                <a:off x="2537048" y="0"/>
                <a:ext cx="1510209" cy="35999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Wertetabelle</a:t>
                </a:r>
              </a:p>
            </p:txBody>
          </p:sp>
          <p:pic>
            <p:nvPicPr>
              <p:cNvPr id="138" name="image14.pdf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465394"/>
                <a:ext cx="3996441" cy="1420068"/>
              </a:xfrm>
              <a:prstGeom prst="rect">
                <a:avLst/>
              </a:prstGeom>
              <a:ln w="9525" cap="flat">
                <a:noFill/>
                <a:round/>
              </a:ln>
              <a:effectLst/>
            </p:spPr>
          </p:pic>
        </p:grpSp>
        <p:sp>
          <p:nvSpPr>
            <p:cNvPr id="140" name="Shape 140"/>
            <p:cNvSpPr/>
            <p:nvPr/>
          </p:nvSpPr>
          <p:spPr>
            <a:xfrm>
              <a:off x="21167" y="486572"/>
              <a:ext cx="357163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x1</a:t>
              </a:r>
            </a:p>
          </p:txBody>
        </p:sp>
        <p:sp>
          <p:nvSpPr>
            <p:cNvPr id="141" name="Shape 141"/>
            <p:cNvSpPr/>
            <p:nvPr/>
          </p:nvSpPr>
          <p:spPr>
            <a:xfrm>
              <a:off x="21167" y="911669"/>
              <a:ext cx="357163" cy="3599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x2</a:t>
              </a:r>
            </a:p>
          </p:txBody>
        </p:sp>
        <p:sp>
          <p:nvSpPr>
            <p:cNvPr id="142" name="Shape 142"/>
            <p:cNvSpPr/>
            <p:nvPr/>
          </p:nvSpPr>
          <p:spPr>
            <a:xfrm>
              <a:off x="7256805" y="1052994"/>
              <a:ext cx="1016001" cy="27358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spcBef>
                  <a:spcPts val="1200"/>
                </a:spcBef>
                <a:buClr>
                  <a:srgbClr val="287EC1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Cappuccino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1" animBg="1" advAuto="0"/>
      <p:bldP spid="119" grpId="2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Shape 871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Verfahren nach Quine-McCluskey - Beispiel</a:t>
            </a:r>
          </a:p>
        </p:txBody>
      </p:sp>
      <p:sp>
        <p:nvSpPr>
          <p:cNvPr id="872" name="Shape 872"/>
          <p:cNvSpPr>
            <a:spLocks noGrp="1"/>
          </p:cNvSpPr>
          <p:nvPr>
            <p:ph type="body" idx="1"/>
          </p:nvPr>
        </p:nvSpPr>
        <p:spPr>
          <a:xfrm>
            <a:off x="521968" y="1649760"/>
            <a:ext cx="9436101" cy="3327401"/>
          </a:xfrm>
          <a:prstGeom prst="rect">
            <a:avLst/>
          </a:prstGeom>
        </p:spPr>
        <p:txBody>
          <a:bodyPr/>
          <a:lstStyle/>
          <a:p>
            <a:pPr marL="263769" lvl="0" indent="-263769" algn="l">
              <a:spcBef>
                <a:spcPts val="4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f(a,b,c,d) = a‘b‘c‘d‘ + a‘b‘c‘d + ab‘c‘d‘ + ab‘c‘d + ab‘cd‘ + abc‘d‘ + ab‘cd + abcd‘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342900" lvl="0" indent="-342900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263769" lvl="0" indent="-263769" algn="l">
              <a:spcBef>
                <a:spcPts val="4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Minterm-Tabelle:</a:t>
            </a:r>
          </a:p>
        </p:txBody>
      </p:sp>
      <p:sp>
        <p:nvSpPr>
          <p:cNvPr id="873" name="Shape 873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20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74" name="image1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14395" y="2415557"/>
            <a:ext cx="6486468" cy="2320259"/>
          </a:xfrm>
          <a:prstGeom prst="rect">
            <a:avLst/>
          </a:prstGeom>
          <a:ln>
            <a:round/>
          </a:ln>
        </p:spPr>
      </p:pic>
      <p:sp>
        <p:nvSpPr>
          <p:cNvPr id="875" name="Shape 875"/>
          <p:cNvSpPr/>
          <p:nvPr/>
        </p:nvSpPr>
        <p:spPr>
          <a:xfrm>
            <a:off x="8162247" y="2415557"/>
            <a:ext cx="1534281" cy="2320259"/>
          </a:xfrm>
          <a:prstGeom prst="rect">
            <a:avLst/>
          </a:prstGeom>
          <a:solidFill>
            <a:srgbClr val="FFFFFF"/>
          </a:solidFill>
          <a:ln w="28575">
            <a:round/>
          </a:ln>
        </p:spPr>
        <p:txBody>
          <a:bodyPr lIns="38100" tIns="38100" rIns="38100" bIns="38100" anchor="ctr"/>
          <a:lstStyle/>
          <a:p>
            <a:pPr lvl="0" algn="ctr" defTabSz="1016000">
              <a:buClr>
                <a:srgbClr val="FFFFFF"/>
              </a:buClr>
              <a:defRPr sz="2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76" name="Shape 876"/>
          <p:cNvSpPr/>
          <p:nvPr/>
        </p:nvSpPr>
        <p:spPr>
          <a:xfrm>
            <a:off x="3429000" y="4498290"/>
            <a:ext cx="361603" cy="1737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6" dur="500" fill="hold"/>
                                        <p:tgtEl>
                                          <p:spTgt spid="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Shape 878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Verfahren nach Quine-McCluskey - Beispiel</a:t>
            </a:r>
          </a:p>
        </p:txBody>
      </p:sp>
      <p:sp>
        <p:nvSpPr>
          <p:cNvPr id="879" name="Shape 879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21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80" name="image12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2995" y="4295159"/>
            <a:ext cx="6486470" cy="2320259"/>
          </a:xfrm>
          <a:prstGeom prst="rect">
            <a:avLst/>
          </a:prstGeom>
          <a:ln>
            <a:round/>
          </a:ln>
        </p:spPr>
      </p:pic>
      <p:grpSp>
        <p:nvGrpSpPr>
          <p:cNvPr id="883" name="Group 883"/>
          <p:cNvGrpSpPr/>
          <p:nvPr/>
        </p:nvGrpSpPr>
        <p:grpSpPr>
          <a:xfrm>
            <a:off x="2172995" y="1678957"/>
            <a:ext cx="6486468" cy="2320259"/>
            <a:chOff x="0" y="0"/>
            <a:chExt cx="6486466" cy="2320257"/>
          </a:xfrm>
        </p:grpSpPr>
        <p:pic>
          <p:nvPicPr>
            <p:cNvPr id="881" name="image11.pdf"/>
            <p:cNvPicPr/>
            <p:nvPr/>
          </p:nvPicPr>
          <p:blipFill>
            <a:blip r:embed="rId3">
              <a:extLst/>
            </a:blip>
            <a:srcRect/>
            <a:stretch>
              <a:fillRect/>
            </a:stretch>
          </p:blipFill>
          <p:spPr>
            <a:xfrm>
              <a:off x="0" y="0"/>
              <a:ext cx="6486467" cy="2320258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882" name="Shape 882"/>
            <p:cNvSpPr/>
            <p:nvPr/>
          </p:nvSpPr>
          <p:spPr>
            <a:xfrm>
              <a:off x="341604" y="2095433"/>
              <a:ext cx="361604" cy="1737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884" name="Shape 884"/>
          <p:cNvSpPr/>
          <p:nvPr/>
        </p:nvSpPr>
        <p:spPr>
          <a:xfrm>
            <a:off x="2514600" y="6377890"/>
            <a:ext cx="361603" cy="1737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" grpId="1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Shape 886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Verfahren nach Quine-McCluskey - Beispiel</a:t>
            </a:r>
          </a:p>
        </p:txBody>
      </p:sp>
      <p:sp>
        <p:nvSpPr>
          <p:cNvPr id="887" name="Shape 887"/>
          <p:cNvSpPr>
            <a:spLocks noGrp="1"/>
          </p:cNvSpPr>
          <p:nvPr>
            <p:ph type="body" idx="1"/>
          </p:nvPr>
        </p:nvSpPr>
        <p:spPr>
          <a:xfrm>
            <a:off x="481393" y="1574158"/>
            <a:ext cx="4622801" cy="3187701"/>
          </a:xfrm>
          <a:prstGeom prst="rect">
            <a:avLst/>
          </a:prstGeom>
        </p:spPr>
        <p:txBody>
          <a:bodyPr/>
          <a:lstStyle/>
          <a:p>
            <a:pPr marL="219807" lvl="0" indent="-219807" algn="l">
              <a:spcBef>
                <a:spcPts val="4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uFill>
                  <a:solidFill/>
                </a:uFill>
              </a:rPr>
              <a:t>Primimplikanten-Tabelle</a:t>
            </a:r>
            <a:r>
              <a:rPr sz="2200">
                <a:uFill>
                  <a:solidFill/>
                </a:uFill>
              </a:rPr>
              <a:t>:</a:t>
            </a:r>
          </a:p>
        </p:txBody>
      </p:sp>
      <p:sp>
        <p:nvSpPr>
          <p:cNvPr id="888" name="Shape 888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22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889" name="image13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7979" y="2178033"/>
            <a:ext cx="4627013" cy="1634016"/>
          </a:xfrm>
          <a:prstGeom prst="rect">
            <a:avLst/>
          </a:prstGeom>
          <a:ln>
            <a:round/>
          </a:ln>
        </p:spPr>
      </p:pic>
      <p:pic>
        <p:nvPicPr>
          <p:cNvPr id="890" name="image14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58574" y="2178033"/>
            <a:ext cx="1920216" cy="1643575"/>
          </a:xfrm>
          <a:prstGeom prst="rect">
            <a:avLst/>
          </a:prstGeom>
          <a:ln>
            <a:round/>
          </a:ln>
        </p:spPr>
      </p:pic>
      <p:grpSp>
        <p:nvGrpSpPr>
          <p:cNvPr id="894" name="Group 894"/>
          <p:cNvGrpSpPr/>
          <p:nvPr/>
        </p:nvGrpSpPr>
        <p:grpSpPr>
          <a:xfrm>
            <a:off x="8298050" y="2491957"/>
            <a:ext cx="540842" cy="1318010"/>
            <a:chOff x="0" y="0"/>
            <a:chExt cx="540841" cy="1318008"/>
          </a:xfrm>
        </p:grpSpPr>
        <p:sp>
          <p:nvSpPr>
            <p:cNvPr id="891" name="Shape 891"/>
            <p:cNvSpPr/>
            <p:nvPr/>
          </p:nvSpPr>
          <p:spPr>
            <a:xfrm>
              <a:off x="0" y="0"/>
              <a:ext cx="441995" cy="381000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b‘c‘</a:t>
              </a:r>
            </a:p>
          </p:txBody>
        </p:sp>
        <p:sp>
          <p:nvSpPr>
            <p:cNvPr id="892" name="Shape 892"/>
            <p:cNvSpPr/>
            <p:nvPr/>
          </p:nvSpPr>
          <p:spPr>
            <a:xfrm>
              <a:off x="0" y="376946"/>
              <a:ext cx="404664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ab‘</a:t>
              </a:r>
            </a:p>
          </p:txBody>
        </p:sp>
        <p:sp>
          <p:nvSpPr>
            <p:cNvPr id="893" name="Shape 893"/>
            <p:cNvSpPr/>
            <p:nvPr/>
          </p:nvSpPr>
          <p:spPr>
            <a:xfrm>
              <a:off x="0" y="937008"/>
              <a:ext cx="540842" cy="381001"/>
            </a:xfrm>
            <a:prstGeom prst="rect">
              <a:avLst/>
            </a:prstGeom>
            <a:noFill/>
            <a:ln w="12700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abd‘</a:t>
              </a:r>
            </a:p>
          </p:txBody>
        </p:sp>
      </p:grpSp>
      <p:sp>
        <p:nvSpPr>
          <p:cNvPr id="895" name="Shape 895"/>
          <p:cNvSpPr/>
          <p:nvPr/>
        </p:nvSpPr>
        <p:spPr>
          <a:xfrm>
            <a:off x="1116393" y="4134227"/>
            <a:ext cx="4927601" cy="3810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f(a,b,c,d) = </a:t>
            </a:r>
            <a:r>
              <a: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b‘c‘ + ab‘ + abd‘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" grpId="1" animBg="1" advAuto="0"/>
      <p:bldP spid="890" grpId="2" animBg="1" advAuto="0"/>
      <p:bldP spid="894" grpId="3" animBg="1" advAuto="0"/>
      <p:bldP spid="895" grpId="4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Shape 897"/>
          <p:cNvSpPr>
            <a:spLocks noGrp="1"/>
          </p:cNvSpPr>
          <p:nvPr>
            <p:ph type="title"/>
          </p:nvPr>
        </p:nvSpPr>
        <p:spPr>
          <a:xfrm>
            <a:off x="359475" y="849671"/>
            <a:ext cx="9201024" cy="640072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Verfahren nach Quine-McCluskey – Ergänzung zum Beispiel</a:t>
            </a:r>
          </a:p>
        </p:txBody>
      </p:sp>
      <p:sp>
        <p:nvSpPr>
          <p:cNvPr id="898" name="Shape 898"/>
          <p:cNvSpPr>
            <a:spLocks noGrp="1"/>
          </p:cNvSpPr>
          <p:nvPr>
            <p:ph type="body" idx="1"/>
          </p:nvPr>
        </p:nvSpPr>
        <p:spPr>
          <a:xfrm>
            <a:off x="519493" y="1649760"/>
            <a:ext cx="9441050" cy="5360597"/>
          </a:xfrm>
          <a:prstGeom prst="rect">
            <a:avLst/>
          </a:prstGeom>
        </p:spPr>
        <p:txBody>
          <a:bodyPr/>
          <a:lstStyle/>
          <a:p>
            <a:pPr marL="290146" lvl="0" indent="-290146" algn="l">
              <a:spcBef>
                <a:spcPts val="500"/>
              </a:spcBef>
              <a:buClr>
                <a:srgbClr val="000000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Überprüfung durch Vergleich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800100" lvl="1" indent="-342900" algn="l"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f1: Minterme nach Wertetabelle</a:t>
            </a:r>
            <a:endParaRPr sz="2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800100" lvl="1" indent="-342900" algn="l">
              <a:buClr>
                <a:srgbClr val="000000"/>
              </a:buClr>
              <a:buSzPct val="100000"/>
              <a:buFont typeface="Symbol"/>
              <a:buChar char="−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mit f2 = b‘c‘ + ab‘ + abd‘</a:t>
            </a:r>
          </a:p>
        </p:txBody>
      </p:sp>
      <p:sp>
        <p:nvSpPr>
          <p:cNvPr id="899" name="Shape 899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23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900" name="image1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9555" y="3009911"/>
            <a:ext cx="3462566" cy="3118032"/>
          </a:xfrm>
          <a:prstGeom prst="rect">
            <a:avLst/>
          </a:prstGeom>
          <a:ln>
            <a:round/>
          </a:ln>
        </p:spPr>
      </p:pic>
      <p:pic>
        <p:nvPicPr>
          <p:cNvPr id="901" name="image16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40106" y="1649760"/>
            <a:ext cx="2480277" cy="5453426"/>
          </a:xfrm>
          <a:prstGeom prst="rect">
            <a:avLst/>
          </a:prstGeom>
          <a:ln>
            <a:round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Shape 903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Zusammenfassung - Summary</a:t>
            </a:r>
          </a:p>
        </p:txBody>
      </p:sp>
      <p:sp>
        <p:nvSpPr>
          <p:cNvPr id="904" name="Shape 904"/>
          <p:cNvSpPr>
            <a:spLocks noGrp="1"/>
          </p:cNvSpPr>
          <p:nvPr>
            <p:ph type="body" idx="1"/>
          </p:nvPr>
        </p:nvSpPr>
        <p:spPr>
          <a:xfrm>
            <a:off x="519493" y="1649760"/>
            <a:ext cx="9121015" cy="5360597"/>
          </a:xfrm>
          <a:prstGeom prst="rect">
            <a:avLst/>
          </a:prstGeom>
        </p:spPr>
        <p:txBody>
          <a:bodyPr/>
          <a:lstStyle/>
          <a:p>
            <a:pPr marL="241788" lvl="0" indent="-241788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Schaltfunktionen lassen sich als Schaltnetze realisieren. Ausgangs-punkt: Wahrheitstabelle, Lösungsweg: DNF und deren Optimierung.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41788" lvl="0" indent="-241788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Die Prinzipen der Realisierung durch Gatter, PLA, ROM und FPGA wurden mit Beispielen vorgestellt.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41788" lvl="0" indent="-241788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Die Optimierungsmöglichkeiten hängen von der gewählten Technologie ab. Gatter, PLA und FPGA profitieren von minimalen Schaltfunktionen.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41788" lvl="0" indent="-241788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Methoden zur Optimierung der Schaltfunktion zielen auf die Darstellung der Schaltfunktion durch ein Minimalpolynom.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41788" lvl="0" indent="-241788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Die Verfahren nach Karnaugh-Veith (grafische Methode) und Quine-McClusky (algorithmische Methode) wurden vorgestellt. In den Übungen folgt Vertiefung mit einigen weiteren Beispielen.</a:t>
            </a:r>
          </a:p>
        </p:txBody>
      </p:sp>
      <p:sp>
        <p:nvSpPr>
          <p:cNvPr id="905" name="Shape 905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24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9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9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4" grpId="1" build="p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84600" y="2717800"/>
            <a:ext cx="2682241" cy="2235200"/>
          </a:xfrm>
          <a:prstGeom prst="rect">
            <a:avLst/>
          </a:prstGeom>
          <a:ln w="12700">
            <a:miter lim="400000"/>
          </a:ln>
        </p:spPr>
      </p:pic>
      <p:sp>
        <p:nvSpPr>
          <p:cNvPr id="908" name="Shape 908"/>
          <p:cNvSpPr/>
          <p:nvPr/>
        </p:nvSpPr>
        <p:spPr>
          <a:xfrm>
            <a:off x="1238780" y="832777"/>
            <a:ext cx="1009925" cy="1237079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909" name="Shape 909"/>
          <p:cNvSpPr/>
          <p:nvPr/>
        </p:nvSpPr>
        <p:spPr>
          <a:xfrm>
            <a:off x="1016000" y="1100931"/>
            <a:ext cx="229818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10" name="Shape 910"/>
          <p:cNvSpPr/>
          <p:nvPr/>
        </p:nvSpPr>
        <p:spPr>
          <a:xfrm>
            <a:off x="1017795" y="1649941"/>
            <a:ext cx="229818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11" name="Shape 911"/>
          <p:cNvSpPr/>
          <p:nvPr/>
        </p:nvSpPr>
        <p:spPr>
          <a:xfrm>
            <a:off x="2248378" y="1101267"/>
            <a:ext cx="276979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12" name="Shape 912"/>
          <p:cNvSpPr/>
          <p:nvPr/>
        </p:nvSpPr>
        <p:spPr>
          <a:xfrm>
            <a:off x="694449" y="911611"/>
            <a:ext cx="196131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R</a:t>
            </a:r>
          </a:p>
        </p:txBody>
      </p:sp>
      <p:sp>
        <p:nvSpPr>
          <p:cNvPr id="913" name="Shape 913"/>
          <p:cNvSpPr/>
          <p:nvPr/>
        </p:nvSpPr>
        <p:spPr>
          <a:xfrm>
            <a:off x="694449" y="1511421"/>
            <a:ext cx="182117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</a:t>
            </a:r>
          </a:p>
        </p:txBody>
      </p:sp>
      <p:sp>
        <p:nvSpPr>
          <p:cNvPr id="914" name="Shape 914"/>
          <p:cNvSpPr/>
          <p:nvPr/>
        </p:nvSpPr>
        <p:spPr>
          <a:xfrm>
            <a:off x="2247900" y="16510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15" name="Shape 915"/>
          <p:cNvSpPr/>
          <p:nvPr/>
        </p:nvSpPr>
        <p:spPr>
          <a:xfrm>
            <a:off x="2252824" y="1585000"/>
            <a:ext cx="152193" cy="137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916" name="Shape 916"/>
          <p:cNvSpPr/>
          <p:nvPr/>
        </p:nvSpPr>
        <p:spPr>
          <a:xfrm>
            <a:off x="2654300" y="914400"/>
            <a:ext cx="21027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</a:t>
            </a:r>
          </a:p>
        </p:txBody>
      </p:sp>
      <p:sp>
        <p:nvSpPr>
          <p:cNvPr id="917" name="Shape 917"/>
          <p:cNvSpPr/>
          <p:nvPr/>
        </p:nvSpPr>
        <p:spPr>
          <a:xfrm>
            <a:off x="2641600" y="1511300"/>
            <a:ext cx="26670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Q‘</a:t>
            </a:r>
          </a:p>
        </p:txBody>
      </p:sp>
      <p:sp>
        <p:nvSpPr>
          <p:cNvPr id="918" name="Shape 918"/>
          <p:cNvSpPr/>
          <p:nvPr/>
        </p:nvSpPr>
        <p:spPr>
          <a:xfrm>
            <a:off x="4533900" y="825500"/>
            <a:ext cx="1009925" cy="1237078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919" name="Shape 919"/>
          <p:cNvSpPr/>
          <p:nvPr/>
        </p:nvSpPr>
        <p:spPr>
          <a:xfrm>
            <a:off x="4305300" y="1092200"/>
            <a:ext cx="22981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20" name="Shape 920"/>
          <p:cNvSpPr/>
          <p:nvPr/>
        </p:nvSpPr>
        <p:spPr>
          <a:xfrm>
            <a:off x="4305300" y="1778000"/>
            <a:ext cx="22981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21" name="Shape 921"/>
          <p:cNvSpPr/>
          <p:nvPr/>
        </p:nvSpPr>
        <p:spPr>
          <a:xfrm>
            <a:off x="5537200" y="10922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22" name="Shape 922"/>
          <p:cNvSpPr/>
          <p:nvPr/>
        </p:nvSpPr>
        <p:spPr>
          <a:xfrm>
            <a:off x="3987800" y="901700"/>
            <a:ext cx="13970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J</a:t>
            </a:r>
          </a:p>
        </p:txBody>
      </p:sp>
      <p:sp>
        <p:nvSpPr>
          <p:cNvPr id="923" name="Shape 923"/>
          <p:cNvSpPr/>
          <p:nvPr/>
        </p:nvSpPr>
        <p:spPr>
          <a:xfrm>
            <a:off x="3987800" y="1638300"/>
            <a:ext cx="182117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K</a:t>
            </a:r>
          </a:p>
        </p:txBody>
      </p:sp>
      <p:sp>
        <p:nvSpPr>
          <p:cNvPr id="924" name="Shape 924"/>
          <p:cNvSpPr/>
          <p:nvPr/>
        </p:nvSpPr>
        <p:spPr>
          <a:xfrm>
            <a:off x="5537200" y="16383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25" name="Shape 925"/>
          <p:cNvSpPr/>
          <p:nvPr/>
        </p:nvSpPr>
        <p:spPr>
          <a:xfrm>
            <a:off x="5537200" y="1574800"/>
            <a:ext cx="152193" cy="137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926" name="Shape 926"/>
          <p:cNvSpPr/>
          <p:nvPr/>
        </p:nvSpPr>
        <p:spPr>
          <a:xfrm>
            <a:off x="5943600" y="901700"/>
            <a:ext cx="21027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</a:t>
            </a:r>
          </a:p>
        </p:txBody>
      </p:sp>
      <p:sp>
        <p:nvSpPr>
          <p:cNvPr id="927" name="Shape 927"/>
          <p:cNvSpPr/>
          <p:nvPr/>
        </p:nvSpPr>
        <p:spPr>
          <a:xfrm>
            <a:off x="5943600" y="1498600"/>
            <a:ext cx="26670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Q‘</a:t>
            </a:r>
          </a:p>
        </p:txBody>
      </p:sp>
      <p:sp>
        <p:nvSpPr>
          <p:cNvPr id="928" name="Shape 928"/>
          <p:cNvSpPr/>
          <p:nvPr/>
        </p:nvSpPr>
        <p:spPr>
          <a:xfrm>
            <a:off x="7823200" y="812800"/>
            <a:ext cx="1009925" cy="1237078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929" name="Shape 929"/>
          <p:cNvSpPr/>
          <p:nvPr/>
        </p:nvSpPr>
        <p:spPr>
          <a:xfrm>
            <a:off x="7594600" y="1079500"/>
            <a:ext cx="22981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30" name="Shape 930"/>
          <p:cNvSpPr/>
          <p:nvPr/>
        </p:nvSpPr>
        <p:spPr>
          <a:xfrm>
            <a:off x="8826500" y="10795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31" name="Shape 931"/>
          <p:cNvSpPr/>
          <p:nvPr/>
        </p:nvSpPr>
        <p:spPr>
          <a:xfrm>
            <a:off x="7277100" y="889000"/>
            <a:ext cx="196131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</a:t>
            </a:r>
          </a:p>
        </p:txBody>
      </p:sp>
      <p:sp>
        <p:nvSpPr>
          <p:cNvPr id="932" name="Shape 932"/>
          <p:cNvSpPr/>
          <p:nvPr/>
        </p:nvSpPr>
        <p:spPr>
          <a:xfrm>
            <a:off x="8826500" y="16256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33" name="Shape 933"/>
          <p:cNvSpPr/>
          <p:nvPr/>
        </p:nvSpPr>
        <p:spPr>
          <a:xfrm>
            <a:off x="8826500" y="1562100"/>
            <a:ext cx="152193" cy="137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934" name="Shape 934"/>
          <p:cNvSpPr/>
          <p:nvPr/>
        </p:nvSpPr>
        <p:spPr>
          <a:xfrm>
            <a:off x="9232900" y="889000"/>
            <a:ext cx="21027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</a:t>
            </a:r>
          </a:p>
        </p:txBody>
      </p:sp>
      <p:sp>
        <p:nvSpPr>
          <p:cNvPr id="935" name="Shape 935"/>
          <p:cNvSpPr/>
          <p:nvPr/>
        </p:nvSpPr>
        <p:spPr>
          <a:xfrm>
            <a:off x="9232900" y="1485900"/>
            <a:ext cx="26670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Q‘</a:t>
            </a:r>
          </a:p>
        </p:txBody>
      </p:sp>
      <p:sp>
        <p:nvSpPr>
          <p:cNvPr id="936" name="Shape 936"/>
          <p:cNvSpPr/>
          <p:nvPr/>
        </p:nvSpPr>
        <p:spPr>
          <a:xfrm rot="5400000" flipH="1">
            <a:off x="4533900" y="1308100"/>
            <a:ext cx="241300" cy="24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37" name="Shape 937"/>
          <p:cNvSpPr/>
          <p:nvPr/>
        </p:nvSpPr>
        <p:spPr>
          <a:xfrm rot="5400000" flipH="1">
            <a:off x="7823200" y="1308100"/>
            <a:ext cx="241300" cy="24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938" name="Shape 938"/>
          <p:cNvSpPr/>
          <p:nvPr/>
        </p:nvSpPr>
        <p:spPr>
          <a:xfrm>
            <a:off x="4305300" y="1435100"/>
            <a:ext cx="22981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39" name="Shape 939"/>
          <p:cNvSpPr/>
          <p:nvPr/>
        </p:nvSpPr>
        <p:spPr>
          <a:xfrm>
            <a:off x="7594600" y="1435100"/>
            <a:ext cx="22981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40" name="Shape 940"/>
          <p:cNvSpPr/>
          <p:nvPr/>
        </p:nvSpPr>
        <p:spPr>
          <a:xfrm>
            <a:off x="3784600" y="1270000"/>
            <a:ext cx="379562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Clk</a:t>
            </a:r>
          </a:p>
        </p:txBody>
      </p:sp>
      <p:sp>
        <p:nvSpPr>
          <p:cNvPr id="941" name="Shape 941"/>
          <p:cNvSpPr/>
          <p:nvPr/>
        </p:nvSpPr>
        <p:spPr>
          <a:xfrm>
            <a:off x="7086600" y="1270000"/>
            <a:ext cx="379562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Clk</a:t>
            </a:r>
          </a:p>
        </p:txBody>
      </p:sp>
      <p:pic>
        <p:nvPicPr>
          <p:cNvPr id="942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2800" y="2717800"/>
            <a:ext cx="2197100" cy="1652220"/>
          </a:xfrm>
          <a:prstGeom prst="rect">
            <a:avLst/>
          </a:prstGeom>
          <a:ln w="12700">
            <a:miter lim="400000"/>
          </a:ln>
        </p:spPr>
      </p:pic>
      <p:sp>
        <p:nvSpPr>
          <p:cNvPr id="943" name="Shape 943"/>
          <p:cNvSpPr/>
          <p:nvPr/>
        </p:nvSpPr>
        <p:spPr>
          <a:xfrm>
            <a:off x="672851" y="127000"/>
            <a:ext cx="1569146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2400"/>
              <a:t>RS-Flip-Flop</a:t>
            </a:r>
          </a:p>
        </p:txBody>
      </p:sp>
      <p:sp>
        <p:nvSpPr>
          <p:cNvPr id="944" name="Shape 944"/>
          <p:cNvSpPr/>
          <p:nvPr/>
        </p:nvSpPr>
        <p:spPr>
          <a:xfrm>
            <a:off x="4151312" y="127000"/>
            <a:ext cx="152152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2400"/>
              <a:t>JK-Flip-Flop</a:t>
            </a:r>
          </a:p>
        </p:txBody>
      </p:sp>
      <p:sp>
        <p:nvSpPr>
          <p:cNvPr id="945" name="Shape 945"/>
          <p:cNvSpPr/>
          <p:nvPr/>
        </p:nvSpPr>
        <p:spPr>
          <a:xfrm>
            <a:off x="7629450" y="127000"/>
            <a:ext cx="1474044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2400"/>
              <a:t>D-Flip-Flop</a:t>
            </a:r>
          </a:p>
        </p:txBody>
      </p:sp>
      <p:pic>
        <p:nvPicPr>
          <p:cNvPr id="946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000" y="2705100"/>
            <a:ext cx="2186863" cy="1714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Shape 948"/>
          <p:cNvSpPr/>
          <p:nvPr/>
        </p:nvSpPr>
        <p:spPr>
          <a:xfrm>
            <a:off x="754558" y="864096"/>
            <a:ext cx="1240560" cy="12205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49" name="Shape 949"/>
          <p:cNvSpPr/>
          <p:nvPr/>
        </p:nvSpPr>
        <p:spPr>
          <a:xfrm>
            <a:off x="2997200" y="8763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50" name="Shape 950"/>
          <p:cNvSpPr/>
          <p:nvPr/>
        </p:nvSpPr>
        <p:spPr>
          <a:xfrm>
            <a:off x="393700" y="685800"/>
            <a:ext cx="337394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D0</a:t>
            </a:r>
          </a:p>
        </p:txBody>
      </p:sp>
      <p:sp>
        <p:nvSpPr>
          <p:cNvPr id="951" name="Shape 951"/>
          <p:cNvSpPr/>
          <p:nvPr/>
        </p:nvSpPr>
        <p:spPr>
          <a:xfrm>
            <a:off x="3403600" y="685800"/>
            <a:ext cx="35153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Q0</a:t>
            </a:r>
          </a:p>
        </p:txBody>
      </p:sp>
      <p:grpSp>
        <p:nvGrpSpPr>
          <p:cNvPr id="954" name="Group 954"/>
          <p:cNvGrpSpPr/>
          <p:nvPr/>
        </p:nvGrpSpPr>
        <p:grpSpPr>
          <a:xfrm>
            <a:off x="1993900" y="609600"/>
            <a:ext cx="1009925" cy="1237078"/>
            <a:chOff x="0" y="0"/>
            <a:chExt cx="1009924" cy="1237077"/>
          </a:xfrm>
        </p:grpSpPr>
        <p:sp>
          <p:nvSpPr>
            <p:cNvPr id="952" name="Shape 952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53" name="Shape 953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955" name="Shape 955"/>
          <p:cNvSpPr/>
          <p:nvPr/>
        </p:nvSpPr>
        <p:spPr>
          <a:xfrm flipV="1">
            <a:off x="1303982" y="1231907"/>
            <a:ext cx="691136" cy="1879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56" name="Shape 956"/>
          <p:cNvSpPr/>
          <p:nvPr/>
        </p:nvSpPr>
        <p:spPr>
          <a:xfrm>
            <a:off x="838200" y="1092200"/>
            <a:ext cx="379562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Clk</a:t>
            </a:r>
          </a:p>
        </p:txBody>
      </p:sp>
      <p:grpSp>
        <p:nvGrpSpPr>
          <p:cNvPr id="959" name="Group 959"/>
          <p:cNvGrpSpPr/>
          <p:nvPr/>
        </p:nvGrpSpPr>
        <p:grpSpPr>
          <a:xfrm>
            <a:off x="1993900" y="1841500"/>
            <a:ext cx="1009925" cy="1237078"/>
            <a:chOff x="0" y="0"/>
            <a:chExt cx="1009924" cy="1237077"/>
          </a:xfrm>
        </p:grpSpPr>
        <p:sp>
          <p:nvSpPr>
            <p:cNvPr id="957" name="Shape 957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58" name="Shape 958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62" name="Group 962"/>
          <p:cNvGrpSpPr/>
          <p:nvPr/>
        </p:nvGrpSpPr>
        <p:grpSpPr>
          <a:xfrm>
            <a:off x="1993900" y="3073400"/>
            <a:ext cx="1009925" cy="1237078"/>
            <a:chOff x="0" y="0"/>
            <a:chExt cx="1009924" cy="1237077"/>
          </a:xfrm>
        </p:grpSpPr>
        <p:sp>
          <p:nvSpPr>
            <p:cNvPr id="960" name="Shape 960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61" name="Shape 961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65" name="Group 965"/>
          <p:cNvGrpSpPr/>
          <p:nvPr/>
        </p:nvGrpSpPr>
        <p:grpSpPr>
          <a:xfrm>
            <a:off x="1993900" y="4305300"/>
            <a:ext cx="1009925" cy="1237078"/>
            <a:chOff x="0" y="0"/>
            <a:chExt cx="1009924" cy="1237077"/>
          </a:xfrm>
        </p:grpSpPr>
        <p:sp>
          <p:nvSpPr>
            <p:cNvPr id="963" name="Shape 963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64" name="Shape 964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966" name="Shape 966"/>
          <p:cNvSpPr/>
          <p:nvPr/>
        </p:nvSpPr>
        <p:spPr>
          <a:xfrm>
            <a:off x="3009900" y="21336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67" name="Shape 967"/>
          <p:cNvSpPr/>
          <p:nvPr/>
        </p:nvSpPr>
        <p:spPr>
          <a:xfrm>
            <a:off x="3416300" y="1943100"/>
            <a:ext cx="35153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Q1</a:t>
            </a:r>
          </a:p>
        </p:txBody>
      </p:sp>
      <p:sp>
        <p:nvSpPr>
          <p:cNvPr id="968" name="Shape 968"/>
          <p:cNvSpPr/>
          <p:nvPr/>
        </p:nvSpPr>
        <p:spPr>
          <a:xfrm>
            <a:off x="2997200" y="33655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69" name="Shape 969"/>
          <p:cNvSpPr/>
          <p:nvPr/>
        </p:nvSpPr>
        <p:spPr>
          <a:xfrm>
            <a:off x="3403600" y="3175000"/>
            <a:ext cx="35153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Q2</a:t>
            </a:r>
          </a:p>
        </p:txBody>
      </p:sp>
      <p:sp>
        <p:nvSpPr>
          <p:cNvPr id="970" name="Shape 970"/>
          <p:cNvSpPr/>
          <p:nvPr/>
        </p:nvSpPr>
        <p:spPr>
          <a:xfrm>
            <a:off x="2997200" y="45974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1" name="Shape 971"/>
          <p:cNvSpPr/>
          <p:nvPr/>
        </p:nvSpPr>
        <p:spPr>
          <a:xfrm>
            <a:off x="3403600" y="4406900"/>
            <a:ext cx="35153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Q3</a:t>
            </a:r>
          </a:p>
        </p:txBody>
      </p:sp>
      <p:sp>
        <p:nvSpPr>
          <p:cNvPr id="972" name="Shape 972"/>
          <p:cNvSpPr/>
          <p:nvPr/>
        </p:nvSpPr>
        <p:spPr>
          <a:xfrm>
            <a:off x="749300" y="2095500"/>
            <a:ext cx="1240559" cy="12205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3" name="Shape 973"/>
          <p:cNvSpPr/>
          <p:nvPr/>
        </p:nvSpPr>
        <p:spPr>
          <a:xfrm flipV="1">
            <a:off x="1409700" y="2463800"/>
            <a:ext cx="580010" cy="3666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4" name="Shape 974"/>
          <p:cNvSpPr/>
          <p:nvPr/>
        </p:nvSpPr>
        <p:spPr>
          <a:xfrm>
            <a:off x="749300" y="3340100"/>
            <a:ext cx="1240559" cy="12205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5" name="Shape 975"/>
          <p:cNvSpPr/>
          <p:nvPr/>
        </p:nvSpPr>
        <p:spPr>
          <a:xfrm flipV="1">
            <a:off x="1409700" y="3708400"/>
            <a:ext cx="580010" cy="3666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6" name="Shape 976"/>
          <p:cNvSpPr/>
          <p:nvPr/>
        </p:nvSpPr>
        <p:spPr>
          <a:xfrm>
            <a:off x="749300" y="4559300"/>
            <a:ext cx="1240559" cy="12205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7" name="Shape 977"/>
          <p:cNvSpPr/>
          <p:nvPr/>
        </p:nvSpPr>
        <p:spPr>
          <a:xfrm flipV="1">
            <a:off x="1409700" y="4927600"/>
            <a:ext cx="580010" cy="3666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8" name="Shape 978"/>
          <p:cNvSpPr/>
          <p:nvPr/>
        </p:nvSpPr>
        <p:spPr>
          <a:xfrm flipH="1">
            <a:off x="1409699" y="1219174"/>
            <a:ext cx="1" cy="370842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79" name="Shape 979"/>
          <p:cNvSpPr/>
          <p:nvPr/>
        </p:nvSpPr>
        <p:spPr>
          <a:xfrm>
            <a:off x="393700" y="4432300"/>
            <a:ext cx="337394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D3</a:t>
            </a:r>
          </a:p>
        </p:txBody>
      </p:sp>
      <p:sp>
        <p:nvSpPr>
          <p:cNvPr id="980" name="Shape 980"/>
          <p:cNvSpPr/>
          <p:nvPr/>
        </p:nvSpPr>
        <p:spPr>
          <a:xfrm>
            <a:off x="393700" y="3213100"/>
            <a:ext cx="337394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D2</a:t>
            </a:r>
          </a:p>
        </p:txBody>
      </p:sp>
      <p:sp>
        <p:nvSpPr>
          <p:cNvPr id="981" name="Shape 981"/>
          <p:cNvSpPr/>
          <p:nvPr/>
        </p:nvSpPr>
        <p:spPr>
          <a:xfrm>
            <a:off x="393700" y="1943100"/>
            <a:ext cx="337394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D1</a:t>
            </a:r>
          </a:p>
        </p:txBody>
      </p:sp>
      <p:grpSp>
        <p:nvGrpSpPr>
          <p:cNvPr id="984" name="Group 984"/>
          <p:cNvGrpSpPr/>
          <p:nvPr/>
        </p:nvGrpSpPr>
        <p:grpSpPr>
          <a:xfrm>
            <a:off x="5067300" y="596900"/>
            <a:ext cx="1009925" cy="1237078"/>
            <a:chOff x="0" y="0"/>
            <a:chExt cx="1009924" cy="1237077"/>
          </a:xfrm>
        </p:grpSpPr>
        <p:sp>
          <p:nvSpPr>
            <p:cNvPr id="982" name="Shape 982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83" name="Shape 983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87" name="Group 987"/>
          <p:cNvGrpSpPr/>
          <p:nvPr/>
        </p:nvGrpSpPr>
        <p:grpSpPr>
          <a:xfrm>
            <a:off x="5067300" y="1828800"/>
            <a:ext cx="1009925" cy="1237078"/>
            <a:chOff x="0" y="0"/>
            <a:chExt cx="1009924" cy="1237077"/>
          </a:xfrm>
        </p:grpSpPr>
        <p:sp>
          <p:nvSpPr>
            <p:cNvPr id="985" name="Shape 985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86" name="Shape 986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90" name="Group 990"/>
          <p:cNvGrpSpPr/>
          <p:nvPr/>
        </p:nvGrpSpPr>
        <p:grpSpPr>
          <a:xfrm>
            <a:off x="5067300" y="3060700"/>
            <a:ext cx="1009925" cy="1237078"/>
            <a:chOff x="0" y="0"/>
            <a:chExt cx="1009924" cy="1237077"/>
          </a:xfrm>
        </p:grpSpPr>
        <p:sp>
          <p:nvSpPr>
            <p:cNvPr id="988" name="Shape 988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89" name="Shape 989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93" name="Group 993"/>
          <p:cNvGrpSpPr/>
          <p:nvPr/>
        </p:nvGrpSpPr>
        <p:grpSpPr>
          <a:xfrm>
            <a:off x="5067300" y="4292600"/>
            <a:ext cx="1009925" cy="1237078"/>
            <a:chOff x="0" y="0"/>
            <a:chExt cx="1009924" cy="1237077"/>
          </a:xfrm>
        </p:grpSpPr>
        <p:sp>
          <p:nvSpPr>
            <p:cNvPr id="991" name="Shape 991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92" name="Shape 992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96" name="Group 996"/>
          <p:cNvGrpSpPr/>
          <p:nvPr/>
        </p:nvGrpSpPr>
        <p:grpSpPr>
          <a:xfrm>
            <a:off x="6096000" y="596900"/>
            <a:ext cx="1009925" cy="1237078"/>
            <a:chOff x="0" y="0"/>
            <a:chExt cx="1009924" cy="1237077"/>
          </a:xfrm>
        </p:grpSpPr>
        <p:sp>
          <p:nvSpPr>
            <p:cNvPr id="994" name="Shape 994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95" name="Shape 995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999" name="Group 999"/>
          <p:cNvGrpSpPr/>
          <p:nvPr/>
        </p:nvGrpSpPr>
        <p:grpSpPr>
          <a:xfrm>
            <a:off x="6096000" y="1828800"/>
            <a:ext cx="1009925" cy="1237078"/>
            <a:chOff x="0" y="0"/>
            <a:chExt cx="1009924" cy="1237077"/>
          </a:xfrm>
        </p:grpSpPr>
        <p:sp>
          <p:nvSpPr>
            <p:cNvPr id="997" name="Shape 997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998" name="Shape 998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02" name="Group 1002"/>
          <p:cNvGrpSpPr/>
          <p:nvPr/>
        </p:nvGrpSpPr>
        <p:grpSpPr>
          <a:xfrm>
            <a:off x="6096000" y="3060700"/>
            <a:ext cx="1009925" cy="1237078"/>
            <a:chOff x="0" y="0"/>
            <a:chExt cx="1009924" cy="1237077"/>
          </a:xfrm>
        </p:grpSpPr>
        <p:sp>
          <p:nvSpPr>
            <p:cNvPr id="1000" name="Shape 1000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01" name="Shape 1001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05" name="Group 1005"/>
          <p:cNvGrpSpPr/>
          <p:nvPr/>
        </p:nvGrpSpPr>
        <p:grpSpPr>
          <a:xfrm>
            <a:off x="6096000" y="4292600"/>
            <a:ext cx="1009925" cy="1237078"/>
            <a:chOff x="0" y="0"/>
            <a:chExt cx="1009924" cy="1237077"/>
          </a:xfrm>
        </p:grpSpPr>
        <p:sp>
          <p:nvSpPr>
            <p:cNvPr id="1003" name="Shape 1003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04" name="Shape 1004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08" name="Group 1008"/>
          <p:cNvGrpSpPr/>
          <p:nvPr/>
        </p:nvGrpSpPr>
        <p:grpSpPr>
          <a:xfrm>
            <a:off x="7124700" y="596900"/>
            <a:ext cx="1009925" cy="1237078"/>
            <a:chOff x="0" y="0"/>
            <a:chExt cx="1009924" cy="1237077"/>
          </a:xfrm>
        </p:grpSpPr>
        <p:sp>
          <p:nvSpPr>
            <p:cNvPr id="1006" name="Shape 1006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07" name="Shape 1007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11" name="Group 1011"/>
          <p:cNvGrpSpPr/>
          <p:nvPr/>
        </p:nvGrpSpPr>
        <p:grpSpPr>
          <a:xfrm>
            <a:off x="7124700" y="1828800"/>
            <a:ext cx="1009925" cy="1237078"/>
            <a:chOff x="0" y="0"/>
            <a:chExt cx="1009924" cy="1237077"/>
          </a:xfrm>
        </p:grpSpPr>
        <p:sp>
          <p:nvSpPr>
            <p:cNvPr id="1009" name="Shape 1009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10" name="Shape 1010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14" name="Group 1014"/>
          <p:cNvGrpSpPr/>
          <p:nvPr/>
        </p:nvGrpSpPr>
        <p:grpSpPr>
          <a:xfrm>
            <a:off x="7124700" y="3060700"/>
            <a:ext cx="1009925" cy="1237078"/>
            <a:chOff x="0" y="0"/>
            <a:chExt cx="1009924" cy="1237077"/>
          </a:xfrm>
        </p:grpSpPr>
        <p:sp>
          <p:nvSpPr>
            <p:cNvPr id="1012" name="Shape 1012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13" name="Shape 1013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17" name="Group 1017"/>
          <p:cNvGrpSpPr/>
          <p:nvPr/>
        </p:nvGrpSpPr>
        <p:grpSpPr>
          <a:xfrm>
            <a:off x="7124700" y="4292600"/>
            <a:ext cx="1009925" cy="1237078"/>
            <a:chOff x="0" y="0"/>
            <a:chExt cx="1009924" cy="1237077"/>
          </a:xfrm>
        </p:grpSpPr>
        <p:sp>
          <p:nvSpPr>
            <p:cNvPr id="1015" name="Shape 1015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16" name="Shape 1016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20" name="Group 1020"/>
          <p:cNvGrpSpPr/>
          <p:nvPr/>
        </p:nvGrpSpPr>
        <p:grpSpPr>
          <a:xfrm>
            <a:off x="8153400" y="596900"/>
            <a:ext cx="1009925" cy="1237078"/>
            <a:chOff x="0" y="0"/>
            <a:chExt cx="1009924" cy="1237077"/>
          </a:xfrm>
        </p:grpSpPr>
        <p:sp>
          <p:nvSpPr>
            <p:cNvPr id="1018" name="Shape 1018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19" name="Shape 1019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23" name="Group 1023"/>
          <p:cNvGrpSpPr/>
          <p:nvPr/>
        </p:nvGrpSpPr>
        <p:grpSpPr>
          <a:xfrm>
            <a:off x="8153400" y="1828800"/>
            <a:ext cx="1009925" cy="1237078"/>
            <a:chOff x="0" y="0"/>
            <a:chExt cx="1009924" cy="1237077"/>
          </a:xfrm>
        </p:grpSpPr>
        <p:sp>
          <p:nvSpPr>
            <p:cNvPr id="1021" name="Shape 1021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22" name="Shape 1022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26" name="Group 1026"/>
          <p:cNvGrpSpPr/>
          <p:nvPr/>
        </p:nvGrpSpPr>
        <p:grpSpPr>
          <a:xfrm>
            <a:off x="8153400" y="3060700"/>
            <a:ext cx="1009925" cy="1237078"/>
            <a:chOff x="0" y="0"/>
            <a:chExt cx="1009924" cy="1237077"/>
          </a:xfrm>
        </p:grpSpPr>
        <p:sp>
          <p:nvSpPr>
            <p:cNvPr id="1024" name="Shape 1024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25" name="Shape 1025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029" name="Group 1029"/>
          <p:cNvGrpSpPr/>
          <p:nvPr/>
        </p:nvGrpSpPr>
        <p:grpSpPr>
          <a:xfrm>
            <a:off x="8153400" y="4292600"/>
            <a:ext cx="1009925" cy="1237078"/>
            <a:chOff x="0" y="0"/>
            <a:chExt cx="1009924" cy="1237077"/>
          </a:xfrm>
        </p:grpSpPr>
        <p:sp>
          <p:nvSpPr>
            <p:cNvPr id="1027" name="Shape 1027"/>
            <p:cNvSpPr/>
            <p:nvPr/>
          </p:nvSpPr>
          <p:spPr>
            <a:xfrm>
              <a:off x="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028" name="Shape 1028"/>
            <p:cNvSpPr/>
            <p:nvPr/>
          </p:nvSpPr>
          <p:spPr>
            <a:xfrm rot="5400000" flipH="1">
              <a:off x="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030" name="Shape 1030"/>
          <p:cNvSpPr/>
          <p:nvPr/>
        </p:nvSpPr>
        <p:spPr>
          <a:xfrm>
            <a:off x="9182100" y="9144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31" name="Shape 1031"/>
          <p:cNvSpPr/>
          <p:nvPr/>
        </p:nvSpPr>
        <p:spPr>
          <a:xfrm>
            <a:off x="9296400" y="1066800"/>
            <a:ext cx="534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DO0</a:t>
            </a:r>
          </a:p>
        </p:txBody>
      </p:sp>
      <p:sp>
        <p:nvSpPr>
          <p:cNvPr id="1032" name="Shape 1032"/>
          <p:cNvSpPr/>
          <p:nvPr/>
        </p:nvSpPr>
        <p:spPr>
          <a:xfrm>
            <a:off x="9194800" y="21717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33" name="Shape 1033"/>
          <p:cNvSpPr/>
          <p:nvPr/>
        </p:nvSpPr>
        <p:spPr>
          <a:xfrm>
            <a:off x="9309100" y="2324100"/>
            <a:ext cx="534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DO1</a:t>
            </a:r>
          </a:p>
        </p:txBody>
      </p:sp>
      <p:sp>
        <p:nvSpPr>
          <p:cNvPr id="1034" name="Shape 1034"/>
          <p:cNvSpPr/>
          <p:nvPr/>
        </p:nvSpPr>
        <p:spPr>
          <a:xfrm>
            <a:off x="9182100" y="34036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35" name="Shape 1035"/>
          <p:cNvSpPr/>
          <p:nvPr/>
        </p:nvSpPr>
        <p:spPr>
          <a:xfrm>
            <a:off x="9296400" y="3556000"/>
            <a:ext cx="534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DO2</a:t>
            </a:r>
          </a:p>
        </p:txBody>
      </p:sp>
      <p:sp>
        <p:nvSpPr>
          <p:cNvPr id="1036" name="Shape 1036"/>
          <p:cNvSpPr/>
          <p:nvPr/>
        </p:nvSpPr>
        <p:spPr>
          <a:xfrm>
            <a:off x="9182100" y="46355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37" name="Shape 1037"/>
          <p:cNvSpPr/>
          <p:nvPr/>
        </p:nvSpPr>
        <p:spPr>
          <a:xfrm>
            <a:off x="9296400" y="4787900"/>
            <a:ext cx="534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DO3</a:t>
            </a:r>
          </a:p>
        </p:txBody>
      </p:sp>
      <p:sp>
        <p:nvSpPr>
          <p:cNvPr id="1038" name="Shape 1038"/>
          <p:cNvSpPr/>
          <p:nvPr/>
        </p:nvSpPr>
        <p:spPr>
          <a:xfrm>
            <a:off x="4787900" y="9271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39" name="Shape 1039"/>
          <p:cNvSpPr/>
          <p:nvPr/>
        </p:nvSpPr>
        <p:spPr>
          <a:xfrm>
            <a:off x="4800600" y="21844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40" name="Shape 1040"/>
          <p:cNvSpPr/>
          <p:nvPr/>
        </p:nvSpPr>
        <p:spPr>
          <a:xfrm>
            <a:off x="4787900" y="34163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41" name="Shape 1041"/>
          <p:cNvSpPr/>
          <p:nvPr/>
        </p:nvSpPr>
        <p:spPr>
          <a:xfrm>
            <a:off x="4787900" y="46482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42" name="Shape 1042"/>
          <p:cNvSpPr/>
          <p:nvPr/>
        </p:nvSpPr>
        <p:spPr>
          <a:xfrm>
            <a:off x="4495800" y="1066800"/>
            <a:ext cx="407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DI0</a:t>
            </a:r>
          </a:p>
        </p:txBody>
      </p:sp>
      <p:sp>
        <p:nvSpPr>
          <p:cNvPr id="1043" name="Shape 1043"/>
          <p:cNvSpPr/>
          <p:nvPr/>
        </p:nvSpPr>
        <p:spPr>
          <a:xfrm>
            <a:off x="4508500" y="2324100"/>
            <a:ext cx="407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DI1</a:t>
            </a:r>
          </a:p>
        </p:txBody>
      </p:sp>
      <p:sp>
        <p:nvSpPr>
          <p:cNvPr id="1044" name="Shape 1044"/>
          <p:cNvSpPr/>
          <p:nvPr/>
        </p:nvSpPr>
        <p:spPr>
          <a:xfrm>
            <a:off x="4495800" y="3556000"/>
            <a:ext cx="407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DI2</a:t>
            </a:r>
          </a:p>
        </p:txBody>
      </p:sp>
      <p:sp>
        <p:nvSpPr>
          <p:cNvPr id="1045" name="Shape 1045"/>
          <p:cNvSpPr/>
          <p:nvPr/>
        </p:nvSpPr>
        <p:spPr>
          <a:xfrm>
            <a:off x="4495800" y="4787900"/>
            <a:ext cx="407963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DI3</a:t>
            </a:r>
          </a:p>
        </p:txBody>
      </p:sp>
      <p:sp>
        <p:nvSpPr>
          <p:cNvPr id="1046" name="Shape 1046"/>
          <p:cNvSpPr/>
          <p:nvPr/>
        </p:nvSpPr>
        <p:spPr>
          <a:xfrm>
            <a:off x="6096000" y="5588000"/>
            <a:ext cx="1003300" cy="3048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047" name="Shape 1047"/>
          <p:cNvSpPr/>
          <p:nvPr/>
        </p:nvSpPr>
        <p:spPr>
          <a:xfrm>
            <a:off x="7124700" y="5588000"/>
            <a:ext cx="1003300" cy="3048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048" name="Shape 1048"/>
          <p:cNvSpPr/>
          <p:nvPr/>
        </p:nvSpPr>
        <p:spPr>
          <a:xfrm>
            <a:off x="8153400" y="5588000"/>
            <a:ext cx="1003300" cy="3048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049" name="Shape 1049"/>
          <p:cNvSpPr/>
          <p:nvPr/>
        </p:nvSpPr>
        <p:spPr>
          <a:xfrm>
            <a:off x="5067300" y="5588000"/>
            <a:ext cx="1003300" cy="3048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050" name="Shape 1050"/>
          <p:cNvSpPr/>
          <p:nvPr/>
        </p:nvSpPr>
        <p:spPr>
          <a:xfrm>
            <a:off x="5599488" y="5894011"/>
            <a:ext cx="1" cy="276978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51" name="Shape 1051"/>
          <p:cNvSpPr/>
          <p:nvPr/>
        </p:nvSpPr>
        <p:spPr>
          <a:xfrm>
            <a:off x="6629399" y="5892800"/>
            <a:ext cx="1" cy="276978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52" name="Shape 1052"/>
          <p:cNvSpPr/>
          <p:nvPr/>
        </p:nvSpPr>
        <p:spPr>
          <a:xfrm>
            <a:off x="7632700" y="5892800"/>
            <a:ext cx="1" cy="276978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53" name="Shape 1053"/>
          <p:cNvSpPr/>
          <p:nvPr/>
        </p:nvSpPr>
        <p:spPr>
          <a:xfrm>
            <a:off x="8661400" y="5892800"/>
            <a:ext cx="1" cy="276978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54" name="Shape 1054"/>
          <p:cNvSpPr/>
          <p:nvPr/>
        </p:nvSpPr>
        <p:spPr>
          <a:xfrm>
            <a:off x="5410200" y="6248400"/>
            <a:ext cx="323379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A3</a:t>
            </a:r>
          </a:p>
        </p:txBody>
      </p:sp>
      <p:sp>
        <p:nvSpPr>
          <p:cNvPr id="1055" name="Shape 1055"/>
          <p:cNvSpPr/>
          <p:nvPr/>
        </p:nvSpPr>
        <p:spPr>
          <a:xfrm>
            <a:off x="6438900" y="6248400"/>
            <a:ext cx="323379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A2</a:t>
            </a:r>
          </a:p>
        </p:txBody>
      </p:sp>
      <p:sp>
        <p:nvSpPr>
          <p:cNvPr id="1056" name="Shape 1056"/>
          <p:cNvSpPr/>
          <p:nvPr/>
        </p:nvSpPr>
        <p:spPr>
          <a:xfrm>
            <a:off x="7467600" y="6248400"/>
            <a:ext cx="323379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A1</a:t>
            </a:r>
          </a:p>
        </p:txBody>
      </p:sp>
      <p:sp>
        <p:nvSpPr>
          <p:cNvPr id="1057" name="Shape 1057"/>
          <p:cNvSpPr/>
          <p:nvPr/>
        </p:nvSpPr>
        <p:spPr>
          <a:xfrm>
            <a:off x="8496300" y="6248400"/>
            <a:ext cx="323379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A0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Shape 1059"/>
          <p:cNvSpPr/>
          <p:nvPr/>
        </p:nvSpPr>
        <p:spPr>
          <a:xfrm>
            <a:off x="3251200" y="3822700"/>
            <a:ext cx="3619500" cy="2032000"/>
          </a:xfrm>
          <a:prstGeom prst="rect">
            <a:avLst/>
          </a:prstGeom>
          <a:solidFill>
            <a:srgbClr val="D6D6D6"/>
          </a:solidFill>
          <a:ln w="12700">
            <a:solidFill>
              <a:srgbClr val="C0C0C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060" name="Shape 1060"/>
          <p:cNvSpPr/>
          <p:nvPr/>
        </p:nvSpPr>
        <p:spPr>
          <a:xfrm flipV="1">
            <a:off x="4508500" y="4140200"/>
            <a:ext cx="2817962" cy="5"/>
          </a:xfrm>
          <a:prstGeom prst="line">
            <a:avLst/>
          </a:prstGeom>
          <a:ln w="1905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61" name="Shape 1061"/>
          <p:cNvSpPr/>
          <p:nvPr/>
        </p:nvSpPr>
        <p:spPr>
          <a:xfrm flipV="1">
            <a:off x="977900" y="4140195"/>
            <a:ext cx="2817962" cy="5"/>
          </a:xfrm>
          <a:prstGeom prst="line">
            <a:avLst/>
          </a:prstGeom>
          <a:ln w="1905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110" name="Group 1110"/>
          <p:cNvGrpSpPr/>
          <p:nvPr/>
        </p:nvGrpSpPr>
        <p:grpSpPr>
          <a:xfrm>
            <a:off x="431800" y="292099"/>
            <a:ext cx="9626600" cy="2037232"/>
            <a:chOff x="0" y="0"/>
            <a:chExt cx="9626600" cy="2037230"/>
          </a:xfrm>
        </p:grpSpPr>
        <p:sp>
          <p:nvSpPr>
            <p:cNvPr id="1062" name="Shape 1062"/>
            <p:cNvSpPr/>
            <p:nvPr/>
          </p:nvSpPr>
          <p:spPr>
            <a:xfrm>
              <a:off x="5613399" y="803327"/>
              <a:ext cx="331331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3873499" y="803327"/>
              <a:ext cx="331331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1109" name="Group 1109"/>
            <p:cNvGrpSpPr/>
            <p:nvPr/>
          </p:nvGrpSpPr>
          <p:grpSpPr>
            <a:xfrm>
              <a:off x="0" y="0"/>
              <a:ext cx="9626600" cy="2037231"/>
              <a:chOff x="0" y="0"/>
              <a:chExt cx="9626600" cy="2037230"/>
            </a:xfrm>
          </p:grpSpPr>
          <p:sp>
            <p:nvSpPr>
              <p:cNvPr id="1064" name="Shape 1064"/>
              <p:cNvSpPr/>
              <p:nvPr/>
            </p:nvSpPr>
            <p:spPr>
              <a:xfrm flipV="1">
                <a:off x="3185051" y="1261769"/>
                <a:ext cx="252873" cy="239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065" name="Shape 1065"/>
              <p:cNvSpPr/>
              <p:nvPr/>
            </p:nvSpPr>
            <p:spPr>
              <a:xfrm>
                <a:off x="51989" y="786653"/>
                <a:ext cx="3313314" cy="2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1075" name="Group 1075"/>
              <p:cNvGrpSpPr/>
              <p:nvPr/>
            </p:nvGrpSpPr>
            <p:grpSpPr>
              <a:xfrm>
                <a:off x="639955" y="205399"/>
                <a:ext cx="2394599" cy="1543438"/>
                <a:chOff x="0" y="0"/>
                <a:chExt cx="2394597" cy="1543437"/>
              </a:xfrm>
            </p:grpSpPr>
            <p:sp>
              <p:nvSpPr>
                <p:cNvPr id="1066" name="Shape 1066"/>
                <p:cNvSpPr/>
                <p:nvPr/>
              </p:nvSpPr>
              <p:spPr>
                <a:xfrm>
                  <a:off x="777466" y="-1"/>
                  <a:ext cx="777467" cy="8080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67" name="Shape 1067"/>
                <p:cNvSpPr/>
                <p:nvPr/>
              </p:nvSpPr>
              <p:spPr>
                <a:xfrm>
                  <a:off x="209915" y="88889"/>
                  <a:ext cx="1026257" cy="8808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68" name="Shape 1068"/>
                <p:cNvSpPr/>
                <p:nvPr/>
              </p:nvSpPr>
              <p:spPr>
                <a:xfrm>
                  <a:off x="0" y="581819"/>
                  <a:ext cx="482030" cy="678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69" name="Shape 1069"/>
                <p:cNvSpPr/>
                <p:nvPr/>
              </p:nvSpPr>
              <p:spPr>
                <a:xfrm>
                  <a:off x="1313918" y="129293"/>
                  <a:ext cx="777467" cy="8080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70" name="Shape 1070"/>
                <p:cNvSpPr/>
                <p:nvPr/>
              </p:nvSpPr>
              <p:spPr>
                <a:xfrm>
                  <a:off x="808565" y="307071"/>
                  <a:ext cx="777467" cy="8080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71" name="Shape 1071"/>
                <p:cNvSpPr/>
                <p:nvPr/>
              </p:nvSpPr>
              <p:spPr>
                <a:xfrm>
                  <a:off x="209915" y="630304"/>
                  <a:ext cx="870764" cy="848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72" name="Shape 1072"/>
                <p:cNvSpPr/>
                <p:nvPr/>
              </p:nvSpPr>
              <p:spPr>
                <a:xfrm>
                  <a:off x="1850370" y="476768"/>
                  <a:ext cx="544228" cy="5899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73" name="Shape 1073"/>
                <p:cNvSpPr/>
                <p:nvPr/>
              </p:nvSpPr>
              <p:spPr>
                <a:xfrm>
                  <a:off x="1251721" y="517172"/>
                  <a:ext cx="808566" cy="8404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7"/>
                      </a:cubicBezTo>
                      <a:cubicBezTo>
                        <a:pt x="12954" y="20639"/>
                        <a:pt x="6724" y="20639"/>
                        <a:pt x="2882" y="16797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74" name="Shape 1074"/>
                <p:cNvSpPr/>
                <p:nvPr/>
              </p:nvSpPr>
              <p:spPr>
                <a:xfrm>
                  <a:off x="777466" y="711112"/>
                  <a:ext cx="808566" cy="832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  <p:grpSp>
            <p:nvGrpSpPr>
              <p:cNvPr id="1078" name="Group 1078"/>
              <p:cNvGrpSpPr/>
              <p:nvPr/>
            </p:nvGrpSpPr>
            <p:grpSpPr>
              <a:xfrm>
                <a:off x="3340970" y="595886"/>
                <a:ext cx="676341" cy="828463"/>
                <a:chOff x="0" y="0"/>
                <a:chExt cx="676339" cy="828462"/>
              </a:xfrm>
            </p:grpSpPr>
            <p:sp>
              <p:nvSpPr>
                <p:cNvPr id="1076" name="Shape 1076"/>
                <p:cNvSpPr/>
                <p:nvPr/>
              </p:nvSpPr>
              <p:spPr>
                <a:xfrm>
                  <a:off x="0" y="0"/>
                  <a:ext cx="676340" cy="828463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>
                  <a:lvl1pPr marL="313972" indent="-313972" defTabSz="1016000">
                    <a:buClr>
                      <a:srgbClr val="287EC1"/>
                    </a:buClr>
                    <a:defRPr sz="22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200">
                      <a:uFill>
                        <a:solidFill/>
                      </a:uFill>
                    </a:rPr>
                    <a:t>  </a:t>
                  </a:r>
                </a:p>
              </p:txBody>
            </p:sp>
            <p:sp>
              <p:nvSpPr>
                <p:cNvPr id="1077" name="Shape 1077"/>
                <p:cNvSpPr/>
                <p:nvPr/>
              </p:nvSpPr>
              <p:spPr>
                <a:xfrm rot="5399991" flipH="1">
                  <a:off x="0" y="586851"/>
                  <a:ext cx="161598" cy="1615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  <p:sp>
            <p:nvSpPr>
              <p:cNvPr id="1079" name="Shape 1079"/>
              <p:cNvSpPr/>
              <p:nvPr/>
            </p:nvSpPr>
            <p:spPr>
              <a:xfrm>
                <a:off x="1634098" y="488174"/>
                <a:ext cx="419565" cy="305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≥1</a:t>
                </a:r>
              </a:p>
            </p:txBody>
          </p:sp>
          <p:sp>
            <p:nvSpPr>
              <p:cNvPr id="1080" name="Shape 1080"/>
              <p:cNvSpPr/>
              <p:nvPr/>
            </p:nvSpPr>
            <p:spPr>
              <a:xfrm>
                <a:off x="1128336" y="826156"/>
                <a:ext cx="419565" cy="30573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grpSp>
            <p:nvGrpSpPr>
              <p:cNvPr id="1083" name="Group 1083"/>
              <p:cNvGrpSpPr/>
              <p:nvPr/>
            </p:nvGrpSpPr>
            <p:grpSpPr>
              <a:xfrm>
                <a:off x="1847689" y="1066061"/>
                <a:ext cx="543917" cy="305313"/>
                <a:chOff x="0" y="0"/>
                <a:chExt cx="543916" cy="305311"/>
              </a:xfrm>
            </p:grpSpPr>
            <p:sp>
              <p:nvSpPr>
                <p:cNvPr id="1081" name="Shape 1081"/>
                <p:cNvSpPr/>
                <p:nvPr/>
              </p:nvSpPr>
              <p:spPr>
                <a:xfrm>
                  <a:off x="0" y="0"/>
                  <a:ext cx="419565" cy="305312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>
                  <a:lvl1pPr marL="313972" indent="-313972" defTabSz="1016000">
                    <a:buClr>
                      <a:srgbClr val="287EC1"/>
                    </a:buClr>
                    <a:defRPr sz="22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200">
                      <a:uFill>
                        <a:solidFill/>
                      </a:uFill>
                    </a:rPr>
                    <a:t> &amp;</a:t>
                  </a:r>
                </a:p>
              </p:txBody>
            </p:sp>
            <p:sp>
              <p:nvSpPr>
                <p:cNvPr id="1082" name="Shape 1082"/>
                <p:cNvSpPr/>
                <p:nvPr/>
              </p:nvSpPr>
              <p:spPr>
                <a:xfrm>
                  <a:off x="407925" y="91400"/>
                  <a:ext cx="135992" cy="1225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 defTabSz="508000"/>
                  <a:endParaRPr/>
                </a:p>
              </p:txBody>
            </p:sp>
          </p:grpSp>
          <p:grpSp>
            <p:nvGrpSpPr>
              <p:cNvPr id="1093" name="Group 1093"/>
              <p:cNvGrpSpPr/>
              <p:nvPr/>
            </p:nvGrpSpPr>
            <p:grpSpPr>
              <a:xfrm>
                <a:off x="4487198" y="194050"/>
                <a:ext cx="2394598" cy="1543439"/>
                <a:chOff x="0" y="0"/>
                <a:chExt cx="2394597" cy="1543437"/>
              </a:xfrm>
            </p:grpSpPr>
            <p:sp>
              <p:nvSpPr>
                <p:cNvPr id="1084" name="Shape 1084"/>
                <p:cNvSpPr/>
                <p:nvPr/>
              </p:nvSpPr>
              <p:spPr>
                <a:xfrm>
                  <a:off x="777466" y="-1"/>
                  <a:ext cx="777467" cy="8080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85" name="Shape 1085"/>
                <p:cNvSpPr/>
                <p:nvPr/>
              </p:nvSpPr>
              <p:spPr>
                <a:xfrm>
                  <a:off x="209915" y="88889"/>
                  <a:ext cx="1026257" cy="8808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86" name="Shape 1086"/>
                <p:cNvSpPr/>
                <p:nvPr/>
              </p:nvSpPr>
              <p:spPr>
                <a:xfrm>
                  <a:off x="0" y="581819"/>
                  <a:ext cx="482030" cy="678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87" name="Shape 1087"/>
                <p:cNvSpPr/>
                <p:nvPr/>
              </p:nvSpPr>
              <p:spPr>
                <a:xfrm>
                  <a:off x="1313918" y="129293"/>
                  <a:ext cx="777467" cy="8080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88" name="Shape 1088"/>
                <p:cNvSpPr/>
                <p:nvPr/>
              </p:nvSpPr>
              <p:spPr>
                <a:xfrm>
                  <a:off x="808565" y="307071"/>
                  <a:ext cx="777467" cy="8080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89" name="Shape 1089"/>
                <p:cNvSpPr/>
                <p:nvPr/>
              </p:nvSpPr>
              <p:spPr>
                <a:xfrm>
                  <a:off x="209915" y="630304"/>
                  <a:ext cx="870764" cy="848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90" name="Shape 1090"/>
                <p:cNvSpPr/>
                <p:nvPr/>
              </p:nvSpPr>
              <p:spPr>
                <a:xfrm>
                  <a:off x="1850370" y="476768"/>
                  <a:ext cx="544228" cy="5899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91" name="Shape 1091"/>
                <p:cNvSpPr/>
                <p:nvPr/>
              </p:nvSpPr>
              <p:spPr>
                <a:xfrm>
                  <a:off x="1251721" y="517172"/>
                  <a:ext cx="808566" cy="84040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7"/>
                      </a:cubicBezTo>
                      <a:cubicBezTo>
                        <a:pt x="12954" y="20639"/>
                        <a:pt x="6724" y="20639"/>
                        <a:pt x="2882" y="16797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1092" name="Shape 1092"/>
                <p:cNvSpPr/>
                <p:nvPr/>
              </p:nvSpPr>
              <p:spPr>
                <a:xfrm>
                  <a:off x="777466" y="711112"/>
                  <a:ext cx="808566" cy="832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A8C6FE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  <p:sp>
            <p:nvSpPr>
              <p:cNvPr id="1094" name="Shape 1094"/>
              <p:cNvSpPr/>
              <p:nvPr/>
            </p:nvSpPr>
            <p:spPr>
              <a:xfrm>
                <a:off x="5485893" y="477771"/>
                <a:ext cx="419565" cy="30573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≥1</a:t>
                </a:r>
              </a:p>
            </p:txBody>
          </p:sp>
          <p:sp>
            <p:nvSpPr>
              <p:cNvPr id="1095" name="Shape 1095"/>
              <p:cNvSpPr/>
              <p:nvPr/>
            </p:nvSpPr>
            <p:spPr>
              <a:xfrm>
                <a:off x="4975197" y="818234"/>
                <a:ext cx="419566" cy="30573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grpSp>
            <p:nvGrpSpPr>
              <p:cNvPr id="1098" name="Group 1098"/>
              <p:cNvGrpSpPr/>
              <p:nvPr/>
            </p:nvGrpSpPr>
            <p:grpSpPr>
              <a:xfrm>
                <a:off x="5690171" y="1056559"/>
                <a:ext cx="543918" cy="305313"/>
                <a:chOff x="0" y="0"/>
                <a:chExt cx="543916" cy="305311"/>
              </a:xfrm>
            </p:grpSpPr>
            <p:sp>
              <p:nvSpPr>
                <p:cNvPr id="1096" name="Shape 1096"/>
                <p:cNvSpPr/>
                <p:nvPr/>
              </p:nvSpPr>
              <p:spPr>
                <a:xfrm>
                  <a:off x="0" y="0"/>
                  <a:ext cx="419565" cy="305312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>
                  <a:lvl1pPr marL="313972" indent="-313972" defTabSz="1016000">
                    <a:buClr>
                      <a:srgbClr val="287EC1"/>
                    </a:buClr>
                    <a:defRPr sz="22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200">
                      <a:uFill>
                        <a:solidFill/>
                      </a:uFill>
                    </a:rPr>
                    <a:t> &amp;</a:t>
                  </a:r>
                </a:p>
              </p:txBody>
            </p:sp>
            <p:sp>
              <p:nvSpPr>
                <p:cNvPr id="1097" name="Shape 1097"/>
                <p:cNvSpPr/>
                <p:nvPr/>
              </p:nvSpPr>
              <p:spPr>
                <a:xfrm>
                  <a:off x="407925" y="91400"/>
                  <a:ext cx="135992" cy="1225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 defTabSz="508000"/>
                  <a:endParaRPr/>
                </a:p>
              </p:txBody>
            </p:sp>
          </p:grpSp>
          <p:sp>
            <p:nvSpPr>
              <p:cNvPr id="1099" name="Shape 1099"/>
              <p:cNvSpPr/>
              <p:nvPr/>
            </p:nvSpPr>
            <p:spPr>
              <a:xfrm>
                <a:off x="41572" y="2033797"/>
                <a:ext cx="6991217" cy="343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100" name="Shape 1100"/>
              <p:cNvSpPr/>
              <p:nvPr/>
            </p:nvSpPr>
            <p:spPr>
              <a:xfrm flipH="1" flipV="1">
                <a:off x="3197067" y="1269615"/>
                <a:ext cx="315" cy="76369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101" name="Shape 1101"/>
              <p:cNvSpPr/>
              <p:nvPr/>
            </p:nvSpPr>
            <p:spPr>
              <a:xfrm flipH="1" flipV="1">
                <a:off x="7031981" y="1272186"/>
                <a:ext cx="315" cy="76369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102" name="Shape 1102"/>
              <p:cNvSpPr/>
              <p:nvPr/>
            </p:nvSpPr>
            <p:spPr>
              <a:xfrm flipV="1">
                <a:off x="7017986" y="1283535"/>
                <a:ext cx="252873" cy="239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1105" name="Group 1105"/>
              <p:cNvGrpSpPr/>
              <p:nvPr/>
            </p:nvGrpSpPr>
            <p:grpSpPr>
              <a:xfrm>
                <a:off x="7188212" y="602607"/>
                <a:ext cx="676340" cy="828464"/>
                <a:chOff x="0" y="0"/>
                <a:chExt cx="676339" cy="828462"/>
              </a:xfrm>
            </p:grpSpPr>
            <p:sp>
              <p:nvSpPr>
                <p:cNvPr id="1103" name="Shape 1103"/>
                <p:cNvSpPr/>
                <p:nvPr/>
              </p:nvSpPr>
              <p:spPr>
                <a:xfrm>
                  <a:off x="0" y="0"/>
                  <a:ext cx="676340" cy="828463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>
                  <a:lvl1pPr marL="313972" indent="-313972" defTabSz="1016000">
                    <a:buClr>
                      <a:srgbClr val="287EC1"/>
                    </a:buClr>
                    <a:defRPr sz="2200">
                      <a:uFill>
                        <a:solidFill/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</a:lstStyle>
                <a:p>
                  <a:pPr lvl="0">
                    <a:defRPr sz="1800">
                      <a:uFillTx/>
                    </a:defRPr>
                  </a:pPr>
                  <a:r>
                    <a:rPr sz="2200">
                      <a:uFill>
                        <a:solidFill/>
                      </a:uFill>
                    </a:rPr>
                    <a:t>  </a:t>
                  </a:r>
                </a:p>
              </p:txBody>
            </p:sp>
            <p:sp>
              <p:nvSpPr>
                <p:cNvPr id="1104" name="Shape 1104"/>
                <p:cNvSpPr/>
                <p:nvPr/>
              </p:nvSpPr>
              <p:spPr>
                <a:xfrm rot="5399991" flipH="1">
                  <a:off x="0" y="586851"/>
                  <a:ext cx="161598" cy="1615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10800" y="0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 algn="ctr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  <a:endParaRPr/>
                </a:p>
              </p:txBody>
            </p:sp>
          </p:grpSp>
          <p:sp>
            <p:nvSpPr>
              <p:cNvPr id="1106" name="Shape 1106"/>
              <p:cNvSpPr/>
              <p:nvPr/>
            </p:nvSpPr>
            <p:spPr>
              <a:xfrm>
                <a:off x="2705437" y="1758022"/>
                <a:ext cx="558801" cy="25400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000">
                    <a:uFill>
                      <a:solidFill/>
                    </a:uFill>
                  </a:rPr>
                  <a:t>Clk</a:t>
                </a:r>
              </a:p>
            </p:txBody>
          </p:sp>
          <p:sp>
            <p:nvSpPr>
              <p:cNvPr id="1107" name="Shape 1107"/>
              <p:cNvSpPr/>
              <p:nvPr/>
            </p:nvSpPr>
            <p:spPr>
              <a:xfrm>
                <a:off x="0" y="0"/>
                <a:ext cx="1739900" cy="52592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>
                    <a:uFillTx/>
                  </a:defRPr>
                </a:pPr>
                <a:r>
                  <a:rPr>
                    <a:uFill>
                      <a:solidFill/>
                    </a:uFill>
                  </a:rPr>
                  <a:t>Eingangs-signale</a:t>
                </a:r>
              </a:p>
            </p:txBody>
          </p:sp>
          <p:sp>
            <p:nvSpPr>
              <p:cNvPr id="1108" name="Shape 1108"/>
              <p:cNvSpPr/>
              <p:nvPr/>
            </p:nvSpPr>
            <p:spPr>
              <a:xfrm>
                <a:off x="7886700" y="0"/>
                <a:ext cx="1739900" cy="52592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>
                    <a:uFillTx/>
                  </a:defRPr>
                </a:pPr>
                <a:r>
                  <a:rPr>
                    <a:uFill>
                      <a:solidFill/>
                    </a:uFill>
                  </a:rPr>
                  <a:t>Ausgangs-signale</a:t>
                </a:r>
              </a:p>
            </p:txBody>
          </p:sp>
        </p:grpSp>
      </p:grpSp>
      <p:grpSp>
        <p:nvGrpSpPr>
          <p:cNvPr id="1120" name="Group 1120"/>
          <p:cNvGrpSpPr/>
          <p:nvPr/>
        </p:nvGrpSpPr>
        <p:grpSpPr>
          <a:xfrm>
            <a:off x="93855" y="3367699"/>
            <a:ext cx="2394599" cy="1543439"/>
            <a:chOff x="0" y="0"/>
            <a:chExt cx="2394597" cy="1543437"/>
          </a:xfrm>
        </p:grpSpPr>
        <p:sp>
          <p:nvSpPr>
            <p:cNvPr id="1111" name="Shape 1111"/>
            <p:cNvSpPr/>
            <p:nvPr/>
          </p:nvSpPr>
          <p:spPr>
            <a:xfrm>
              <a:off x="777466" y="-1"/>
              <a:ext cx="777467" cy="808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>
              <a:off x="209915" y="88889"/>
              <a:ext cx="1026257" cy="880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>
              <a:off x="0" y="581819"/>
              <a:ext cx="482030" cy="678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>
              <a:off x="1313918" y="129293"/>
              <a:ext cx="777467" cy="808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>
              <a:off x="808565" y="307071"/>
              <a:ext cx="777467" cy="808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209915" y="630304"/>
              <a:ext cx="870764" cy="848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850370" y="476768"/>
              <a:ext cx="544228" cy="589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>
              <a:off x="1251721" y="517172"/>
              <a:ext cx="808566" cy="840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>
              <a:off x="777466" y="711112"/>
              <a:ext cx="808566" cy="83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A8C6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21" name="Shape 1121"/>
          <p:cNvSpPr/>
          <p:nvPr/>
        </p:nvSpPr>
        <p:spPr>
          <a:xfrm>
            <a:off x="3636069" y="5353347"/>
            <a:ext cx="3726920" cy="23973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22" name="Shape 1122"/>
          <p:cNvSpPr/>
          <p:nvPr/>
        </p:nvSpPr>
        <p:spPr>
          <a:xfrm flipH="1" flipV="1">
            <a:off x="5088881" y="4599586"/>
            <a:ext cx="315" cy="763695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23" name="Shape 1123"/>
          <p:cNvSpPr/>
          <p:nvPr/>
        </p:nvSpPr>
        <p:spPr>
          <a:xfrm flipV="1">
            <a:off x="5074887" y="4610935"/>
            <a:ext cx="252873" cy="2395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126" name="Group 1126"/>
          <p:cNvGrpSpPr/>
          <p:nvPr/>
        </p:nvGrpSpPr>
        <p:grpSpPr>
          <a:xfrm>
            <a:off x="5245112" y="3930007"/>
            <a:ext cx="676340" cy="828464"/>
            <a:chOff x="0" y="0"/>
            <a:chExt cx="676339" cy="828462"/>
          </a:xfrm>
        </p:grpSpPr>
        <p:sp>
          <p:nvSpPr>
            <p:cNvPr id="1124" name="Shape 1124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125" name="Shape 1125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27" name="Shape 1127"/>
          <p:cNvSpPr/>
          <p:nvPr/>
        </p:nvSpPr>
        <p:spPr>
          <a:xfrm>
            <a:off x="6350337" y="5060022"/>
            <a:ext cx="558801" cy="254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Clk</a:t>
            </a:r>
          </a:p>
        </p:txBody>
      </p:sp>
      <p:sp>
        <p:nvSpPr>
          <p:cNvPr id="1128" name="Shape 1128"/>
          <p:cNvSpPr/>
          <p:nvPr/>
        </p:nvSpPr>
        <p:spPr>
          <a:xfrm>
            <a:off x="546100" y="4013200"/>
            <a:ext cx="1739900" cy="2592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Taktbereich 1</a:t>
            </a:r>
          </a:p>
        </p:txBody>
      </p:sp>
      <p:sp>
        <p:nvSpPr>
          <p:cNvPr id="1129" name="Shape 1129"/>
          <p:cNvSpPr/>
          <p:nvPr/>
        </p:nvSpPr>
        <p:spPr>
          <a:xfrm>
            <a:off x="6934200" y="3200400"/>
            <a:ext cx="1524000" cy="5259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Ausgangs-signal</a:t>
            </a:r>
          </a:p>
        </p:txBody>
      </p:sp>
      <p:sp>
        <p:nvSpPr>
          <p:cNvPr id="1130" name="Shape 1130"/>
          <p:cNvSpPr/>
          <p:nvPr/>
        </p:nvSpPr>
        <p:spPr>
          <a:xfrm>
            <a:off x="4521200" y="3187700"/>
            <a:ext cx="1739900" cy="2592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Taktbereich 2</a:t>
            </a:r>
          </a:p>
        </p:txBody>
      </p:sp>
      <p:sp>
        <p:nvSpPr>
          <p:cNvPr id="1131" name="Shape 1131"/>
          <p:cNvSpPr/>
          <p:nvPr/>
        </p:nvSpPr>
        <p:spPr>
          <a:xfrm flipH="1" flipV="1">
            <a:off x="3647549" y="4584699"/>
            <a:ext cx="315" cy="76369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32" name="Shape 1132"/>
          <p:cNvSpPr/>
          <p:nvPr/>
        </p:nvSpPr>
        <p:spPr>
          <a:xfrm flipV="1">
            <a:off x="3644905" y="4597400"/>
            <a:ext cx="252873" cy="2394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135" name="Group 1135"/>
          <p:cNvGrpSpPr/>
          <p:nvPr/>
        </p:nvGrpSpPr>
        <p:grpSpPr>
          <a:xfrm>
            <a:off x="3809999" y="3911600"/>
            <a:ext cx="676341" cy="828463"/>
            <a:chOff x="0" y="0"/>
            <a:chExt cx="676339" cy="828462"/>
          </a:xfrm>
        </p:grpSpPr>
        <p:sp>
          <p:nvSpPr>
            <p:cNvPr id="1133" name="Shape 1133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134" name="Shape 1134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136" name="Shape 1136"/>
          <p:cNvSpPr/>
          <p:nvPr/>
        </p:nvSpPr>
        <p:spPr>
          <a:xfrm>
            <a:off x="3378200" y="3835400"/>
            <a:ext cx="5588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D</a:t>
            </a:r>
          </a:p>
        </p:txBody>
      </p:sp>
      <p:sp>
        <p:nvSpPr>
          <p:cNvPr id="1137" name="Shape 1137"/>
          <p:cNvSpPr/>
          <p:nvPr/>
        </p:nvSpPr>
        <p:spPr>
          <a:xfrm>
            <a:off x="6502400" y="3835400"/>
            <a:ext cx="5588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Q</a:t>
            </a:r>
          </a:p>
        </p:txBody>
      </p:sp>
      <p:sp>
        <p:nvSpPr>
          <p:cNvPr id="1138" name="Shape 1138"/>
          <p:cNvSpPr/>
          <p:nvPr/>
        </p:nvSpPr>
        <p:spPr>
          <a:xfrm>
            <a:off x="2019300" y="3200400"/>
            <a:ext cx="1308100" cy="5259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Eingangs-signal</a:t>
            </a:r>
          </a:p>
        </p:txBody>
      </p:sp>
      <p:sp>
        <p:nvSpPr>
          <p:cNvPr id="1139" name="Shape 1139"/>
          <p:cNvSpPr/>
          <p:nvPr/>
        </p:nvSpPr>
        <p:spPr>
          <a:xfrm>
            <a:off x="4127500" y="5600700"/>
            <a:ext cx="2171700" cy="2592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Synchronisierstufe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/>
          <p:nvPr/>
        </p:nvSpPr>
        <p:spPr>
          <a:xfrm>
            <a:off x="4515379" y="781977"/>
            <a:ext cx="1009926" cy="1237079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142" name="Shape 1142"/>
          <p:cNvSpPr/>
          <p:nvPr/>
        </p:nvSpPr>
        <p:spPr>
          <a:xfrm>
            <a:off x="3146921" y="1050428"/>
            <a:ext cx="1375496" cy="3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43" name="Shape 1143"/>
          <p:cNvSpPr/>
          <p:nvPr/>
        </p:nvSpPr>
        <p:spPr>
          <a:xfrm>
            <a:off x="4294395" y="1611841"/>
            <a:ext cx="229818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44" name="Shape 1144"/>
          <p:cNvSpPr/>
          <p:nvPr/>
        </p:nvSpPr>
        <p:spPr>
          <a:xfrm>
            <a:off x="5524978" y="1050467"/>
            <a:ext cx="276978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45" name="Shape 1145"/>
          <p:cNvSpPr/>
          <p:nvPr/>
        </p:nvSpPr>
        <p:spPr>
          <a:xfrm>
            <a:off x="4656849" y="911611"/>
            <a:ext cx="196131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</a:t>
            </a:r>
          </a:p>
        </p:txBody>
      </p:sp>
      <p:sp>
        <p:nvSpPr>
          <p:cNvPr id="1146" name="Shape 1146"/>
          <p:cNvSpPr/>
          <p:nvPr/>
        </p:nvSpPr>
        <p:spPr>
          <a:xfrm>
            <a:off x="4656849" y="1473321"/>
            <a:ext cx="21027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G</a:t>
            </a:r>
          </a:p>
        </p:txBody>
      </p:sp>
      <p:sp>
        <p:nvSpPr>
          <p:cNvPr id="1147" name="Shape 1147"/>
          <p:cNvSpPr/>
          <p:nvPr/>
        </p:nvSpPr>
        <p:spPr>
          <a:xfrm>
            <a:off x="5524500" y="1600200"/>
            <a:ext cx="276978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48" name="Shape 1148"/>
          <p:cNvSpPr/>
          <p:nvPr/>
        </p:nvSpPr>
        <p:spPr>
          <a:xfrm>
            <a:off x="5529423" y="1534200"/>
            <a:ext cx="152194" cy="137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1149" name="Shape 1149"/>
          <p:cNvSpPr/>
          <p:nvPr/>
        </p:nvSpPr>
        <p:spPr>
          <a:xfrm>
            <a:off x="5930900" y="863600"/>
            <a:ext cx="21027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</a:t>
            </a:r>
          </a:p>
        </p:txBody>
      </p:sp>
      <p:sp>
        <p:nvSpPr>
          <p:cNvPr id="1150" name="Shape 1150"/>
          <p:cNvSpPr/>
          <p:nvPr/>
        </p:nvSpPr>
        <p:spPr>
          <a:xfrm>
            <a:off x="5918200" y="1460500"/>
            <a:ext cx="266700" cy="2837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Q‘</a:t>
            </a:r>
          </a:p>
        </p:txBody>
      </p:sp>
      <p:grpSp>
        <p:nvGrpSpPr>
          <p:cNvPr id="1166" name="Group 1166"/>
          <p:cNvGrpSpPr/>
          <p:nvPr/>
        </p:nvGrpSpPr>
        <p:grpSpPr>
          <a:xfrm>
            <a:off x="1312198" y="384550"/>
            <a:ext cx="2394598" cy="1543439"/>
            <a:chOff x="0" y="0"/>
            <a:chExt cx="2394597" cy="1543437"/>
          </a:xfrm>
        </p:grpSpPr>
        <p:grpSp>
          <p:nvGrpSpPr>
            <p:cNvPr id="1160" name="Group 1160"/>
            <p:cNvGrpSpPr/>
            <p:nvPr/>
          </p:nvGrpSpPr>
          <p:grpSpPr>
            <a:xfrm>
              <a:off x="0" y="-1"/>
              <a:ext cx="2394598" cy="1543439"/>
              <a:chOff x="0" y="0"/>
              <a:chExt cx="2394597" cy="1543437"/>
            </a:xfrm>
          </p:grpSpPr>
          <p:sp>
            <p:nvSpPr>
              <p:cNvPr id="1151" name="Shape 1151"/>
              <p:cNvSpPr/>
              <p:nvPr/>
            </p:nvSpPr>
            <p:spPr>
              <a:xfrm>
                <a:off x="777466" y="-1"/>
                <a:ext cx="777467" cy="808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2" name="Shape 1152"/>
              <p:cNvSpPr/>
              <p:nvPr/>
            </p:nvSpPr>
            <p:spPr>
              <a:xfrm>
                <a:off x="209915" y="88889"/>
                <a:ext cx="1026257" cy="880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3" name="Shape 1153"/>
              <p:cNvSpPr/>
              <p:nvPr/>
            </p:nvSpPr>
            <p:spPr>
              <a:xfrm>
                <a:off x="0" y="581819"/>
                <a:ext cx="482030" cy="6787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4" name="Shape 1154"/>
              <p:cNvSpPr/>
              <p:nvPr/>
            </p:nvSpPr>
            <p:spPr>
              <a:xfrm>
                <a:off x="1313918" y="129293"/>
                <a:ext cx="777467" cy="8080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5" name="Shape 1155"/>
              <p:cNvSpPr/>
              <p:nvPr/>
            </p:nvSpPr>
            <p:spPr>
              <a:xfrm>
                <a:off x="808565" y="307071"/>
                <a:ext cx="777467" cy="8080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6" name="Shape 1156"/>
              <p:cNvSpPr/>
              <p:nvPr/>
            </p:nvSpPr>
            <p:spPr>
              <a:xfrm>
                <a:off x="209915" y="630304"/>
                <a:ext cx="870764" cy="848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7" name="Shape 1157"/>
              <p:cNvSpPr/>
              <p:nvPr/>
            </p:nvSpPr>
            <p:spPr>
              <a:xfrm>
                <a:off x="1850370" y="476768"/>
                <a:ext cx="544228" cy="589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8" name="Shape 1158"/>
              <p:cNvSpPr/>
              <p:nvPr/>
            </p:nvSpPr>
            <p:spPr>
              <a:xfrm>
                <a:off x="1251721" y="517172"/>
                <a:ext cx="808566" cy="840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1159" name="Shape 1159"/>
              <p:cNvSpPr/>
              <p:nvPr/>
            </p:nvSpPr>
            <p:spPr>
              <a:xfrm>
                <a:off x="777466" y="711112"/>
                <a:ext cx="808566" cy="832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A8C6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161" name="Shape 1161"/>
            <p:cNvSpPr/>
            <p:nvPr/>
          </p:nvSpPr>
          <p:spPr>
            <a:xfrm>
              <a:off x="998695" y="283719"/>
              <a:ext cx="419565" cy="3057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≥1</a:t>
              </a:r>
            </a:p>
          </p:txBody>
        </p:sp>
        <p:sp>
          <p:nvSpPr>
            <p:cNvPr id="1162" name="Shape 1162"/>
            <p:cNvSpPr/>
            <p:nvPr/>
          </p:nvSpPr>
          <p:spPr>
            <a:xfrm>
              <a:off x="487999" y="624183"/>
              <a:ext cx="419565" cy="3057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grpSp>
          <p:nvGrpSpPr>
            <p:cNvPr id="1165" name="Group 1165"/>
            <p:cNvGrpSpPr/>
            <p:nvPr/>
          </p:nvGrpSpPr>
          <p:grpSpPr>
            <a:xfrm>
              <a:off x="1202973" y="862508"/>
              <a:ext cx="543917" cy="305313"/>
              <a:chOff x="0" y="0"/>
              <a:chExt cx="543916" cy="305311"/>
            </a:xfrm>
          </p:grpSpPr>
          <p:sp>
            <p:nvSpPr>
              <p:cNvPr id="1163" name="Shape 1163"/>
              <p:cNvSpPr/>
              <p:nvPr/>
            </p:nvSpPr>
            <p:spPr>
              <a:xfrm>
                <a:off x="0" y="0"/>
                <a:ext cx="419565" cy="30531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&amp;</a:t>
                </a:r>
              </a:p>
            </p:txBody>
          </p:sp>
          <p:sp>
            <p:nvSpPr>
              <p:cNvPr id="1164" name="Shape 1164"/>
              <p:cNvSpPr/>
              <p:nvPr/>
            </p:nvSpPr>
            <p:spPr>
              <a:xfrm>
                <a:off x="407925" y="91400"/>
                <a:ext cx="135992" cy="122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</p:grpSp>
      <p:sp>
        <p:nvSpPr>
          <p:cNvPr id="1167" name="Shape 1167"/>
          <p:cNvSpPr/>
          <p:nvPr/>
        </p:nvSpPr>
        <p:spPr>
          <a:xfrm flipV="1">
            <a:off x="4310366" y="1599562"/>
            <a:ext cx="1" cy="695943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116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50100" y="647700"/>
            <a:ext cx="2222500" cy="14046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Shape 1170"/>
          <p:cNvSpPr/>
          <p:nvPr/>
        </p:nvSpPr>
        <p:spPr>
          <a:xfrm rot="16200000">
            <a:off x="3194050" y="2266950"/>
            <a:ext cx="1828800" cy="6718300"/>
          </a:xfrm>
          <a:prstGeom prst="rect">
            <a:avLst/>
          </a:prstGeom>
          <a:solidFill>
            <a:srgbClr val="E0EDD4"/>
          </a:solidFill>
          <a:ln>
            <a:solidFill>
              <a:srgbClr val="77BB4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1" name="Shape 1171"/>
          <p:cNvSpPr/>
          <p:nvPr/>
        </p:nvSpPr>
        <p:spPr>
          <a:xfrm>
            <a:off x="2311400" y="609600"/>
            <a:ext cx="3568700" cy="2514600"/>
          </a:xfrm>
          <a:prstGeom prst="roundRect">
            <a:avLst>
              <a:gd name="adj" fmla="val 5421"/>
            </a:avLst>
          </a:prstGeom>
          <a:solidFill>
            <a:srgbClr val="FEFCDD"/>
          </a:solidFill>
          <a:ln w="12700">
            <a:solidFill>
              <a:srgbClr val="929292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72" name="Shape 1172"/>
          <p:cNvSpPr/>
          <p:nvPr/>
        </p:nvSpPr>
        <p:spPr>
          <a:xfrm>
            <a:off x="3176299" y="1103130"/>
            <a:ext cx="1875172" cy="1431358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73" name="Shape 1173"/>
          <p:cNvSpPr/>
          <p:nvPr/>
        </p:nvSpPr>
        <p:spPr>
          <a:xfrm>
            <a:off x="2875934" y="1570306"/>
            <a:ext cx="300366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4" name="Shape 1174"/>
          <p:cNvSpPr/>
          <p:nvPr/>
        </p:nvSpPr>
        <p:spPr>
          <a:xfrm>
            <a:off x="2875934" y="1976275"/>
            <a:ext cx="300366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5" name="Shape 1175"/>
          <p:cNvSpPr/>
          <p:nvPr/>
        </p:nvSpPr>
        <p:spPr>
          <a:xfrm>
            <a:off x="5038445" y="1244558"/>
            <a:ext cx="300366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6" name="Shape 1176"/>
          <p:cNvSpPr/>
          <p:nvPr/>
        </p:nvSpPr>
        <p:spPr>
          <a:xfrm>
            <a:off x="5038445" y="1634644"/>
            <a:ext cx="300366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7" name="Shape 1177"/>
          <p:cNvSpPr/>
          <p:nvPr/>
        </p:nvSpPr>
        <p:spPr>
          <a:xfrm>
            <a:off x="5047449" y="2022575"/>
            <a:ext cx="300365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8" name="Shape 1178"/>
          <p:cNvSpPr/>
          <p:nvPr/>
        </p:nvSpPr>
        <p:spPr>
          <a:xfrm>
            <a:off x="5038445" y="2393060"/>
            <a:ext cx="300366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9" name="Shape 1179"/>
          <p:cNvSpPr/>
          <p:nvPr/>
        </p:nvSpPr>
        <p:spPr>
          <a:xfrm>
            <a:off x="4537262" y="671475"/>
            <a:ext cx="1308101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lnSpc>
                <a:spcPct val="70000"/>
              </a:lnSpc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Ausgänge</a:t>
            </a:r>
          </a:p>
        </p:txBody>
      </p:sp>
      <p:sp>
        <p:nvSpPr>
          <p:cNvPr id="1180" name="Shape 1180"/>
          <p:cNvSpPr/>
          <p:nvPr/>
        </p:nvSpPr>
        <p:spPr>
          <a:xfrm>
            <a:off x="3246094" y="1377645"/>
            <a:ext cx="1727201" cy="9441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digitale Schaltung	</a:t>
            </a:r>
          </a:p>
        </p:txBody>
      </p:sp>
      <p:sp>
        <p:nvSpPr>
          <p:cNvPr id="1181" name="Shape 1181"/>
          <p:cNvSpPr/>
          <p:nvPr/>
        </p:nvSpPr>
        <p:spPr>
          <a:xfrm>
            <a:off x="2425700" y="673100"/>
            <a:ext cx="17272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lnSpc>
                <a:spcPct val="70000"/>
              </a:lnSpc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Eingänge</a:t>
            </a:r>
          </a:p>
        </p:txBody>
      </p:sp>
      <p:sp>
        <p:nvSpPr>
          <p:cNvPr id="1182" name="Shape 1182"/>
          <p:cNvSpPr/>
          <p:nvPr/>
        </p:nvSpPr>
        <p:spPr>
          <a:xfrm>
            <a:off x="759785" y="546100"/>
            <a:ext cx="1295401" cy="3492500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83" name="Shape 1183"/>
          <p:cNvSpPr/>
          <p:nvPr/>
        </p:nvSpPr>
        <p:spPr>
          <a:xfrm>
            <a:off x="6172200" y="546100"/>
            <a:ext cx="1295400" cy="3492500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84" name="Shape 1184"/>
          <p:cNvSpPr/>
          <p:nvPr/>
        </p:nvSpPr>
        <p:spPr>
          <a:xfrm rot="16200000">
            <a:off x="3467100" y="596899"/>
            <a:ext cx="1295400" cy="671830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185" name="Shape 1185"/>
          <p:cNvSpPr/>
          <p:nvPr/>
        </p:nvSpPr>
        <p:spPr>
          <a:xfrm>
            <a:off x="774700" y="3632200"/>
            <a:ext cx="6705600" cy="6520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Testumgebung: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Verifikation des Schaltungsentwurfs</a:t>
            </a:r>
          </a:p>
        </p:txBody>
      </p:sp>
      <p:sp>
        <p:nvSpPr>
          <p:cNvPr id="1186" name="Shape 1186"/>
          <p:cNvSpPr/>
          <p:nvPr/>
        </p:nvSpPr>
        <p:spPr>
          <a:xfrm>
            <a:off x="2413000" y="2730500"/>
            <a:ext cx="3403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Schaltungsentwurf</a:t>
            </a:r>
          </a:p>
        </p:txBody>
      </p:sp>
      <p:pic>
        <p:nvPicPr>
          <p:cNvPr id="118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3800" y="5892800"/>
            <a:ext cx="736600" cy="444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8" name="Shape 1188"/>
          <p:cNvSpPr/>
          <p:nvPr/>
        </p:nvSpPr>
        <p:spPr>
          <a:xfrm rot="16200000" flipH="1">
            <a:off x="3606800" y="4622800"/>
            <a:ext cx="990600" cy="1270000"/>
          </a:xfrm>
          <a:prstGeom prst="rightArrow">
            <a:avLst>
              <a:gd name="adj1" fmla="val 54039"/>
              <a:gd name="adj2" fmla="val 55734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189" name="Shape 1189"/>
          <p:cNvSpPr/>
          <p:nvPr/>
        </p:nvSpPr>
        <p:spPr>
          <a:xfrm>
            <a:off x="2400300" y="4813300"/>
            <a:ext cx="3403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Schaltungssynthese</a:t>
            </a:r>
          </a:p>
        </p:txBody>
      </p:sp>
      <p:sp>
        <p:nvSpPr>
          <p:cNvPr id="1190" name="Shape 1190"/>
          <p:cNvSpPr/>
          <p:nvPr/>
        </p:nvSpPr>
        <p:spPr>
          <a:xfrm>
            <a:off x="2492406" y="2209800"/>
            <a:ext cx="241437" cy="3810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 lvl="0"/>
            <a:r>
              <a:t>1</a:t>
            </a:r>
          </a:p>
        </p:txBody>
      </p:sp>
      <p:sp>
        <p:nvSpPr>
          <p:cNvPr id="1191" name="Shape 1191"/>
          <p:cNvSpPr/>
          <p:nvPr/>
        </p:nvSpPr>
        <p:spPr>
          <a:xfrm>
            <a:off x="2705100" y="2362200"/>
            <a:ext cx="241437" cy="3810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 lvl="0"/>
            <a:r>
              <a:t>2</a:t>
            </a:r>
          </a:p>
        </p:txBody>
      </p:sp>
      <p:sp>
        <p:nvSpPr>
          <p:cNvPr id="1192" name="Shape 1192"/>
          <p:cNvSpPr/>
          <p:nvPr/>
        </p:nvSpPr>
        <p:spPr>
          <a:xfrm>
            <a:off x="1282700" y="3759200"/>
            <a:ext cx="241437" cy="3810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 lvl="0"/>
            <a:r>
              <a:t>3</a:t>
            </a:r>
          </a:p>
        </p:txBody>
      </p:sp>
      <p:sp>
        <p:nvSpPr>
          <p:cNvPr id="1193" name="Shape 1193"/>
          <p:cNvSpPr/>
          <p:nvPr/>
        </p:nvSpPr>
        <p:spPr>
          <a:xfrm>
            <a:off x="1282700" y="5422900"/>
            <a:ext cx="241437" cy="3810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 lvl="0"/>
            <a:r>
              <a:t>4</a:t>
            </a:r>
          </a:p>
        </p:txBody>
      </p:sp>
      <p:sp>
        <p:nvSpPr>
          <p:cNvPr id="1194" name="Shape 1194"/>
          <p:cNvSpPr/>
          <p:nvPr/>
        </p:nvSpPr>
        <p:spPr>
          <a:xfrm>
            <a:off x="7645263" y="5765800"/>
            <a:ext cx="241437" cy="3810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 lvl="0"/>
            <a:r>
              <a:t>n</a:t>
            </a:r>
          </a:p>
        </p:txBody>
      </p:sp>
      <p:sp>
        <p:nvSpPr>
          <p:cNvPr id="1195" name="Shape 1195"/>
          <p:cNvSpPr/>
          <p:nvPr/>
        </p:nvSpPr>
        <p:spPr>
          <a:xfrm>
            <a:off x="8064500" y="5638800"/>
            <a:ext cx="1498600" cy="6520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Kapitel im Manuskript</a:t>
            </a:r>
          </a:p>
        </p:txBody>
      </p:sp>
      <p:sp>
        <p:nvSpPr>
          <p:cNvPr id="1196" name="Shape 1196"/>
          <p:cNvSpPr/>
          <p:nvPr/>
        </p:nvSpPr>
        <p:spPr>
          <a:xfrm rot="21462680">
            <a:off x="6864061" y="1321842"/>
            <a:ext cx="2603501" cy="355601"/>
          </a:xfrm>
          <a:prstGeom prst="rect">
            <a:avLst/>
          </a:prstGeom>
          <a:solidFill>
            <a:srgbClr val="3DACFF"/>
          </a:solidFill>
          <a:ln w="12700">
            <a:solidFill/>
            <a:miter lim="400000"/>
          </a:ln>
          <a:effectLst>
            <a:outerShdw blurRad="63500" dist="50800" dir="2880000" rotWithShape="0">
              <a:srgbClr val="A2A2A2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marL="44450" marR="44450" algn="ctr" defTabSz="841375">
              <a:buClr>
                <a:srgbClr val="FFFFFF"/>
              </a:buClr>
              <a:buFont typeface="Arial"/>
              <a:defRPr sz="1800"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b="0" i="0">
                <a:solidFill>
                  <a:srgbClr val="000000"/>
                </a:solidFill>
                <a:uFillTx/>
              </a:defRPr>
            </a:pPr>
            <a:r>
              <a:rPr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HDL-Editor</a:t>
            </a:r>
          </a:p>
        </p:txBody>
      </p:sp>
      <p:sp>
        <p:nvSpPr>
          <p:cNvPr id="1197" name="Shape 1197"/>
          <p:cNvSpPr/>
          <p:nvPr/>
        </p:nvSpPr>
        <p:spPr>
          <a:xfrm rot="21462680">
            <a:off x="7054561" y="2934742"/>
            <a:ext cx="2603501" cy="355601"/>
          </a:xfrm>
          <a:prstGeom prst="rect">
            <a:avLst/>
          </a:prstGeom>
          <a:solidFill>
            <a:srgbClr val="3DACFF"/>
          </a:solidFill>
          <a:ln w="12700">
            <a:solidFill/>
            <a:miter lim="400000"/>
          </a:ln>
          <a:effectLst>
            <a:outerShdw blurRad="63500" dist="50800" dir="2880000" rotWithShape="0">
              <a:srgbClr val="A2A2A2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marL="44450" marR="44450" algn="ctr" defTabSz="841375">
              <a:buClr>
                <a:srgbClr val="FFFFFF"/>
              </a:buClr>
              <a:buFont typeface="Arial"/>
              <a:defRPr sz="1800"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b="0" i="0">
                <a:solidFill>
                  <a:srgbClr val="000000"/>
                </a:solidFill>
                <a:uFillTx/>
              </a:defRPr>
            </a:pPr>
            <a:r>
              <a:rPr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HDL-Simulator</a:t>
            </a:r>
          </a:p>
        </p:txBody>
      </p:sp>
      <p:sp>
        <p:nvSpPr>
          <p:cNvPr id="1198" name="Shape 1198"/>
          <p:cNvSpPr/>
          <p:nvPr/>
        </p:nvSpPr>
        <p:spPr>
          <a:xfrm rot="21462680">
            <a:off x="7009127" y="4676564"/>
            <a:ext cx="2705101" cy="622301"/>
          </a:xfrm>
          <a:prstGeom prst="rect">
            <a:avLst/>
          </a:prstGeom>
          <a:solidFill>
            <a:srgbClr val="3DACFF"/>
          </a:solidFill>
          <a:ln w="12700">
            <a:solidFill/>
            <a:miter lim="400000"/>
          </a:ln>
          <a:effectLst>
            <a:outerShdw blurRad="63500" dist="50800" dir="2880000" rotWithShape="0">
              <a:srgbClr val="A2A2A2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marL="44450" marR="44450" algn="ctr" defTabSz="841375">
              <a:buClr>
                <a:srgbClr val="FFFFFF"/>
              </a:buClr>
              <a:buFont typeface="Arial"/>
              <a:defRPr sz="1800"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b="0" i="0">
                <a:solidFill>
                  <a:srgbClr val="000000"/>
                </a:solidFill>
                <a:uFillTx/>
              </a:defRPr>
            </a:pPr>
            <a:r>
              <a:rPr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herstellerspezifisches Synthesewerkzeug</a:t>
            </a:r>
          </a:p>
        </p:txBody>
      </p:sp>
      <p:sp>
        <p:nvSpPr>
          <p:cNvPr id="1199" name="Shape 1199"/>
          <p:cNvSpPr/>
          <p:nvPr/>
        </p:nvSpPr>
        <p:spPr>
          <a:xfrm flipV="1">
            <a:off x="5486400" y="1569094"/>
            <a:ext cx="1256904" cy="1136006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00" name="Shape 1200"/>
          <p:cNvSpPr/>
          <p:nvPr/>
        </p:nvSpPr>
        <p:spPr>
          <a:xfrm flipV="1">
            <a:off x="5651500" y="3213744"/>
            <a:ext cx="1225302" cy="573535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01" name="Shape 1201"/>
          <p:cNvSpPr/>
          <p:nvPr/>
        </p:nvSpPr>
        <p:spPr>
          <a:xfrm flipV="1">
            <a:off x="5589190" y="4918026"/>
            <a:ext cx="1260972" cy="70544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" grpId="1" animBg="1" advAuto="0"/>
      <p:bldP spid="1197" grpId="2" animBg="1" advAuto="0"/>
      <p:bldP spid="1198" grpId="3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3</a:t>
            </a:fld>
            <a:endParaRPr sz="1200">
              <a:uFill>
                <a:solidFill/>
              </a:uFill>
            </a:endParaRPr>
          </a:p>
        </p:txBody>
      </p:sp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Lösungsweg</a:t>
            </a:r>
          </a:p>
        </p:txBody>
      </p:sp>
      <p:sp>
        <p:nvSpPr>
          <p:cNvPr id="147" name="Shape 147"/>
          <p:cNvSpPr/>
          <p:nvPr/>
        </p:nvSpPr>
        <p:spPr>
          <a:xfrm>
            <a:off x="787400" y="1092200"/>
            <a:ext cx="8763000" cy="392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Für einfache Schaltfunktionen f: {0,1}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-&gt; { 0,1}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Wertetabelle erstellen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Disjunktive Normalform (DNF) bestimmen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DNF kann nach Regeln der Boolschen Algebra umgeformt werden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endParaRPr sz="26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Für mehrdimensionale Schaltfunktionen f: {0,1}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-&gt; { 0,1}</a:t>
            </a:r>
            <a:r>
              <a:rPr sz="2600" baseline="30153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</a:t>
            </a: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Zerlegen: (x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1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, …, 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) -&gt; (f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1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(x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1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, …, 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), …, f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(x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1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, …, x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n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))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DNF für jede Funktion f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1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, …, f</a:t>
            </a:r>
            <a:r>
              <a:rPr sz="2000" baseline="-231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bestimmen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DNF nach Regeln der Boolschen Algebra umformen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4" name="Group 1314"/>
          <p:cNvGrpSpPr/>
          <p:nvPr/>
        </p:nvGrpSpPr>
        <p:grpSpPr>
          <a:xfrm>
            <a:off x="1025549" y="112530"/>
            <a:ext cx="6861251" cy="3683001"/>
            <a:chOff x="0" y="0"/>
            <a:chExt cx="6861249" cy="3683000"/>
          </a:xfrm>
        </p:grpSpPr>
        <p:sp>
          <p:nvSpPr>
            <p:cNvPr id="1254" name="Shape 1254"/>
            <p:cNvSpPr/>
            <p:nvPr/>
          </p:nvSpPr>
          <p:spPr>
            <a:xfrm>
              <a:off x="1820550" y="0"/>
              <a:ext cx="3924301" cy="3683000"/>
            </a:xfrm>
            <a:prstGeom prst="rect">
              <a:avLst/>
            </a:prstGeom>
            <a:solidFill>
              <a:srgbClr val="21C7C3"/>
            </a:solidFill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 flipV="1">
              <a:off x="3000350" y="7002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 flipV="1">
              <a:off x="3000350" y="12209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 flipV="1">
              <a:off x="3013050" y="17416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 flipV="1">
              <a:off x="3013050" y="22750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 flipV="1">
              <a:off x="3000350" y="27957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 flipV="1">
              <a:off x="3000350" y="32910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 flipV="1">
              <a:off x="3279750" y="3192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 flipV="1">
              <a:off x="3279750" y="8272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 flipV="1">
              <a:off x="3279750" y="13479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 flipV="1">
              <a:off x="3292450" y="18686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 flipV="1">
              <a:off x="3292450" y="24020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 flipV="1">
              <a:off x="3279750" y="29227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 flipV="1">
              <a:off x="3279750" y="3418069"/>
              <a:ext cx="1002507" cy="84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4422750" y="8145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4422750" y="18432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4422750" y="28846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4422750" y="2811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4435450" y="13225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4435450" y="23512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4422750" y="3392669"/>
              <a:ext cx="1594198" cy="55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4431627" y="219726"/>
              <a:ext cx="152167" cy="13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3025643" y="96337"/>
              <a:ext cx="1993" cy="346669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0" y="1273927"/>
              <a:ext cx="1308299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 = I(0)</a:t>
              </a:r>
            </a:p>
          </p:txBody>
        </p:sp>
        <p:sp>
          <p:nvSpPr>
            <p:cNvPr id="1278" name="Shape 1278"/>
            <p:cNvSpPr/>
            <p:nvPr/>
          </p:nvSpPr>
          <p:spPr>
            <a:xfrm>
              <a:off x="3914750" y="5859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279" name="Shape 1279"/>
            <p:cNvSpPr/>
            <p:nvPr/>
          </p:nvSpPr>
          <p:spPr>
            <a:xfrm>
              <a:off x="3914750" y="652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1</a:t>
              </a:r>
            </a:p>
          </p:txBody>
        </p:sp>
        <p:sp>
          <p:nvSpPr>
            <p:cNvPr id="1280" name="Shape 1280"/>
            <p:cNvSpPr/>
            <p:nvPr/>
          </p:nvSpPr>
          <p:spPr>
            <a:xfrm>
              <a:off x="3914750" y="16273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=1</a:t>
              </a:r>
            </a:p>
          </p:txBody>
        </p:sp>
        <p:sp>
          <p:nvSpPr>
            <p:cNvPr id="1281" name="Shape 1281"/>
            <p:cNvSpPr/>
            <p:nvPr/>
          </p:nvSpPr>
          <p:spPr>
            <a:xfrm>
              <a:off x="3914750" y="11066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1800"/>
              </a:pPr>
              <a:r>
                <a: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 ≥1</a:t>
              </a:r>
            </a:p>
          </p:txBody>
        </p:sp>
        <p:sp>
          <p:nvSpPr>
            <p:cNvPr id="1282" name="Shape 1282"/>
            <p:cNvSpPr/>
            <p:nvPr/>
          </p:nvSpPr>
          <p:spPr>
            <a:xfrm>
              <a:off x="3914750" y="26560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1800"/>
              </a:pPr>
              <a:r>
                <a: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  ≥1</a:t>
              </a:r>
            </a:p>
          </p:txBody>
        </p:sp>
        <p:sp>
          <p:nvSpPr>
            <p:cNvPr id="1283" name="Shape 1283"/>
            <p:cNvSpPr/>
            <p:nvPr/>
          </p:nvSpPr>
          <p:spPr>
            <a:xfrm>
              <a:off x="3927450" y="21480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284" name="Shape 1284"/>
            <p:cNvSpPr/>
            <p:nvPr/>
          </p:nvSpPr>
          <p:spPr>
            <a:xfrm>
              <a:off x="3914750" y="3176769"/>
              <a:ext cx="520701" cy="40880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=1</a:t>
              </a:r>
            </a:p>
          </p:txBody>
        </p:sp>
        <p:sp>
          <p:nvSpPr>
            <p:cNvPr id="1285" name="Shape 1285"/>
            <p:cNvSpPr/>
            <p:nvPr/>
          </p:nvSpPr>
          <p:spPr>
            <a:xfrm>
              <a:off x="4448150" y="2287769"/>
              <a:ext cx="152167" cy="13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4435450" y="2808469"/>
              <a:ext cx="152167" cy="13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4435450" y="3303769"/>
              <a:ext cx="152167" cy="13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3305150" y="90669"/>
              <a:ext cx="1993" cy="346669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2974950" y="6367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2974950" y="11574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3254350" y="13098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3254350" y="20591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3254350" y="28592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3254350" y="2557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2974950" y="13987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2974950" y="16781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3254350" y="23512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2974950" y="32275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3254350" y="33926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3254350" y="7891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2974950" y="27195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2974950" y="22242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3254350" y="1830569"/>
              <a:ext cx="107472" cy="110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0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1463650" y="1449569"/>
              <a:ext cx="1568798" cy="5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 flipV="1">
              <a:off x="1472778" y="2110493"/>
              <a:ext cx="1800970" cy="8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3150" y="1919469"/>
              <a:ext cx="13083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 = I(1)</a:t>
              </a:r>
            </a:p>
          </p:txBody>
        </p:sp>
        <p:sp>
          <p:nvSpPr>
            <p:cNvPr id="1307" name="Shape 1307"/>
            <p:cNvSpPr/>
            <p:nvPr/>
          </p:nvSpPr>
          <p:spPr>
            <a:xfrm>
              <a:off x="6162650" y="906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Q(0)</a:t>
              </a:r>
            </a:p>
          </p:txBody>
        </p:sp>
        <p:sp>
          <p:nvSpPr>
            <p:cNvPr id="1308" name="Shape 1308"/>
            <p:cNvSpPr/>
            <p:nvPr/>
          </p:nvSpPr>
          <p:spPr>
            <a:xfrm>
              <a:off x="6162650" y="6240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Q(1)</a:t>
              </a:r>
            </a:p>
          </p:txBody>
        </p:sp>
        <p:sp>
          <p:nvSpPr>
            <p:cNvPr id="1309" name="Shape 1309"/>
            <p:cNvSpPr/>
            <p:nvPr/>
          </p:nvSpPr>
          <p:spPr>
            <a:xfrm>
              <a:off x="6162650" y="11574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Q(2)</a:t>
              </a:r>
            </a:p>
          </p:txBody>
        </p:sp>
        <p:sp>
          <p:nvSpPr>
            <p:cNvPr id="1310" name="Shape 1310"/>
            <p:cNvSpPr/>
            <p:nvPr/>
          </p:nvSpPr>
          <p:spPr>
            <a:xfrm>
              <a:off x="6162650" y="16908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Q(3)</a:t>
              </a:r>
            </a:p>
          </p:txBody>
        </p:sp>
        <p:sp>
          <p:nvSpPr>
            <p:cNvPr id="1311" name="Shape 1311"/>
            <p:cNvSpPr/>
            <p:nvPr/>
          </p:nvSpPr>
          <p:spPr>
            <a:xfrm>
              <a:off x="6162650" y="21607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Q(4)</a:t>
              </a:r>
            </a:p>
          </p:txBody>
        </p:sp>
        <p:sp>
          <p:nvSpPr>
            <p:cNvPr id="1312" name="Shape 1312"/>
            <p:cNvSpPr/>
            <p:nvPr/>
          </p:nvSpPr>
          <p:spPr>
            <a:xfrm>
              <a:off x="6162650" y="26941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Q(5)</a:t>
              </a:r>
            </a:p>
          </p:txBody>
        </p:sp>
        <p:sp>
          <p:nvSpPr>
            <p:cNvPr id="1313" name="Shape 1313"/>
            <p:cNvSpPr/>
            <p:nvPr/>
          </p:nvSpPr>
          <p:spPr>
            <a:xfrm>
              <a:off x="6162650" y="3227569"/>
              <a:ext cx="6986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Q(6)</a:t>
              </a:r>
            </a:p>
          </p:txBody>
        </p:sp>
      </p:grpSp>
      <p:pic>
        <p:nvPicPr>
          <p:cNvPr id="1315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4751" y="4047252"/>
            <a:ext cx="7883845" cy="2794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Shape 1317"/>
          <p:cNvSpPr/>
          <p:nvPr/>
        </p:nvSpPr>
        <p:spPr>
          <a:xfrm>
            <a:off x="2019300" y="139700"/>
            <a:ext cx="3733800" cy="4356100"/>
          </a:xfrm>
          <a:prstGeom prst="roundRect">
            <a:avLst>
              <a:gd name="adj" fmla="val 3651"/>
            </a:avLst>
          </a:prstGeom>
          <a:solidFill>
            <a:srgbClr val="FEFCDD"/>
          </a:solidFill>
          <a:ln w="12700">
            <a:solidFill>
              <a:srgbClr val="929292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325" name="Group 1325"/>
          <p:cNvGrpSpPr/>
          <p:nvPr/>
        </p:nvGrpSpPr>
        <p:grpSpPr>
          <a:xfrm>
            <a:off x="4847945" y="558758"/>
            <a:ext cx="309369" cy="1148503"/>
            <a:chOff x="0" y="0"/>
            <a:chExt cx="309367" cy="1148501"/>
          </a:xfrm>
        </p:grpSpPr>
        <p:sp>
          <p:nvSpPr>
            <p:cNvPr id="1318" name="Shape 1318"/>
            <p:cNvSpPr/>
            <p:nvPr/>
          </p:nvSpPr>
          <p:spPr>
            <a:xfrm>
              <a:off x="0" y="0"/>
              <a:ext cx="300365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0" y="390087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9003" y="765316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0" y="114850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3454" y="2032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3454" y="5842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3454" y="9525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326" name="Shape 1326"/>
          <p:cNvSpPr/>
          <p:nvPr/>
        </p:nvSpPr>
        <p:spPr>
          <a:xfrm>
            <a:off x="2998499" y="2792230"/>
            <a:ext cx="1875172" cy="1431358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27" name="Shape 1327"/>
          <p:cNvSpPr/>
          <p:nvPr/>
        </p:nvSpPr>
        <p:spPr>
          <a:xfrm>
            <a:off x="5994400" y="889000"/>
            <a:ext cx="2260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Datenverarbeitung</a:t>
            </a:r>
          </a:p>
        </p:txBody>
      </p:sp>
      <p:sp>
        <p:nvSpPr>
          <p:cNvPr id="1328" name="Shape 1328"/>
          <p:cNvSpPr/>
          <p:nvPr/>
        </p:nvSpPr>
        <p:spPr>
          <a:xfrm>
            <a:off x="2997200" y="406400"/>
            <a:ext cx="1875172" cy="1431358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29" name="Shape 1329"/>
          <p:cNvSpPr/>
          <p:nvPr/>
        </p:nvSpPr>
        <p:spPr>
          <a:xfrm>
            <a:off x="3068294" y="895045"/>
            <a:ext cx="1727201" cy="6520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Datenpfad	</a:t>
            </a:r>
          </a:p>
        </p:txBody>
      </p:sp>
      <p:sp>
        <p:nvSpPr>
          <p:cNvPr id="1330" name="Shape 1330"/>
          <p:cNvSpPr/>
          <p:nvPr/>
        </p:nvSpPr>
        <p:spPr>
          <a:xfrm>
            <a:off x="2997200" y="3136900"/>
            <a:ext cx="1879600" cy="7112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Steuerung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(Zustandsautomat)</a:t>
            </a:r>
          </a:p>
        </p:txBody>
      </p:sp>
      <p:sp>
        <p:nvSpPr>
          <p:cNvPr id="1331" name="Shape 1331"/>
          <p:cNvSpPr/>
          <p:nvPr/>
        </p:nvSpPr>
        <p:spPr>
          <a:xfrm flipV="1">
            <a:off x="4442781" y="1816100"/>
            <a:ext cx="1" cy="9779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32" name="Shape 1332"/>
          <p:cNvSpPr/>
          <p:nvPr/>
        </p:nvSpPr>
        <p:spPr>
          <a:xfrm>
            <a:off x="3454400" y="1826366"/>
            <a:ext cx="1" cy="980334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340" name="Group 1340"/>
          <p:cNvGrpSpPr/>
          <p:nvPr/>
        </p:nvGrpSpPr>
        <p:grpSpPr>
          <a:xfrm>
            <a:off x="2717800" y="558800"/>
            <a:ext cx="309368" cy="1148502"/>
            <a:chOff x="0" y="0"/>
            <a:chExt cx="309367" cy="1148501"/>
          </a:xfrm>
        </p:grpSpPr>
        <p:sp>
          <p:nvSpPr>
            <p:cNvPr id="1333" name="Shape 1333"/>
            <p:cNvSpPr/>
            <p:nvPr/>
          </p:nvSpPr>
          <p:spPr>
            <a:xfrm>
              <a:off x="0" y="0"/>
              <a:ext cx="300365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0" y="390087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9003" y="765316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0" y="114850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3454" y="2032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3454" y="5842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3454" y="952541"/>
              <a:ext cx="300365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341" name="Shape 1341"/>
          <p:cNvSpPr/>
          <p:nvPr/>
        </p:nvSpPr>
        <p:spPr>
          <a:xfrm>
            <a:off x="2171700" y="1968500"/>
            <a:ext cx="12192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Status-meldungen</a:t>
            </a:r>
          </a:p>
        </p:txBody>
      </p:sp>
      <p:sp>
        <p:nvSpPr>
          <p:cNvPr id="1342" name="Shape 1342"/>
          <p:cNvSpPr/>
          <p:nvPr/>
        </p:nvSpPr>
        <p:spPr>
          <a:xfrm>
            <a:off x="4495800" y="1968500"/>
            <a:ext cx="10160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Steuer-signale</a:t>
            </a:r>
          </a:p>
        </p:txBody>
      </p:sp>
      <p:sp>
        <p:nvSpPr>
          <p:cNvPr id="1343" name="Shape 1343"/>
          <p:cNvSpPr/>
          <p:nvPr/>
        </p:nvSpPr>
        <p:spPr>
          <a:xfrm>
            <a:off x="5994400" y="3327400"/>
            <a:ext cx="2260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Steuerwerk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Shape 1345"/>
          <p:cNvSpPr/>
          <p:nvPr/>
        </p:nvSpPr>
        <p:spPr>
          <a:xfrm>
            <a:off x="1194346" y="1333500"/>
            <a:ext cx="1320801" cy="1308100"/>
          </a:xfrm>
          <a:prstGeom prst="roundRect">
            <a:avLst>
              <a:gd name="adj" fmla="val 1221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46" name="Shape 1346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wartend</a:t>
            </a:r>
          </a:p>
        </p:txBody>
      </p:sp>
      <p:sp>
        <p:nvSpPr>
          <p:cNvPr id="1347" name="Shape 1347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48" name="Shape 1348"/>
          <p:cNvSpPr/>
          <p:nvPr/>
        </p:nvSpPr>
        <p:spPr>
          <a:xfrm>
            <a:off x="1231900" y="1663700"/>
            <a:ext cx="12954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vorhandene Getränkesorten und Preise anzeigen</a:t>
            </a:r>
          </a:p>
        </p:txBody>
      </p:sp>
      <p:sp>
        <p:nvSpPr>
          <p:cNvPr id="1349" name="Shape 1349"/>
          <p:cNvSpPr/>
          <p:nvPr/>
        </p:nvSpPr>
        <p:spPr>
          <a:xfrm>
            <a:off x="1739900" y="6096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50" name="Shape 1350"/>
          <p:cNvSpPr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1351" name="Shape 1351"/>
          <p:cNvSpPr/>
          <p:nvPr/>
        </p:nvSpPr>
        <p:spPr>
          <a:xfrm>
            <a:off x="38227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52" name="Shape 1352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verkaufsbereit</a:t>
            </a:r>
          </a:p>
        </p:txBody>
      </p:sp>
      <p:sp>
        <p:nvSpPr>
          <p:cNvPr id="1353" name="Shape 1353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54" name="Shape 1354"/>
          <p:cNvSpPr/>
          <p:nvPr/>
        </p:nvSpPr>
        <p:spPr>
          <a:xfrm>
            <a:off x="38608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zur Zahlung auffordern</a:t>
            </a:r>
          </a:p>
        </p:txBody>
      </p:sp>
      <p:sp>
        <p:nvSpPr>
          <p:cNvPr id="1355" name="Shape 1355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56" name="Shape 1356"/>
          <p:cNvSpPr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Getränk ausgewählt</a:t>
            </a:r>
          </a:p>
        </p:txBody>
      </p:sp>
      <p:sp>
        <p:nvSpPr>
          <p:cNvPr id="1357" name="Shape 1357"/>
          <p:cNvSpPr/>
          <p:nvPr/>
        </p:nvSpPr>
        <p:spPr>
          <a:xfrm>
            <a:off x="64516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58" name="Shape 1358"/>
          <p:cNvSpPr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kassierend</a:t>
            </a:r>
          </a:p>
        </p:txBody>
      </p:sp>
      <p:sp>
        <p:nvSpPr>
          <p:cNvPr id="1359" name="Shape 1359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0" name="Shape 1360"/>
          <p:cNvSpPr/>
          <p:nvPr/>
        </p:nvSpPr>
        <p:spPr>
          <a:xfrm>
            <a:off x="64897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Restbetrag anzeigen</a:t>
            </a:r>
          </a:p>
        </p:txBody>
      </p:sp>
      <p:sp>
        <p:nvSpPr>
          <p:cNvPr id="1361" name="Shape 1361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2" name="Shape 1362"/>
          <p:cNvSpPr/>
          <p:nvPr/>
        </p:nvSpPr>
        <p:spPr>
          <a:xfrm>
            <a:off x="52197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Münze eingeworfen</a:t>
            </a:r>
          </a:p>
        </p:txBody>
      </p:sp>
      <p:sp>
        <p:nvSpPr>
          <p:cNvPr id="1363" name="Shape 1363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4" name="Shape 1364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5" name="Shape 1365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6" name="Shape 1366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7" name="Shape 1367"/>
          <p:cNvSpPr/>
          <p:nvPr/>
        </p:nvSpPr>
        <p:spPr>
          <a:xfrm>
            <a:off x="8229600" y="9144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Münze eingeworfen</a:t>
            </a:r>
          </a:p>
        </p:txBody>
      </p:sp>
      <p:sp>
        <p:nvSpPr>
          <p:cNvPr id="1368" name="Shape 1368"/>
          <p:cNvSpPr/>
          <p:nvPr/>
        </p:nvSpPr>
        <p:spPr>
          <a:xfrm>
            <a:off x="6515100" y="520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[Betrag &lt; Preis]</a:t>
            </a:r>
          </a:p>
        </p:txBody>
      </p:sp>
      <p:sp>
        <p:nvSpPr>
          <p:cNvPr id="1369" name="Shape 1369"/>
          <p:cNvSpPr/>
          <p:nvPr/>
        </p:nvSpPr>
        <p:spPr>
          <a:xfrm>
            <a:off x="6464300" y="30353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70" name="Shape 1370"/>
          <p:cNvSpPr/>
          <p:nvPr/>
        </p:nvSpPr>
        <p:spPr>
          <a:xfrm>
            <a:off x="6553200" y="30607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ausliefernd</a:t>
            </a:r>
          </a:p>
        </p:txBody>
      </p:sp>
      <p:sp>
        <p:nvSpPr>
          <p:cNvPr id="1371" name="Shape 1371"/>
          <p:cNvSpPr/>
          <p:nvPr/>
        </p:nvSpPr>
        <p:spPr>
          <a:xfrm>
            <a:off x="6477000" y="34036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2" name="Shape 1372"/>
          <p:cNvSpPr/>
          <p:nvPr/>
        </p:nvSpPr>
        <p:spPr>
          <a:xfrm>
            <a:off x="6502400" y="33655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Restbetrag und Getränk ausgeben</a:t>
            </a:r>
          </a:p>
        </p:txBody>
      </p:sp>
      <p:sp>
        <p:nvSpPr>
          <p:cNvPr id="1373" name="Shape 1373"/>
          <p:cNvSpPr/>
          <p:nvPr/>
        </p:nvSpPr>
        <p:spPr>
          <a:xfrm flipV="1">
            <a:off x="7185861" y="2387599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4" name="Shape 1374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5" name="Shape 1375"/>
          <p:cNvSpPr/>
          <p:nvPr/>
        </p:nvSpPr>
        <p:spPr>
          <a:xfrm flipH="1" flipV="1">
            <a:off x="1828797" y="2654297"/>
            <a:ext cx="3307" cy="95250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6" name="Shape 1376"/>
          <p:cNvSpPr/>
          <p:nvPr/>
        </p:nvSpPr>
        <p:spPr>
          <a:xfrm flipH="1">
            <a:off x="1828799" y="3604468"/>
            <a:ext cx="4648201" cy="23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7" name="Shape 1377"/>
          <p:cNvSpPr/>
          <p:nvPr/>
        </p:nvSpPr>
        <p:spPr>
          <a:xfrm>
            <a:off x="7188200" y="2425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[Betrag ≥ Preis]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Shape 1379"/>
          <p:cNvSpPr/>
          <p:nvPr/>
        </p:nvSpPr>
        <p:spPr>
          <a:xfrm>
            <a:off x="1436399" y="226830"/>
            <a:ext cx="7200901" cy="2349501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80" name="Shape 1380"/>
          <p:cNvSpPr/>
          <p:nvPr/>
        </p:nvSpPr>
        <p:spPr>
          <a:xfrm>
            <a:off x="2616200" y="4445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81" name="Shape 1381"/>
          <p:cNvSpPr/>
          <p:nvPr/>
        </p:nvSpPr>
        <p:spPr>
          <a:xfrm>
            <a:off x="76200" y="939800"/>
            <a:ext cx="14351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Eingänge 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(Status-signale)</a:t>
            </a:r>
          </a:p>
        </p:txBody>
      </p:sp>
      <p:sp>
        <p:nvSpPr>
          <p:cNvPr id="1382" name="Shape 1382"/>
          <p:cNvSpPr/>
          <p:nvPr/>
        </p:nvSpPr>
        <p:spPr>
          <a:xfrm>
            <a:off x="8445500" y="939800"/>
            <a:ext cx="16256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Ausgänge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(Steuer-signale)</a:t>
            </a:r>
          </a:p>
        </p:txBody>
      </p:sp>
      <p:sp>
        <p:nvSpPr>
          <p:cNvPr id="1383" name="Shape 1383"/>
          <p:cNvSpPr/>
          <p:nvPr/>
        </p:nvSpPr>
        <p:spPr>
          <a:xfrm>
            <a:off x="4457700" y="27940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1384" name="Shape 1384"/>
          <p:cNvSpPr/>
          <p:nvPr/>
        </p:nvSpPr>
        <p:spPr>
          <a:xfrm>
            <a:off x="43434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85" name="Shape 1385"/>
          <p:cNvSpPr/>
          <p:nvPr/>
        </p:nvSpPr>
        <p:spPr>
          <a:xfrm>
            <a:off x="81534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86" name="Shape 1386"/>
          <p:cNvSpPr/>
          <p:nvPr/>
        </p:nvSpPr>
        <p:spPr>
          <a:xfrm>
            <a:off x="67437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87" name="Shape 1387"/>
          <p:cNvSpPr/>
          <p:nvPr/>
        </p:nvSpPr>
        <p:spPr>
          <a:xfrm>
            <a:off x="57531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88" name="Shape 1388"/>
          <p:cNvSpPr/>
          <p:nvPr/>
        </p:nvSpPr>
        <p:spPr>
          <a:xfrm>
            <a:off x="33528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89" name="Shape 1389"/>
          <p:cNvSpPr/>
          <p:nvPr/>
        </p:nvSpPr>
        <p:spPr>
          <a:xfrm>
            <a:off x="19431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390" name="Shape 1390"/>
          <p:cNvSpPr/>
          <p:nvPr/>
        </p:nvSpPr>
        <p:spPr>
          <a:xfrm>
            <a:off x="9525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91" name="Shape 1391"/>
          <p:cNvSpPr/>
          <p:nvPr/>
        </p:nvSpPr>
        <p:spPr>
          <a:xfrm>
            <a:off x="2616200" y="457200"/>
            <a:ext cx="35687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92" name="Shape 1392"/>
          <p:cNvSpPr/>
          <p:nvPr/>
        </p:nvSpPr>
        <p:spPr>
          <a:xfrm>
            <a:off x="6184899" y="4445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93" name="Shape 1393"/>
          <p:cNvSpPr/>
          <p:nvPr/>
        </p:nvSpPr>
        <p:spPr>
          <a:xfrm>
            <a:off x="18288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1394" name="Shape 1394"/>
          <p:cNvSpPr/>
          <p:nvPr/>
        </p:nvSpPr>
        <p:spPr>
          <a:xfrm>
            <a:off x="66294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1395" name="Shape 1395"/>
          <p:cNvSpPr/>
          <p:nvPr/>
        </p:nvSpPr>
        <p:spPr>
          <a:xfrm>
            <a:off x="42799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396" name="Shape 1396"/>
          <p:cNvSpPr/>
          <p:nvPr/>
        </p:nvSpPr>
        <p:spPr>
          <a:xfrm>
            <a:off x="46989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97" name="Shape 1397"/>
          <p:cNvSpPr/>
          <p:nvPr/>
        </p:nvSpPr>
        <p:spPr>
          <a:xfrm>
            <a:off x="53720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98" name="Shape 1398"/>
          <p:cNvSpPr/>
          <p:nvPr/>
        </p:nvSpPr>
        <p:spPr>
          <a:xfrm rot="21599991" flipH="1">
            <a:off x="4623670" y="1728837"/>
            <a:ext cx="161598" cy="161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399" name="Shape 1399"/>
          <p:cNvSpPr/>
          <p:nvPr/>
        </p:nvSpPr>
        <p:spPr>
          <a:xfrm>
            <a:off x="5130800" y="28067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400" name="Shape 1400"/>
          <p:cNvSpPr/>
          <p:nvPr/>
        </p:nvSpPr>
        <p:spPr>
          <a:xfrm>
            <a:off x="3695700" y="14605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</a:p>
        </p:txBody>
      </p:sp>
      <p:sp>
        <p:nvSpPr>
          <p:cNvPr id="1401" name="Shape 1401"/>
          <p:cNvSpPr/>
          <p:nvPr/>
        </p:nvSpPr>
        <p:spPr>
          <a:xfrm>
            <a:off x="5816600" y="5080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Shape 1403"/>
          <p:cNvSpPr/>
          <p:nvPr/>
        </p:nvSpPr>
        <p:spPr>
          <a:xfrm>
            <a:off x="1194346" y="1333500"/>
            <a:ext cx="1320801" cy="1308100"/>
          </a:xfrm>
          <a:prstGeom prst="roundRect">
            <a:avLst>
              <a:gd name="adj" fmla="val 1221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04" name="Shape 1404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wartend</a:t>
            </a:r>
          </a:p>
        </p:txBody>
      </p:sp>
      <p:sp>
        <p:nvSpPr>
          <p:cNvPr id="1405" name="Shape 1405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06" name="Shape 1406"/>
          <p:cNvSpPr/>
          <p:nvPr/>
        </p:nvSpPr>
        <p:spPr>
          <a:xfrm>
            <a:off x="1231900" y="1663700"/>
            <a:ext cx="12954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vorhandene Getränkesorten und Preise anzeigen</a:t>
            </a:r>
          </a:p>
        </p:txBody>
      </p:sp>
      <p:sp>
        <p:nvSpPr>
          <p:cNvPr id="1407" name="Shape 1407"/>
          <p:cNvSpPr/>
          <p:nvPr/>
        </p:nvSpPr>
        <p:spPr>
          <a:xfrm>
            <a:off x="1739900" y="6096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08" name="Shape 1408"/>
          <p:cNvSpPr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1409" name="Shape 1409"/>
          <p:cNvSpPr/>
          <p:nvPr/>
        </p:nvSpPr>
        <p:spPr>
          <a:xfrm>
            <a:off x="38227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0" name="Shape 1410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verkaufsbereit</a:t>
            </a:r>
          </a:p>
        </p:txBody>
      </p:sp>
      <p:sp>
        <p:nvSpPr>
          <p:cNvPr id="1411" name="Shape 1411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12" name="Shape 1412"/>
          <p:cNvSpPr/>
          <p:nvPr/>
        </p:nvSpPr>
        <p:spPr>
          <a:xfrm>
            <a:off x="38608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zur Zahlung auffordern</a:t>
            </a:r>
          </a:p>
        </p:txBody>
      </p:sp>
      <p:sp>
        <p:nvSpPr>
          <p:cNvPr id="1413" name="Shape 1413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14" name="Shape 1414"/>
          <p:cNvSpPr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Getränk ausgewählt</a:t>
            </a:r>
          </a:p>
        </p:txBody>
      </p:sp>
      <p:sp>
        <p:nvSpPr>
          <p:cNvPr id="1415" name="Shape 1415"/>
          <p:cNvSpPr/>
          <p:nvPr/>
        </p:nvSpPr>
        <p:spPr>
          <a:xfrm>
            <a:off x="64516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16" name="Shape 1416"/>
          <p:cNvSpPr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kassierend</a:t>
            </a:r>
          </a:p>
        </p:txBody>
      </p:sp>
      <p:sp>
        <p:nvSpPr>
          <p:cNvPr id="1417" name="Shape 1417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18" name="Shape 1418"/>
          <p:cNvSpPr/>
          <p:nvPr/>
        </p:nvSpPr>
        <p:spPr>
          <a:xfrm>
            <a:off x="6388100" y="1638300"/>
            <a:ext cx="14478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Marken zählen, Restbetrag anzeigen</a:t>
            </a:r>
          </a:p>
        </p:txBody>
      </p:sp>
      <p:sp>
        <p:nvSpPr>
          <p:cNvPr id="1419" name="Shape 1419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20" name="Shape 1420"/>
          <p:cNvSpPr/>
          <p:nvPr/>
        </p:nvSpPr>
        <p:spPr>
          <a:xfrm>
            <a:off x="52197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Marke eingeworfen</a:t>
            </a:r>
          </a:p>
        </p:txBody>
      </p:sp>
      <p:sp>
        <p:nvSpPr>
          <p:cNvPr id="1421" name="Shape 1421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22" name="Shape 1422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23" name="Shape 1423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24" name="Shape 1424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25" name="Shape 1425"/>
          <p:cNvSpPr/>
          <p:nvPr/>
        </p:nvSpPr>
        <p:spPr>
          <a:xfrm>
            <a:off x="8229600" y="9144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Marke eingeworfen</a:t>
            </a:r>
          </a:p>
        </p:txBody>
      </p:sp>
      <p:sp>
        <p:nvSpPr>
          <p:cNvPr id="1426" name="Shape 1426"/>
          <p:cNvSpPr/>
          <p:nvPr/>
        </p:nvSpPr>
        <p:spPr>
          <a:xfrm>
            <a:off x="6515100" y="520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[Anzahl &lt; Preis]</a:t>
            </a:r>
          </a:p>
        </p:txBody>
      </p:sp>
      <p:sp>
        <p:nvSpPr>
          <p:cNvPr id="1427" name="Shape 1427"/>
          <p:cNvSpPr/>
          <p:nvPr/>
        </p:nvSpPr>
        <p:spPr>
          <a:xfrm>
            <a:off x="6464300" y="30353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28" name="Shape 1428"/>
          <p:cNvSpPr/>
          <p:nvPr/>
        </p:nvSpPr>
        <p:spPr>
          <a:xfrm>
            <a:off x="6553200" y="30607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ausliefernd</a:t>
            </a:r>
          </a:p>
        </p:txBody>
      </p:sp>
      <p:sp>
        <p:nvSpPr>
          <p:cNvPr id="1429" name="Shape 1429"/>
          <p:cNvSpPr/>
          <p:nvPr/>
        </p:nvSpPr>
        <p:spPr>
          <a:xfrm>
            <a:off x="6477000" y="34036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30" name="Shape 1430"/>
          <p:cNvSpPr/>
          <p:nvPr/>
        </p:nvSpPr>
        <p:spPr>
          <a:xfrm>
            <a:off x="6502400" y="33655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Getränk ausgeben</a:t>
            </a:r>
          </a:p>
        </p:txBody>
      </p:sp>
      <p:sp>
        <p:nvSpPr>
          <p:cNvPr id="1431" name="Shape 1431"/>
          <p:cNvSpPr/>
          <p:nvPr/>
        </p:nvSpPr>
        <p:spPr>
          <a:xfrm flipV="1">
            <a:off x="7185861" y="2387599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32" name="Shape 1432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33" name="Shape 1433"/>
          <p:cNvSpPr/>
          <p:nvPr/>
        </p:nvSpPr>
        <p:spPr>
          <a:xfrm flipH="1" flipV="1">
            <a:off x="1828797" y="2654297"/>
            <a:ext cx="3307" cy="95250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34" name="Shape 1434"/>
          <p:cNvSpPr/>
          <p:nvPr/>
        </p:nvSpPr>
        <p:spPr>
          <a:xfrm flipH="1">
            <a:off x="1828799" y="3604468"/>
            <a:ext cx="4648201" cy="23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35" name="Shape 1435"/>
          <p:cNvSpPr/>
          <p:nvPr/>
        </p:nvSpPr>
        <p:spPr>
          <a:xfrm>
            <a:off x="7188200" y="2425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[Anzahl≥ Preis]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" name="Shape 1437"/>
          <p:cNvSpPr/>
          <p:nvPr/>
        </p:nvSpPr>
        <p:spPr>
          <a:xfrm>
            <a:off x="1194346" y="1333500"/>
            <a:ext cx="1320801" cy="1746736"/>
          </a:xfrm>
          <a:prstGeom prst="roundRect">
            <a:avLst>
              <a:gd name="adj" fmla="val 12098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38" name="Shape 1438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wartend</a:t>
            </a:r>
          </a:p>
        </p:txBody>
      </p:sp>
      <p:sp>
        <p:nvSpPr>
          <p:cNvPr id="1439" name="Shape 1439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40" name="Shape 1440"/>
          <p:cNvSpPr/>
          <p:nvPr/>
        </p:nvSpPr>
        <p:spPr>
          <a:xfrm>
            <a:off x="1231900" y="1663700"/>
            <a:ext cx="12954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vorhandene Getränkesorten und Preise anzeigen</a:t>
            </a:r>
          </a:p>
        </p:txBody>
      </p:sp>
      <p:sp>
        <p:nvSpPr>
          <p:cNvPr id="1441" name="Shape 1441"/>
          <p:cNvSpPr/>
          <p:nvPr/>
        </p:nvSpPr>
        <p:spPr>
          <a:xfrm>
            <a:off x="1739900" y="6096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42" name="Shape 1442"/>
          <p:cNvSpPr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1443" name="Shape 1443"/>
          <p:cNvSpPr/>
          <p:nvPr/>
        </p:nvSpPr>
        <p:spPr>
          <a:xfrm>
            <a:off x="3822700" y="1308100"/>
            <a:ext cx="1320800" cy="1308100"/>
          </a:xfrm>
          <a:prstGeom prst="roundRect">
            <a:avLst>
              <a:gd name="adj" fmla="val 1221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44" name="Shape 1444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verkaufsbereit</a:t>
            </a:r>
          </a:p>
        </p:txBody>
      </p:sp>
      <p:sp>
        <p:nvSpPr>
          <p:cNvPr id="1445" name="Shape 1445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46" name="Shape 1446"/>
          <p:cNvSpPr/>
          <p:nvPr/>
        </p:nvSpPr>
        <p:spPr>
          <a:xfrm>
            <a:off x="38608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zur Zahlung auffordern</a:t>
            </a:r>
          </a:p>
        </p:txBody>
      </p:sp>
      <p:sp>
        <p:nvSpPr>
          <p:cNvPr id="1447" name="Shape 1447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48" name="Shape 1448"/>
          <p:cNvSpPr/>
          <p:nvPr/>
        </p:nvSpPr>
        <p:spPr>
          <a:xfrm>
            <a:off x="6451600" y="1308100"/>
            <a:ext cx="1320800" cy="1381368"/>
          </a:xfrm>
          <a:prstGeom prst="roundRect">
            <a:avLst>
              <a:gd name="adj" fmla="val 12098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49" name="Shape 1449"/>
          <p:cNvSpPr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kassierend</a:t>
            </a:r>
          </a:p>
        </p:txBody>
      </p:sp>
      <p:sp>
        <p:nvSpPr>
          <p:cNvPr id="1450" name="Shape 1450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1" name="Shape 1451"/>
          <p:cNvSpPr/>
          <p:nvPr/>
        </p:nvSpPr>
        <p:spPr>
          <a:xfrm>
            <a:off x="6388100" y="1638300"/>
            <a:ext cx="14478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Marken zählen, Restbetrag anzeigen</a:t>
            </a:r>
          </a:p>
        </p:txBody>
      </p:sp>
      <p:sp>
        <p:nvSpPr>
          <p:cNvPr id="1452" name="Shape 1452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3" name="Shape 1453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4" name="Shape 1454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5" name="Shape 1455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6" name="Shape 1456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7" name="Shape 1457"/>
          <p:cNvSpPr/>
          <p:nvPr/>
        </p:nvSpPr>
        <p:spPr>
          <a:xfrm>
            <a:off x="6515100" y="520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[Anzahl &lt; Preis]</a:t>
            </a:r>
          </a:p>
        </p:txBody>
      </p:sp>
      <p:sp>
        <p:nvSpPr>
          <p:cNvPr id="1458" name="Shape 1458"/>
          <p:cNvSpPr/>
          <p:nvPr/>
        </p:nvSpPr>
        <p:spPr>
          <a:xfrm>
            <a:off x="6464300" y="3505200"/>
            <a:ext cx="1320800" cy="1381368"/>
          </a:xfrm>
          <a:prstGeom prst="roundRect">
            <a:avLst>
              <a:gd name="adj" fmla="val 12098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59" name="Shape 1459"/>
          <p:cNvSpPr/>
          <p:nvPr/>
        </p:nvSpPr>
        <p:spPr>
          <a:xfrm>
            <a:off x="6534150" y="35941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ausliefernd</a:t>
            </a:r>
          </a:p>
        </p:txBody>
      </p:sp>
      <p:sp>
        <p:nvSpPr>
          <p:cNvPr id="1460" name="Shape 1460"/>
          <p:cNvSpPr/>
          <p:nvPr/>
        </p:nvSpPr>
        <p:spPr>
          <a:xfrm>
            <a:off x="6466081" y="3994150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1" name="Shape 1461"/>
          <p:cNvSpPr/>
          <p:nvPr/>
        </p:nvSpPr>
        <p:spPr>
          <a:xfrm>
            <a:off x="6502400" y="38354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Getränk ausgeben</a:t>
            </a:r>
          </a:p>
        </p:txBody>
      </p:sp>
      <p:sp>
        <p:nvSpPr>
          <p:cNvPr id="1462" name="Shape 1462"/>
          <p:cNvSpPr/>
          <p:nvPr/>
        </p:nvSpPr>
        <p:spPr>
          <a:xfrm flipV="1">
            <a:off x="7082070" y="2717790"/>
            <a:ext cx="1" cy="77825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3" name="Shape 1463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4" name="Shape 1464"/>
          <p:cNvSpPr/>
          <p:nvPr/>
        </p:nvSpPr>
        <p:spPr>
          <a:xfrm flipH="1" flipV="1">
            <a:off x="1819165" y="3113337"/>
            <a:ext cx="3308" cy="95250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5" name="Shape 1465"/>
          <p:cNvSpPr/>
          <p:nvPr/>
        </p:nvSpPr>
        <p:spPr>
          <a:xfrm flipH="1">
            <a:off x="1828799" y="4074368"/>
            <a:ext cx="4648201" cy="23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6" name="Shape 1466"/>
          <p:cNvSpPr/>
          <p:nvPr/>
        </p:nvSpPr>
        <p:spPr>
          <a:xfrm>
            <a:off x="7772400" y="2171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[Anzahl≥ Preis]</a:t>
            </a:r>
          </a:p>
        </p:txBody>
      </p:sp>
      <p:sp>
        <p:nvSpPr>
          <p:cNvPr id="1467" name="Shape 1467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8" name="Shape 1468"/>
          <p:cNvSpPr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e0</a:t>
            </a:r>
          </a:p>
        </p:txBody>
      </p:sp>
      <p:sp>
        <p:nvSpPr>
          <p:cNvPr id="1469" name="Shape 1469"/>
          <p:cNvSpPr/>
          <p:nvPr/>
        </p:nvSpPr>
        <p:spPr>
          <a:xfrm>
            <a:off x="1250950" y="26162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a0</a:t>
            </a:r>
          </a:p>
        </p:txBody>
      </p:sp>
      <p:sp>
        <p:nvSpPr>
          <p:cNvPr id="1470" name="Shape 1470"/>
          <p:cNvSpPr/>
          <p:nvPr/>
        </p:nvSpPr>
        <p:spPr>
          <a:xfrm>
            <a:off x="51435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e1</a:t>
            </a:r>
          </a:p>
        </p:txBody>
      </p:sp>
      <p:sp>
        <p:nvSpPr>
          <p:cNvPr id="1471" name="Shape 1471"/>
          <p:cNvSpPr/>
          <p:nvPr/>
        </p:nvSpPr>
        <p:spPr>
          <a:xfrm>
            <a:off x="3924300" y="2176090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a1</a:t>
            </a:r>
          </a:p>
        </p:txBody>
      </p:sp>
      <p:sp>
        <p:nvSpPr>
          <p:cNvPr id="1472" name="Shape 1472"/>
          <p:cNvSpPr/>
          <p:nvPr/>
        </p:nvSpPr>
        <p:spPr>
          <a:xfrm>
            <a:off x="7886700" y="1066800"/>
            <a:ext cx="11176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>
                <a:latin typeface="Courier New"/>
                <a:ea typeface="Courier New"/>
                <a:cs typeface="Courier New"/>
                <a:sym typeface="Courier New"/>
              </a:rPr>
              <a:t>e1</a:t>
            </a:r>
          </a:p>
          <a:p>
            <a:pPr lvl="0" algn="ctr">
              <a:defRPr sz="1800"/>
            </a:pPr>
            <a:endParaRPr sz="1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73" name="Shape 1473"/>
          <p:cNvSpPr/>
          <p:nvPr/>
        </p:nvSpPr>
        <p:spPr>
          <a:xfrm>
            <a:off x="6794500" y="2862383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e2</a:t>
            </a:r>
          </a:p>
        </p:txBody>
      </p:sp>
      <p:sp>
        <p:nvSpPr>
          <p:cNvPr id="1474" name="Shape 1474"/>
          <p:cNvSpPr/>
          <p:nvPr/>
        </p:nvSpPr>
        <p:spPr>
          <a:xfrm>
            <a:off x="6521450" y="2252290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a2</a:t>
            </a:r>
          </a:p>
        </p:txBody>
      </p:sp>
      <p:sp>
        <p:nvSpPr>
          <p:cNvPr id="1475" name="Shape 1475"/>
          <p:cNvSpPr/>
          <p:nvPr/>
        </p:nvSpPr>
        <p:spPr>
          <a:xfrm>
            <a:off x="5143500" y="35941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e3</a:t>
            </a:r>
          </a:p>
        </p:txBody>
      </p:sp>
      <p:sp>
        <p:nvSpPr>
          <p:cNvPr id="1476" name="Shape 1476"/>
          <p:cNvSpPr/>
          <p:nvPr/>
        </p:nvSpPr>
        <p:spPr>
          <a:xfrm>
            <a:off x="6572250" y="4411774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a3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Shape 1478"/>
          <p:cNvSpPr/>
          <p:nvPr/>
        </p:nvSpPr>
        <p:spPr>
          <a:xfrm>
            <a:off x="1194346" y="1333500"/>
            <a:ext cx="1320801" cy="1308100"/>
          </a:xfrm>
          <a:prstGeom prst="roundRect">
            <a:avLst>
              <a:gd name="adj" fmla="val 12216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79" name="Shape 1479"/>
          <p:cNvSpPr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 b="1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 b="0"/>
            </a:pPr>
            <a:r>
              <a:rPr sz="1400" b="1"/>
              <a:t>Z0</a:t>
            </a:r>
          </a:p>
        </p:txBody>
      </p:sp>
      <p:sp>
        <p:nvSpPr>
          <p:cNvPr id="1480" name="Shape 1480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81" name="Shape 1481"/>
          <p:cNvSpPr/>
          <p:nvPr/>
        </p:nvSpPr>
        <p:spPr>
          <a:xfrm>
            <a:off x="1739900" y="6096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82" name="Shape 1482"/>
          <p:cNvSpPr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1483" name="Shape 1483"/>
          <p:cNvSpPr/>
          <p:nvPr/>
        </p:nvSpPr>
        <p:spPr>
          <a:xfrm>
            <a:off x="38227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84" name="Shape 1484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 b="1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 b="0"/>
            </a:pPr>
            <a:r>
              <a:rPr sz="1400" b="1"/>
              <a:t>Z1</a:t>
            </a:r>
          </a:p>
        </p:txBody>
      </p:sp>
      <p:sp>
        <p:nvSpPr>
          <p:cNvPr id="1485" name="Shape 1485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86" name="Shape 1486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87" name="Shape 1487"/>
          <p:cNvSpPr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e0</a:t>
            </a:r>
          </a:p>
        </p:txBody>
      </p:sp>
      <p:sp>
        <p:nvSpPr>
          <p:cNvPr id="1488" name="Shape 1488"/>
          <p:cNvSpPr/>
          <p:nvPr/>
        </p:nvSpPr>
        <p:spPr>
          <a:xfrm>
            <a:off x="64516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89" name="Shape 1489"/>
          <p:cNvSpPr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 b="1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 b="0"/>
            </a:pPr>
            <a:r>
              <a:rPr sz="1400" b="1"/>
              <a:t>Z2</a:t>
            </a:r>
          </a:p>
        </p:txBody>
      </p:sp>
      <p:sp>
        <p:nvSpPr>
          <p:cNvPr id="1490" name="Shape 1490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1" name="Shape 1491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2" name="Shape 1492"/>
          <p:cNvSpPr/>
          <p:nvPr/>
        </p:nvSpPr>
        <p:spPr>
          <a:xfrm>
            <a:off x="51435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e1</a:t>
            </a:r>
          </a:p>
        </p:txBody>
      </p:sp>
      <p:sp>
        <p:nvSpPr>
          <p:cNvPr id="1493" name="Shape 1493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4" name="Shape 1494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5" name="Shape 1495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6" name="Shape 1496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7" name="Shape 1497"/>
          <p:cNvSpPr/>
          <p:nvPr/>
        </p:nvSpPr>
        <p:spPr>
          <a:xfrm>
            <a:off x="7886700" y="1066800"/>
            <a:ext cx="11176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e1</a:t>
            </a:r>
          </a:p>
        </p:txBody>
      </p:sp>
      <p:sp>
        <p:nvSpPr>
          <p:cNvPr id="1498" name="Shape 1498"/>
          <p:cNvSpPr/>
          <p:nvPr/>
        </p:nvSpPr>
        <p:spPr>
          <a:xfrm>
            <a:off x="6464300" y="30353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499" name="Shape 1499"/>
          <p:cNvSpPr/>
          <p:nvPr/>
        </p:nvSpPr>
        <p:spPr>
          <a:xfrm>
            <a:off x="6553200" y="30607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 b="1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 b="0"/>
            </a:pPr>
            <a:r>
              <a:rPr sz="1400" b="1"/>
              <a:t>Z3</a:t>
            </a:r>
          </a:p>
        </p:txBody>
      </p:sp>
      <p:sp>
        <p:nvSpPr>
          <p:cNvPr id="1500" name="Shape 1500"/>
          <p:cNvSpPr/>
          <p:nvPr/>
        </p:nvSpPr>
        <p:spPr>
          <a:xfrm>
            <a:off x="6477000" y="34036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1" name="Shape 1501"/>
          <p:cNvSpPr/>
          <p:nvPr/>
        </p:nvSpPr>
        <p:spPr>
          <a:xfrm flipV="1">
            <a:off x="7185861" y="2387599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2" name="Shape 1502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3" name="Shape 1503"/>
          <p:cNvSpPr/>
          <p:nvPr/>
        </p:nvSpPr>
        <p:spPr>
          <a:xfrm flipH="1" flipV="1">
            <a:off x="1828797" y="2654297"/>
            <a:ext cx="3307" cy="95250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4" name="Shape 1504"/>
          <p:cNvSpPr/>
          <p:nvPr/>
        </p:nvSpPr>
        <p:spPr>
          <a:xfrm flipH="1">
            <a:off x="1828799" y="3604468"/>
            <a:ext cx="4648201" cy="23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5" name="Shape 1505"/>
          <p:cNvSpPr/>
          <p:nvPr/>
        </p:nvSpPr>
        <p:spPr>
          <a:xfrm>
            <a:off x="3915040" y="1947503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a1</a:t>
            </a:r>
          </a:p>
        </p:txBody>
      </p:sp>
      <p:sp>
        <p:nvSpPr>
          <p:cNvPr id="1506" name="Shape 1506"/>
          <p:cNvSpPr/>
          <p:nvPr/>
        </p:nvSpPr>
        <p:spPr>
          <a:xfrm>
            <a:off x="6921500" y="2478509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e2</a:t>
            </a:r>
          </a:p>
        </p:txBody>
      </p:sp>
      <p:sp>
        <p:nvSpPr>
          <p:cNvPr id="1507" name="Shape 1507"/>
          <p:cNvSpPr/>
          <p:nvPr/>
        </p:nvSpPr>
        <p:spPr>
          <a:xfrm>
            <a:off x="5143500" y="31242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e3</a:t>
            </a:r>
          </a:p>
        </p:txBody>
      </p:sp>
      <p:sp>
        <p:nvSpPr>
          <p:cNvPr id="1508" name="Shape 1508"/>
          <p:cNvSpPr/>
          <p:nvPr/>
        </p:nvSpPr>
        <p:spPr>
          <a:xfrm>
            <a:off x="1294734" y="1947503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a0</a:t>
            </a:r>
          </a:p>
        </p:txBody>
      </p:sp>
      <p:sp>
        <p:nvSpPr>
          <p:cNvPr id="1509" name="Shape 1509"/>
          <p:cNvSpPr/>
          <p:nvPr/>
        </p:nvSpPr>
        <p:spPr>
          <a:xfrm>
            <a:off x="6540500" y="1903520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a2</a:t>
            </a:r>
          </a:p>
        </p:txBody>
      </p:sp>
      <p:sp>
        <p:nvSpPr>
          <p:cNvPr id="1510" name="Shape 1510"/>
          <p:cNvSpPr/>
          <p:nvPr/>
        </p:nvSpPr>
        <p:spPr>
          <a:xfrm>
            <a:off x="6534150" y="3648918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a3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Shape 1521"/>
          <p:cNvSpPr/>
          <p:nvPr/>
        </p:nvSpPr>
        <p:spPr>
          <a:xfrm>
            <a:off x="1435100" y="3517900"/>
            <a:ext cx="7200900" cy="2679700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22" name="Shape 1522"/>
          <p:cNvSpPr/>
          <p:nvPr/>
        </p:nvSpPr>
        <p:spPr>
          <a:xfrm>
            <a:off x="5651500" y="3848100"/>
            <a:ext cx="35687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23" name="Shape 1523"/>
          <p:cNvSpPr/>
          <p:nvPr/>
        </p:nvSpPr>
        <p:spPr>
          <a:xfrm>
            <a:off x="4292600" y="3708400"/>
            <a:ext cx="1397000" cy="96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E32400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24" name="Shape 1524"/>
          <p:cNvSpPr/>
          <p:nvPr/>
        </p:nvSpPr>
        <p:spPr>
          <a:xfrm flipH="1">
            <a:off x="4342854" y="3866951"/>
            <a:ext cx="1362076" cy="449958"/>
          </a:xfrm>
          <a:prstGeom prst="line">
            <a:avLst/>
          </a:prstGeom>
          <a:ln w="12700">
            <a:solidFill/>
            <a:custDash>
              <a:ds d="200000" sp="200000"/>
            </a:custDash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25" name="Shape 1525"/>
          <p:cNvSpPr/>
          <p:nvPr/>
        </p:nvSpPr>
        <p:spPr>
          <a:xfrm flipH="1" flipV="1">
            <a:off x="4343400" y="3848101"/>
            <a:ext cx="1323777" cy="456257"/>
          </a:xfrm>
          <a:prstGeom prst="line">
            <a:avLst/>
          </a:prstGeom>
          <a:ln w="12700">
            <a:solidFill/>
            <a:custDash>
              <a:ds d="200000" sp="200000"/>
            </a:custDash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26" name="Shape 1526"/>
          <p:cNvSpPr/>
          <p:nvPr/>
        </p:nvSpPr>
        <p:spPr>
          <a:xfrm>
            <a:off x="1436399" y="226830"/>
            <a:ext cx="7200901" cy="2349501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27" name="Shape 1527"/>
          <p:cNvSpPr/>
          <p:nvPr/>
        </p:nvSpPr>
        <p:spPr>
          <a:xfrm>
            <a:off x="2616200" y="4445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28" name="Shape 1528"/>
          <p:cNvSpPr/>
          <p:nvPr/>
        </p:nvSpPr>
        <p:spPr>
          <a:xfrm>
            <a:off x="76200" y="939800"/>
            <a:ext cx="14351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Eingänge 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(Status-signale)</a:t>
            </a:r>
          </a:p>
        </p:txBody>
      </p:sp>
      <p:sp>
        <p:nvSpPr>
          <p:cNvPr id="1529" name="Shape 1529"/>
          <p:cNvSpPr/>
          <p:nvPr/>
        </p:nvSpPr>
        <p:spPr>
          <a:xfrm>
            <a:off x="8445500" y="939800"/>
            <a:ext cx="16256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Ausgänge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(Steuer-signale)</a:t>
            </a:r>
          </a:p>
        </p:txBody>
      </p:sp>
      <p:sp>
        <p:nvSpPr>
          <p:cNvPr id="1530" name="Shape 1530"/>
          <p:cNvSpPr/>
          <p:nvPr/>
        </p:nvSpPr>
        <p:spPr>
          <a:xfrm>
            <a:off x="4457700" y="27940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1531" name="Shape 1531"/>
          <p:cNvSpPr/>
          <p:nvPr/>
        </p:nvSpPr>
        <p:spPr>
          <a:xfrm>
            <a:off x="43434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32" name="Shape 1532"/>
          <p:cNvSpPr/>
          <p:nvPr/>
        </p:nvSpPr>
        <p:spPr>
          <a:xfrm>
            <a:off x="81534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3" name="Shape 1533"/>
          <p:cNvSpPr/>
          <p:nvPr/>
        </p:nvSpPr>
        <p:spPr>
          <a:xfrm>
            <a:off x="6743700" y="914400"/>
            <a:ext cx="1397000" cy="96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E32400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34" name="Shape 1534"/>
          <p:cNvSpPr/>
          <p:nvPr/>
        </p:nvSpPr>
        <p:spPr>
          <a:xfrm>
            <a:off x="57531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5" name="Shape 1535"/>
          <p:cNvSpPr/>
          <p:nvPr/>
        </p:nvSpPr>
        <p:spPr>
          <a:xfrm>
            <a:off x="33528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6" name="Shape 1536"/>
          <p:cNvSpPr/>
          <p:nvPr/>
        </p:nvSpPr>
        <p:spPr>
          <a:xfrm>
            <a:off x="1943100" y="914400"/>
            <a:ext cx="1397000" cy="965200"/>
          </a:xfrm>
          <a:prstGeom prst="rect">
            <a:avLst/>
          </a:prstGeom>
          <a:solidFill>
            <a:srgbClr val="FFFFFF"/>
          </a:solidFill>
          <a:ln w="19050">
            <a:solidFill>
              <a:srgbClr val="E32400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37" name="Shape 1537"/>
          <p:cNvSpPr/>
          <p:nvPr/>
        </p:nvSpPr>
        <p:spPr>
          <a:xfrm>
            <a:off x="9525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8" name="Shape 1538"/>
          <p:cNvSpPr/>
          <p:nvPr/>
        </p:nvSpPr>
        <p:spPr>
          <a:xfrm>
            <a:off x="2616200" y="457200"/>
            <a:ext cx="35687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9" name="Shape 1539"/>
          <p:cNvSpPr/>
          <p:nvPr/>
        </p:nvSpPr>
        <p:spPr>
          <a:xfrm>
            <a:off x="6184899" y="4445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40" name="Shape 1540"/>
          <p:cNvSpPr/>
          <p:nvPr/>
        </p:nvSpPr>
        <p:spPr>
          <a:xfrm>
            <a:off x="18288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1541" name="Shape 1541"/>
          <p:cNvSpPr/>
          <p:nvPr/>
        </p:nvSpPr>
        <p:spPr>
          <a:xfrm>
            <a:off x="66294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1542" name="Shape 1542"/>
          <p:cNvSpPr/>
          <p:nvPr/>
        </p:nvSpPr>
        <p:spPr>
          <a:xfrm>
            <a:off x="42799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543" name="Shape 1543"/>
          <p:cNvSpPr/>
          <p:nvPr/>
        </p:nvSpPr>
        <p:spPr>
          <a:xfrm>
            <a:off x="46989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44" name="Shape 1544"/>
          <p:cNvSpPr/>
          <p:nvPr/>
        </p:nvSpPr>
        <p:spPr>
          <a:xfrm>
            <a:off x="53720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45" name="Shape 1545"/>
          <p:cNvSpPr/>
          <p:nvPr/>
        </p:nvSpPr>
        <p:spPr>
          <a:xfrm rot="21599991" flipH="1">
            <a:off x="4623670" y="1728837"/>
            <a:ext cx="161598" cy="161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46" name="Shape 1546"/>
          <p:cNvSpPr/>
          <p:nvPr/>
        </p:nvSpPr>
        <p:spPr>
          <a:xfrm>
            <a:off x="5130800" y="28067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547" name="Shape 1547"/>
          <p:cNvSpPr/>
          <p:nvPr/>
        </p:nvSpPr>
        <p:spPr>
          <a:xfrm>
            <a:off x="3695700" y="14605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</a:p>
        </p:txBody>
      </p:sp>
      <p:sp>
        <p:nvSpPr>
          <p:cNvPr id="1548" name="Shape 1548"/>
          <p:cNvSpPr/>
          <p:nvPr/>
        </p:nvSpPr>
        <p:spPr>
          <a:xfrm>
            <a:off x="5816600" y="5080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</a:t>
            </a:r>
          </a:p>
        </p:txBody>
      </p:sp>
      <p:sp>
        <p:nvSpPr>
          <p:cNvPr id="1549" name="Shape 1549"/>
          <p:cNvSpPr/>
          <p:nvPr/>
        </p:nvSpPr>
        <p:spPr>
          <a:xfrm>
            <a:off x="76200" y="3416300"/>
            <a:ext cx="14351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Eingänge 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(Status-signale)</a:t>
            </a:r>
          </a:p>
        </p:txBody>
      </p:sp>
      <p:sp>
        <p:nvSpPr>
          <p:cNvPr id="1550" name="Shape 1550"/>
          <p:cNvSpPr/>
          <p:nvPr/>
        </p:nvSpPr>
        <p:spPr>
          <a:xfrm>
            <a:off x="8420100" y="3416300"/>
            <a:ext cx="1625600" cy="11355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Ausgänge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(Steuer-signale)</a:t>
            </a:r>
          </a:p>
        </p:txBody>
      </p:sp>
      <p:sp>
        <p:nvSpPr>
          <p:cNvPr id="1551" name="Shape 1551"/>
          <p:cNvSpPr/>
          <p:nvPr/>
        </p:nvSpPr>
        <p:spPr>
          <a:xfrm>
            <a:off x="4330700" y="66675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1552" name="Shape 1552"/>
          <p:cNvSpPr/>
          <p:nvPr/>
        </p:nvSpPr>
        <p:spPr>
          <a:xfrm>
            <a:off x="4305300" y="50038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53" name="Shape 1553"/>
          <p:cNvSpPr/>
          <p:nvPr/>
        </p:nvSpPr>
        <p:spPr>
          <a:xfrm>
            <a:off x="5715000" y="5486400"/>
            <a:ext cx="444500" cy="2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54" name="Shape 1554"/>
          <p:cNvSpPr/>
          <p:nvPr/>
        </p:nvSpPr>
        <p:spPr>
          <a:xfrm>
            <a:off x="749300" y="3848100"/>
            <a:ext cx="35687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55" name="Shape 1555"/>
          <p:cNvSpPr/>
          <p:nvPr/>
        </p:nvSpPr>
        <p:spPr>
          <a:xfrm>
            <a:off x="6146800" y="4292600"/>
            <a:ext cx="2" cy="11811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56" name="Shape 1556"/>
          <p:cNvSpPr/>
          <p:nvPr/>
        </p:nvSpPr>
        <p:spPr>
          <a:xfrm>
            <a:off x="4216400" y="4330700"/>
            <a:ext cx="16256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Schaltnetz</a:t>
            </a:r>
          </a:p>
        </p:txBody>
      </p:sp>
      <p:sp>
        <p:nvSpPr>
          <p:cNvPr id="1557" name="Shape 1557"/>
          <p:cNvSpPr/>
          <p:nvPr/>
        </p:nvSpPr>
        <p:spPr>
          <a:xfrm>
            <a:off x="4241800" y="51562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558" name="Shape 1558"/>
          <p:cNvSpPr/>
          <p:nvPr/>
        </p:nvSpPr>
        <p:spPr>
          <a:xfrm>
            <a:off x="5333999" y="5969000"/>
            <a:ext cx="2473" cy="650826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59" name="Shape 1559"/>
          <p:cNvSpPr/>
          <p:nvPr/>
        </p:nvSpPr>
        <p:spPr>
          <a:xfrm rot="21599991" flipH="1">
            <a:off x="4584700" y="5816600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60" name="Shape 1560"/>
          <p:cNvSpPr/>
          <p:nvPr/>
        </p:nvSpPr>
        <p:spPr>
          <a:xfrm>
            <a:off x="5003800" y="66802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561" name="Shape 1561"/>
          <p:cNvSpPr/>
          <p:nvPr/>
        </p:nvSpPr>
        <p:spPr>
          <a:xfrm>
            <a:off x="6235700" y="51181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</a:p>
        </p:txBody>
      </p:sp>
      <p:sp>
        <p:nvSpPr>
          <p:cNvPr id="1562" name="Shape 1562"/>
          <p:cNvSpPr/>
          <p:nvPr/>
        </p:nvSpPr>
        <p:spPr>
          <a:xfrm>
            <a:off x="3441700" y="42926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</a:t>
            </a:r>
          </a:p>
        </p:txBody>
      </p:sp>
      <p:sp>
        <p:nvSpPr>
          <p:cNvPr id="1563" name="Shape 1563"/>
          <p:cNvSpPr/>
          <p:nvPr/>
        </p:nvSpPr>
        <p:spPr>
          <a:xfrm>
            <a:off x="4660899" y="5969000"/>
            <a:ext cx="2473" cy="650826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4" name="Shape 1564"/>
          <p:cNvSpPr/>
          <p:nvPr/>
        </p:nvSpPr>
        <p:spPr>
          <a:xfrm>
            <a:off x="5715000" y="4292600"/>
            <a:ext cx="444500" cy="2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5" name="Shape 1565"/>
          <p:cNvSpPr/>
          <p:nvPr/>
        </p:nvSpPr>
        <p:spPr>
          <a:xfrm flipH="1">
            <a:off x="3848100" y="5486400"/>
            <a:ext cx="444500" cy="2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6" name="Shape 1566"/>
          <p:cNvSpPr/>
          <p:nvPr/>
        </p:nvSpPr>
        <p:spPr>
          <a:xfrm flipH="1">
            <a:off x="3860799" y="4292600"/>
            <a:ext cx="2" cy="11811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7" name="Shape 1567"/>
          <p:cNvSpPr/>
          <p:nvPr/>
        </p:nvSpPr>
        <p:spPr>
          <a:xfrm flipH="1">
            <a:off x="3848100" y="4292600"/>
            <a:ext cx="444500" cy="2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8" name="Shape 1568"/>
          <p:cNvSpPr/>
          <p:nvPr/>
        </p:nvSpPr>
        <p:spPr>
          <a:xfrm flipH="1" flipV="1">
            <a:off x="4451846" y="4306495"/>
            <a:ext cx="1079699" cy="4411"/>
          </a:xfrm>
          <a:prstGeom prst="line">
            <a:avLst/>
          </a:prstGeom>
          <a:ln w="12700">
            <a:solidFill/>
            <a:custDash>
              <a:ds d="200000" sp="200000"/>
            </a:custDash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9" name="Shape 1569"/>
          <p:cNvSpPr/>
          <p:nvPr/>
        </p:nvSpPr>
        <p:spPr>
          <a:xfrm flipV="1">
            <a:off x="5854700" y="2016273"/>
            <a:ext cx="1341041" cy="1387327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70" name="Shape 1570"/>
          <p:cNvSpPr/>
          <p:nvPr/>
        </p:nvSpPr>
        <p:spPr>
          <a:xfrm>
            <a:off x="2755900" y="2019300"/>
            <a:ext cx="1341041" cy="1387327"/>
          </a:xfrm>
          <a:prstGeom prst="line">
            <a:avLst/>
          </a:prstGeom>
          <a:ln w="38100">
            <a:solidFill>
              <a:srgbClr val="E32400"/>
            </a:solidFill>
            <a:miter lim="400000"/>
            <a:tailEnd type="stealth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Shape 1572"/>
          <p:cNvSpPr/>
          <p:nvPr/>
        </p:nvSpPr>
        <p:spPr>
          <a:xfrm>
            <a:off x="420399" y="226830"/>
            <a:ext cx="9207501" cy="2590801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575" name="Group 1575"/>
          <p:cNvGrpSpPr/>
          <p:nvPr/>
        </p:nvGrpSpPr>
        <p:grpSpPr>
          <a:xfrm>
            <a:off x="490187" y="1615086"/>
            <a:ext cx="252873" cy="763696"/>
            <a:chOff x="5" y="0"/>
            <a:chExt cx="252872" cy="763694"/>
          </a:xfrm>
        </p:grpSpPr>
        <p:sp>
          <p:nvSpPr>
            <p:cNvPr id="1573" name="Shape 1573"/>
            <p:cNvSpPr/>
            <p:nvPr/>
          </p:nvSpPr>
          <p:spPr>
            <a:xfrm flipH="1" flipV="1">
              <a:off x="13999" y="0"/>
              <a:ext cx="315" cy="7636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574" name="Shape 1574"/>
            <p:cNvSpPr/>
            <p:nvPr/>
          </p:nvSpPr>
          <p:spPr>
            <a:xfrm flipV="1">
              <a:off x="5" y="11348"/>
              <a:ext cx="252873" cy="23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578" name="Group 1578"/>
          <p:cNvGrpSpPr/>
          <p:nvPr/>
        </p:nvGrpSpPr>
        <p:grpSpPr>
          <a:xfrm>
            <a:off x="8585205" y="1638300"/>
            <a:ext cx="252873" cy="763695"/>
            <a:chOff x="5" y="0"/>
            <a:chExt cx="252872" cy="763694"/>
          </a:xfrm>
        </p:grpSpPr>
        <p:sp>
          <p:nvSpPr>
            <p:cNvPr id="1576" name="Shape 1576"/>
            <p:cNvSpPr/>
            <p:nvPr/>
          </p:nvSpPr>
          <p:spPr>
            <a:xfrm flipH="1" flipV="1">
              <a:off x="13999" y="0"/>
              <a:ext cx="315" cy="7636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577" name="Shape 1577"/>
            <p:cNvSpPr/>
            <p:nvPr/>
          </p:nvSpPr>
          <p:spPr>
            <a:xfrm flipV="1">
              <a:off x="5" y="11348"/>
              <a:ext cx="252873" cy="23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579" name="Shape 1579"/>
          <p:cNvSpPr/>
          <p:nvPr/>
        </p:nvSpPr>
        <p:spPr>
          <a:xfrm flipH="1" flipV="1">
            <a:off x="4725699" y="1638300"/>
            <a:ext cx="315" cy="763695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0" name="Shape 1580"/>
          <p:cNvSpPr/>
          <p:nvPr/>
        </p:nvSpPr>
        <p:spPr>
          <a:xfrm>
            <a:off x="2616200" y="4445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1" name="Shape 1581"/>
          <p:cNvSpPr/>
          <p:nvPr/>
        </p:nvSpPr>
        <p:spPr>
          <a:xfrm>
            <a:off x="4343400" y="9144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82" name="Shape 1582"/>
          <p:cNvSpPr/>
          <p:nvPr/>
        </p:nvSpPr>
        <p:spPr>
          <a:xfrm flipV="1">
            <a:off x="8153400" y="1395779"/>
            <a:ext cx="1763465" cy="122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3" name="Shape 1583"/>
          <p:cNvSpPr/>
          <p:nvPr/>
        </p:nvSpPr>
        <p:spPr>
          <a:xfrm>
            <a:off x="6743700" y="9144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84" name="Shape 1584"/>
          <p:cNvSpPr/>
          <p:nvPr/>
        </p:nvSpPr>
        <p:spPr>
          <a:xfrm>
            <a:off x="57531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5" name="Shape 1585"/>
          <p:cNvSpPr/>
          <p:nvPr/>
        </p:nvSpPr>
        <p:spPr>
          <a:xfrm>
            <a:off x="33528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6" name="Shape 1586"/>
          <p:cNvSpPr/>
          <p:nvPr/>
        </p:nvSpPr>
        <p:spPr>
          <a:xfrm>
            <a:off x="1943100" y="9144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587" name="Shape 1587"/>
          <p:cNvSpPr/>
          <p:nvPr/>
        </p:nvSpPr>
        <p:spPr>
          <a:xfrm flipV="1">
            <a:off x="142329" y="1396970"/>
            <a:ext cx="1788071" cy="874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8" name="Shape 1588"/>
          <p:cNvSpPr/>
          <p:nvPr/>
        </p:nvSpPr>
        <p:spPr>
          <a:xfrm>
            <a:off x="2616200" y="457200"/>
            <a:ext cx="35687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89" name="Shape 1589"/>
          <p:cNvSpPr/>
          <p:nvPr/>
        </p:nvSpPr>
        <p:spPr>
          <a:xfrm>
            <a:off x="6184899" y="4445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90" name="Shape 1590"/>
          <p:cNvSpPr/>
          <p:nvPr/>
        </p:nvSpPr>
        <p:spPr>
          <a:xfrm>
            <a:off x="18288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1591" name="Shape 1591"/>
          <p:cNvSpPr/>
          <p:nvPr/>
        </p:nvSpPr>
        <p:spPr>
          <a:xfrm>
            <a:off x="66294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1592" name="Shape 1592"/>
          <p:cNvSpPr/>
          <p:nvPr/>
        </p:nvSpPr>
        <p:spPr>
          <a:xfrm>
            <a:off x="42799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593" name="Shape 1593"/>
          <p:cNvSpPr/>
          <p:nvPr/>
        </p:nvSpPr>
        <p:spPr>
          <a:xfrm>
            <a:off x="53720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94" name="Shape 1594"/>
          <p:cNvSpPr/>
          <p:nvPr/>
        </p:nvSpPr>
        <p:spPr>
          <a:xfrm rot="21599991" flipH="1">
            <a:off x="4623670" y="1728837"/>
            <a:ext cx="161598" cy="161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95" name="Shape 1595"/>
          <p:cNvSpPr/>
          <p:nvPr/>
        </p:nvSpPr>
        <p:spPr>
          <a:xfrm>
            <a:off x="5041900" y="28448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596" name="Shape 1596"/>
          <p:cNvSpPr/>
          <p:nvPr/>
        </p:nvSpPr>
        <p:spPr>
          <a:xfrm>
            <a:off x="3695700" y="14605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</a:p>
        </p:txBody>
      </p:sp>
      <p:sp>
        <p:nvSpPr>
          <p:cNvPr id="1597" name="Shape 1597"/>
          <p:cNvSpPr/>
          <p:nvPr/>
        </p:nvSpPr>
        <p:spPr>
          <a:xfrm>
            <a:off x="5816600" y="5080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</a:t>
            </a:r>
          </a:p>
        </p:txBody>
      </p:sp>
      <p:grpSp>
        <p:nvGrpSpPr>
          <p:cNvPr id="1600" name="Group 1600"/>
          <p:cNvGrpSpPr/>
          <p:nvPr/>
        </p:nvGrpSpPr>
        <p:grpSpPr>
          <a:xfrm>
            <a:off x="673970" y="951486"/>
            <a:ext cx="676341" cy="828463"/>
            <a:chOff x="0" y="0"/>
            <a:chExt cx="676339" cy="828462"/>
          </a:xfrm>
        </p:grpSpPr>
        <p:sp>
          <p:nvSpPr>
            <p:cNvPr id="1598" name="Shape 1598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599" name="Shape 1599"/>
            <p:cNvSpPr/>
            <p:nvPr/>
          </p:nvSpPr>
          <p:spPr>
            <a:xfrm rot="5399991" flipH="1">
              <a:off x="0" y="586851"/>
              <a:ext cx="161598" cy="16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01" name="Shape 1601"/>
          <p:cNvSpPr/>
          <p:nvPr/>
        </p:nvSpPr>
        <p:spPr>
          <a:xfrm>
            <a:off x="193972" y="2389397"/>
            <a:ext cx="8410230" cy="122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604" name="Group 1604"/>
          <p:cNvGrpSpPr/>
          <p:nvPr/>
        </p:nvGrpSpPr>
        <p:grpSpPr>
          <a:xfrm>
            <a:off x="8763012" y="983607"/>
            <a:ext cx="676340" cy="828464"/>
            <a:chOff x="0" y="0"/>
            <a:chExt cx="676339" cy="828462"/>
          </a:xfrm>
        </p:grpSpPr>
        <p:sp>
          <p:nvSpPr>
            <p:cNvPr id="1602" name="Shape 1602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603" name="Shape 1603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05" name="Shape 1605"/>
          <p:cNvSpPr/>
          <p:nvPr/>
        </p:nvSpPr>
        <p:spPr>
          <a:xfrm>
            <a:off x="444837" y="2545422"/>
            <a:ext cx="558801" cy="254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Clk</a:t>
            </a:r>
          </a:p>
        </p:txBody>
      </p:sp>
      <p:sp>
        <p:nvSpPr>
          <p:cNvPr id="1606" name="Shape 1606"/>
          <p:cNvSpPr/>
          <p:nvPr/>
        </p:nvSpPr>
        <p:spPr>
          <a:xfrm>
            <a:off x="4673599" y="2336799"/>
            <a:ext cx="107472" cy="110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1607" name="Shape 1607"/>
          <p:cNvSpPr/>
          <p:nvPr/>
        </p:nvSpPr>
        <p:spPr>
          <a:xfrm>
            <a:off x="457199" y="2324099"/>
            <a:ext cx="107472" cy="110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1608" name="Shape 1608"/>
          <p:cNvSpPr/>
          <p:nvPr/>
        </p:nvSpPr>
        <p:spPr>
          <a:xfrm>
            <a:off x="101600" y="876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</a:t>
            </a:r>
          </a:p>
        </p:txBody>
      </p:sp>
      <p:sp>
        <p:nvSpPr>
          <p:cNvPr id="1609" name="Shape 1609"/>
          <p:cNvSpPr/>
          <p:nvPr/>
        </p:nvSpPr>
        <p:spPr>
          <a:xfrm>
            <a:off x="1473200" y="876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S</a:t>
            </a:r>
          </a:p>
        </p:txBody>
      </p:sp>
      <p:sp>
        <p:nvSpPr>
          <p:cNvPr id="1610" name="Shape 1610"/>
          <p:cNvSpPr/>
          <p:nvPr/>
        </p:nvSpPr>
        <p:spPr>
          <a:xfrm>
            <a:off x="9613900" y="876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S</a:t>
            </a:r>
          </a:p>
        </p:txBody>
      </p:sp>
      <p:sp>
        <p:nvSpPr>
          <p:cNvPr id="1611" name="Shape 1611"/>
          <p:cNvSpPr/>
          <p:nvPr/>
        </p:nvSpPr>
        <p:spPr>
          <a:xfrm>
            <a:off x="8407400" y="876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</a:t>
            </a:r>
          </a:p>
        </p:txBody>
      </p:sp>
      <p:sp>
        <p:nvSpPr>
          <p:cNvPr id="1612" name="Shape 1612"/>
          <p:cNvSpPr/>
          <p:nvPr/>
        </p:nvSpPr>
        <p:spPr>
          <a:xfrm>
            <a:off x="368300" y="3835400"/>
            <a:ext cx="9207500" cy="2590800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grpSp>
        <p:nvGrpSpPr>
          <p:cNvPr id="1615" name="Group 1615"/>
          <p:cNvGrpSpPr/>
          <p:nvPr/>
        </p:nvGrpSpPr>
        <p:grpSpPr>
          <a:xfrm>
            <a:off x="444505" y="5219700"/>
            <a:ext cx="252873" cy="763695"/>
            <a:chOff x="5" y="0"/>
            <a:chExt cx="252872" cy="763694"/>
          </a:xfrm>
        </p:grpSpPr>
        <p:sp>
          <p:nvSpPr>
            <p:cNvPr id="1613" name="Shape 1613"/>
            <p:cNvSpPr/>
            <p:nvPr/>
          </p:nvSpPr>
          <p:spPr>
            <a:xfrm flipH="1" flipV="1">
              <a:off x="13999" y="0"/>
              <a:ext cx="315" cy="7636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614" name="Shape 1614"/>
            <p:cNvSpPr/>
            <p:nvPr/>
          </p:nvSpPr>
          <p:spPr>
            <a:xfrm flipV="1">
              <a:off x="5" y="11348"/>
              <a:ext cx="252873" cy="23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618" name="Group 1618"/>
          <p:cNvGrpSpPr/>
          <p:nvPr/>
        </p:nvGrpSpPr>
        <p:grpSpPr>
          <a:xfrm>
            <a:off x="8534405" y="5245100"/>
            <a:ext cx="252873" cy="763695"/>
            <a:chOff x="5" y="0"/>
            <a:chExt cx="252872" cy="763694"/>
          </a:xfrm>
        </p:grpSpPr>
        <p:sp>
          <p:nvSpPr>
            <p:cNvPr id="1616" name="Shape 1616"/>
            <p:cNvSpPr/>
            <p:nvPr/>
          </p:nvSpPr>
          <p:spPr>
            <a:xfrm flipH="1" flipV="1">
              <a:off x="13999" y="0"/>
              <a:ext cx="315" cy="7636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617" name="Shape 1617"/>
            <p:cNvSpPr/>
            <p:nvPr/>
          </p:nvSpPr>
          <p:spPr>
            <a:xfrm flipV="1">
              <a:off x="5" y="11348"/>
              <a:ext cx="252873" cy="23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619" name="Shape 1619"/>
          <p:cNvSpPr/>
          <p:nvPr/>
        </p:nvSpPr>
        <p:spPr>
          <a:xfrm flipH="1" flipV="1">
            <a:off x="4676249" y="5245099"/>
            <a:ext cx="315" cy="763696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0" name="Shape 1620"/>
          <p:cNvSpPr/>
          <p:nvPr/>
        </p:nvSpPr>
        <p:spPr>
          <a:xfrm>
            <a:off x="2565400" y="40513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1" name="Shape 1621"/>
          <p:cNvSpPr/>
          <p:nvPr/>
        </p:nvSpPr>
        <p:spPr>
          <a:xfrm>
            <a:off x="4292600" y="45212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22" name="Shape 1622"/>
          <p:cNvSpPr/>
          <p:nvPr/>
        </p:nvSpPr>
        <p:spPr>
          <a:xfrm flipV="1">
            <a:off x="8102600" y="5003800"/>
            <a:ext cx="1763465" cy="122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3" name="Shape 1623"/>
          <p:cNvSpPr/>
          <p:nvPr/>
        </p:nvSpPr>
        <p:spPr>
          <a:xfrm>
            <a:off x="6692900" y="45212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24" name="Shape 1624"/>
          <p:cNvSpPr/>
          <p:nvPr/>
        </p:nvSpPr>
        <p:spPr>
          <a:xfrm>
            <a:off x="5702300" y="50038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5" name="Shape 1625"/>
          <p:cNvSpPr/>
          <p:nvPr/>
        </p:nvSpPr>
        <p:spPr>
          <a:xfrm>
            <a:off x="3302000" y="50038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6" name="Shape 1626"/>
          <p:cNvSpPr/>
          <p:nvPr/>
        </p:nvSpPr>
        <p:spPr>
          <a:xfrm>
            <a:off x="1892300" y="4521200"/>
            <a:ext cx="1397000" cy="965200"/>
          </a:xfrm>
          <a:prstGeom prst="rect">
            <a:avLst/>
          </a:prstGeom>
          <a:solidFill>
            <a:srgbClr val="FFFFFF"/>
          </a:solidFill>
          <a:ln w="12700"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27" name="Shape 1627"/>
          <p:cNvSpPr/>
          <p:nvPr/>
        </p:nvSpPr>
        <p:spPr>
          <a:xfrm flipV="1">
            <a:off x="88900" y="5003800"/>
            <a:ext cx="1788071" cy="873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8" name="Shape 1628"/>
          <p:cNvSpPr/>
          <p:nvPr/>
        </p:nvSpPr>
        <p:spPr>
          <a:xfrm>
            <a:off x="2565400" y="4064000"/>
            <a:ext cx="35687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29" name="Shape 1629"/>
          <p:cNvSpPr/>
          <p:nvPr/>
        </p:nvSpPr>
        <p:spPr>
          <a:xfrm>
            <a:off x="6134099" y="40513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30" name="Shape 1630"/>
          <p:cNvSpPr/>
          <p:nvPr/>
        </p:nvSpPr>
        <p:spPr>
          <a:xfrm>
            <a:off x="1778000" y="46736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1631" name="Shape 1631"/>
          <p:cNvSpPr/>
          <p:nvPr/>
        </p:nvSpPr>
        <p:spPr>
          <a:xfrm>
            <a:off x="6578600" y="46736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1632" name="Shape 1632"/>
          <p:cNvSpPr/>
          <p:nvPr/>
        </p:nvSpPr>
        <p:spPr>
          <a:xfrm>
            <a:off x="4229100" y="46736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633" name="Shape 1633"/>
          <p:cNvSpPr/>
          <p:nvPr/>
        </p:nvSpPr>
        <p:spPr>
          <a:xfrm rot="21599991" flipH="1">
            <a:off x="4572000" y="5334000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34" name="Shape 1634"/>
          <p:cNvSpPr/>
          <p:nvPr/>
        </p:nvSpPr>
        <p:spPr>
          <a:xfrm>
            <a:off x="5219700" y="64770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635" name="Shape 1635"/>
          <p:cNvSpPr/>
          <p:nvPr/>
        </p:nvSpPr>
        <p:spPr>
          <a:xfrm>
            <a:off x="3644900" y="5067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</a:p>
        </p:txBody>
      </p:sp>
      <p:sp>
        <p:nvSpPr>
          <p:cNvPr id="1636" name="Shape 1636"/>
          <p:cNvSpPr/>
          <p:nvPr/>
        </p:nvSpPr>
        <p:spPr>
          <a:xfrm>
            <a:off x="5765800" y="41148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</a:t>
            </a:r>
          </a:p>
        </p:txBody>
      </p:sp>
      <p:grpSp>
        <p:nvGrpSpPr>
          <p:cNvPr id="1639" name="Group 1639"/>
          <p:cNvGrpSpPr/>
          <p:nvPr/>
        </p:nvGrpSpPr>
        <p:grpSpPr>
          <a:xfrm>
            <a:off x="622299" y="4559300"/>
            <a:ext cx="676341" cy="828463"/>
            <a:chOff x="0" y="0"/>
            <a:chExt cx="676339" cy="828462"/>
          </a:xfrm>
        </p:grpSpPr>
        <p:sp>
          <p:nvSpPr>
            <p:cNvPr id="1637" name="Shape 1637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638" name="Shape 1638"/>
            <p:cNvSpPr/>
            <p:nvPr/>
          </p:nvSpPr>
          <p:spPr>
            <a:xfrm rot="5399991" flipH="1">
              <a:off x="0" y="586851"/>
              <a:ext cx="161598" cy="161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40" name="Shape 1640"/>
          <p:cNvSpPr/>
          <p:nvPr/>
        </p:nvSpPr>
        <p:spPr>
          <a:xfrm>
            <a:off x="139700" y="5994400"/>
            <a:ext cx="8410229" cy="121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643" name="Group 1643"/>
          <p:cNvGrpSpPr/>
          <p:nvPr/>
        </p:nvGrpSpPr>
        <p:grpSpPr>
          <a:xfrm>
            <a:off x="8712199" y="4584700"/>
            <a:ext cx="676341" cy="828463"/>
            <a:chOff x="0" y="0"/>
            <a:chExt cx="676339" cy="828462"/>
          </a:xfrm>
        </p:grpSpPr>
        <p:sp>
          <p:nvSpPr>
            <p:cNvPr id="1641" name="Shape 1641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642" name="Shape 1642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644" name="Shape 1644"/>
          <p:cNvSpPr/>
          <p:nvPr/>
        </p:nvSpPr>
        <p:spPr>
          <a:xfrm>
            <a:off x="393700" y="6146800"/>
            <a:ext cx="558800" cy="254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Clk</a:t>
            </a:r>
          </a:p>
        </p:txBody>
      </p:sp>
      <p:sp>
        <p:nvSpPr>
          <p:cNvPr id="1645" name="Shape 1645"/>
          <p:cNvSpPr/>
          <p:nvPr/>
        </p:nvSpPr>
        <p:spPr>
          <a:xfrm>
            <a:off x="4622799" y="5943599"/>
            <a:ext cx="107472" cy="110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1646" name="Shape 1646"/>
          <p:cNvSpPr/>
          <p:nvPr/>
        </p:nvSpPr>
        <p:spPr>
          <a:xfrm>
            <a:off x="406399" y="5930899"/>
            <a:ext cx="107472" cy="110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>
            <a:round/>
          </a:ln>
        </p:spPr>
        <p:txBody>
          <a:bodyPr lIns="0" tIns="0" rIns="0" bIns="0"/>
          <a:lstStyle/>
          <a:p>
            <a:pPr lvl="0" defTabSz="508000"/>
            <a:endParaRPr/>
          </a:p>
        </p:txBody>
      </p:sp>
      <p:sp>
        <p:nvSpPr>
          <p:cNvPr id="1647" name="Shape 1647"/>
          <p:cNvSpPr/>
          <p:nvPr/>
        </p:nvSpPr>
        <p:spPr>
          <a:xfrm>
            <a:off x="50800" y="44831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E</a:t>
            </a:r>
          </a:p>
        </p:txBody>
      </p:sp>
      <p:sp>
        <p:nvSpPr>
          <p:cNvPr id="1648" name="Shape 1648"/>
          <p:cNvSpPr/>
          <p:nvPr/>
        </p:nvSpPr>
        <p:spPr>
          <a:xfrm>
            <a:off x="1422400" y="44831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S</a:t>
            </a:r>
          </a:p>
        </p:txBody>
      </p:sp>
      <p:sp>
        <p:nvSpPr>
          <p:cNvPr id="1649" name="Shape 1649"/>
          <p:cNvSpPr/>
          <p:nvPr/>
        </p:nvSpPr>
        <p:spPr>
          <a:xfrm>
            <a:off x="9563100" y="44831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S</a:t>
            </a:r>
          </a:p>
        </p:txBody>
      </p:sp>
      <p:sp>
        <p:nvSpPr>
          <p:cNvPr id="1650" name="Shape 1650"/>
          <p:cNvSpPr/>
          <p:nvPr/>
        </p:nvSpPr>
        <p:spPr>
          <a:xfrm>
            <a:off x="8356600" y="44831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</a:t>
            </a:r>
          </a:p>
        </p:txBody>
      </p:sp>
      <p:sp>
        <p:nvSpPr>
          <p:cNvPr id="1651" name="Shape 1651"/>
          <p:cNvSpPr/>
          <p:nvPr/>
        </p:nvSpPr>
        <p:spPr>
          <a:xfrm>
            <a:off x="5105400" y="5499100"/>
            <a:ext cx="2" cy="1244600"/>
          </a:xfrm>
          <a:prstGeom prst="line">
            <a:avLst/>
          </a:prstGeom>
          <a:ln w="19050">
            <a:solidFill>
              <a:srgbClr val="E3240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52" name="Shape 1652"/>
          <p:cNvSpPr/>
          <p:nvPr/>
        </p:nvSpPr>
        <p:spPr>
          <a:xfrm>
            <a:off x="5562600" y="5499100"/>
            <a:ext cx="1" cy="9271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53" name="Shape 1653"/>
          <p:cNvSpPr/>
          <p:nvPr/>
        </p:nvSpPr>
        <p:spPr>
          <a:xfrm>
            <a:off x="4711700" y="6769100"/>
            <a:ext cx="85090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Enable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Shape 1655"/>
          <p:cNvSpPr/>
          <p:nvPr/>
        </p:nvSpPr>
        <p:spPr>
          <a:xfrm>
            <a:off x="4419600" y="5842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56" name="Shape 1656"/>
          <p:cNvSpPr/>
          <p:nvPr/>
        </p:nvSpPr>
        <p:spPr>
          <a:xfrm>
            <a:off x="3314700" y="4699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Start</a:t>
            </a:r>
          </a:p>
        </p:txBody>
      </p:sp>
      <p:sp>
        <p:nvSpPr>
          <p:cNvPr id="1657" name="Shape 1657"/>
          <p:cNvSpPr/>
          <p:nvPr/>
        </p:nvSpPr>
        <p:spPr>
          <a:xfrm>
            <a:off x="3822700" y="1308100"/>
            <a:ext cx="1320800" cy="1549400"/>
          </a:xfrm>
          <a:prstGeom prst="roundRect">
            <a:avLst>
              <a:gd name="adj" fmla="val 12098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58" name="Shape 1658"/>
          <p:cNvSpPr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ablaufbereit</a:t>
            </a:r>
          </a:p>
        </p:txBody>
      </p:sp>
      <p:sp>
        <p:nvSpPr>
          <p:cNvPr id="1659" name="Shape 1659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60" name="Shape 1660"/>
          <p:cNvSpPr/>
          <p:nvPr/>
        </p:nvSpPr>
        <p:spPr>
          <a:xfrm>
            <a:off x="3860800" y="1638300"/>
            <a:ext cx="12446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Prozess ausführen</a:t>
            </a:r>
          </a:p>
        </p:txBody>
      </p:sp>
      <p:sp>
        <p:nvSpPr>
          <p:cNvPr id="1661" name="Shape 1661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62" name="Shape 1662"/>
          <p:cNvSpPr/>
          <p:nvPr/>
        </p:nvSpPr>
        <p:spPr>
          <a:xfrm>
            <a:off x="2590800" y="12700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Ereignis eingetroffen</a:t>
            </a:r>
          </a:p>
        </p:txBody>
      </p:sp>
      <p:sp>
        <p:nvSpPr>
          <p:cNvPr id="1663" name="Shape 1663"/>
          <p:cNvSpPr/>
          <p:nvPr/>
        </p:nvSpPr>
        <p:spPr>
          <a:xfrm flipH="1" flipV="1">
            <a:off x="2565399" y="2571789"/>
            <a:ext cx="1221682" cy="104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64" name="Shape 1664"/>
          <p:cNvSpPr/>
          <p:nvPr/>
        </p:nvSpPr>
        <p:spPr>
          <a:xfrm>
            <a:off x="2590800" y="27051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>
            <a:lvl1pPr algn="ctr" defTabSz="443484">
              <a:defRPr sz="1358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358"/>
              <a:t>auf Ereignis warten</a:t>
            </a:r>
          </a:p>
        </p:txBody>
      </p:sp>
      <p:sp>
        <p:nvSpPr>
          <p:cNvPr id="1665" name="Shape 1665"/>
          <p:cNvSpPr/>
          <p:nvPr/>
        </p:nvSpPr>
        <p:spPr>
          <a:xfrm flipV="1">
            <a:off x="4499106" y="647700"/>
            <a:ext cx="12" cy="64770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66" name="Shape 1666"/>
          <p:cNvSpPr/>
          <p:nvPr/>
        </p:nvSpPr>
        <p:spPr>
          <a:xfrm>
            <a:off x="1193800" y="1308100"/>
            <a:ext cx="1320800" cy="1549400"/>
          </a:xfrm>
          <a:prstGeom prst="roundRect">
            <a:avLst>
              <a:gd name="adj" fmla="val 12098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67" name="Shape 1667"/>
          <p:cNvSpPr/>
          <p:nvPr/>
        </p:nvSpPr>
        <p:spPr>
          <a:xfrm>
            <a:off x="12827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wartend</a:t>
            </a:r>
          </a:p>
        </p:txBody>
      </p:sp>
      <p:sp>
        <p:nvSpPr>
          <p:cNvPr id="1668" name="Shape 1668"/>
          <p:cNvSpPr/>
          <p:nvPr/>
        </p:nvSpPr>
        <p:spPr>
          <a:xfrm>
            <a:off x="1206500" y="1676400"/>
            <a:ext cx="1313359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69" name="Shape 1669"/>
          <p:cNvSpPr/>
          <p:nvPr/>
        </p:nvSpPr>
        <p:spPr>
          <a:xfrm>
            <a:off x="1231900" y="1638300"/>
            <a:ext cx="1295400" cy="116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 i="1">
                <a:latin typeface="+mj-lt"/>
                <a:ea typeface="+mj-ea"/>
                <a:cs typeface="+mj-cs"/>
                <a:sym typeface="Gill Sans"/>
              </a:rPr>
              <a:t>do</a:t>
            </a:r>
            <a:r>
              <a:rPr sz="1400">
                <a:latin typeface="+mj-lt"/>
                <a:ea typeface="+mj-ea"/>
                <a:cs typeface="+mj-cs"/>
                <a:sym typeface="Gill Sans"/>
              </a:rPr>
              <a:t> auf Änderung eines der Eingangssignale warten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Gatter als Grundbausteine</a:t>
            </a:r>
          </a:p>
        </p:txBody>
      </p:sp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xfrm>
            <a:off x="519493" y="1649760"/>
            <a:ext cx="9361041" cy="5360597"/>
          </a:xfrm>
          <a:prstGeom prst="rect">
            <a:avLst/>
          </a:prstGeom>
        </p:spPr>
        <p:txBody>
          <a:bodyPr/>
          <a:lstStyle/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Treiber (Identität)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Inverter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UND Gatter (AND Gate)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ODER Gatter (OR Gate)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EXOR Gatter (EXOR Gate)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NAND Gatter (NAND Gate)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NOR Gatter (NOR Gate)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342900" lvl="0" indent="-342900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endParaRPr sz="2200">
              <a:uFill>
                <a:solidFill/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Jeweils mit deutschen und internationalen Schaltsymbolen (siehe Vorlesungsteil „Logikschaltungen“).</a:t>
            </a:r>
          </a:p>
        </p:txBody>
      </p:sp>
      <p:sp>
        <p:nvSpPr>
          <p:cNvPr id="151" name="Shape 151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4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Shape 1671"/>
          <p:cNvSpPr/>
          <p:nvPr/>
        </p:nvSpPr>
        <p:spPr>
          <a:xfrm rot="16200000">
            <a:off x="3079750" y="908050"/>
            <a:ext cx="3937000" cy="8597900"/>
          </a:xfrm>
          <a:prstGeom prst="rect">
            <a:avLst/>
          </a:prstGeom>
          <a:solidFill>
            <a:srgbClr val="E0EDD4"/>
          </a:solidFill>
          <a:ln>
            <a:solidFill>
              <a:srgbClr val="77BB4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72" name="Shape 1672"/>
          <p:cNvSpPr/>
          <p:nvPr/>
        </p:nvSpPr>
        <p:spPr>
          <a:xfrm>
            <a:off x="2309693" y="377303"/>
            <a:ext cx="3572071" cy="1865290"/>
          </a:xfrm>
          <a:prstGeom prst="roundRect">
            <a:avLst>
              <a:gd name="adj" fmla="val 7309"/>
            </a:avLst>
          </a:prstGeom>
          <a:solidFill>
            <a:srgbClr val="FEFCDD"/>
          </a:solidFill>
          <a:ln w="12700">
            <a:solidFill>
              <a:srgbClr val="929292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73" name="Shape 1673"/>
          <p:cNvSpPr/>
          <p:nvPr/>
        </p:nvSpPr>
        <p:spPr>
          <a:xfrm>
            <a:off x="3175410" y="743395"/>
            <a:ext cx="1876943" cy="1061759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74" name="Shape 1674"/>
          <p:cNvSpPr/>
          <p:nvPr/>
        </p:nvSpPr>
        <p:spPr>
          <a:xfrm>
            <a:off x="2874761" y="1089939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75" name="Shape 1675"/>
          <p:cNvSpPr/>
          <p:nvPr/>
        </p:nvSpPr>
        <p:spPr>
          <a:xfrm>
            <a:off x="2874761" y="1391081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76" name="Shape 1676"/>
          <p:cNvSpPr/>
          <p:nvPr/>
        </p:nvSpPr>
        <p:spPr>
          <a:xfrm>
            <a:off x="5039314" y="848304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77" name="Shape 1677"/>
          <p:cNvSpPr/>
          <p:nvPr/>
        </p:nvSpPr>
        <p:spPr>
          <a:xfrm>
            <a:off x="5039314" y="1137665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78" name="Shape 1678"/>
          <p:cNvSpPr/>
          <p:nvPr/>
        </p:nvSpPr>
        <p:spPr>
          <a:xfrm>
            <a:off x="5048326" y="1425425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79" name="Shape 1679"/>
          <p:cNvSpPr/>
          <p:nvPr/>
        </p:nvSpPr>
        <p:spPr>
          <a:xfrm>
            <a:off x="5039314" y="1700245"/>
            <a:ext cx="30064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680" name="Shape 1680"/>
          <p:cNvSpPr/>
          <p:nvPr/>
        </p:nvSpPr>
        <p:spPr>
          <a:xfrm>
            <a:off x="4538275" y="423201"/>
            <a:ext cx="1308101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defTabSz="1016000">
              <a:lnSpc>
                <a:spcPct val="70000"/>
              </a:lnSpc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Ausgänge</a:t>
            </a:r>
          </a:p>
        </p:txBody>
      </p:sp>
      <p:sp>
        <p:nvSpPr>
          <p:cNvPr id="1681" name="Shape 1681"/>
          <p:cNvSpPr/>
          <p:nvPr/>
        </p:nvSpPr>
        <p:spPr>
          <a:xfrm>
            <a:off x="3246086" y="947027"/>
            <a:ext cx="1727201" cy="698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92500"/>
          </a:bodyPr>
          <a:lstStyle>
            <a:lvl1pPr algn="ctr" defTabSz="1005839">
              <a:buClr>
                <a:srgbClr val="000000"/>
              </a:buClr>
              <a:defRPr sz="1782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82">
                <a:uFill>
                  <a:solidFill/>
                </a:uFill>
              </a:rPr>
              <a:t>digitale Schaltung	</a:t>
            </a:r>
          </a:p>
        </p:txBody>
      </p:sp>
      <p:sp>
        <p:nvSpPr>
          <p:cNvPr id="1682" name="Shape 1682"/>
          <p:cNvSpPr/>
          <p:nvPr/>
        </p:nvSpPr>
        <p:spPr>
          <a:xfrm>
            <a:off x="2424917" y="424406"/>
            <a:ext cx="1727201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defTabSz="1016000">
              <a:lnSpc>
                <a:spcPct val="70000"/>
              </a:lnSpc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Eingänge</a:t>
            </a:r>
          </a:p>
        </p:txBody>
      </p:sp>
      <p:sp>
        <p:nvSpPr>
          <p:cNvPr id="1683" name="Shape 1683"/>
          <p:cNvSpPr/>
          <p:nvPr/>
        </p:nvSpPr>
        <p:spPr>
          <a:xfrm>
            <a:off x="756614" y="330200"/>
            <a:ext cx="1296624" cy="259068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4" name="Shape 1684"/>
          <p:cNvSpPr/>
          <p:nvPr/>
        </p:nvSpPr>
        <p:spPr>
          <a:xfrm>
            <a:off x="6174139" y="330200"/>
            <a:ext cx="1296624" cy="259068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5" name="Shape 1685"/>
          <p:cNvSpPr/>
          <p:nvPr/>
        </p:nvSpPr>
        <p:spPr>
          <a:xfrm rot="16199991">
            <a:off x="3752847" y="-618008"/>
            <a:ext cx="723901" cy="671830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86" name="Shape 1686"/>
          <p:cNvSpPr/>
          <p:nvPr/>
        </p:nvSpPr>
        <p:spPr>
          <a:xfrm>
            <a:off x="749309" y="2390819"/>
            <a:ext cx="6705601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funktionale Verifikation des Schaltungsentwurfs</a:t>
            </a:r>
          </a:p>
        </p:txBody>
      </p:sp>
      <p:sp>
        <p:nvSpPr>
          <p:cNvPr id="1687" name="Shape 1687"/>
          <p:cNvSpPr/>
          <p:nvPr/>
        </p:nvSpPr>
        <p:spPr>
          <a:xfrm>
            <a:off x="2336796" y="1836252"/>
            <a:ext cx="3403601" cy="406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Schaltungsentwurf</a:t>
            </a:r>
          </a:p>
        </p:txBody>
      </p:sp>
      <p:pic>
        <p:nvPicPr>
          <p:cNvPr id="168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2600" y="6629400"/>
            <a:ext cx="736600" cy="444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9" name="Shape 1689"/>
          <p:cNvSpPr/>
          <p:nvPr/>
        </p:nvSpPr>
        <p:spPr>
          <a:xfrm rot="16200000" flipH="1">
            <a:off x="1873250" y="612775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0" name="Shape 1690"/>
          <p:cNvSpPr/>
          <p:nvPr/>
        </p:nvSpPr>
        <p:spPr>
          <a:xfrm>
            <a:off x="4686300" y="6629400"/>
            <a:ext cx="46355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Synthese und Implementierung </a:t>
            </a:r>
          </a:p>
        </p:txBody>
      </p:sp>
      <p:grpSp>
        <p:nvGrpSpPr>
          <p:cNvPr id="1694" name="Group 1694"/>
          <p:cNvGrpSpPr/>
          <p:nvPr/>
        </p:nvGrpSpPr>
        <p:grpSpPr>
          <a:xfrm>
            <a:off x="1638300" y="4000500"/>
            <a:ext cx="863600" cy="723900"/>
            <a:chOff x="0" y="0"/>
            <a:chExt cx="863600" cy="723900"/>
          </a:xfrm>
        </p:grpSpPr>
        <p:pic>
          <p:nvPicPr>
            <p:cNvPr id="1691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09600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92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127000"/>
              <a:ext cx="609600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93" name="dropped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54000" y="254000"/>
              <a:ext cx="609600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95" name="Shape 1695"/>
          <p:cNvSpPr/>
          <p:nvPr/>
        </p:nvSpPr>
        <p:spPr>
          <a:xfrm>
            <a:off x="7277711" y="3962400"/>
            <a:ext cx="1714501" cy="609600"/>
          </a:xfrm>
          <a:prstGeom prst="rect">
            <a:avLst/>
          </a:prstGeom>
          <a:solidFill>
            <a:srgbClr val="FF8A72"/>
          </a:solidFill>
          <a:ln>
            <a:solidFill>
              <a:srgbClr val="FF625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96" name="Shape 1696"/>
          <p:cNvSpPr/>
          <p:nvPr/>
        </p:nvSpPr>
        <p:spPr>
          <a:xfrm>
            <a:off x="1473200" y="5295900"/>
            <a:ext cx="1295400" cy="609600"/>
          </a:xfrm>
          <a:prstGeom prst="rect">
            <a:avLst/>
          </a:prstGeom>
          <a:solidFill>
            <a:srgbClr val="D4E3FE"/>
          </a:solidFill>
          <a:ln>
            <a:solidFill>
              <a:srgbClr val="006D8F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697" name="Shape 1697"/>
          <p:cNvSpPr/>
          <p:nvPr/>
        </p:nvSpPr>
        <p:spPr>
          <a:xfrm rot="16200000" flipH="1">
            <a:off x="5632450" y="479425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8" name="Shape 1698"/>
          <p:cNvSpPr/>
          <p:nvPr/>
        </p:nvSpPr>
        <p:spPr>
          <a:xfrm rot="16200000" flipH="1">
            <a:off x="3790950" y="356235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699" name="Shape 1699"/>
          <p:cNvSpPr/>
          <p:nvPr/>
        </p:nvSpPr>
        <p:spPr>
          <a:xfrm flipH="1">
            <a:off x="2863850" y="542925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00" name="Shape 1700"/>
          <p:cNvSpPr/>
          <p:nvPr/>
        </p:nvSpPr>
        <p:spPr>
          <a:xfrm>
            <a:off x="990600" y="3454400"/>
            <a:ext cx="20574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herstellerspezifische Bibliotheken</a:t>
            </a:r>
          </a:p>
        </p:txBody>
      </p:sp>
      <p:grpSp>
        <p:nvGrpSpPr>
          <p:cNvPr id="1703" name="Group 1703"/>
          <p:cNvGrpSpPr/>
          <p:nvPr/>
        </p:nvGrpSpPr>
        <p:grpSpPr>
          <a:xfrm>
            <a:off x="3467100" y="2755900"/>
            <a:ext cx="1017639" cy="685800"/>
            <a:chOff x="0" y="0"/>
            <a:chExt cx="1017638" cy="685800"/>
          </a:xfrm>
        </p:grpSpPr>
        <p:pic>
          <p:nvPicPr>
            <p:cNvPr id="1701" name="dropped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017639" cy="685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02" name="Shape 1702"/>
            <p:cNvSpPr/>
            <p:nvPr/>
          </p:nvSpPr>
          <p:spPr>
            <a:xfrm>
              <a:off x="203200" y="25400"/>
              <a:ext cx="609600" cy="5715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lnSpc>
                  <a:spcPct val="70000"/>
                </a:lnSpc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RTL</a:t>
              </a:r>
            </a:p>
          </p:txBody>
        </p:sp>
      </p:grpSp>
      <p:grpSp>
        <p:nvGrpSpPr>
          <p:cNvPr id="1706" name="Group 1706"/>
          <p:cNvGrpSpPr/>
          <p:nvPr/>
        </p:nvGrpSpPr>
        <p:grpSpPr>
          <a:xfrm>
            <a:off x="5359400" y="3987800"/>
            <a:ext cx="1030339" cy="685800"/>
            <a:chOff x="0" y="0"/>
            <a:chExt cx="1030338" cy="685800"/>
          </a:xfrm>
        </p:grpSpPr>
        <p:pic>
          <p:nvPicPr>
            <p:cNvPr id="1704" name="dropped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1017639" cy="685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05" name="Shape 1705"/>
            <p:cNvSpPr/>
            <p:nvPr/>
          </p:nvSpPr>
          <p:spPr>
            <a:xfrm>
              <a:off x="0" y="12700"/>
              <a:ext cx="1016000" cy="6096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lnSpc>
                  <a:spcPct val="70000"/>
                </a:lnSpc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Netzliste</a:t>
              </a:r>
            </a:p>
          </p:txBody>
        </p:sp>
      </p:grpSp>
      <p:pic>
        <p:nvPicPr>
          <p:cNvPr id="1707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0100" y="5651500"/>
            <a:ext cx="1017639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8" name="Shape 1708"/>
          <p:cNvSpPr/>
          <p:nvPr/>
        </p:nvSpPr>
        <p:spPr>
          <a:xfrm>
            <a:off x="812800" y="5664200"/>
            <a:ext cx="990600" cy="6731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ctr" defTabSz="1016000">
              <a:lnSpc>
                <a:spcPct val="70000"/>
              </a:lnSpc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Code</a:t>
            </a:r>
          </a:p>
        </p:txBody>
      </p:sp>
      <p:sp>
        <p:nvSpPr>
          <p:cNvPr id="1709" name="Shape 1709"/>
          <p:cNvSpPr/>
          <p:nvPr/>
        </p:nvSpPr>
        <p:spPr>
          <a:xfrm>
            <a:off x="1485900" y="5321300"/>
            <a:ext cx="1282700" cy="4826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lnSpcReduction="10000"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Programmier- werkzeug</a:t>
            </a:r>
          </a:p>
        </p:txBody>
      </p:sp>
      <p:sp>
        <p:nvSpPr>
          <p:cNvPr id="1710" name="Shape 1710"/>
          <p:cNvSpPr/>
          <p:nvPr/>
        </p:nvSpPr>
        <p:spPr>
          <a:xfrm flipH="1" flipV="1">
            <a:off x="6563696" y="4258915"/>
            <a:ext cx="541431" cy="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11" name="Shape 1711"/>
          <p:cNvSpPr/>
          <p:nvPr/>
        </p:nvSpPr>
        <p:spPr>
          <a:xfrm flipH="1">
            <a:off x="2641599" y="4350745"/>
            <a:ext cx="541389" cy="6748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12" name="Shape 1712"/>
          <p:cNvSpPr/>
          <p:nvPr/>
        </p:nvSpPr>
        <p:spPr>
          <a:xfrm>
            <a:off x="3352800" y="4025900"/>
            <a:ext cx="1295400" cy="609600"/>
          </a:xfrm>
          <a:prstGeom prst="rect">
            <a:avLst/>
          </a:prstGeom>
          <a:solidFill>
            <a:srgbClr val="D4E3FE"/>
          </a:solidFill>
          <a:ln>
            <a:solidFill>
              <a:srgbClr val="006D8F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13" name="Shape 1713"/>
          <p:cNvSpPr/>
          <p:nvPr/>
        </p:nvSpPr>
        <p:spPr>
          <a:xfrm>
            <a:off x="3352800" y="4025900"/>
            <a:ext cx="1295400" cy="4826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lnSpcReduction="10000"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Synthese- werkzeug</a:t>
            </a:r>
          </a:p>
        </p:txBody>
      </p:sp>
      <p:sp>
        <p:nvSpPr>
          <p:cNvPr id="1714" name="Shape 1714"/>
          <p:cNvSpPr/>
          <p:nvPr/>
        </p:nvSpPr>
        <p:spPr>
          <a:xfrm>
            <a:off x="4749800" y="416560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717" name="Group 1717"/>
          <p:cNvGrpSpPr/>
          <p:nvPr/>
        </p:nvGrpSpPr>
        <p:grpSpPr>
          <a:xfrm>
            <a:off x="3454400" y="5219700"/>
            <a:ext cx="1030339" cy="685800"/>
            <a:chOff x="0" y="0"/>
            <a:chExt cx="1030338" cy="685800"/>
          </a:xfrm>
        </p:grpSpPr>
        <p:pic>
          <p:nvPicPr>
            <p:cNvPr id="1715" name="dropped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00" y="0"/>
              <a:ext cx="1017639" cy="685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16" name="Shape 1716"/>
            <p:cNvSpPr/>
            <p:nvPr/>
          </p:nvSpPr>
          <p:spPr>
            <a:xfrm>
              <a:off x="0" y="12700"/>
              <a:ext cx="1016000" cy="6096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lnSpc>
                  <a:spcPct val="70000"/>
                </a:lnSpc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Netzliste</a:t>
              </a:r>
            </a:p>
          </p:txBody>
        </p:sp>
      </p:grpSp>
      <p:sp>
        <p:nvSpPr>
          <p:cNvPr id="1718" name="Shape 1718"/>
          <p:cNvSpPr/>
          <p:nvPr/>
        </p:nvSpPr>
        <p:spPr>
          <a:xfrm>
            <a:off x="5219700" y="5270500"/>
            <a:ext cx="1295400" cy="609600"/>
          </a:xfrm>
          <a:prstGeom prst="rect">
            <a:avLst/>
          </a:prstGeom>
          <a:solidFill>
            <a:srgbClr val="D4E3FE"/>
          </a:solidFill>
          <a:ln>
            <a:solidFill>
              <a:srgbClr val="006D8F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19" name="Shape 1719"/>
          <p:cNvSpPr/>
          <p:nvPr/>
        </p:nvSpPr>
        <p:spPr>
          <a:xfrm>
            <a:off x="5181600" y="5270500"/>
            <a:ext cx="1295400" cy="4826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lnSpcReduction="10000"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Layout- werkzeug</a:t>
            </a:r>
          </a:p>
        </p:txBody>
      </p:sp>
      <p:sp>
        <p:nvSpPr>
          <p:cNvPr id="1720" name="Shape 1720"/>
          <p:cNvSpPr/>
          <p:nvPr/>
        </p:nvSpPr>
        <p:spPr>
          <a:xfrm flipH="1">
            <a:off x="4572000" y="5397500"/>
            <a:ext cx="495300" cy="330200"/>
          </a:xfrm>
          <a:prstGeom prst="rightArrow">
            <a:avLst>
              <a:gd name="adj1" fmla="val 53035"/>
              <a:gd name="adj2" fmla="val 90340"/>
            </a:avLst>
          </a:prstGeom>
          <a:solidFill>
            <a:srgbClr val="FFC677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721" name="Shape 1721"/>
          <p:cNvSpPr/>
          <p:nvPr/>
        </p:nvSpPr>
        <p:spPr>
          <a:xfrm flipV="1">
            <a:off x="4025900" y="6299198"/>
            <a:ext cx="3886200" cy="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22" name="Shape 1722"/>
          <p:cNvSpPr/>
          <p:nvPr/>
        </p:nvSpPr>
        <p:spPr>
          <a:xfrm flipH="1" flipV="1">
            <a:off x="4025900" y="5930971"/>
            <a:ext cx="1" cy="38093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23" name="Shape 1723"/>
          <p:cNvSpPr/>
          <p:nvPr/>
        </p:nvSpPr>
        <p:spPr>
          <a:xfrm flipH="1" flipV="1">
            <a:off x="7912100" y="5930900"/>
            <a:ext cx="1" cy="380930"/>
          </a:xfrm>
          <a:prstGeom prst="line">
            <a:avLst/>
          </a:prstGeom>
          <a:ln w="12700">
            <a:solidFill/>
            <a:round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24" name="Shape 1724"/>
          <p:cNvSpPr/>
          <p:nvPr/>
        </p:nvSpPr>
        <p:spPr>
          <a:xfrm>
            <a:off x="7277100" y="3987800"/>
            <a:ext cx="1727200" cy="5842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Simulation  des Zeitverhaltens</a:t>
            </a:r>
          </a:p>
        </p:txBody>
      </p:sp>
      <p:sp>
        <p:nvSpPr>
          <p:cNvPr id="1725" name="Shape 1725"/>
          <p:cNvSpPr/>
          <p:nvPr/>
        </p:nvSpPr>
        <p:spPr>
          <a:xfrm>
            <a:off x="7277100" y="5257800"/>
            <a:ext cx="1714500" cy="609600"/>
          </a:xfrm>
          <a:prstGeom prst="rect">
            <a:avLst/>
          </a:prstGeom>
          <a:solidFill>
            <a:srgbClr val="FF8A72"/>
          </a:solidFill>
          <a:ln>
            <a:solidFill>
              <a:srgbClr val="FF625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26" name="Shape 1726"/>
          <p:cNvSpPr/>
          <p:nvPr/>
        </p:nvSpPr>
        <p:spPr>
          <a:xfrm>
            <a:off x="7277100" y="5219700"/>
            <a:ext cx="1727200" cy="698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lnSpcReduction="10000"/>
          </a:bodyPr>
          <a:lstStyle>
            <a:lvl1pPr algn="ctr"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Simulation Zeitverhalten &amp; Leistungsaufnahme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8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0" y="787400"/>
            <a:ext cx="5511800" cy="4064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59" name="Group 1759"/>
          <p:cNvGrpSpPr/>
          <p:nvPr/>
        </p:nvGrpSpPr>
        <p:grpSpPr>
          <a:xfrm>
            <a:off x="1231900" y="4851400"/>
            <a:ext cx="7277100" cy="2717800"/>
            <a:chOff x="0" y="0"/>
            <a:chExt cx="7277100" cy="2717800"/>
          </a:xfrm>
        </p:grpSpPr>
        <p:sp>
          <p:nvSpPr>
            <p:cNvPr id="1729" name="Shape 1729"/>
            <p:cNvSpPr/>
            <p:nvPr/>
          </p:nvSpPr>
          <p:spPr>
            <a:xfrm>
              <a:off x="0" y="0"/>
              <a:ext cx="7061200" cy="2717800"/>
            </a:xfrm>
            <a:prstGeom prst="rect">
              <a:avLst/>
            </a:prstGeom>
            <a:solidFill>
              <a:srgbClr val="F8FADB"/>
            </a:solidFill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30" name="Shape 1730"/>
            <p:cNvSpPr/>
            <p:nvPr/>
          </p:nvSpPr>
          <p:spPr>
            <a:xfrm>
              <a:off x="1485900" y="685800"/>
              <a:ext cx="4102100" cy="1663700"/>
            </a:xfrm>
            <a:prstGeom prst="rect">
              <a:avLst/>
            </a:prstGeom>
            <a:solidFill>
              <a:srgbClr val="D6D6D6"/>
            </a:solidFill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31" name="Shape 1731"/>
            <p:cNvSpPr/>
            <p:nvPr/>
          </p:nvSpPr>
          <p:spPr>
            <a:xfrm>
              <a:off x="1487199" y="836430"/>
              <a:ext cx="2514601" cy="1384301"/>
            </a:xfrm>
            <a:prstGeom prst="rect">
              <a:avLst/>
            </a:prstGeom>
            <a:solidFill>
              <a:srgbClr val="21C7C3"/>
            </a:solidFill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1734" name="Group 1734"/>
            <p:cNvGrpSpPr/>
            <p:nvPr/>
          </p:nvGrpSpPr>
          <p:grpSpPr>
            <a:xfrm>
              <a:off x="292100" y="1270000"/>
              <a:ext cx="838200" cy="482600"/>
              <a:chOff x="0" y="0"/>
              <a:chExt cx="838200" cy="482600"/>
            </a:xfrm>
          </p:grpSpPr>
          <p:sp>
            <p:nvSpPr>
              <p:cNvPr id="1732" name="Shape 1732"/>
              <p:cNvSpPr/>
              <p:nvPr/>
            </p:nvSpPr>
            <p:spPr>
              <a:xfrm>
                <a:off x="0" y="0"/>
                <a:ext cx="838200" cy="4826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33" name="Shape 1733"/>
              <p:cNvSpPr/>
              <p:nvPr/>
            </p:nvSpPr>
            <p:spPr>
              <a:xfrm>
                <a:off x="25400" y="101600"/>
                <a:ext cx="812800" cy="33542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algn="ctr" defTabSz="10160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>
                    <a:uFillTx/>
                  </a:defRPr>
                </a:pPr>
                <a:r>
                  <a:rPr>
                    <a:uFill>
                      <a:solidFill/>
                    </a:uFill>
                  </a:rPr>
                  <a:t>PIR</a:t>
                </a:r>
              </a:p>
            </p:txBody>
          </p:sp>
        </p:grpSp>
        <p:grpSp>
          <p:nvGrpSpPr>
            <p:cNvPr id="1738" name="Group 1738"/>
            <p:cNvGrpSpPr/>
            <p:nvPr/>
          </p:nvGrpSpPr>
          <p:grpSpPr>
            <a:xfrm>
              <a:off x="6032500" y="1193800"/>
              <a:ext cx="1244600" cy="698500"/>
              <a:chOff x="0" y="0"/>
              <a:chExt cx="1244600" cy="698500"/>
            </a:xfrm>
          </p:grpSpPr>
          <p:sp>
            <p:nvSpPr>
              <p:cNvPr id="1735" name="Shape 1735"/>
              <p:cNvSpPr/>
              <p:nvPr/>
            </p:nvSpPr>
            <p:spPr>
              <a:xfrm flipV="1">
                <a:off x="762000" y="342900"/>
                <a:ext cx="48260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736" name="Shape 1736"/>
              <p:cNvSpPr/>
              <p:nvPr/>
            </p:nvSpPr>
            <p:spPr>
              <a:xfrm>
                <a:off x="0" y="0"/>
                <a:ext cx="774700" cy="6985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37" name="Shape 1737"/>
              <p:cNvSpPr/>
              <p:nvPr/>
            </p:nvSpPr>
            <p:spPr>
              <a:xfrm>
                <a:off x="165100" y="190500"/>
                <a:ext cx="482600" cy="33542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algn="ctr" defTabSz="10160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>
                    <a:uFillTx/>
                  </a:defRPr>
                </a:pPr>
                <a:r>
                  <a:rPr>
                    <a:uFill>
                      <a:solidFill/>
                    </a:uFill>
                  </a:rPr>
                  <a:t>D/A</a:t>
                </a:r>
              </a:p>
            </p:txBody>
          </p:sp>
        </p:grpSp>
        <p:sp>
          <p:nvSpPr>
            <p:cNvPr id="1739" name="Shape 1739"/>
            <p:cNvSpPr/>
            <p:nvPr/>
          </p:nvSpPr>
          <p:spPr>
            <a:xfrm>
              <a:off x="5816600" y="1930400"/>
              <a:ext cx="850900" cy="42681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200">
                  <a:uFill>
                    <a:solidFill/>
                  </a:uFill>
                </a:rPr>
                <a:t>Analog-wandler</a:t>
              </a:r>
            </a:p>
          </p:txBody>
        </p:sp>
        <p:sp>
          <p:nvSpPr>
            <p:cNvPr id="1740" name="Shape 1740"/>
            <p:cNvSpPr/>
            <p:nvPr/>
          </p:nvSpPr>
          <p:spPr>
            <a:xfrm flipH="1">
              <a:off x="4190999" y="1489769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41" name="Shape 1741"/>
            <p:cNvSpPr/>
            <p:nvPr/>
          </p:nvSpPr>
          <p:spPr>
            <a:xfrm>
              <a:off x="4140200" y="1663700"/>
              <a:ext cx="355600" cy="4767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8</a:t>
              </a:r>
            </a:p>
          </p:txBody>
        </p:sp>
        <p:grpSp>
          <p:nvGrpSpPr>
            <p:cNvPr id="1744" name="Group 1744"/>
            <p:cNvGrpSpPr/>
            <p:nvPr/>
          </p:nvGrpSpPr>
          <p:grpSpPr>
            <a:xfrm>
              <a:off x="292100" y="685800"/>
              <a:ext cx="838200" cy="508000"/>
              <a:chOff x="0" y="0"/>
              <a:chExt cx="838200" cy="508000"/>
            </a:xfrm>
          </p:grpSpPr>
          <p:sp>
            <p:nvSpPr>
              <p:cNvPr id="1742" name="Shape 1742"/>
              <p:cNvSpPr/>
              <p:nvPr/>
            </p:nvSpPr>
            <p:spPr>
              <a:xfrm>
                <a:off x="0" y="0"/>
                <a:ext cx="838200" cy="5080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313972" lvl="0" indent="-313972" defTabSz="1016000">
                  <a:buClr>
                    <a:srgbClr val="287EC1"/>
                  </a:buClr>
                  <a:def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endParaRPr/>
              </a:p>
            </p:txBody>
          </p:sp>
          <p:sp>
            <p:nvSpPr>
              <p:cNvPr id="1743" name="Shape 1743"/>
              <p:cNvSpPr/>
              <p:nvPr/>
            </p:nvSpPr>
            <p:spPr>
              <a:xfrm>
                <a:off x="25400" y="101600"/>
                <a:ext cx="812800" cy="335422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algn="ctr" defTabSz="1016000">
                  <a:buClr>
                    <a:srgbClr val="000000"/>
                  </a:buClr>
                  <a:defRPr sz="18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>
                    <a:uFillTx/>
                  </a:defRPr>
                </a:pPr>
                <a:r>
                  <a:rPr>
                    <a:uFill>
                      <a:solidFill/>
                    </a:uFill>
                  </a:rPr>
                  <a:t>POR</a:t>
                </a:r>
              </a:p>
            </p:txBody>
          </p:sp>
        </p:grpSp>
        <p:sp>
          <p:nvSpPr>
            <p:cNvPr id="1745" name="Shape 1745"/>
            <p:cNvSpPr/>
            <p:nvPr/>
          </p:nvSpPr>
          <p:spPr>
            <a:xfrm flipV="1">
              <a:off x="1143000" y="1511300"/>
              <a:ext cx="3556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46" name="Shape 1746"/>
            <p:cNvSpPr/>
            <p:nvPr/>
          </p:nvSpPr>
          <p:spPr>
            <a:xfrm>
              <a:off x="876300" y="1778000"/>
              <a:ext cx="482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1747" name="Shape 1747"/>
            <p:cNvSpPr/>
            <p:nvPr/>
          </p:nvSpPr>
          <p:spPr>
            <a:xfrm>
              <a:off x="736600" y="2006600"/>
              <a:ext cx="6223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Reset</a:t>
              </a:r>
            </a:p>
          </p:txBody>
        </p:sp>
        <p:sp>
          <p:nvSpPr>
            <p:cNvPr id="1748" name="Shape 1748"/>
            <p:cNvSpPr/>
            <p:nvPr/>
          </p:nvSpPr>
          <p:spPr>
            <a:xfrm>
              <a:off x="1536700" y="1384300"/>
              <a:ext cx="2425700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Signalgenerator</a:t>
              </a:r>
            </a:p>
          </p:txBody>
        </p:sp>
        <p:sp>
          <p:nvSpPr>
            <p:cNvPr id="1749" name="Shape 1749"/>
            <p:cNvSpPr/>
            <p:nvPr/>
          </p:nvSpPr>
          <p:spPr>
            <a:xfrm flipV="1">
              <a:off x="1143000" y="939800"/>
              <a:ext cx="3556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50" name="Shape 1750"/>
            <p:cNvSpPr/>
            <p:nvPr/>
          </p:nvSpPr>
          <p:spPr>
            <a:xfrm flipV="1">
              <a:off x="4013200" y="1549400"/>
              <a:ext cx="609600" cy="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51" name="Shape 1751"/>
            <p:cNvSpPr/>
            <p:nvPr/>
          </p:nvSpPr>
          <p:spPr>
            <a:xfrm flipV="1">
              <a:off x="5562600" y="1536700"/>
              <a:ext cx="4826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52" name="Shape 1752"/>
            <p:cNvSpPr/>
            <p:nvPr/>
          </p:nvSpPr>
          <p:spPr>
            <a:xfrm>
              <a:off x="4991100" y="1193800"/>
              <a:ext cx="584200" cy="698500"/>
            </a:xfrm>
            <a:prstGeom prst="rect">
              <a:avLst/>
            </a:prstGeom>
            <a:solidFill>
              <a:srgbClr val="F4A4C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53" name="Shape 1753"/>
            <p:cNvSpPr/>
            <p:nvPr/>
          </p:nvSpPr>
          <p:spPr>
            <a:xfrm>
              <a:off x="4902200" y="1308100"/>
              <a:ext cx="762000" cy="4767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D/A Treiber</a:t>
              </a:r>
            </a:p>
          </p:txBody>
        </p:sp>
        <p:sp>
          <p:nvSpPr>
            <p:cNvPr id="1754" name="Shape 1754"/>
            <p:cNvSpPr/>
            <p:nvPr/>
          </p:nvSpPr>
          <p:spPr>
            <a:xfrm>
              <a:off x="5575300" y="1206500"/>
              <a:ext cx="457200" cy="6799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SPI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endPara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endParaRP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  <p:sp>
          <p:nvSpPr>
            <p:cNvPr id="1755" name="Shape 1755"/>
            <p:cNvSpPr/>
            <p:nvPr/>
          </p:nvSpPr>
          <p:spPr>
            <a:xfrm flipH="1">
              <a:off x="5714999" y="1473200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56" name="Shape 1756"/>
            <p:cNvSpPr/>
            <p:nvPr/>
          </p:nvSpPr>
          <p:spPr>
            <a:xfrm>
              <a:off x="4635500" y="1193800"/>
              <a:ext cx="304800" cy="698500"/>
            </a:xfrm>
            <a:prstGeom prst="rect">
              <a:avLst/>
            </a:prstGeom>
            <a:solidFill>
              <a:srgbClr val="F9D3E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57" name="Shape 1757"/>
            <p:cNvSpPr/>
            <p:nvPr/>
          </p:nvSpPr>
          <p:spPr>
            <a:xfrm rot="16200000">
              <a:off x="4429391" y="1412608"/>
              <a:ext cx="762001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400">
                  <a:uFill>
                    <a:solidFill/>
                  </a:uFill>
                </a:rPr>
                <a:t>Adapter</a:t>
              </a:r>
            </a:p>
          </p:txBody>
        </p:sp>
        <p:sp>
          <p:nvSpPr>
            <p:cNvPr id="1758" name="Shape 1758"/>
            <p:cNvSpPr/>
            <p:nvPr/>
          </p:nvSpPr>
          <p:spPr>
            <a:xfrm>
              <a:off x="4635500" y="12700"/>
              <a:ext cx="2425700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V21: DA-Wandler</a:t>
              </a:r>
            </a:p>
          </p:txBody>
        </p:sp>
      </p:grpSp>
      <p:grpSp>
        <p:nvGrpSpPr>
          <p:cNvPr id="1781" name="Group 1781"/>
          <p:cNvGrpSpPr/>
          <p:nvPr/>
        </p:nvGrpSpPr>
        <p:grpSpPr>
          <a:xfrm>
            <a:off x="816162" y="1865130"/>
            <a:ext cx="6724628" cy="1823377"/>
            <a:chOff x="0" y="0"/>
            <a:chExt cx="6724627" cy="1823375"/>
          </a:xfrm>
        </p:grpSpPr>
        <p:sp>
          <p:nvSpPr>
            <p:cNvPr id="1760" name="Shape 1760"/>
            <p:cNvSpPr/>
            <p:nvPr/>
          </p:nvSpPr>
          <p:spPr>
            <a:xfrm>
              <a:off x="1242537" y="0"/>
              <a:ext cx="1875172" cy="1431358"/>
            </a:xfrm>
            <a:prstGeom prst="rect">
              <a:avLst/>
            </a:prstGeom>
            <a:solidFill>
              <a:srgbClr val="21C7C3"/>
            </a:solidFill>
            <a:ln w="9525" cap="flat">
              <a:solidFill>
                <a:srgbClr val="287EC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761" name="Shape 1761"/>
            <p:cNvSpPr/>
            <p:nvPr/>
          </p:nvSpPr>
          <p:spPr>
            <a:xfrm>
              <a:off x="491937" y="708475"/>
              <a:ext cx="7506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62" name="Shape 1762"/>
            <p:cNvSpPr/>
            <p:nvPr/>
          </p:nvSpPr>
          <p:spPr>
            <a:xfrm>
              <a:off x="0" y="540247"/>
              <a:ext cx="469900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GC</a:t>
              </a:r>
            </a:p>
          </p:txBody>
        </p:sp>
        <p:sp>
          <p:nvSpPr>
            <p:cNvPr id="1763" name="Shape 1763"/>
            <p:cNvSpPr/>
            <p:nvPr/>
          </p:nvSpPr>
          <p:spPr>
            <a:xfrm>
              <a:off x="1384178" y="383875"/>
              <a:ext cx="1587501" cy="6520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spcBef>
                  <a:spcPts val="1200"/>
                </a:spcBef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Code Umsetzer</a:t>
              </a:r>
            </a:p>
          </p:txBody>
        </p:sp>
        <p:sp>
          <p:nvSpPr>
            <p:cNvPr id="1764" name="Shape 1764"/>
            <p:cNvSpPr/>
            <p:nvPr/>
          </p:nvSpPr>
          <p:spPr>
            <a:xfrm>
              <a:off x="3895537" y="230369"/>
              <a:ext cx="441748" cy="3599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BC</a:t>
              </a:r>
            </a:p>
          </p:txBody>
        </p:sp>
        <p:sp>
          <p:nvSpPr>
            <p:cNvPr id="1765" name="Shape 1765"/>
            <p:cNvSpPr/>
            <p:nvPr/>
          </p:nvSpPr>
          <p:spPr>
            <a:xfrm>
              <a:off x="491937" y="370069"/>
              <a:ext cx="609601" cy="6799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Gray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endPara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endParaRP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  <p:sp>
          <p:nvSpPr>
            <p:cNvPr id="1766" name="Shape 1766"/>
            <p:cNvSpPr/>
            <p:nvPr/>
          </p:nvSpPr>
          <p:spPr>
            <a:xfrm flipH="1">
              <a:off x="707837" y="662169"/>
              <a:ext cx="161529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67" name="Shape 1767"/>
            <p:cNvSpPr/>
            <p:nvPr/>
          </p:nvSpPr>
          <p:spPr>
            <a:xfrm>
              <a:off x="3120837" y="725669"/>
              <a:ext cx="149860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68" name="Shape 1768"/>
            <p:cNvSpPr/>
            <p:nvPr/>
          </p:nvSpPr>
          <p:spPr>
            <a:xfrm>
              <a:off x="3120837" y="382769"/>
              <a:ext cx="609601" cy="6799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Binär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endPara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endParaRP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  <p:sp>
          <p:nvSpPr>
            <p:cNvPr id="1769" name="Shape 1769"/>
            <p:cNvSpPr/>
            <p:nvPr/>
          </p:nvSpPr>
          <p:spPr>
            <a:xfrm flipH="1">
              <a:off x="3336737" y="674869"/>
              <a:ext cx="161529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70" name="Shape 1770"/>
            <p:cNvSpPr/>
            <p:nvPr/>
          </p:nvSpPr>
          <p:spPr>
            <a:xfrm>
              <a:off x="4441637" y="1799117"/>
              <a:ext cx="2282991" cy="2425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71" name="Shape 1771"/>
            <p:cNvSpPr/>
            <p:nvPr/>
          </p:nvSpPr>
          <p:spPr>
            <a:xfrm flipH="1" flipV="1">
              <a:off x="4450518" y="1045356"/>
              <a:ext cx="316" cy="76369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72" name="Shape 1772"/>
            <p:cNvSpPr/>
            <p:nvPr/>
          </p:nvSpPr>
          <p:spPr>
            <a:xfrm flipV="1">
              <a:off x="4436525" y="1056705"/>
              <a:ext cx="252873" cy="2394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1775" name="Group 1775"/>
            <p:cNvGrpSpPr/>
            <p:nvPr/>
          </p:nvGrpSpPr>
          <p:grpSpPr>
            <a:xfrm>
              <a:off x="4606750" y="375777"/>
              <a:ext cx="676340" cy="828464"/>
              <a:chOff x="0" y="0"/>
              <a:chExt cx="676339" cy="828462"/>
            </a:xfrm>
          </p:grpSpPr>
          <p:sp>
            <p:nvSpPr>
              <p:cNvPr id="1773" name="Shape 1773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1774" name="Shape 1774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776" name="Shape 1776"/>
            <p:cNvSpPr/>
            <p:nvPr/>
          </p:nvSpPr>
          <p:spPr>
            <a:xfrm>
              <a:off x="5711974" y="1505791"/>
              <a:ext cx="558801" cy="2540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1777" name="Shape 1777"/>
            <p:cNvSpPr/>
            <p:nvPr/>
          </p:nvSpPr>
          <p:spPr>
            <a:xfrm>
              <a:off x="5825937" y="281169"/>
              <a:ext cx="558801" cy="2540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Q</a:t>
              </a:r>
            </a:p>
          </p:txBody>
        </p:sp>
        <p:sp>
          <p:nvSpPr>
            <p:cNvPr id="1778" name="Shape 1778"/>
            <p:cNvSpPr/>
            <p:nvPr/>
          </p:nvSpPr>
          <p:spPr>
            <a:xfrm>
              <a:off x="5279837" y="738369"/>
              <a:ext cx="7506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79" name="Shape 1779"/>
            <p:cNvSpPr/>
            <p:nvPr/>
          </p:nvSpPr>
          <p:spPr>
            <a:xfrm>
              <a:off x="5343337" y="395469"/>
              <a:ext cx="609601" cy="6799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endPara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endParaRPr>
            </a:p>
            <a:p>
              <a:pPr lvl="0" algn="ctr" defTabSz="1016000">
                <a:buClr>
                  <a:srgbClr val="000000"/>
                </a:buClr>
                <a:defRPr sz="1800"/>
              </a:pPr>
              <a:endPara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endParaRP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  <p:sp>
          <p:nvSpPr>
            <p:cNvPr id="1780" name="Shape 1780"/>
            <p:cNvSpPr/>
            <p:nvPr/>
          </p:nvSpPr>
          <p:spPr>
            <a:xfrm flipH="1">
              <a:off x="5559237" y="674869"/>
              <a:ext cx="161529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Shape 1783"/>
          <p:cNvSpPr/>
          <p:nvPr/>
        </p:nvSpPr>
        <p:spPr>
          <a:xfrm>
            <a:off x="1347499" y="226830"/>
            <a:ext cx="7289801" cy="2349501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84" name="Shape 1784"/>
          <p:cNvSpPr/>
          <p:nvPr/>
        </p:nvSpPr>
        <p:spPr>
          <a:xfrm>
            <a:off x="2616200" y="4445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85" name="Shape 1785"/>
          <p:cNvSpPr/>
          <p:nvPr/>
        </p:nvSpPr>
        <p:spPr>
          <a:xfrm>
            <a:off x="76200" y="698500"/>
            <a:ext cx="1435100" cy="8688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Eingänge 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</a:t>
            </a:r>
          </a:p>
        </p:txBody>
      </p:sp>
      <p:sp>
        <p:nvSpPr>
          <p:cNvPr id="1786" name="Shape 1786"/>
          <p:cNvSpPr/>
          <p:nvPr/>
        </p:nvSpPr>
        <p:spPr>
          <a:xfrm>
            <a:off x="8509000" y="698500"/>
            <a:ext cx="1625600" cy="8688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Ausgang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</a:t>
            </a:r>
          </a:p>
        </p:txBody>
      </p:sp>
      <p:sp>
        <p:nvSpPr>
          <p:cNvPr id="1787" name="Shape 1787"/>
          <p:cNvSpPr/>
          <p:nvPr/>
        </p:nvSpPr>
        <p:spPr>
          <a:xfrm>
            <a:off x="4457700" y="27940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1788" name="Shape 1788"/>
          <p:cNvSpPr/>
          <p:nvPr/>
        </p:nvSpPr>
        <p:spPr>
          <a:xfrm>
            <a:off x="43434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89" name="Shape 1789"/>
          <p:cNvSpPr/>
          <p:nvPr/>
        </p:nvSpPr>
        <p:spPr>
          <a:xfrm>
            <a:off x="81534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0" name="Shape 1790"/>
          <p:cNvSpPr/>
          <p:nvPr/>
        </p:nvSpPr>
        <p:spPr>
          <a:xfrm>
            <a:off x="67437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91" name="Shape 1791"/>
          <p:cNvSpPr/>
          <p:nvPr/>
        </p:nvSpPr>
        <p:spPr>
          <a:xfrm>
            <a:off x="57531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2" name="Shape 1792"/>
          <p:cNvSpPr/>
          <p:nvPr/>
        </p:nvSpPr>
        <p:spPr>
          <a:xfrm>
            <a:off x="33528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3" name="Shape 1793"/>
          <p:cNvSpPr/>
          <p:nvPr/>
        </p:nvSpPr>
        <p:spPr>
          <a:xfrm>
            <a:off x="1943100" y="9144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1794" name="Shape 1794"/>
          <p:cNvSpPr/>
          <p:nvPr/>
        </p:nvSpPr>
        <p:spPr>
          <a:xfrm>
            <a:off x="952500" y="13970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5" name="Shape 1795"/>
          <p:cNvSpPr/>
          <p:nvPr/>
        </p:nvSpPr>
        <p:spPr>
          <a:xfrm>
            <a:off x="2616200" y="457200"/>
            <a:ext cx="35687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6" name="Shape 1796"/>
          <p:cNvSpPr/>
          <p:nvPr/>
        </p:nvSpPr>
        <p:spPr>
          <a:xfrm>
            <a:off x="6184899" y="4445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797" name="Shape 1797"/>
          <p:cNvSpPr/>
          <p:nvPr/>
        </p:nvSpPr>
        <p:spPr>
          <a:xfrm>
            <a:off x="18288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1798" name="Shape 1798"/>
          <p:cNvSpPr/>
          <p:nvPr/>
        </p:nvSpPr>
        <p:spPr>
          <a:xfrm>
            <a:off x="66294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1799" name="Shape 1799"/>
          <p:cNvSpPr/>
          <p:nvPr/>
        </p:nvSpPr>
        <p:spPr>
          <a:xfrm>
            <a:off x="4279900" y="10668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1800" name="Shape 1800"/>
          <p:cNvSpPr/>
          <p:nvPr/>
        </p:nvSpPr>
        <p:spPr>
          <a:xfrm>
            <a:off x="46989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01" name="Shape 1801"/>
          <p:cNvSpPr/>
          <p:nvPr/>
        </p:nvSpPr>
        <p:spPr>
          <a:xfrm>
            <a:off x="5372099" y="1879600"/>
            <a:ext cx="2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02" name="Shape 1802"/>
          <p:cNvSpPr/>
          <p:nvPr/>
        </p:nvSpPr>
        <p:spPr>
          <a:xfrm rot="21599991" flipH="1">
            <a:off x="4623670" y="1728837"/>
            <a:ext cx="161598" cy="161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03" name="Shape 1803"/>
          <p:cNvSpPr/>
          <p:nvPr/>
        </p:nvSpPr>
        <p:spPr>
          <a:xfrm>
            <a:off x="5130800" y="28067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1804" name="Shape 1804"/>
          <p:cNvSpPr/>
          <p:nvPr/>
        </p:nvSpPr>
        <p:spPr>
          <a:xfrm>
            <a:off x="3695700" y="9017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i</a:t>
            </a:r>
          </a:p>
        </p:txBody>
      </p:sp>
      <p:sp>
        <p:nvSpPr>
          <p:cNvPr id="1805" name="Shape 1805"/>
          <p:cNvSpPr/>
          <p:nvPr/>
        </p:nvSpPr>
        <p:spPr>
          <a:xfrm>
            <a:off x="5816600" y="5080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i</a:t>
            </a:r>
          </a:p>
        </p:txBody>
      </p:sp>
      <p:sp>
        <p:nvSpPr>
          <p:cNvPr id="1806" name="Shape 1806"/>
          <p:cNvSpPr/>
          <p:nvPr/>
        </p:nvSpPr>
        <p:spPr>
          <a:xfrm>
            <a:off x="3632200" y="5461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1807" name="Shape 1807"/>
          <p:cNvSpPr/>
          <p:nvPr/>
        </p:nvSpPr>
        <p:spPr>
          <a:xfrm>
            <a:off x="5753100" y="1498600"/>
            <a:ext cx="5207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1808" name="Shape 1808"/>
          <p:cNvSpPr/>
          <p:nvPr/>
        </p:nvSpPr>
        <p:spPr>
          <a:xfrm>
            <a:off x="3530600" y="14859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1809" name="Shape 1809"/>
          <p:cNvSpPr/>
          <p:nvPr/>
        </p:nvSpPr>
        <p:spPr>
          <a:xfrm flipH="1">
            <a:off x="3848099" y="3937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10" name="Shape 1810"/>
          <p:cNvSpPr/>
          <p:nvPr/>
        </p:nvSpPr>
        <p:spPr>
          <a:xfrm flipH="1">
            <a:off x="3759199" y="1333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11" name="Shape 1811"/>
          <p:cNvSpPr/>
          <p:nvPr/>
        </p:nvSpPr>
        <p:spPr>
          <a:xfrm flipH="1">
            <a:off x="5930899" y="13462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12" name="Shape 1812"/>
          <p:cNvSpPr/>
          <p:nvPr/>
        </p:nvSpPr>
        <p:spPr>
          <a:xfrm flipH="1">
            <a:off x="1498599" y="1333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13" name="Shape 1813"/>
          <p:cNvSpPr/>
          <p:nvPr/>
        </p:nvSpPr>
        <p:spPr>
          <a:xfrm>
            <a:off x="1257300" y="14986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Shape 1815"/>
          <p:cNvSpPr/>
          <p:nvPr/>
        </p:nvSpPr>
        <p:spPr>
          <a:xfrm>
            <a:off x="4019351" y="961479"/>
            <a:ext cx="863601" cy="596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23" y="21600"/>
                </a:moveTo>
                <a:lnTo>
                  <a:pt x="21600" y="9686"/>
                </a:lnTo>
                <a:lnTo>
                  <a:pt x="12005" y="0"/>
                </a:lnTo>
                <a:lnTo>
                  <a:pt x="0" y="0"/>
                </a:lnTo>
                <a:lnTo>
                  <a:pt x="97" y="14278"/>
                </a:lnTo>
              </a:path>
            </a:pathLst>
          </a:custGeom>
          <a:ln w="12700">
            <a:solidFill/>
            <a:miter lim="400000"/>
            <a:tailEnd type="arrow"/>
          </a:ln>
        </p:spPr>
        <p:txBody>
          <a:bodyPr lIns="38100" tIns="38100" rIns="38100" bIns="38100" anchor="ctr"/>
          <a:lstStyle/>
          <a:p>
            <a:pPr lvl="0"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1819" name="Group 1819"/>
          <p:cNvGrpSpPr/>
          <p:nvPr/>
        </p:nvGrpSpPr>
        <p:grpSpPr>
          <a:xfrm>
            <a:off x="3264446" y="1346200"/>
            <a:ext cx="1331169" cy="749300"/>
            <a:chOff x="0" y="0"/>
            <a:chExt cx="1331167" cy="749300"/>
          </a:xfrm>
        </p:grpSpPr>
        <p:sp>
          <p:nvSpPr>
            <p:cNvPr id="1816" name="Shape 1816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17" name="Shape 1817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Z0</a:t>
              </a:r>
            </a:p>
          </p:txBody>
        </p:sp>
        <p:sp>
          <p:nvSpPr>
            <p:cNvPr id="1818" name="Shape 1818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820" name="Shape 1820"/>
          <p:cNvSpPr/>
          <p:nvPr/>
        </p:nvSpPr>
        <p:spPr>
          <a:xfrm>
            <a:off x="1993900" y="16383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21" name="Shape 1821"/>
          <p:cNvSpPr/>
          <p:nvPr/>
        </p:nvSpPr>
        <p:spPr>
          <a:xfrm>
            <a:off x="1676400" y="1092200"/>
            <a:ext cx="812800" cy="1257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Start </a:t>
            </a:r>
          </a:p>
          <a:p>
            <a:pPr lvl="0" algn="ctr">
              <a:defRPr sz="1800"/>
            </a:pPr>
            <a:endParaRPr sz="1400">
              <a:latin typeface="+mj-lt"/>
              <a:ea typeface="+mj-ea"/>
              <a:cs typeface="+mj-cs"/>
              <a:sym typeface="Gill Sans"/>
            </a:endParaRPr>
          </a:p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           </a:t>
            </a:r>
          </a:p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(Reset)</a:t>
            </a:r>
          </a:p>
        </p:txBody>
      </p:sp>
      <p:sp>
        <p:nvSpPr>
          <p:cNvPr id="1822" name="Shape 1822"/>
          <p:cNvSpPr/>
          <p:nvPr/>
        </p:nvSpPr>
        <p:spPr>
          <a:xfrm flipH="1" flipV="1">
            <a:off x="4709517" y="1722289"/>
            <a:ext cx="1754783" cy="1045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23" name="Shape 1823"/>
          <p:cNvSpPr/>
          <p:nvPr/>
        </p:nvSpPr>
        <p:spPr>
          <a:xfrm flipH="1" flipV="1">
            <a:off x="2044699" y="17208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24" name="Shape 1824"/>
          <p:cNvSpPr/>
          <p:nvPr/>
        </p:nvSpPr>
        <p:spPr>
          <a:xfrm>
            <a:off x="47117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1825" name="Shape 1825"/>
          <p:cNvSpPr/>
          <p:nvPr/>
        </p:nvSpPr>
        <p:spPr>
          <a:xfrm flipV="1">
            <a:off x="7559806" y="2247899"/>
            <a:ext cx="12" cy="64770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829" name="Group 1829"/>
          <p:cNvGrpSpPr/>
          <p:nvPr/>
        </p:nvGrpSpPr>
        <p:grpSpPr>
          <a:xfrm>
            <a:off x="6553200" y="1346200"/>
            <a:ext cx="1331168" cy="749300"/>
            <a:chOff x="0" y="0"/>
            <a:chExt cx="1331167" cy="749300"/>
          </a:xfrm>
        </p:grpSpPr>
        <p:sp>
          <p:nvSpPr>
            <p:cNvPr id="1826" name="Shape 1826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27" name="Shape 1827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Z1</a:t>
              </a:r>
            </a:p>
          </p:txBody>
        </p:sp>
        <p:sp>
          <p:nvSpPr>
            <p:cNvPr id="1828" name="Shape 1828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33" name="Group 1833"/>
          <p:cNvGrpSpPr/>
          <p:nvPr/>
        </p:nvGrpSpPr>
        <p:grpSpPr>
          <a:xfrm>
            <a:off x="3263900" y="3048000"/>
            <a:ext cx="1331168" cy="749300"/>
            <a:chOff x="0" y="0"/>
            <a:chExt cx="1331167" cy="749300"/>
          </a:xfrm>
        </p:grpSpPr>
        <p:sp>
          <p:nvSpPr>
            <p:cNvPr id="1830" name="Shape 1830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31" name="Shape 1831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Z3</a:t>
              </a:r>
            </a:p>
          </p:txBody>
        </p:sp>
        <p:sp>
          <p:nvSpPr>
            <p:cNvPr id="1832" name="Shape 1832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37" name="Group 1837"/>
          <p:cNvGrpSpPr/>
          <p:nvPr/>
        </p:nvGrpSpPr>
        <p:grpSpPr>
          <a:xfrm>
            <a:off x="6553200" y="3048000"/>
            <a:ext cx="1331168" cy="749300"/>
            <a:chOff x="0" y="0"/>
            <a:chExt cx="1331167" cy="749300"/>
          </a:xfrm>
        </p:grpSpPr>
        <p:sp>
          <p:nvSpPr>
            <p:cNvPr id="1834" name="Shape 1834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35" name="Shape 1835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Z2</a:t>
              </a:r>
            </a:p>
          </p:txBody>
        </p:sp>
        <p:sp>
          <p:nvSpPr>
            <p:cNvPr id="1836" name="Shape 1836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838" name="Shape 1838"/>
          <p:cNvSpPr/>
          <p:nvPr/>
        </p:nvSpPr>
        <p:spPr>
          <a:xfrm flipV="1">
            <a:off x="3927606" y="2247899"/>
            <a:ext cx="12" cy="64770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39" name="Shape 1839"/>
          <p:cNvSpPr/>
          <p:nvPr/>
        </p:nvSpPr>
        <p:spPr>
          <a:xfrm flipH="1" flipV="1">
            <a:off x="4711698" y="3422696"/>
            <a:ext cx="1752602" cy="1040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40" name="Shape 1840"/>
          <p:cNvSpPr/>
          <p:nvPr/>
        </p:nvSpPr>
        <p:spPr>
          <a:xfrm>
            <a:off x="7378700" y="23495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11</a:t>
            </a:r>
          </a:p>
        </p:txBody>
      </p:sp>
      <p:sp>
        <p:nvSpPr>
          <p:cNvPr id="1841" name="Shape 1841"/>
          <p:cNvSpPr/>
          <p:nvPr/>
        </p:nvSpPr>
        <p:spPr>
          <a:xfrm>
            <a:off x="7190829" y="905916"/>
            <a:ext cx="1160463" cy="881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79" y="20978"/>
                </a:moveTo>
                <a:lnTo>
                  <a:pt x="21600" y="21600"/>
                </a:lnTo>
                <a:lnTo>
                  <a:pt x="21570" y="81"/>
                </a:lnTo>
                <a:lnTo>
                  <a:pt x="0" y="0"/>
                </a:lnTo>
                <a:lnTo>
                  <a:pt x="184" y="11414"/>
                </a:lnTo>
              </a:path>
            </a:pathLst>
          </a:custGeom>
          <a:ln w="12700">
            <a:solidFill/>
            <a:miter lim="400000"/>
            <a:tailEnd type="arrow"/>
          </a:ln>
        </p:spPr>
        <p:txBody>
          <a:bodyPr lIns="38100" tIns="38100" rIns="38100" bIns="38100" anchor="ctr"/>
          <a:lstStyle/>
          <a:p>
            <a:pPr lvl="0"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42" name="Shape 1842"/>
          <p:cNvSpPr/>
          <p:nvPr/>
        </p:nvSpPr>
        <p:spPr>
          <a:xfrm>
            <a:off x="7175500" y="5207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1843" name="Shape 1843"/>
          <p:cNvSpPr/>
          <p:nvPr/>
        </p:nvSpPr>
        <p:spPr>
          <a:xfrm flipH="1" flipV="1">
            <a:off x="4711702" y="1936787"/>
            <a:ext cx="1739898" cy="1049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44" name="Shape 1844"/>
          <p:cNvSpPr/>
          <p:nvPr/>
        </p:nvSpPr>
        <p:spPr>
          <a:xfrm>
            <a:off x="3708400" y="5715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1845" name="Shape 1845"/>
          <p:cNvSpPr/>
          <p:nvPr/>
        </p:nvSpPr>
        <p:spPr>
          <a:xfrm>
            <a:off x="5384800" y="17907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1846" name="Shape 1846"/>
          <p:cNvSpPr/>
          <p:nvPr/>
        </p:nvSpPr>
        <p:spPr>
          <a:xfrm>
            <a:off x="5257800" y="32893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10</a:t>
            </a:r>
          </a:p>
        </p:txBody>
      </p:sp>
      <p:sp>
        <p:nvSpPr>
          <p:cNvPr id="1847" name="Shape 1847"/>
          <p:cNvSpPr/>
          <p:nvPr/>
        </p:nvSpPr>
        <p:spPr>
          <a:xfrm flipV="1">
            <a:off x="7064506" y="2260599"/>
            <a:ext cx="12" cy="64770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48" name="Shape 1848"/>
          <p:cNvSpPr/>
          <p:nvPr/>
        </p:nvSpPr>
        <p:spPr>
          <a:xfrm>
            <a:off x="6121400" y="23622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1849" name="Shape 1849"/>
          <p:cNvSpPr/>
          <p:nvPr/>
        </p:nvSpPr>
        <p:spPr>
          <a:xfrm flipH="1" flipV="1">
            <a:off x="4537217" y="2158999"/>
            <a:ext cx="1948961" cy="93325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50" name="Shape 1850"/>
          <p:cNvSpPr/>
          <p:nvPr/>
        </p:nvSpPr>
        <p:spPr>
          <a:xfrm rot="1630909">
            <a:off x="5499100" y="2806700"/>
            <a:ext cx="11557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1851" name="Shape 1851"/>
          <p:cNvSpPr/>
          <p:nvPr/>
        </p:nvSpPr>
        <p:spPr>
          <a:xfrm flipV="1">
            <a:off x="4439691" y="2087363"/>
            <a:ext cx="2085430" cy="865884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52" name="Shape 1852"/>
          <p:cNvSpPr/>
          <p:nvPr/>
        </p:nvSpPr>
        <p:spPr>
          <a:xfrm rot="20039042">
            <a:off x="4343400" y="26543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1853" name="Shape 1853"/>
          <p:cNvSpPr/>
          <p:nvPr/>
        </p:nvSpPr>
        <p:spPr>
          <a:xfrm>
            <a:off x="3035300" y="23622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1854" name="Shape 1854"/>
          <p:cNvSpPr/>
          <p:nvPr/>
        </p:nvSpPr>
        <p:spPr>
          <a:xfrm>
            <a:off x="3352800" y="34671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 1</a:t>
            </a:r>
          </a:p>
        </p:txBody>
      </p:sp>
      <p:sp>
        <p:nvSpPr>
          <p:cNvPr id="1855" name="Shape 1855"/>
          <p:cNvSpPr/>
          <p:nvPr/>
        </p:nvSpPr>
        <p:spPr>
          <a:xfrm>
            <a:off x="3352800" y="17526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=0</a:t>
            </a:r>
          </a:p>
        </p:txBody>
      </p:sp>
      <p:sp>
        <p:nvSpPr>
          <p:cNvPr id="1856" name="Shape 1856"/>
          <p:cNvSpPr/>
          <p:nvPr/>
        </p:nvSpPr>
        <p:spPr>
          <a:xfrm>
            <a:off x="6629400" y="17526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=0</a:t>
            </a:r>
          </a:p>
        </p:txBody>
      </p:sp>
      <p:sp>
        <p:nvSpPr>
          <p:cNvPr id="1857" name="Shape 1857"/>
          <p:cNvSpPr/>
          <p:nvPr/>
        </p:nvSpPr>
        <p:spPr>
          <a:xfrm>
            <a:off x="6616700" y="34671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=0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Shape 1859"/>
          <p:cNvSpPr/>
          <p:nvPr/>
        </p:nvSpPr>
        <p:spPr>
          <a:xfrm>
            <a:off x="2641600" y="964058"/>
            <a:ext cx="5308600" cy="374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60" name="Shape 1860"/>
          <p:cNvSpPr/>
          <p:nvPr/>
        </p:nvSpPr>
        <p:spPr>
          <a:xfrm flipH="1">
            <a:off x="2637781" y="954124"/>
            <a:ext cx="315" cy="76369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61" name="Shape 1861"/>
          <p:cNvSpPr/>
          <p:nvPr/>
        </p:nvSpPr>
        <p:spPr>
          <a:xfrm>
            <a:off x="2623787" y="1704076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864" name="Group 1864"/>
          <p:cNvGrpSpPr/>
          <p:nvPr/>
        </p:nvGrpSpPr>
        <p:grpSpPr>
          <a:xfrm rot="10800000" flipH="1">
            <a:off x="2743212" y="1558935"/>
            <a:ext cx="676340" cy="828464"/>
            <a:chOff x="0" y="0"/>
            <a:chExt cx="676339" cy="828462"/>
          </a:xfrm>
        </p:grpSpPr>
        <p:sp>
          <p:nvSpPr>
            <p:cNvPr id="1862" name="Shape 1862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863" name="Shape 1863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865" name="Shape 1865"/>
          <p:cNvSpPr/>
          <p:nvPr/>
        </p:nvSpPr>
        <p:spPr>
          <a:xfrm>
            <a:off x="2210137" y="914483"/>
            <a:ext cx="673101" cy="46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1866" name="Shape 1866"/>
          <p:cNvSpPr/>
          <p:nvPr/>
        </p:nvSpPr>
        <p:spPr>
          <a:xfrm>
            <a:off x="1193800" y="1783505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1867" name="Shape 1867"/>
          <p:cNvSpPr/>
          <p:nvPr/>
        </p:nvSpPr>
        <p:spPr>
          <a:xfrm>
            <a:off x="3416300" y="1923206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68" name="Shape 1868"/>
          <p:cNvSpPr/>
          <p:nvPr/>
        </p:nvSpPr>
        <p:spPr>
          <a:xfrm>
            <a:off x="1587500" y="19994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1869" name="Shape 1869"/>
          <p:cNvSpPr/>
          <p:nvPr/>
        </p:nvSpPr>
        <p:spPr>
          <a:xfrm flipH="1" flipV="1">
            <a:off x="1803399" y="18635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0" name="Shape 1870"/>
          <p:cNvSpPr/>
          <p:nvPr/>
        </p:nvSpPr>
        <p:spPr>
          <a:xfrm>
            <a:off x="1663700" y="1930400"/>
            <a:ext cx="1104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1" name="Shape 1871"/>
          <p:cNvSpPr/>
          <p:nvPr/>
        </p:nvSpPr>
        <p:spPr>
          <a:xfrm>
            <a:off x="4813300" y="19050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2" name="Shape 1872"/>
          <p:cNvSpPr/>
          <p:nvPr/>
        </p:nvSpPr>
        <p:spPr>
          <a:xfrm>
            <a:off x="6210300" y="18923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3" name="Shape 1873"/>
          <p:cNvSpPr/>
          <p:nvPr/>
        </p:nvSpPr>
        <p:spPr>
          <a:xfrm>
            <a:off x="7607300" y="1879600"/>
            <a:ext cx="750599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4" name="Shape 1874"/>
          <p:cNvSpPr/>
          <p:nvPr/>
        </p:nvSpPr>
        <p:spPr>
          <a:xfrm flipH="1">
            <a:off x="4027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5" name="Shape 1875"/>
          <p:cNvSpPr/>
          <p:nvPr/>
        </p:nvSpPr>
        <p:spPr>
          <a:xfrm>
            <a:off x="4025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6" name="Shape 1876"/>
          <p:cNvSpPr/>
          <p:nvPr/>
        </p:nvSpPr>
        <p:spPr>
          <a:xfrm flipH="1">
            <a:off x="6821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7" name="Shape 1877"/>
          <p:cNvSpPr/>
          <p:nvPr/>
        </p:nvSpPr>
        <p:spPr>
          <a:xfrm>
            <a:off x="6819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8" name="Shape 1878"/>
          <p:cNvSpPr/>
          <p:nvPr/>
        </p:nvSpPr>
        <p:spPr>
          <a:xfrm flipH="1">
            <a:off x="5424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879" name="Shape 1879"/>
          <p:cNvSpPr/>
          <p:nvPr/>
        </p:nvSpPr>
        <p:spPr>
          <a:xfrm>
            <a:off x="5422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882" name="Group 1882"/>
          <p:cNvGrpSpPr/>
          <p:nvPr/>
        </p:nvGrpSpPr>
        <p:grpSpPr>
          <a:xfrm rot="10800000" flipH="1">
            <a:off x="4140199" y="1549400"/>
            <a:ext cx="676341" cy="828463"/>
            <a:chOff x="0" y="0"/>
            <a:chExt cx="676339" cy="828462"/>
          </a:xfrm>
        </p:grpSpPr>
        <p:sp>
          <p:nvSpPr>
            <p:cNvPr id="1880" name="Shape 1880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881" name="Shape 1881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885" name="Group 1885"/>
          <p:cNvGrpSpPr/>
          <p:nvPr/>
        </p:nvGrpSpPr>
        <p:grpSpPr>
          <a:xfrm rot="10800000" flipH="1">
            <a:off x="5537199" y="1536700"/>
            <a:ext cx="676341" cy="828463"/>
            <a:chOff x="0" y="0"/>
            <a:chExt cx="676339" cy="828462"/>
          </a:xfrm>
        </p:grpSpPr>
        <p:sp>
          <p:nvSpPr>
            <p:cNvPr id="1883" name="Shape 1883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884" name="Shape 1884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888" name="Group 1888"/>
          <p:cNvGrpSpPr/>
          <p:nvPr/>
        </p:nvGrpSpPr>
        <p:grpSpPr>
          <a:xfrm rot="10800000" flipH="1">
            <a:off x="6934199" y="1524000"/>
            <a:ext cx="676341" cy="828463"/>
            <a:chOff x="0" y="0"/>
            <a:chExt cx="676339" cy="828462"/>
          </a:xfrm>
        </p:grpSpPr>
        <p:sp>
          <p:nvSpPr>
            <p:cNvPr id="1886" name="Shape 1886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887" name="Shape 1887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889" name="Shape 1889"/>
          <p:cNvSpPr/>
          <p:nvPr/>
        </p:nvSpPr>
        <p:spPr>
          <a:xfrm>
            <a:off x="30607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x[n-1]</a:t>
            </a:r>
          </a:p>
        </p:txBody>
      </p:sp>
      <p:sp>
        <p:nvSpPr>
          <p:cNvPr id="1890" name="Shape 1890"/>
          <p:cNvSpPr/>
          <p:nvPr/>
        </p:nvSpPr>
        <p:spPr>
          <a:xfrm>
            <a:off x="43434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x[n-2]</a:t>
            </a:r>
          </a:p>
        </p:txBody>
      </p:sp>
      <p:sp>
        <p:nvSpPr>
          <p:cNvPr id="1891" name="Shape 1891"/>
          <p:cNvSpPr/>
          <p:nvPr/>
        </p:nvSpPr>
        <p:spPr>
          <a:xfrm>
            <a:off x="56261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x[n-3]</a:t>
            </a:r>
          </a:p>
        </p:txBody>
      </p:sp>
      <p:sp>
        <p:nvSpPr>
          <p:cNvPr id="1892" name="Shape 1892"/>
          <p:cNvSpPr/>
          <p:nvPr/>
        </p:nvSpPr>
        <p:spPr>
          <a:xfrm>
            <a:off x="70739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x[n-4]</a:t>
            </a:r>
          </a:p>
        </p:txBody>
      </p:sp>
      <p:grpSp>
        <p:nvGrpSpPr>
          <p:cNvPr id="1895" name="Group 1895"/>
          <p:cNvGrpSpPr/>
          <p:nvPr/>
        </p:nvGrpSpPr>
        <p:grpSpPr>
          <a:xfrm>
            <a:off x="2744819" y="2870199"/>
            <a:ext cx="673101" cy="596902"/>
            <a:chOff x="0" y="0"/>
            <a:chExt cx="673100" cy="596900"/>
          </a:xfrm>
        </p:grpSpPr>
        <p:sp>
          <p:nvSpPr>
            <p:cNvPr id="1893" name="Shape 1893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894" name="Shape 1894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0</a:t>
              </a:r>
            </a:p>
          </p:txBody>
        </p:sp>
      </p:grpSp>
      <p:sp>
        <p:nvSpPr>
          <p:cNvPr id="1896" name="Shape 1896"/>
          <p:cNvSpPr/>
          <p:nvPr/>
        </p:nvSpPr>
        <p:spPr>
          <a:xfrm>
            <a:off x="24257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899" name="Group 1899"/>
          <p:cNvGrpSpPr/>
          <p:nvPr/>
        </p:nvGrpSpPr>
        <p:grpSpPr>
          <a:xfrm>
            <a:off x="2235199" y="2978150"/>
            <a:ext cx="355602" cy="374651"/>
            <a:chOff x="0" y="0"/>
            <a:chExt cx="355600" cy="374650"/>
          </a:xfrm>
        </p:grpSpPr>
        <p:sp>
          <p:nvSpPr>
            <p:cNvPr id="1897" name="Shape 1897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898" name="Shape 1898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02" name="Group 1902"/>
          <p:cNvGrpSpPr/>
          <p:nvPr/>
        </p:nvGrpSpPr>
        <p:grpSpPr>
          <a:xfrm>
            <a:off x="4140199" y="2870199"/>
            <a:ext cx="673102" cy="596902"/>
            <a:chOff x="0" y="0"/>
            <a:chExt cx="673100" cy="596900"/>
          </a:xfrm>
        </p:grpSpPr>
        <p:sp>
          <p:nvSpPr>
            <p:cNvPr id="1900" name="Shape 1900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01" name="Shape 1901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grpSp>
        <p:nvGrpSpPr>
          <p:cNvPr id="1905" name="Group 1905"/>
          <p:cNvGrpSpPr/>
          <p:nvPr/>
        </p:nvGrpSpPr>
        <p:grpSpPr>
          <a:xfrm>
            <a:off x="3632199" y="2984500"/>
            <a:ext cx="355602" cy="374651"/>
            <a:chOff x="0" y="0"/>
            <a:chExt cx="355600" cy="374650"/>
          </a:xfrm>
        </p:grpSpPr>
        <p:sp>
          <p:nvSpPr>
            <p:cNvPr id="1903" name="Shape 1903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04" name="Shape 1904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08" name="Group 1908"/>
          <p:cNvGrpSpPr/>
          <p:nvPr/>
        </p:nvGrpSpPr>
        <p:grpSpPr>
          <a:xfrm>
            <a:off x="5537199" y="2844799"/>
            <a:ext cx="673102" cy="596902"/>
            <a:chOff x="0" y="0"/>
            <a:chExt cx="673100" cy="596900"/>
          </a:xfrm>
        </p:grpSpPr>
        <p:sp>
          <p:nvSpPr>
            <p:cNvPr id="1906" name="Shape 1906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07" name="Shape 1907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2</a:t>
              </a:r>
            </a:p>
          </p:txBody>
        </p:sp>
      </p:grpSp>
      <p:grpSp>
        <p:nvGrpSpPr>
          <p:cNvPr id="1911" name="Group 1911"/>
          <p:cNvGrpSpPr/>
          <p:nvPr/>
        </p:nvGrpSpPr>
        <p:grpSpPr>
          <a:xfrm>
            <a:off x="6934199" y="2819399"/>
            <a:ext cx="673102" cy="596902"/>
            <a:chOff x="0" y="0"/>
            <a:chExt cx="673100" cy="596900"/>
          </a:xfrm>
        </p:grpSpPr>
        <p:sp>
          <p:nvSpPr>
            <p:cNvPr id="1909" name="Shape 1909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10" name="Shape 1910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3</a:t>
              </a:r>
            </a:p>
          </p:txBody>
        </p:sp>
      </p:grpSp>
      <p:grpSp>
        <p:nvGrpSpPr>
          <p:cNvPr id="1914" name="Group 1914"/>
          <p:cNvGrpSpPr/>
          <p:nvPr/>
        </p:nvGrpSpPr>
        <p:grpSpPr>
          <a:xfrm>
            <a:off x="8331199" y="2793999"/>
            <a:ext cx="673102" cy="596902"/>
            <a:chOff x="0" y="0"/>
            <a:chExt cx="673100" cy="596900"/>
          </a:xfrm>
        </p:grpSpPr>
        <p:sp>
          <p:nvSpPr>
            <p:cNvPr id="1912" name="Shape 1912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13" name="Shape 1913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</p:grpSp>
      <p:grpSp>
        <p:nvGrpSpPr>
          <p:cNvPr id="1917" name="Group 1917"/>
          <p:cNvGrpSpPr/>
          <p:nvPr/>
        </p:nvGrpSpPr>
        <p:grpSpPr>
          <a:xfrm>
            <a:off x="5029199" y="2984500"/>
            <a:ext cx="355602" cy="374651"/>
            <a:chOff x="0" y="0"/>
            <a:chExt cx="355600" cy="374650"/>
          </a:xfrm>
        </p:grpSpPr>
        <p:sp>
          <p:nvSpPr>
            <p:cNvPr id="1915" name="Shape 1915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16" name="Shape 1916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20" name="Group 1920"/>
          <p:cNvGrpSpPr/>
          <p:nvPr/>
        </p:nvGrpSpPr>
        <p:grpSpPr>
          <a:xfrm>
            <a:off x="6426199" y="2984500"/>
            <a:ext cx="355602" cy="374651"/>
            <a:chOff x="0" y="0"/>
            <a:chExt cx="355600" cy="374650"/>
          </a:xfrm>
        </p:grpSpPr>
        <p:sp>
          <p:nvSpPr>
            <p:cNvPr id="1918" name="Shape 1918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19" name="Shape 1919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23" name="Group 1923"/>
          <p:cNvGrpSpPr/>
          <p:nvPr/>
        </p:nvGrpSpPr>
        <p:grpSpPr>
          <a:xfrm>
            <a:off x="7823199" y="2971800"/>
            <a:ext cx="355602" cy="374651"/>
            <a:chOff x="0" y="0"/>
            <a:chExt cx="355600" cy="374650"/>
          </a:xfrm>
        </p:grpSpPr>
        <p:sp>
          <p:nvSpPr>
            <p:cNvPr id="1921" name="Shape 1921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22" name="Shape 1922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sp>
        <p:nvSpPr>
          <p:cNvPr id="1924" name="Shape 1924"/>
          <p:cNvSpPr/>
          <p:nvPr/>
        </p:nvSpPr>
        <p:spPr>
          <a:xfrm>
            <a:off x="38354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25" name="Shape 1925"/>
          <p:cNvSpPr/>
          <p:nvPr/>
        </p:nvSpPr>
        <p:spPr>
          <a:xfrm>
            <a:off x="52324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26" name="Shape 1926"/>
          <p:cNvSpPr/>
          <p:nvPr/>
        </p:nvSpPr>
        <p:spPr>
          <a:xfrm>
            <a:off x="6616700" y="19049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27" name="Shape 1927"/>
          <p:cNvSpPr/>
          <p:nvPr/>
        </p:nvSpPr>
        <p:spPr>
          <a:xfrm>
            <a:off x="8013700" y="18795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28" name="Shape 1928"/>
          <p:cNvSpPr/>
          <p:nvPr/>
        </p:nvSpPr>
        <p:spPr>
          <a:xfrm>
            <a:off x="25908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29" name="Shape 1929"/>
          <p:cNvSpPr/>
          <p:nvPr/>
        </p:nvSpPr>
        <p:spPr>
          <a:xfrm>
            <a:off x="3975100" y="31750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0" name="Shape 1930"/>
          <p:cNvSpPr/>
          <p:nvPr/>
        </p:nvSpPr>
        <p:spPr>
          <a:xfrm>
            <a:off x="53848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1" name="Shape 1931"/>
          <p:cNvSpPr/>
          <p:nvPr/>
        </p:nvSpPr>
        <p:spPr>
          <a:xfrm>
            <a:off x="67691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2" name="Shape 1932"/>
          <p:cNvSpPr/>
          <p:nvPr/>
        </p:nvSpPr>
        <p:spPr>
          <a:xfrm>
            <a:off x="8178800" y="31242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3" name="Shape 1933"/>
          <p:cNvSpPr/>
          <p:nvPr/>
        </p:nvSpPr>
        <p:spPr>
          <a:xfrm>
            <a:off x="2438400" y="33781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4" name="Shape 1934"/>
          <p:cNvSpPr/>
          <p:nvPr/>
        </p:nvSpPr>
        <p:spPr>
          <a:xfrm>
            <a:off x="3835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5" name="Shape 1935"/>
          <p:cNvSpPr/>
          <p:nvPr/>
        </p:nvSpPr>
        <p:spPr>
          <a:xfrm>
            <a:off x="5232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6" name="Shape 1936"/>
          <p:cNvSpPr/>
          <p:nvPr/>
        </p:nvSpPr>
        <p:spPr>
          <a:xfrm>
            <a:off x="6629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7" name="Shape 1937"/>
          <p:cNvSpPr/>
          <p:nvPr/>
        </p:nvSpPr>
        <p:spPr>
          <a:xfrm>
            <a:off x="8013700" y="33527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38" name="Shape 1938"/>
          <p:cNvSpPr/>
          <p:nvPr/>
        </p:nvSpPr>
        <p:spPr>
          <a:xfrm rot="10800000" flipH="1">
            <a:off x="2260600" y="4432300"/>
            <a:ext cx="5880100" cy="5969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defTabSz="1016000">
              <a:buClr>
                <a:srgbClr val="287EC1"/>
              </a:buClr>
              <a:defRPr sz="2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39" name="Shape 1939"/>
          <p:cNvSpPr/>
          <p:nvPr/>
        </p:nvSpPr>
        <p:spPr>
          <a:xfrm>
            <a:off x="5080024" y="4597400"/>
            <a:ext cx="2224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+</a:t>
            </a:r>
          </a:p>
        </p:txBody>
      </p:sp>
      <p:sp>
        <p:nvSpPr>
          <p:cNvPr id="1940" name="Shape 1940"/>
          <p:cNvSpPr/>
          <p:nvPr/>
        </p:nvSpPr>
        <p:spPr>
          <a:xfrm>
            <a:off x="8140700" y="47371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41" name="Shape 1941"/>
          <p:cNvSpPr/>
          <p:nvPr/>
        </p:nvSpPr>
        <p:spPr>
          <a:xfrm>
            <a:off x="8978900" y="45466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sp>
        <p:nvSpPr>
          <p:cNvPr id="1942" name="Shape 1942"/>
          <p:cNvSpPr/>
          <p:nvPr/>
        </p:nvSpPr>
        <p:spPr>
          <a:xfrm>
            <a:off x="8229600" y="47879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1943" name="Shape 1943"/>
          <p:cNvSpPr/>
          <p:nvPr/>
        </p:nvSpPr>
        <p:spPr>
          <a:xfrm flipH="1" flipV="1">
            <a:off x="8432799" y="46736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Shape 1945"/>
          <p:cNvSpPr/>
          <p:nvPr/>
        </p:nvSpPr>
        <p:spPr>
          <a:xfrm flipV="1">
            <a:off x="2641600" y="5013986"/>
            <a:ext cx="5308600" cy="374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46" name="Shape 1946"/>
          <p:cNvSpPr/>
          <p:nvPr/>
        </p:nvSpPr>
        <p:spPr>
          <a:xfrm flipH="1" flipV="1">
            <a:off x="2637781" y="4263964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47" name="Shape 1947"/>
          <p:cNvSpPr/>
          <p:nvPr/>
        </p:nvSpPr>
        <p:spPr>
          <a:xfrm flipV="1">
            <a:off x="2623787" y="4275313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950" name="Group 1950"/>
          <p:cNvGrpSpPr/>
          <p:nvPr/>
        </p:nvGrpSpPr>
        <p:grpSpPr>
          <a:xfrm>
            <a:off x="2743212" y="3594385"/>
            <a:ext cx="676340" cy="828464"/>
            <a:chOff x="0" y="0"/>
            <a:chExt cx="676339" cy="828462"/>
          </a:xfrm>
        </p:grpSpPr>
        <p:sp>
          <p:nvSpPr>
            <p:cNvPr id="1948" name="Shape 1948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49" name="Shape 1949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1951" name="Shape 1951"/>
          <p:cNvSpPr/>
          <p:nvPr/>
        </p:nvSpPr>
        <p:spPr>
          <a:xfrm>
            <a:off x="2210137" y="4597400"/>
            <a:ext cx="673101" cy="4699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1952" name="Shape 1952"/>
          <p:cNvSpPr/>
          <p:nvPr/>
        </p:nvSpPr>
        <p:spPr>
          <a:xfrm>
            <a:off x="901700" y="1340777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1953" name="Shape 1953"/>
          <p:cNvSpPr/>
          <p:nvPr/>
        </p:nvSpPr>
        <p:spPr>
          <a:xfrm>
            <a:off x="3416300" y="4033177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54" name="Shape 1954"/>
          <p:cNvSpPr/>
          <p:nvPr/>
        </p:nvSpPr>
        <p:spPr>
          <a:xfrm>
            <a:off x="1485900" y="1188377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1955" name="Shape 1955"/>
          <p:cNvSpPr/>
          <p:nvPr/>
        </p:nvSpPr>
        <p:spPr>
          <a:xfrm flipH="1">
            <a:off x="1701799" y="1480477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56" name="Shape 1956"/>
          <p:cNvSpPr/>
          <p:nvPr/>
        </p:nvSpPr>
        <p:spPr>
          <a:xfrm>
            <a:off x="1562100" y="1536783"/>
            <a:ext cx="64516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57" name="Shape 1957"/>
          <p:cNvSpPr/>
          <p:nvPr/>
        </p:nvSpPr>
        <p:spPr>
          <a:xfrm>
            <a:off x="4813300" y="4051383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58" name="Shape 1958"/>
          <p:cNvSpPr/>
          <p:nvPr/>
        </p:nvSpPr>
        <p:spPr>
          <a:xfrm>
            <a:off x="6210300" y="4064083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59" name="Shape 1959"/>
          <p:cNvSpPr/>
          <p:nvPr/>
        </p:nvSpPr>
        <p:spPr>
          <a:xfrm>
            <a:off x="7607300" y="4076783"/>
            <a:ext cx="750599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0" name="Shape 1960"/>
          <p:cNvSpPr/>
          <p:nvPr/>
        </p:nvSpPr>
        <p:spPr>
          <a:xfrm flipH="1" flipV="1">
            <a:off x="4027199" y="4265589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1" name="Shape 1961"/>
          <p:cNvSpPr/>
          <p:nvPr/>
        </p:nvSpPr>
        <p:spPr>
          <a:xfrm flipV="1">
            <a:off x="4025905" y="4276938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2" name="Shape 1962"/>
          <p:cNvSpPr/>
          <p:nvPr/>
        </p:nvSpPr>
        <p:spPr>
          <a:xfrm flipH="1" flipV="1">
            <a:off x="6821199" y="4265589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3" name="Shape 1963"/>
          <p:cNvSpPr/>
          <p:nvPr/>
        </p:nvSpPr>
        <p:spPr>
          <a:xfrm flipV="1">
            <a:off x="6819905" y="4276938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4" name="Shape 1964"/>
          <p:cNvSpPr/>
          <p:nvPr/>
        </p:nvSpPr>
        <p:spPr>
          <a:xfrm flipH="1" flipV="1">
            <a:off x="5424199" y="4265589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965" name="Shape 1965"/>
          <p:cNvSpPr/>
          <p:nvPr/>
        </p:nvSpPr>
        <p:spPr>
          <a:xfrm flipV="1">
            <a:off x="5422905" y="4276938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968" name="Group 1968"/>
          <p:cNvGrpSpPr/>
          <p:nvPr/>
        </p:nvGrpSpPr>
        <p:grpSpPr>
          <a:xfrm>
            <a:off x="4140199" y="3603921"/>
            <a:ext cx="676341" cy="828464"/>
            <a:chOff x="0" y="0"/>
            <a:chExt cx="676339" cy="828462"/>
          </a:xfrm>
        </p:grpSpPr>
        <p:sp>
          <p:nvSpPr>
            <p:cNvPr id="1966" name="Shape 1966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67" name="Shape 1967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971" name="Group 1971"/>
          <p:cNvGrpSpPr/>
          <p:nvPr/>
        </p:nvGrpSpPr>
        <p:grpSpPr>
          <a:xfrm>
            <a:off x="5537199" y="3616621"/>
            <a:ext cx="676341" cy="828464"/>
            <a:chOff x="0" y="0"/>
            <a:chExt cx="676339" cy="828462"/>
          </a:xfrm>
        </p:grpSpPr>
        <p:sp>
          <p:nvSpPr>
            <p:cNvPr id="1969" name="Shape 1969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70" name="Shape 1970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974" name="Group 1974"/>
          <p:cNvGrpSpPr/>
          <p:nvPr/>
        </p:nvGrpSpPr>
        <p:grpSpPr>
          <a:xfrm>
            <a:off x="6934199" y="3629321"/>
            <a:ext cx="676341" cy="828464"/>
            <a:chOff x="0" y="0"/>
            <a:chExt cx="676339" cy="828462"/>
          </a:xfrm>
        </p:grpSpPr>
        <p:sp>
          <p:nvSpPr>
            <p:cNvPr id="1972" name="Shape 1972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73" name="Shape 1973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1977" name="Group 1977"/>
          <p:cNvGrpSpPr/>
          <p:nvPr/>
        </p:nvGrpSpPr>
        <p:grpSpPr>
          <a:xfrm>
            <a:off x="2744819" y="2514683"/>
            <a:ext cx="673101" cy="596901"/>
            <a:chOff x="0" y="0"/>
            <a:chExt cx="673100" cy="596900"/>
          </a:xfrm>
        </p:grpSpPr>
        <p:sp>
          <p:nvSpPr>
            <p:cNvPr id="1975" name="Shape 1975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76" name="Shape 1976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</p:grpSp>
      <p:sp>
        <p:nvSpPr>
          <p:cNvPr id="1978" name="Shape 1978"/>
          <p:cNvSpPr/>
          <p:nvPr/>
        </p:nvSpPr>
        <p:spPr>
          <a:xfrm flipV="1">
            <a:off x="2425700" y="2997201"/>
            <a:ext cx="1" cy="102870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981" name="Group 1981"/>
          <p:cNvGrpSpPr/>
          <p:nvPr/>
        </p:nvGrpSpPr>
        <p:grpSpPr>
          <a:xfrm rot="10800000" flipH="1">
            <a:off x="2235199" y="2628983"/>
            <a:ext cx="355602" cy="374651"/>
            <a:chOff x="0" y="0"/>
            <a:chExt cx="355600" cy="374650"/>
          </a:xfrm>
        </p:grpSpPr>
        <p:sp>
          <p:nvSpPr>
            <p:cNvPr id="1979" name="Shape 1979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80" name="Shape 1980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84" name="Group 1984"/>
          <p:cNvGrpSpPr/>
          <p:nvPr/>
        </p:nvGrpSpPr>
        <p:grpSpPr>
          <a:xfrm>
            <a:off x="4140199" y="2514683"/>
            <a:ext cx="673102" cy="596901"/>
            <a:chOff x="0" y="0"/>
            <a:chExt cx="673100" cy="596900"/>
          </a:xfrm>
        </p:grpSpPr>
        <p:sp>
          <p:nvSpPr>
            <p:cNvPr id="1982" name="Shape 1982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83" name="Shape 1983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3</a:t>
              </a:r>
            </a:p>
          </p:txBody>
        </p:sp>
      </p:grpSp>
      <p:grpSp>
        <p:nvGrpSpPr>
          <p:cNvPr id="1987" name="Group 1987"/>
          <p:cNvGrpSpPr/>
          <p:nvPr/>
        </p:nvGrpSpPr>
        <p:grpSpPr>
          <a:xfrm rot="10800000" flipH="1">
            <a:off x="3632199" y="2622633"/>
            <a:ext cx="355602" cy="374651"/>
            <a:chOff x="0" y="0"/>
            <a:chExt cx="355600" cy="374650"/>
          </a:xfrm>
        </p:grpSpPr>
        <p:sp>
          <p:nvSpPr>
            <p:cNvPr id="1985" name="Shape 1985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86" name="Shape 1986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1990" name="Group 1990"/>
          <p:cNvGrpSpPr/>
          <p:nvPr/>
        </p:nvGrpSpPr>
        <p:grpSpPr>
          <a:xfrm>
            <a:off x="5537199" y="2540083"/>
            <a:ext cx="673102" cy="596901"/>
            <a:chOff x="0" y="0"/>
            <a:chExt cx="673100" cy="596900"/>
          </a:xfrm>
        </p:grpSpPr>
        <p:sp>
          <p:nvSpPr>
            <p:cNvPr id="1988" name="Shape 1988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89" name="Shape 1989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2</a:t>
              </a:r>
            </a:p>
          </p:txBody>
        </p:sp>
      </p:grpSp>
      <p:grpSp>
        <p:nvGrpSpPr>
          <p:cNvPr id="1993" name="Group 1993"/>
          <p:cNvGrpSpPr/>
          <p:nvPr/>
        </p:nvGrpSpPr>
        <p:grpSpPr>
          <a:xfrm>
            <a:off x="6934199" y="2565483"/>
            <a:ext cx="673102" cy="596901"/>
            <a:chOff x="0" y="0"/>
            <a:chExt cx="673100" cy="596900"/>
          </a:xfrm>
        </p:grpSpPr>
        <p:sp>
          <p:nvSpPr>
            <p:cNvPr id="1991" name="Shape 1991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92" name="Shape 1992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grpSp>
        <p:nvGrpSpPr>
          <p:cNvPr id="1996" name="Group 1996"/>
          <p:cNvGrpSpPr/>
          <p:nvPr/>
        </p:nvGrpSpPr>
        <p:grpSpPr>
          <a:xfrm>
            <a:off x="8331199" y="2590883"/>
            <a:ext cx="673102" cy="596901"/>
            <a:chOff x="0" y="0"/>
            <a:chExt cx="673100" cy="596900"/>
          </a:xfrm>
        </p:grpSpPr>
        <p:sp>
          <p:nvSpPr>
            <p:cNvPr id="1994" name="Shape 1994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1995" name="Shape 1995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0</a:t>
              </a:r>
            </a:p>
          </p:txBody>
        </p:sp>
      </p:grpSp>
      <p:grpSp>
        <p:nvGrpSpPr>
          <p:cNvPr id="1999" name="Group 1999"/>
          <p:cNvGrpSpPr/>
          <p:nvPr/>
        </p:nvGrpSpPr>
        <p:grpSpPr>
          <a:xfrm rot="10800000" flipH="1">
            <a:off x="5029199" y="2622633"/>
            <a:ext cx="355602" cy="374651"/>
            <a:chOff x="0" y="0"/>
            <a:chExt cx="355600" cy="374650"/>
          </a:xfrm>
        </p:grpSpPr>
        <p:sp>
          <p:nvSpPr>
            <p:cNvPr id="1997" name="Shape 1997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998" name="Shape 1998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002" name="Group 2002"/>
          <p:cNvGrpSpPr/>
          <p:nvPr/>
        </p:nvGrpSpPr>
        <p:grpSpPr>
          <a:xfrm rot="10800000" flipH="1">
            <a:off x="6413499" y="2622633"/>
            <a:ext cx="355602" cy="374651"/>
            <a:chOff x="0" y="0"/>
            <a:chExt cx="355600" cy="374650"/>
          </a:xfrm>
        </p:grpSpPr>
        <p:sp>
          <p:nvSpPr>
            <p:cNvPr id="2000" name="Shape 2000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01" name="Shape 2001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005" name="Group 2005"/>
          <p:cNvGrpSpPr/>
          <p:nvPr/>
        </p:nvGrpSpPr>
        <p:grpSpPr>
          <a:xfrm rot="10800000" flipH="1">
            <a:off x="7823199" y="2635333"/>
            <a:ext cx="355602" cy="374651"/>
            <a:chOff x="0" y="0"/>
            <a:chExt cx="355600" cy="374650"/>
          </a:xfrm>
        </p:grpSpPr>
        <p:sp>
          <p:nvSpPr>
            <p:cNvPr id="2003" name="Shape 2003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04" name="Shape 2004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sp>
        <p:nvSpPr>
          <p:cNvPr id="2006" name="Shape 2006"/>
          <p:cNvSpPr/>
          <p:nvPr/>
        </p:nvSpPr>
        <p:spPr>
          <a:xfrm flipV="1">
            <a:off x="3822699" y="2984500"/>
            <a:ext cx="2" cy="8890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07" name="Shape 2007"/>
          <p:cNvSpPr/>
          <p:nvPr/>
        </p:nvSpPr>
        <p:spPr>
          <a:xfrm>
            <a:off x="2590800" y="2819483"/>
            <a:ext cx="165100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08" name="Shape 2008"/>
          <p:cNvSpPr/>
          <p:nvPr/>
        </p:nvSpPr>
        <p:spPr>
          <a:xfrm>
            <a:off x="3975100" y="2806783"/>
            <a:ext cx="165100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09" name="Shape 2009"/>
          <p:cNvSpPr/>
          <p:nvPr/>
        </p:nvSpPr>
        <p:spPr>
          <a:xfrm>
            <a:off x="5384800" y="2819483"/>
            <a:ext cx="165100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0" name="Shape 2010"/>
          <p:cNvSpPr/>
          <p:nvPr/>
        </p:nvSpPr>
        <p:spPr>
          <a:xfrm>
            <a:off x="6769100" y="2819483"/>
            <a:ext cx="165100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1" name="Shape 2011"/>
          <p:cNvSpPr/>
          <p:nvPr/>
        </p:nvSpPr>
        <p:spPr>
          <a:xfrm>
            <a:off x="8178800" y="2857583"/>
            <a:ext cx="165100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2" name="Shape 2012"/>
          <p:cNvSpPr/>
          <p:nvPr/>
        </p:nvSpPr>
        <p:spPr>
          <a:xfrm flipV="1">
            <a:off x="2438400" y="1536783"/>
            <a:ext cx="1" cy="106680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3" name="Shape 2013"/>
          <p:cNvSpPr/>
          <p:nvPr/>
        </p:nvSpPr>
        <p:spPr>
          <a:xfrm flipV="1">
            <a:off x="3835400" y="1549483"/>
            <a:ext cx="1" cy="106680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4" name="Shape 2014"/>
          <p:cNvSpPr/>
          <p:nvPr/>
        </p:nvSpPr>
        <p:spPr>
          <a:xfrm flipV="1">
            <a:off x="5232400" y="1549483"/>
            <a:ext cx="1" cy="106680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5" name="Shape 2015"/>
          <p:cNvSpPr/>
          <p:nvPr/>
        </p:nvSpPr>
        <p:spPr>
          <a:xfrm flipV="1">
            <a:off x="6616700" y="1549483"/>
            <a:ext cx="1" cy="106680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6" name="Shape 2016"/>
          <p:cNvSpPr/>
          <p:nvPr/>
        </p:nvSpPr>
        <p:spPr>
          <a:xfrm flipV="1">
            <a:off x="8013700" y="1524000"/>
            <a:ext cx="1" cy="11049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17" name="Shape 2017"/>
          <p:cNvSpPr/>
          <p:nvPr/>
        </p:nvSpPr>
        <p:spPr>
          <a:xfrm>
            <a:off x="9283700" y="3911683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grpSp>
        <p:nvGrpSpPr>
          <p:cNvPr id="2021" name="Group 2021"/>
          <p:cNvGrpSpPr/>
          <p:nvPr/>
        </p:nvGrpSpPr>
        <p:grpSpPr>
          <a:xfrm rot="10800000" flipH="1">
            <a:off x="8242300" y="4013283"/>
            <a:ext cx="750599" cy="387885"/>
            <a:chOff x="0" y="5816"/>
            <a:chExt cx="750598" cy="387883"/>
          </a:xfrm>
        </p:grpSpPr>
        <p:sp>
          <p:nvSpPr>
            <p:cNvPr id="2018" name="Shape 2018"/>
            <p:cNvSpPr/>
            <p:nvPr/>
          </p:nvSpPr>
          <p:spPr>
            <a:xfrm>
              <a:off x="0" y="330200"/>
              <a:ext cx="750599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19" name="Shape 2019"/>
            <p:cNvSpPr/>
            <p:nvPr/>
          </p:nvSpPr>
          <p:spPr>
            <a:xfrm rot="10800000" flipH="1">
              <a:off x="88900" y="5816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020" name="Shape 2020"/>
            <p:cNvSpPr/>
            <p:nvPr/>
          </p:nvSpPr>
          <p:spPr>
            <a:xfrm flipH="1">
              <a:off x="292099" y="270519"/>
              <a:ext cx="161530" cy="12318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024" name="Group 2024"/>
          <p:cNvGrpSpPr/>
          <p:nvPr/>
        </p:nvGrpSpPr>
        <p:grpSpPr>
          <a:xfrm>
            <a:off x="3644899" y="3886199"/>
            <a:ext cx="355602" cy="355602"/>
            <a:chOff x="0" y="0"/>
            <a:chExt cx="355600" cy="355600"/>
          </a:xfrm>
        </p:grpSpPr>
        <p:sp>
          <p:nvSpPr>
            <p:cNvPr id="2022" name="Shape 2022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23" name="Shape 2023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027" name="Group 2027"/>
          <p:cNvGrpSpPr/>
          <p:nvPr/>
        </p:nvGrpSpPr>
        <p:grpSpPr>
          <a:xfrm>
            <a:off x="5029199" y="3886199"/>
            <a:ext cx="355602" cy="355602"/>
            <a:chOff x="0" y="0"/>
            <a:chExt cx="355600" cy="355600"/>
          </a:xfrm>
        </p:grpSpPr>
        <p:sp>
          <p:nvSpPr>
            <p:cNvPr id="2025" name="Shape 2025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26" name="Shape 2026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030" name="Group 2030"/>
          <p:cNvGrpSpPr/>
          <p:nvPr/>
        </p:nvGrpSpPr>
        <p:grpSpPr>
          <a:xfrm>
            <a:off x="6413499" y="3886199"/>
            <a:ext cx="355602" cy="355602"/>
            <a:chOff x="0" y="0"/>
            <a:chExt cx="355600" cy="355600"/>
          </a:xfrm>
        </p:grpSpPr>
        <p:sp>
          <p:nvSpPr>
            <p:cNvPr id="2028" name="Shape 2028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29" name="Shape 2029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033" name="Group 2033"/>
          <p:cNvGrpSpPr/>
          <p:nvPr/>
        </p:nvGrpSpPr>
        <p:grpSpPr>
          <a:xfrm>
            <a:off x="7835899" y="3898899"/>
            <a:ext cx="355602" cy="355602"/>
            <a:chOff x="0" y="0"/>
            <a:chExt cx="355600" cy="355600"/>
          </a:xfrm>
        </p:grpSpPr>
        <p:sp>
          <p:nvSpPr>
            <p:cNvPr id="2031" name="Shape 2031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032" name="Shape 2032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034" name="Shape 2034"/>
          <p:cNvSpPr/>
          <p:nvPr/>
        </p:nvSpPr>
        <p:spPr>
          <a:xfrm flipV="1">
            <a:off x="5219699" y="2984500"/>
            <a:ext cx="2" cy="8890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35" name="Shape 2035"/>
          <p:cNvSpPr/>
          <p:nvPr/>
        </p:nvSpPr>
        <p:spPr>
          <a:xfrm flipV="1">
            <a:off x="6603999" y="2984500"/>
            <a:ext cx="2" cy="8890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36" name="Shape 2036"/>
          <p:cNvSpPr/>
          <p:nvPr/>
        </p:nvSpPr>
        <p:spPr>
          <a:xfrm flipV="1">
            <a:off x="8013699" y="3009900"/>
            <a:ext cx="2" cy="88900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037" name="Shape 2037"/>
          <p:cNvSpPr/>
          <p:nvPr/>
        </p:nvSpPr>
        <p:spPr>
          <a:xfrm>
            <a:off x="2413000" y="4025900"/>
            <a:ext cx="3302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8" name="Group 2108"/>
          <p:cNvGrpSpPr/>
          <p:nvPr/>
        </p:nvGrpSpPr>
        <p:grpSpPr>
          <a:xfrm>
            <a:off x="1168400" y="2730583"/>
            <a:ext cx="7353300" cy="4114718"/>
            <a:chOff x="0" y="0"/>
            <a:chExt cx="7353300" cy="4114716"/>
          </a:xfrm>
        </p:grpSpPr>
        <p:sp>
          <p:nvSpPr>
            <p:cNvPr id="2039" name="Shape 2039"/>
            <p:cNvSpPr/>
            <p:nvPr/>
          </p:nvSpPr>
          <p:spPr>
            <a:xfrm>
              <a:off x="1447800" y="49574"/>
              <a:ext cx="5308600" cy="37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0" name="Shape 2040"/>
            <p:cNvSpPr/>
            <p:nvPr/>
          </p:nvSpPr>
          <p:spPr>
            <a:xfrm flipH="1">
              <a:off x="1443981" y="39640"/>
              <a:ext cx="315" cy="7636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429987" y="789592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044" name="Group 2044"/>
            <p:cNvGrpSpPr/>
            <p:nvPr/>
          </p:nvGrpSpPr>
          <p:grpSpPr>
            <a:xfrm rot="10800000" flipH="1">
              <a:off x="1549412" y="644451"/>
              <a:ext cx="676340" cy="828464"/>
              <a:chOff x="0" y="0"/>
              <a:chExt cx="676339" cy="828462"/>
            </a:xfrm>
          </p:grpSpPr>
          <p:sp>
            <p:nvSpPr>
              <p:cNvPr id="2042" name="Shape 2042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43" name="Shape 2043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045" name="Shape 2045"/>
            <p:cNvSpPr/>
            <p:nvPr/>
          </p:nvSpPr>
          <p:spPr>
            <a:xfrm>
              <a:off x="1016337" y="0"/>
              <a:ext cx="673101" cy="4699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0" y="869021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x[n]</a:t>
              </a: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222500" y="1008722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8" name="Shape 2048"/>
            <p:cNvSpPr/>
            <p:nvPr/>
          </p:nvSpPr>
          <p:spPr>
            <a:xfrm>
              <a:off x="393700" y="1084921"/>
              <a:ext cx="609600" cy="27358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049" name="Shape 2049"/>
            <p:cNvSpPr/>
            <p:nvPr/>
          </p:nvSpPr>
          <p:spPr>
            <a:xfrm flipH="1" flipV="1">
              <a:off x="609599" y="949041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0" name="Shape 2050"/>
            <p:cNvSpPr/>
            <p:nvPr/>
          </p:nvSpPr>
          <p:spPr>
            <a:xfrm>
              <a:off x="469900" y="1015916"/>
              <a:ext cx="11049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1" name="Shape 2051"/>
            <p:cNvSpPr/>
            <p:nvPr/>
          </p:nvSpPr>
          <p:spPr>
            <a:xfrm>
              <a:off x="3619500" y="9905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2" name="Shape 2052"/>
            <p:cNvSpPr/>
            <p:nvPr/>
          </p:nvSpPr>
          <p:spPr>
            <a:xfrm>
              <a:off x="5016500" y="9778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3" name="Shape 2053"/>
            <p:cNvSpPr/>
            <p:nvPr/>
          </p:nvSpPr>
          <p:spPr>
            <a:xfrm flipH="1">
              <a:off x="2833399" y="3801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4" name="Shape 2054"/>
            <p:cNvSpPr/>
            <p:nvPr/>
          </p:nvSpPr>
          <p:spPr>
            <a:xfrm>
              <a:off x="2832105" y="787967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5" name="Shape 2055"/>
            <p:cNvSpPr/>
            <p:nvPr/>
          </p:nvSpPr>
          <p:spPr>
            <a:xfrm flipH="1">
              <a:off x="4230399" y="3801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6" name="Shape 2056"/>
            <p:cNvSpPr/>
            <p:nvPr/>
          </p:nvSpPr>
          <p:spPr>
            <a:xfrm>
              <a:off x="4229105" y="787967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059" name="Group 2059"/>
            <p:cNvGrpSpPr/>
            <p:nvPr/>
          </p:nvGrpSpPr>
          <p:grpSpPr>
            <a:xfrm rot="10800000" flipH="1">
              <a:off x="2946399" y="634916"/>
              <a:ext cx="676341" cy="828464"/>
              <a:chOff x="0" y="0"/>
              <a:chExt cx="676339" cy="828462"/>
            </a:xfrm>
          </p:grpSpPr>
          <p:sp>
            <p:nvSpPr>
              <p:cNvPr id="2057" name="Shape 2057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58" name="Shape 2058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062" name="Group 2062"/>
            <p:cNvGrpSpPr/>
            <p:nvPr/>
          </p:nvGrpSpPr>
          <p:grpSpPr>
            <a:xfrm rot="10800000" flipH="1">
              <a:off x="4343399" y="622216"/>
              <a:ext cx="676341" cy="828464"/>
              <a:chOff x="0" y="0"/>
              <a:chExt cx="676339" cy="828462"/>
            </a:xfrm>
          </p:grpSpPr>
          <p:sp>
            <p:nvSpPr>
              <p:cNvPr id="2060" name="Shape 2060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61" name="Shape 2061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063" name="Shape 2063"/>
            <p:cNvSpPr/>
            <p:nvPr/>
          </p:nvSpPr>
          <p:spPr>
            <a:xfrm>
              <a:off x="18669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x[n-1]</a:t>
              </a:r>
            </a:p>
          </p:txBody>
        </p:sp>
        <p:sp>
          <p:nvSpPr>
            <p:cNvPr id="2064" name="Shape 2064"/>
            <p:cNvSpPr/>
            <p:nvPr/>
          </p:nvSpPr>
          <p:spPr>
            <a:xfrm>
              <a:off x="31496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x[n-2]</a:t>
              </a:r>
            </a:p>
          </p:txBody>
        </p:sp>
        <p:sp>
          <p:nvSpPr>
            <p:cNvPr id="2065" name="Shape 2065"/>
            <p:cNvSpPr/>
            <p:nvPr/>
          </p:nvSpPr>
          <p:spPr>
            <a:xfrm>
              <a:off x="44323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x[n-3]</a:t>
              </a:r>
            </a:p>
          </p:txBody>
        </p:sp>
        <p:grpSp>
          <p:nvGrpSpPr>
            <p:cNvPr id="2068" name="Group 2068"/>
            <p:cNvGrpSpPr/>
            <p:nvPr/>
          </p:nvGrpSpPr>
          <p:grpSpPr>
            <a:xfrm>
              <a:off x="1551019" y="1955716"/>
              <a:ext cx="673101" cy="596901"/>
              <a:chOff x="0" y="0"/>
              <a:chExt cx="673100" cy="596900"/>
            </a:xfrm>
          </p:grpSpPr>
          <p:sp>
            <p:nvSpPr>
              <p:cNvPr id="2066" name="Shape 2066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67" name="Shape 2067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0</a:t>
                </a:r>
              </a:p>
            </p:txBody>
          </p:sp>
        </p:grpSp>
        <p:sp>
          <p:nvSpPr>
            <p:cNvPr id="2069" name="Shape 2069"/>
            <p:cNvSpPr/>
            <p:nvPr/>
          </p:nvSpPr>
          <p:spPr>
            <a:xfrm flipH="1">
              <a:off x="12318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072" name="Group 2072"/>
            <p:cNvGrpSpPr/>
            <p:nvPr/>
          </p:nvGrpSpPr>
          <p:grpSpPr>
            <a:xfrm>
              <a:off x="1041399" y="2063666"/>
              <a:ext cx="355602" cy="374651"/>
              <a:chOff x="0" y="0"/>
              <a:chExt cx="355600" cy="374650"/>
            </a:xfrm>
          </p:grpSpPr>
          <p:sp>
            <p:nvSpPr>
              <p:cNvPr id="2070" name="Shape 2070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1" name="Shape 2071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075" name="Group 2075"/>
            <p:cNvGrpSpPr/>
            <p:nvPr/>
          </p:nvGrpSpPr>
          <p:grpSpPr>
            <a:xfrm>
              <a:off x="2946399" y="1955716"/>
              <a:ext cx="673102" cy="596901"/>
              <a:chOff x="0" y="0"/>
              <a:chExt cx="673100" cy="596900"/>
            </a:xfrm>
          </p:grpSpPr>
          <p:sp>
            <p:nvSpPr>
              <p:cNvPr id="2073" name="Shape 2073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74" name="Shape 2074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1</a:t>
                </a:r>
              </a:p>
            </p:txBody>
          </p:sp>
        </p:grpSp>
        <p:grpSp>
          <p:nvGrpSpPr>
            <p:cNvPr id="2078" name="Group 2078"/>
            <p:cNvGrpSpPr/>
            <p:nvPr/>
          </p:nvGrpSpPr>
          <p:grpSpPr>
            <a:xfrm>
              <a:off x="2438399" y="2070016"/>
              <a:ext cx="355602" cy="374651"/>
              <a:chOff x="0" y="0"/>
              <a:chExt cx="355600" cy="374650"/>
            </a:xfrm>
          </p:grpSpPr>
          <p:sp>
            <p:nvSpPr>
              <p:cNvPr id="2076" name="Shape 2076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77" name="Shape 2077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081" name="Group 2081"/>
            <p:cNvGrpSpPr/>
            <p:nvPr/>
          </p:nvGrpSpPr>
          <p:grpSpPr>
            <a:xfrm>
              <a:off x="4343399" y="1930316"/>
              <a:ext cx="673102" cy="596901"/>
              <a:chOff x="0" y="0"/>
              <a:chExt cx="673100" cy="596900"/>
            </a:xfrm>
          </p:grpSpPr>
          <p:sp>
            <p:nvSpPr>
              <p:cNvPr id="2079" name="Shape 2079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80" name="Shape 2080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084" name="Group 2084"/>
            <p:cNvGrpSpPr/>
            <p:nvPr/>
          </p:nvGrpSpPr>
          <p:grpSpPr>
            <a:xfrm>
              <a:off x="5740399" y="1904916"/>
              <a:ext cx="673102" cy="596901"/>
              <a:chOff x="0" y="0"/>
              <a:chExt cx="673100" cy="596900"/>
            </a:xfrm>
          </p:grpSpPr>
          <p:sp>
            <p:nvSpPr>
              <p:cNvPr id="2082" name="Shape 2082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083" name="Shape 2083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3</a:t>
                </a:r>
              </a:p>
            </p:txBody>
          </p:sp>
        </p:grpSp>
        <p:grpSp>
          <p:nvGrpSpPr>
            <p:cNvPr id="2087" name="Group 2087"/>
            <p:cNvGrpSpPr/>
            <p:nvPr/>
          </p:nvGrpSpPr>
          <p:grpSpPr>
            <a:xfrm>
              <a:off x="3835399" y="2070016"/>
              <a:ext cx="355602" cy="374651"/>
              <a:chOff x="0" y="0"/>
              <a:chExt cx="355600" cy="374650"/>
            </a:xfrm>
          </p:grpSpPr>
          <p:sp>
            <p:nvSpPr>
              <p:cNvPr id="2085" name="Shape 2085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86" name="Shape 2086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090" name="Group 2090"/>
            <p:cNvGrpSpPr/>
            <p:nvPr/>
          </p:nvGrpSpPr>
          <p:grpSpPr>
            <a:xfrm>
              <a:off x="5232399" y="2070016"/>
              <a:ext cx="355602" cy="374651"/>
              <a:chOff x="0" y="0"/>
              <a:chExt cx="355600" cy="374650"/>
            </a:xfrm>
          </p:grpSpPr>
          <p:sp>
            <p:nvSpPr>
              <p:cNvPr id="2088" name="Shape 2088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089" name="Shape 2089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sp>
          <p:nvSpPr>
            <p:cNvPr id="2091" name="Shape 2091"/>
            <p:cNvSpPr/>
            <p:nvPr/>
          </p:nvSpPr>
          <p:spPr>
            <a:xfrm flipH="1">
              <a:off x="26415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2" name="Shape 2092"/>
            <p:cNvSpPr/>
            <p:nvPr/>
          </p:nvSpPr>
          <p:spPr>
            <a:xfrm flipH="1">
              <a:off x="40385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3" name="Shape 2093"/>
            <p:cNvSpPr/>
            <p:nvPr/>
          </p:nvSpPr>
          <p:spPr>
            <a:xfrm flipH="1">
              <a:off x="5422899" y="9905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4" name="Shape 2094"/>
            <p:cNvSpPr/>
            <p:nvPr/>
          </p:nvSpPr>
          <p:spPr>
            <a:xfrm>
              <a:off x="13970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5" name="Shape 2095"/>
            <p:cNvSpPr/>
            <p:nvPr/>
          </p:nvSpPr>
          <p:spPr>
            <a:xfrm>
              <a:off x="2781300" y="22605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6" name="Shape 2096"/>
            <p:cNvSpPr/>
            <p:nvPr/>
          </p:nvSpPr>
          <p:spPr>
            <a:xfrm>
              <a:off x="41910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7" name="Shape 2097"/>
            <p:cNvSpPr/>
            <p:nvPr/>
          </p:nvSpPr>
          <p:spPr>
            <a:xfrm>
              <a:off x="55753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8" name="Shape 2098"/>
            <p:cNvSpPr/>
            <p:nvPr/>
          </p:nvSpPr>
          <p:spPr>
            <a:xfrm flipH="1">
              <a:off x="1244599" y="24637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9" name="Shape 2099"/>
            <p:cNvSpPr/>
            <p:nvPr/>
          </p:nvSpPr>
          <p:spPr>
            <a:xfrm flipH="1">
              <a:off x="2641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0" name="Shape 2100"/>
            <p:cNvSpPr/>
            <p:nvPr/>
          </p:nvSpPr>
          <p:spPr>
            <a:xfrm flipH="1">
              <a:off x="4038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1" name="Shape 2101"/>
            <p:cNvSpPr/>
            <p:nvPr/>
          </p:nvSpPr>
          <p:spPr>
            <a:xfrm flipH="1">
              <a:off x="5435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2" name="Shape 2102"/>
            <p:cNvSpPr/>
            <p:nvPr/>
          </p:nvSpPr>
          <p:spPr>
            <a:xfrm rot="10800000" flipH="1">
              <a:off x="1066800" y="3517816"/>
              <a:ext cx="4876800" cy="59690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103" name="Shape 2103"/>
            <p:cNvSpPr/>
            <p:nvPr/>
          </p:nvSpPr>
          <p:spPr>
            <a:xfrm>
              <a:off x="3340124" y="3670216"/>
              <a:ext cx="222400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  <p:sp>
          <p:nvSpPr>
            <p:cNvPr id="2104" name="Shape 2104"/>
            <p:cNvSpPr/>
            <p:nvPr/>
          </p:nvSpPr>
          <p:spPr>
            <a:xfrm>
              <a:off x="5956300" y="37845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5" name="Shape 2105"/>
            <p:cNvSpPr/>
            <p:nvPr/>
          </p:nvSpPr>
          <p:spPr>
            <a:xfrm>
              <a:off x="6794500" y="3594016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y[n]</a:t>
              </a:r>
            </a:p>
          </p:txBody>
        </p:sp>
        <p:sp>
          <p:nvSpPr>
            <p:cNvPr id="2106" name="Shape 2106"/>
            <p:cNvSpPr/>
            <p:nvPr/>
          </p:nvSpPr>
          <p:spPr>
            <a:xfrm>
              <a:off x="6045200" y="3835316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107" name="Shape 2107"/>
            <p:cNvSpPr/>
            <p:nvPr/>
          </p:nvSpPr>
          <p:spPr>
            <a:xfrm flipH="1" flipV="1">
              <a:off x="6248399" y="3721016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109" name="Shape 2109"/>
          <p:cNvSpPr/>
          <p:nvPr/>
        </p:nvSpPr>
        <p:spPr>
          <a:xfrm>
            <a:off x="1257300" y="1651000"/>
            <a:ext cx="7615673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just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t>y[n] = h</a:t>
            </a:r>
            <a:r>
              <a:rPr baseline="-5999"/>
              <a:t>0</a:t>
            </a:r>
            <a:r>
              <a:t> · x[n]  +  h</a:t>
            </a:r>
            <a:r>
              <a:rPr baseline="-5999"/>
              <a:t>1</a:t>
            </a:r>
            <a:r>
              <a:t> · x[n-1] +  h</a:t>
            </a:r>
            <a:r>
              <a:rPr baseline="-5999"/>
              <a:t>2</a:t>
            </a:r>
            <a:r>
              <a:t> · x[n-2] +  h</a:t>
            </a:r>
            <a:r>
              <a:rPr baseline="-5999"/>
              <a:t>3</a:t>
            </a:r>
            <a:r>
              <a:t> · x[n-3] 	                   (3.2)</a:t>
            </a:r>
          </a:p>
        </p:txBody>
      </p:sp>
      <p:sp>
        <p:nvSpPr>
          <p:cNvPr id="2110" name="Shape 2110"/>
          <p:cNvSpPr/>
          <p:nvPr/>
        </p:nvSpPr>
        <p:spPr>
          <a:xfrm>
            <a:off x="1562100" y="1028700"/>
            <a:ext cx="738932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just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t>	y[n] = ∑ h</a:t>
            </a:r>
            <a:r>
              <a:rPr baseline="-5999"/>
              <a:t>k</a:t>
            </a:r>
            <a:r>
              <a:t> · x[n−k]                                                               (3.1)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7" name="Group 2187"/>
          <p:cNvGrpSpPr/>
          <p:nvPr/>
        </p:nvGrpSpPr>
        <p:grpSpPr>
          <a:xfrm>
            <a:off x="901700" y="1188377"/>
            <a:ext cx="7543800" cy="3878923"/>
            <a:chOff x="0" y="0"/>
            <a:chExt cx="7543800" cy="3878922"/>
          </a:xfrm>
        </p:grpSpPr>
        <p:sp>
          <p:nvSpPr>
            <p:cNvPr id="2112" name="Shape 2112"/>
            <p:cNvSpPr/>
            <p:nvPr/>
          </p:nvSpPr>
          <p:spPr>
            <a:xfrm flipV="1">
              <a:off x="1739900" y="3825608"/>
              <a:ext cx="5308600" cy="37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3" name="Shape 2113"/>
            <p:cNvSpPr/>
            <p:nvPr/>
          </p:nvSpPr>
          <p:spPr>
            <a:xfrm flipH="1" flipV="1">
              <a:off x="1736081" y="307558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4" name="Shape 2114"/>
            <p:cNvSpPr/>
            <p:nvPr/>
          </p:nvSpPr>
          <p:spPr>
            <a:xfrm flipV="1">
              <a:off x="1722087" y="3086935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117" name="Group 2117"/>
            <p:cNvGrpSpPr/>
            <p:nvPr/>
          </p:nvGrpSpPr>
          <p:grpSpPr>
            <a:xfrm>
              <a:off x="1841512" y="2406007"/>
              <a:ext cx="676340" cy="828464"/>
              <a:chOff x="0" y="0"/>
              <a:chExt cx="676339" cy="828462"/>
            </a:xfrm>
          </p:grpSpPr>
          <p:sp>
            <p:nvSpPr>
              <p:cNvPr id="2115" name="Shape 2115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16" name="Shape 2116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118" name="Shape 2118"/>
            <p:cNvSpPr/>
            <p:nvPr/>
          </p:nvSpPr>
          <p:spPr>
            <a:xfrm>
              <a:off x="1308437" y="3409022"/>
              <a:ext cx="673101" cy="4699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2119" name="Shape 2119"/>
            <p:cNvSpPr/>
            <p:nvPr/>
          </p:nvSpPr>
          <p:spPr>
            <a:xfrm>
              <a:off x="0" y="152400"/>
              <a:ext cx="558800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x[n]</a:t>
              </a:r>
            </a:p>
          </p:txBody>
        </p:sp>
        <p:sp>
          <p:nvSpPr>
            <p:cNvPr id="2120" name="Shape 2120"/>
            <p:cNvSpPr/>
            <p:nvPr/>
          </p:nvSpPr>
          <p:spPr>
            <a:xfrm>
              <a:off x="2514600" y="2844800"/>
              <a:ext cx="750599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1" name="Shape 2121"/>
            <p:cNvSpPr/>
            <p:nvPr/>
          </p:nvSpPr>
          <p:spPr>
            <a:xfrm>
              <a:off x="584200" y="0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122" name="Shape 2122"/>
            <p:cNvSpPr/>
            <p:nvPr/>
          </p:nvSpPr>
          <p:spPr>
            <a:xfrm flipH="1">
              <a:off x="800099" y="292100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3" name="Shape 2123"/>
            <p:cNvSpPr/>
            <p:nvPr/>
          </p:nvSpPr>
          <p:spPr>
            <a:xfrm>
              <a:off x="609600" y="348405"/>
              <a:ext cx="51054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4" name="Shape 2124"/>
            <p:cNvSpPr/>
            <p:nvPr/>
          </p:nvSpPr>
          <p:spPr>
            <a:xfrm>
              <a:off x="3911600" y="2875705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5" name="Shape 2125"/>
            <p:cNvSpPr/>
            <p:nvPr/>
          </p:nvSpPr>
          <p:spPr>
            <a:xfrm>
              <a:off x="5308600" y="2888405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6" name="Shape 2126"/>
            <p:cNvSpPr/>
            <p:nvPr/>
          </p:nvSpPr>
          <p:spPr>
            <a:xfrm flipH="1" flipV="1">
              <a:off x="3125499" y="307721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7" name="Shape 2127"/>
            <p:cNvSpPr/>
            <p:nvPr/>
          </p:nvSpPr>
          <p:spPr>
            <a:xfrm flipV="1">
              <a:off x="3124205" y="3088560"/>
              <a:ext cx="252873" cy="239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8" name="Shape 2128"/>
            <p:cNvSpPr/>
            <p:nvPr/>
          </p:nvSpPr>
          <p:spPr>
            <a:xfrm flipH="1" flipV="1">
              <a:off x="4522499" y="307721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9" name="Shape 2129"/>
            <p:cNvSpPr/>
            <p:nvPr/>
          </p:nvSpPr>
          <p:spPr>
            <a:xfrm flipV="1">
              <a:off x="4521205" y="3088560"/>
              <a:ext cx="252873" cy="239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132" name="Group 2132"/>
            <p:cNvGrpSpPr/>
            <p:nvPr/>
          </p:nvGrpSpPr>
          <p:grpSpPr>
            <a:xfrm>
              <a:off x="3238499" y="2415543"/>
              <a:ext cx="676341" cy="828464"/>
              <a:chOff x="0" y="0"/>
              <a:chExt cx="676339" cy="828462"/>
            </a:xfrm>
          </p:grpSpPr>
          <p:sp>
            <p:nvSpPr>
              <p:cNvPr id="2130" name="Shape 2130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31" name="Shape 2131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135" name="Group 2135"/>
            <p:cNvGrpSpPr/>
            <p:nvPr/>
          </p:nvGrpSpPr>
          <p:grpSpPr>
            <a:xfrm>
              <a:off x="4635499" y="2440943"/>
              <a:ext cx="676341" cy="828464"/>
              <a:chOff x="0" y="0"/>
              <a:chExt cx="676339" cy="828462"/>
            </a:xfrm>
          </p:grpSpPr>
          <p:sp>
            <p:nvSpPr>
              <p:cNvPr id="2133" name="Shape 2133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34" name="Shape 2134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138" name="Group 2138"/>
            <p:cNvGrpSpPr/>
            <p:nvPr/>
          </p:nvGrpSpPr>
          <p:grpSpPr>
            <a:xfrm>
              <a:off x="1843119" y="1326306"/>
              <a:ext cx="673101" cy="596901"/>
              <a:chOff x="0" y="0"/>
              <a:chExt cx="673100" cy="596900"/>
            </a:xfrm>
          </p:grpSpPr>
          <p:sp>
            <p:nvSpPr>
              <p:cNvPr id="2136" name="Shape 2136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37" name="Shape 2137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3</a:t>
                </a:r>
              </a:p>
            </p:txBody>
          </p:sp>
        </p:grpSp>
        <p:sp>
          <p:nvSpPr>
            <p:cNvPr id="2139" name="Shape 2139"/>
            <p:cNvSpPr/>
            <p:nvPr/>
          </p:nvSpPr>
          <p:spPr>
            <a:xfrm flipV="1">
              <a:off x="1524000" y="1808823"/>
              <a:ext cx="1" cy="10287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142" name="Group 2142"/>
            <p:cNvGrpSpPr/>
            <p:nvPr/>
          </p:nvGrpSpPr>
          <p:grpSpPr>
            <a:xfrm rot="10800000" flipH="1">
              <a:off x="1333499" y="1440606"/>
              <a:ext cx="355602" cy="374651"/>
              <a:chOff x="0" y="0"/>
              <a:chExt cx="355600" cy="374650"/>
            </a:xfrm>
          </p:grpSpPr>
          <p:sp>
            <p:nvSpPr>
              <p:cNvPr id="2140" name="Shape 2140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41" name="Shape 2141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145" name="Group 2145"/>
            <p:cNvGrpSpPr/>
            <p:nvPr/>
          </p:nvGrpSpPr>
          <p:grpSpPr>
            <a:xfrm>
              <a:off x="3238499" y="1326306"/>
              <a:ext cx="673102" cy="596901"/>
              <a:chOff x="0" y="0"/>
              <a:chExt cx="673100" cy="596900"/>
            </a:xfrm>
          </p:grpSpPr>
          <p:sp>
            <p:nvSpPr>
              <p:cNvPr id="2143" name="Shape 2143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44" name="Shape 2144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148" name="Group 2148"/>
            <p:cNvGrpSpPr/>
            <p:nvPr/>
          </p:nvGrpSpPr>
          <p:grpSpPr>
            <a:xfrm rot="10800000" flipH="1">
              <a:off x="2730499" y="1434256"/>
              <a:ext cx="355602" cy="374651"/>
              <a:chOff x="0" y="0"/>
              <a:chExt cx="355600" cy="374650"/>
            </a:xfrm>
          </p:grpSpPr>
          <p:sp>
            <p:nvSpPr>
              <p:cNvPr id="2146" name="Shape 2146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47" name="Shape 2147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151" name="Group 2151"/>
            <p:cNvGrpSpPr/>
            <p:nvPr/>
          </p:nvGrpSpPr>
          <p:grpSpPr>
            <a:xfrm>
              <a:off x="4635499" y="1377106"/>
              <a:ext cx="673102" cy="596901"/>
              <a:chOff x="0" y="0"/>
              <a:chExt cx="673100" cy="596900"/>
            </a:xfrm>
          </p:grpSpPr>
          <p:sp>
            <p:nvSpPr>
              <p:cNvPr id="2149" name="Shape 2149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50" name="Shape 2150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1</a:t>
                </a:r>
              </a:p>
            </p:txBody>
          </p:sp>
        </p:grpSp>
        <p:grpSp>
          <p:nvGrpSpPr>
            <p:cNvPr id="2154" name="Group 2154"/>
            <p:cNvGrpSpPr/>
            <p:nvPr/>
          </p:nvGrpSpPr>
          <p:grpSpPr>
            <a:xfrm>
              <a:off x="6032499" y="1402506"/>
              <a:ext cx="673102" cy="596901"/>
              <a:chOff x="0" y="0"/>
              <a:chExt cx="673100" cy="596900"/>
            </a:xfrm>
          </p:grpSpPr>
          <p:sp>
            <p:nvSpPr>
              <p:cNvPr id="2152" name="Shape 2152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153" name="Shape 2153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2157" name="Group 2157"/>
            <p:cNvGrpSpPr/>
            <p:nvPr/>
          </p:nvGrpSpPr>
          <p:grpSpPr>
            <a:xfrm rot="10800000" flipH="1">
              <a:off x="4114799" y="1434256"/>
              <a:ext cx="355602" cy="374651"/>
              <a:chOff x="0" y="0"/>
              <a:chExt cx="355600" cy="374650"/>
            </a:xfrm>
          </p:grpSpPr>
          <p:sp>
            <p:nvSpPr>
              <p:cNvPr id="2155" name="Shape 2155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56" name="Shape 2156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160" name="Group 2160"/>
            <p:cNvGrpSpPr/>
            <p:nvPr/>
          </p:nvGrpSpPr>
          <p:grpSpPr>
            <a:xfrm rot="10800000" flipH="1">
              <a:off x="5524499" y="1446956"/>
              <a:ext cx="355602" cy="374651"/>
              <a:chOff x="0" y="0"/>
              <a:chExt cx="355600" cy="374650"/>
            </a:xfrm>
          </p:grpSpPr>
          <p:sp>
            <p:nvSpPr>
              <p:cNvPr id="2158" name="Shape 2158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59" name="Shape 2159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sp>
          <p:nvSpPr>
            <p:cNvPr id="2161" name="Shape 2161"/>
            <p:cNvSpPr/>
            <p:nvPr/>
          </p:nvSpPr>
          <p:spPr>
            <a:xfrm flipV="1">
              <a:off x="2920999" y="17961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689100" y="16311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3" name="Shape 2163"/>
            <p:cNvSpPr/>
            <p:nvPr/>
          </p:nvSpPr>
          <p:spPr>
            <a:xfrm>
              <a:off x="3073400" y="16184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470400" y="16311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5" name="Shape 2165"/>
            <p:cNvSpPr/>
            <p:nvPr/>
          </p:nvSpPr>
          <p:spPr>
            <a:xfrm>
              <a:off x="5880100" y="16692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6" name="Shape 2166"/>
            <p:cNvSpPr/>
            <p:nvPr/>
          </p:nvSpPr>
          <p:spPr>
            <a:xfrm flipV="1">
              <a:off x="1536700" y="3484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7" name="Shape 2167"/>
            <p:cNvSpPr/>
            <p:nvPr/>
          </p:nvSpPr>
          <p:spPr>
            <a:xfrm flipV="1">
              <a:off x="2933700" y="3611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8" name="Shape 2168"/>
            <p:cNvSpPr/>
            <p:nvPr/>
          </p:nvSpPr>
          <p:spPr>
            <a:xfrm flipV="1">
              <a:off x="4318000" y="3611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9" name="Shape 2169"/>
            <p:cNvSpPr/>
            <p:nvPr/>
          </p:nvSpPr>
          <p:spPr>
            <a:xfrm flipV="1">
              <a:off x="5715000" y="335622"/>
              <a:ext cx="1" cy="11049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70" name="Shape 2170"/>
            <p:cNvSpPr/>
            <p:nvPr/>
          </p:nvSpPr>
          <p:spPr>
            <a:xfrm>
              <a:off x="6985000" y="2723305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y[n]</a:t>
              </a:r>
            </a:p>
          </p:txBody>
        </p:sp>
        <p:grpSp>
          <p:nvGrpSpPr>
            <p:cNvPr id="2174" name="Group 2174"/>
            <p:cNvGrpSpPr/>
            <p:nvPr/>
          </p:nvGrpSpPr>
          <p:grpSpPr>
            <a:xfrm rot="10800000" flipH="1">
              <a:off x="5943600" y="2824905"/>
              <a:ext cx="750599" cy="387885"/>
              <a:chOff x="0" y="5816"/>
              <a:chExt cx="750598" cy="387883"/>
            </a:xfrm>
          </p:grpSpPr>
          <p:sp>
            <p:nvSpPr>
              <p:cNvPr id="2171" name="Shape 2171"/>
              <p:cNvSpPr/>
              <p:nvPr/>
            </p:nvSpPr>
            <p:spPr>
              <a:xfrm>
                <a:off x="0" y="330200"/>
                <a:ext cx="750599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172" name="Shape 2172"/>
              <p:cNvSpPr/>
              <p:nvPr/>
            </p:nvSpPr>
            <p:spPr>
              <a:xfrm rot="10800000" flipH="1">
                <a:off x="88900" y="5816"/>
                <a:ext cx="609600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algn="ctr" defTabSz="1016000">
                  <a:buClr>
                    <a:srgbClr val="000000"/>
                  </a:buClr>
                  <a:defRPr sz="1400" b="1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 b="0">
                    <a:uFillTx/>
                  </a:defRPr>
                </a:pPr>
                <a:r>
                  <a:rPr sz="1400" b="1">
                    <a:uFill>
                      <a:solidFill/>
                    </a:uFill>
                  </a:rPr>
                  <a:t>M</a:t>
                </a:r>
              </a:p>
            </p:txBody>
          </p:sp>
          <p:sp>
            <p:nvSpPr>
              <p:cNvPr id="2173" name="Shape 2173"/>
              <p:cNvSpPr/>
              <p:nvPr/>
            </p:nvSpPr>
            <p:spPr>
              <a:xfrm flipH="1">
                <a:off x="292099" y="270519"/>
                <a:ext cx="161530" cy="12318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2177" name="Group 2177"/>
            <p:cNvGrpSpPr/>
            <p:nvPr/>
          </p:nvGrpSpPr>
          <p:grpSpPr>
            <a:xfrm>
              <a:off x="2743199" y="2697822"/>
              <a:ext cx="355602" cy="355601"/>
              <a:chOff x="0" y="0"/>
              <a:chExt cx="355600" cy="355600"/>
            </a:xfrm>
          </p:grpSpPr>
          <p:sp>
            <p:nvSpPr>
              <p:cNvPr id="2175" name="Shape 2175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76" name="Shape 2176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180" name="Group 2180"/>
            <p:cNvGrpSpPr/>
            <p:nvPr/>
          </p:nvGrpSpPr>
          <p:grpSpPr>
            <a:xfrm>
              <a:off x="4114799" y="2697822"/>
              <a:ext cx="355602" cy="355601"/>
              <a:chOff x="0" y="0"/>
              <a:chExt cx="355600" cy="355600"/>
            </a:xfrm>
          </p:grpSpPr>
          <p:sp>
            <p:nvSpPr>
              <p:cNvPr id="2178" name="Shape 2178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79" name="Shape 2179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183" name="Group 2183"/>
            <p:cNvGrpSpPr/>
            <p:nvPr/>
          </p:nvGrpSpPr>
          <p:grpSpPr>
            <a:xfrm>
              <a:off x="5537199" y="2710522"/>
              <a:ext cx="355602" cy="355601"/>
              <a:chOff x="0" y="0"/>
              <a:chExt cx="355600" cy="355600"/>
            </a:xfrm>
          </p:grpSpPr>
          <p:sp>
            <p:nvSpPr>
              <p:cNvPr id="2181" name="Shape 2181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182" name="Shape 2182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sp>
          <p:nvSpPr>
            <p:cNvPr id="2184" name="Shape 2184"/>
            <p:cNvSpPr/>
            <p:nvPr/>
          </p:nvSpPr>
          <p:spPr>
            <a:xfrm flipV="1">
              <a:off x="4305299" y="17961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85" name="Shape 2185"/>
            <p:cNvSpPr/>
            <p:nvPr/>
          </p:nvSpPr>
          <p:spPr>
            <a:xfrm flipV="1">
              <a:off x="5714999" y="18215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86" name="Shape 2186"/>
            <p:cNvSpPr/>
            <p:nvPr/>
          </p:nvSpPr>
          <p:spPr>
            <a:xfrm>
              <a:off x="1511300" y="2837522"/>
              <a:ext cx="3302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9" name="Shape 2189"/>
          <p:cNvSpPr/>
          <p:nvPr/>
        </p:nvSpPr>
        <p:spPr>
          <a:xfrm>
            <a:off x="2134899" y="4671830"/>
            <a:ext cx="1875172" cy="1431358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190" name="Shape 2190"/>
          <p:cNvSpPr/>
          <p:nvPr/>
        </p:nvSpPr>
        <p:spPr>
          <a:xfrm>
            <a:off x="1384300" y="5380306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91" name="Shape 2191"/>
          <p:cNvSpPr/>
          <p:nvPr/>
        </p:nvSpPr>
        <p:spPr>
          <a:xfrm>
            <a:off x="892362" y="5212077"/>
            <a:ext cx="441747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BC</a:t>
            </a:r>
          </a:p>
        </p:txBody>
      </p:sp>
      <p:sp>
        <p:nvSpPr>
          <p:cNvPr id="2192" name="Shape 2192"/>
          <p:cNvSpPr/>
          <p:nvPr/>
        </p:nvSpPr>
        <p:spPr>
          <a:xfrm>
            <a:off x="2276540" y="5055705"/>
            <a:ext cx="1587501" cy="6520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spcBef>
                <a:spcPts val="1200"/>
              </a:spcBef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Code Umsetzer</a:t>
            </a:r>
          </a:p>
        </p:txBody>
      </p:sp>
      <p:sp>
        <p:nvSpPr>
          <p:cNvPr id="2193" name="Shape 2193"/>
          <p:cNvSpPr/>
          <p:nvPr/>
        </p:nvSpPr>
        <p:spPr>
          <a:xfrm>
            <a:off x="1384300" y="5041900"/>
            <a:ext cx="6096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Binär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 sz="1400" b="1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2194" name="Shape 2194"/>
          <p:cNvSpPr/>
          <p:nvPr/>
        </p:nvSpPr>
        <p:spPr>
          <a:xfrm flipH="1">
            <a:off x="1600199" y="53340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95" name="Shape 2195"/>
          <p:cNvSpPr/>
          <p:nvPr/>
        </p:nvSpPr>
        <p:spPr>
          <a:xfrm>
            <a:off x="4013200" y="5397500"/>
            <a:ext cx="1866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96" name="Shape 2196"/>
          <p:cNvSpPr/>
          <p:nvPr/>
        </p:nvSpPr>
        <p:spPr>
          <a:xfrm>
            <a:off x="3670300" y="5041900"/>
            <a:ext cx="18796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7 Segment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 sz="1400" b="1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7</a:t>
            </a:r>
          </a:p>
        </p:txBody>
      </p:sp>
      <p:sp>
        <p:nvSpPr>
          <p:cNvPr id="2197" name="Shape 2197"/>
          <p:cNvSpPr/>
          <p:nvPr/>
        </p:nvSpPr>
        <p:spPr>
          <a:xfrm flipH="1">
            <a:off x="4521199" y="53467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98" name="Shape 2198"/>
          <p:cNvSpPr/>
          <p:nvPr/>
        </p:nvSpPr>
        <p:spPr>
          <a:xfrm>
            <a:off x="1384300" y="6559847"/>
            <a:ext cx="1689101" cy="24274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199" name="Shape 2199"/>
          <p:cNvSpPr/>
          <p:nvPr/>
        </p:nvSpPr>
        <p:spPr>
          <a:xfrm flipV="1">
            <a:off x="3073400" y="6108701"/>
            <a:ext cx="13" cy="482600"/>
          </a:xfrm>
          <a:prstGeom prst="line">
            <a:avLst/>
          </a:prstGeom>
          <a:ln w="1905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00" name="Shape 2200"/>
          <p:cNvSpPr/>
          <p:nvPr/>
        </p:nvSpPr>
        <p:spPr>
          <a:xfrm rot="21599991" flipH="1">
            <a:off x="2984512" y="5939259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>
              <a:srgbClr val="008CB4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01" name="Shape 2201"/>
          <p:cNvSpPr/>
          <p:nvPr/>
        </p:nvSpPr>
        <p:spPr>
          <a:xfrm>
            <a:off x="838537" y="6393522"/>
            <a:ext cx="558801" cy="254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Clk</a:t>
            </a:r>
          </a:p>
        </p:txBody>
      </p:sp>
      <p:pic>
        <p:nvPicPr>
          <p:cNvPr id="2202" name="200px-7Segment_24.sv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7800" y="152400"/>
            <a:ext cx="2540000" cy="40894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3" name="Shape 2203"/>
          <p:cNvSpPr/>
          <p:nvPr/>
        </p:nvSpPr>
        <p:spPr>
          <a:xfrm>
            <a:off x="4660900" y="673100"/>
            <a:ext cx="3543300" cy="42182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spcBef>
                <a:spcPts val="1200"/>
              </a:spcBef>
              <a:buClr>
                <a:srgbClr val="287EC1"/>
              </a:buClr>
              <a:defRPr sz="2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7 Segmentanzeige</a:t>
            </a:r>
          </a:p>
        </p:txBody>
      </p:sp>
      <p:pic>
        <p:nvPicPr>
          <p:cNvPr id="2204" name="200px-7Segment_24.sv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26100" y="4227195"/>
            <a:ext cx="1460500" cy="23514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6" name="Shape 2206"/>
          <p:cNvSpPr/>
          <p:nvPr/>
        </p:nvSpPr>
        <p:spPr>
          <a:xfrm>
            <a:off x="3849399" y="1192030"/>
            <a:ext cx="1875172" cy="1431358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07" name="Shape 2207"/>
          <p:cNvSpPr/>
          <p:nvPr/>
        </p:nvSpPr>
        <p:spPr>
          <a:xfrm>
            <a:off x="3098800" y="1900506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08" name="Shape 2208"/>
          <p:cNvSpPr/>
          <p:nvPr/>
        </p:nvSpPr>
        <p:spPr>
          <a:xfrm>
            <a:off x="3178362" y="1135377"/>
            <a:ext cx="441747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BC</a:t>
            </a:r>
          </a:p>
        </p:txBody>
      </p:sp>
      <p:sp>
        <p:nvSpPr>
          <p:cNvPr id="2209" name="Shape 2209"/>
          <p:cNvSpPr/>
          <p:nvPr/>
        </p:nvSpPr>
        <p:spPr>
          <a:xfrm>
            <a:off x="3991040" y="1575905"/>
            <a:ext cx="1587501" cy="6520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spcBef>
                <a:spcPts val="1200"/>
              </a:spcBef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Code Umsetzer</a:t>
            </a:r>
          </a:p>
        </p:txBody>
      </p:sp>
      <p:sp>
        <p:nvSpPr>
          <p:cNvPr id="2210" name="Shape 2210"/>
          <p:cNvSpPr/>
          <p:nvPr/>
        </p:nvSpPr>
        <p:spPr>
          <a:xfrm>
            <a:off x="3098800" y="1562100"/>
            <a:ext cx="6096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Binär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 sz="1400" b="1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2211" name="Shape 2211"/>
          <p:cNvSpPr/>
          <p:nvPr/>
        </p:nvSpPr>
        <p:spPr>
          <a:xfrm flipH="1">
            <a:off x="3314699" y="18542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12" name="Shape 2212"/>
          <p:cNvSpPr/>
          <p:nvPr/>
        </p:nvSpPr>
        <p:spPr>
          <a:xfrm>
            <a:off x="5727700" y="1917700"/>
            <a:ext cx="12954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13" name="Shape 2213"/>
          <p:cNvSpPr/>
          <p:nvPr/>
        </p:nvSpPr>
        <p:spPr>
          <a:xfrm>
            <a:off x="5384800" y="1562100"/>
            <a:ext cx="1879600" cy="6858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7 Segment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 sz="1400" b="1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7</a:t>
            </a:r>
          </a:p>
        </p:txBody>
      </p:sp>
      <p:sp>
        <p:nvSpPr>
          <p:cNvPr id="2214" name="Shape 2214"/>
          <p:cNvSpPr/>
          <p:nvPr/>
        </p:nvSpPr>
        <p:spPr>
          <a:xfrm flipH="1">
            <a:off x="6235699" y="18669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15" name="Shape 2215"/>
          <p:cNvSpPr/>
          <p:nvPr/>
        </p:nvSpPr>
        <p:spPr>
          <a:xfrm>
            <a:off x="3098800" y="3080047"/>
            <a:ext cx="1689101" cy="24274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16" name="Shape 2216"/>
          <p:cNvSpPr/>
          <p:nvPr/>
        </p:nvSpPr>
        <p:spPr>
          <a:xfrm flipV="1">
            <a:off x="4787900" y="2628901"/>
            <a:ext cx="13" cy="482600"/>
          </a:xfrm>
          <a:prstGeom prst="line">
            <a:avLst/>
          </a:prstGeom>
          <a:ln w="1905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17" name="Shape 2217"/>
          <p:cNvSpPr/>
          <p:nvPr/>
        </p:nvSpPr>
        <p:spPr>
          <a:xfrm rot="21599991" flipH="1">
            <a:off x="4699012" y="2459459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>
              <a:srgbClr val="008CB4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18" name="Shape 2218"/>
          <p:cNvSpPr/>
          <p:nvPr/>
        </p:nvSpPr>
        <p:spPr>
          <a:xfrm>
            <a:off x="3200737" y="2748622"/>
            <a:ext cx="558801" cy="254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lnSpcReduction="10000"/>
          </a:bodyPr>
          <a:lstStyle>
            <a:lvl1pPr defTabSz="863600">
              <a:buClr>
                <a:srgbClr val="000000"/>
              </a:buClr>
              <a:defRPr sz="17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Clk</a:t>
            </a:r>
          </a:p>
        </p:txBody>
      </p:sp>
      <p:sp>
        <p:nvSpPr>
          <p:cNvPr id="2219" name="Shape 2219"/>
          <p:cNvSpPr/>
          <p:nvPr/>
        </p:nvSpPr>
        <p:spPr>
          <a:xfrm>
            <a:off x="6451600" y="2159000"/>
            <a:ext cx="441747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SC</a:t>
            </a:r>
          </a:p>
        </p:txBody>
      </p:sp>
      <p:sp>
        <p:nvSpPr>
          <p:cNvPr id="2220" name="Shape 2220"/>
          <p:cNvSpPr/>
          <p:nvPr/>
        </p:nvSpPr>
        <p:spPr>
          <a:xfrm>
            <a:off x="1721814" y="1142940"/>
            <a:ext cx="1219201" cy="259080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21" name="Shape 2221"/>
          <p:cNvSpPr/>
          <p:nvPr/>
        </p:nvSpPr>
        <p:spPr>
          <a:xfrm>
            <a:off x="7139339" y="1143000"/>
            <a:ext cx="1296624" cy="259068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22" name="Shape 2222"/>
          <p:cNvSpPr/>
          <p:nvPr/>
        </p:nvSpPr>
        <p:spPr>
          <a:xfrm rot="16199991">
            <a:off x="4514848" y="397992"/>
            <a:ext cx="1130301" cy="6718301"/>
          </a:xfrm>
          <a:prstGeom prst="rect">
            <a:avLst/>
          </a:prstGeom>
          <a:solidFill>
            <a:srgbClr val="FF8A72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23" name="Shape 2223"/>
          <p:cNvSpPr/>
          <p:nvPr/>
        </p:nvSpPr>
        <p:spPr>
          <a:xfrm>
            <a:off x="1727209" y="3368719"/>
            <a:ext cx="6705601" cy="889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/>
          <a:p>
            <a:pPr lvl="0" algn="ctr" defTabSz="1016000">
              <a:lnSpc>
                <a:spcPct val="140000"/>
              </a:lnSpc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Testprogramm</a:t>
            </a:r>
          </a:p>
          <a:p>
            <a:pPr lvl="0" algn="ctr" defTabSz="1016000">
              <a:lnSpc>
                <a:spcPct val="140000"/>
              </a:lnSpc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inkl. Zähler</a:t>
            </a:r>
          </a:p>
        </p:txBody>
      </p:sp>
      <p:sp>
        <p:nvSpPr>
          <p:cNvPr id="2224" name="Shape 2224"/>
          <p:cNvSpPr/>
          <p:nvPr/>
        </p:nvSpPr>
        <p:spPr>
          <a:xfrm>
            <a:off x="2336800" y="19050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25" name="Shape 2225"/>
          <p:cNvSpPr/>
          <p:nvPr/>
        </p:nvSpPr>
        <p:spPr>
          <a:xfrm>
            <a:off x="7048500" y="19177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26" name="Shape 2226"/>
          <p:cNvSpPr/>
          <p:nvPr/>
        </p:nvSpPr>
        <p:spPr>
          <a:xfrm>
            <a:off x="2349500" y="30861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27" name="Shape 2227"/>
          <p:cNvSpPr/>
          <p:nvPr/>
        </p:nvSpPr>
        <p:spPr>
          <a:xfrm>
            <a:off x="2984500" y="1828799"/>
            <a:ext cx="152401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B51A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28" name="Shape 2228"/>
          <p:cNvSpPr/>
          <p:nvPr/>
        </p:nvSpPr>
        <p:spPr>
          <a:xfrm>
            <a:off x="2997200" y="3009899"/>
            <a:ext cx="152401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B51A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29" name="Shape 2229"/>
          <p:cNvSpPr/>
          <p:nvPr/>
        </p:nvSpPr>
        <p:spPr>
          <a:xfrm>
            <a:off x="6921500" y="1841499"/>
            <a:ext cx="152401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B51A00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30" name="Shape 2230"/>
          <p:cNvSpPr/>
          <p:nvPr/>
        </p:nvSpPr>
        <p:spPr>
          <a:xfrm>
            <a:off x="1841500" y="1422400"/>
            <a:ext cx="738163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T_BC</a:t>
            </a:r>
          </a:p>
        </p:txBody>
      </p:sp>
      <p:sp>
        <p:nvSpPr>
          <p:cNvPr id="2231" name="Shape 2231"/>
          <p:cNvSpPr/>
          <p:nvPr/>
        </p:nvSpPr>
        <p:spPr>
          <a:xfrm>
            <a:off x="1841500" y="2692400"/>
            <a:ext cx="75217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T_Clk</a:t>
            </a:r>
          </a:p>
        </p:txBody>
      </p:sp>
      <p:sp>
        <p:nvSpPr>
          <p:cNvPr id="2232" name="Shape 2232"/>
          <p:cNvSpPr/>
          <p:nvPr/>
        </p:nvSpPr>
        <p:spPr>
          <a:xfrm>
            <a:off x="7429500" y="1435100"/>
            <a:ext cx="738163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T_SC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Beispiel: 8-fach UND Verknüpfung 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519493" y="4210044"/>
            <a:ext cx="9361041" cy="2800312"/>
          </a:xfrm>
          <a:prstGeom prst="rect">
            <a:avLst/>
          </a:prstGeom>
        </p:spPr>
        <p:txBody>
          <a:bodyPr/>
          <a:lstStyle/>
          <a:p>
            <a:pPr lvl="0" algn="l">
              <a:spcBef>
                <a:spcPts val="1300"/>
              </a:spcBef>
              <a:buClr>
                <a:srgbClr val="287EC1"/>
              </a:buClr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Bemerkungen: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n = 8 -&gt; 2</a:t>
            </a:r>
            <a:r>
              <a:rPr sz="2200" baseline="30181">
                <a:uFill>
                  <a:solidFill/>
                </a:uFill>
              </a:rPr>
              <a:t>8</a:t>
            </a:r>
            <a:r>
              <a:rPr sz="2200">
                <a:uFill>
                  <a:solidFill/>
                </a:uFill>
              </a:rPr>
              <a:t> Zustände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Hier: nur 1 Zustand liefert ein Ergebnis „1“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Grundsätzlich: exponentieller Aufwand bei der Schaltfunktion (2</a:t>
            </a:r>
            <a:r>
              <a:rPr sz="2200" baseline="30181">
                <a:uFill>
                  <a:solidFill/>
                </a:uFill>
              </a:rPr>
              <a:t>n</a:t>
            </a:r>
            <a:r>
              <a:rPr sz="2200">
                <a:uFill>
                  <a:solidFill/>
                </a:uFill>
              </a:rPr>
              <a:t>)</a:t>
            </a:r>
            <a:endParaRPr sz="26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  <a:p>
            <a:pPr marL="290146" lvl="0" indent="-290146" algn="l">
              <a:spcBef>
                <a:spcPts val="1300"/>
              </a:spcBef>
              <a:buClr>
                <a:srgbClr val="287EC1"/>
              </a:buClr>
              <a:buSzPct val="100000"/>
              <a:buChar char="•"/>
              <a:defRPr sz="1800">
                <a:solidFill>
                  <a:srgbClr val="000000"/>
                </a:solidFill>
                <a:uFillTx/>
              </a:defRPr>
            </a:pPr>
            <a:r>
              <a:rPr sz="2200">
                <a:uFill>
                  <a:solidFill/>
                </a:uFill>
              </a:rPr>
              <a:t>Praxis: n = 4, n = 8, n = 16, n = 32, n = 64</a:t>
            </a:r>
          </a:p>
        </p:txBody>
      </p:sp>
      <p:sp>
        <p:nvSpPr>
          <p:cNvPr id="155" name="Shape 155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5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56" name="image4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0" y="1917700"/>
            <a:ext cx="3162300" cy="175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4129264" y="1917700"/>
            <a:ext cx="1450802" cy="3810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Wertetabelle</a:t>
            </a:r>
          </a:p>
        </p:txBody>
      </p:sp>
      <p:sp>
        <p:nvSpPr>
          <p:cNvPr id="158" name="Shape 158"/>
          <p:cNvSpPr/>
          <p:nvPr/>
        </p:nvSpPr>
        <p:spPr>
          <a:xfrm>
            <a:off x="6630458" y="1917700"/>
            <a:ext cx="3263901" cy="1460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DNF</a:t>
            </a:r>
          </a:p>
          <a:p>
            <a:pPr lvl="0" defTabSz="1016000">
              <a:buClr>
                <a:srgbClr val="000000"/>
              </a:buClr>
              <a:defRPr sz="1800"/>
            </a:pPr>
            <a:endParaRPr sz="11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y = x1 x2 … x8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1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4" name="Shape 2234"/>
          <p:cNvSpPr/>
          <p:nvPr/>
        </p:nvSpPr>
        <p:spPr>
          <a:xfrm>
            <a:off x="1131599" y="976130"/>
            <a:ext cx="7645401" cy="2349501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35" name="Shape 2235"/>
          <p:cNvSpPr/>
          <p:nvPr/>
        </p:nvSpPr>
        <p:spPr>
          <a:xfrm>
            <a:off x="3086100" y="1574800"/>
            <a:ext cx="1" cy="4826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36" name="Shape 2236"/>
          <p:cNvSpPr/>
          <p:nvPr/>
        </p:nvSpPr>
        <p:spPr>
          <a:xfrm>
            <a:off x="-25400" y="1828800"/>
            <a:ext cx="1231900" cy="8688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Eingänge 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</a:t>
            </a:r>
          </a:p>
        </p:txBody>
      </p:sp>
      <p:sp>
        <p:nvSpPr>
          <p:cNvPr id="2237" name="Shape 2237"/>
          <p:cNvSpPr/>
          <p:nvPr/>
        </p:nvSpPr>
        <p:spPr>
          <a:xfrm>
            <a:off x="8648700" y="1828800"/>
            <a:ext cx="1625600" cy="8688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Ausgang</a:t>
            </a:r>
          </a:p>
          <a:p>
            <a:pPr lvl="0" algn="ctr" defTabSz="1016000">
              <a:buClr>
                <a:srgbClr val="000000"/>
              </a:buClr>
              <a:defRPr sz="1800"/>
            </a:pPr>
            <a:endParaRPr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lvl="0" algn="ctr" defTabSz="1016000">
              <a:buClr>
                <a:srgbClr val="000000"/>
              </a:buClr>
              <a:defRPr sz="1800"/>
            </a:pPr>
            <a:r>
              <a:rPr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A</a:t>
            </a:r>
          </a:p>
        </p:txBody>
      </p:sp>
      <p:sp>
        <p:nvSpPr>
          <p:cNvPr id="2238" name="Shape 2238"/>
          <p:cNvSpPr/>
          <p:nvPr/>
        </p:nvSpPr>
        <p:spPr>
          <a:xfrm>
            <a:off x="4572000" y="3479800"/>
            <a:ext cx="482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2239" name="Shape 2239"/>
          <p:cNvSpPr/>
          <p:nvPr/>
        </p:nvSpPr>
        <p:spPr>
          <a:xfrm>
            <a:off x="4483100" y="20447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40" name="Shape 2240"/>
          <p:cNvSpPr/>
          <p:nvPr/>
        </p:nvSpPr>
        <p:spPr>
          <a:xfrm>
            <a:off x="8293100" y="25273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1" name="Shape 2241"/>
          <p:cNvSpPr/>
          <p:nvPr/>
        </p:nvSpPr>
        <p:spPr>
          <a:xfrm>
            <a:off x="6883400" y="20447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42" name="Shape 2242"/>
          <p:cNvSpPr/>
          <p:nvPr/>
        </p:nvSpPr>
        <p:spPr>
          <a:xfrm>
            <a:off x="5892800" y="25273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3" name="Shape 2243"/>
          <p:cNvSpPr/>
          <p:nvPr/>
        </p:nvSpPr>
        <p:spPr>
          <a:xfrm>
            <a:off x="3492500" y="2527300"/>
            <a:ext cx="977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4" name="Shape 2244"/>
          <p:cNvSpPr/>
          <p:nvPr/>
        </p:nvSpPr>
        <p:spPr>
          <a:xfrm>
            <a:off x="2082800" y="2044700"/>
            <a:ext cx="1397000" cy="96520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245" name="Shape 2245"/>
          <p:cNvSpPr/>
          <p:nvPr/>
        </p:nvSpPr>
        <p:spPr>
          <a:xfrm>
            <a:off x="838200" y="2527300"/>
            <a:ext cx="1231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6" name="Shape 2246"/>
          <p:cNvSpPr/>
          <p:nvPr/>
        </p:nvSpPr>
        <p:spPr>
          <a:xfrm>
            <a:off x="3086100" y="1587500"/>
            <a:ext cx="32385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7" name="Shape 2247"/>
          <p:cNvSpPr/>
          <p:nvPr/>
        </p:nvSpPr>
        <p:spPr>
          <a:xfrm>
            <a:off x="6324599" y="1574800"/>
            <a:ext cx="2" cy="9398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48" name="Shape 2248"/>
          <p:cNvSpPr/>
          <p:nvPr/>
        </p:nvSpPr>
        <p:spPr>
          <a:xfrm>
            <a:off x="1968500" y="21971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Übergangs-schaltnetz</a:t>
            </a:r>
          </a:p>
        </p:txBody>
      </p:sp>
      <p:sp>
        <p:nvSpPr>
          <p:cNvPr id="2249" name="Shape 2249"/>
          <p:cNvSpPr/>
          <p:nvPr/>
        </p:nvSpPr>
        <p:spPr>
          <a:xfrm>
            <a:off x="6769100" y="21971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Ausgangs-schaltnetz</a:t>
            </a:r>
          </a:p>
        </p:txBody>
      </p:sp>
      <p:sp>
        <p:nvSpPr>
          <p:cNvPr id="2250" name="Shape 2250"/>
          <p:cNvSpPr/>
          <p:nvPr/>
        </p:nvSpPr>
        <p:spPr>
          <a:xfrm>
            <a:off x="4419600" y="2197100"/>
            <a:ext cx="1625600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Zustands-register</a:t>
            </a:r>
          </a:p>
        </p:txBody>
      </p:sp>
      <p:sp>
        <p:nvSpPr>
          <p:cNvPr id="2251" name="Shape 2251"/>
          <p:cNvSpPr/>
          <p:nvPr/>
        </p:nvSpPr>
        <p:spPr>
          <a:xfrm>
            <a:off x="4838699" y="3009899"/>
            <a:ext cx="2" cy="4572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52" name="Shape 2252"/>
          <p:cNvSpPr/>
          <p:nvPr/>
        </p:nvSpPr>
        <p:spPr>
          <a:xfrm rot="21599991" flipH="1">
            <a:off x="4763370" y="2859137"/>
            <a:ext cx="161598" cy="161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53" name="Shape 2253"/>
          <p:cNvSpPr/>
          <p:nvPr/>
        </p:nvSpPr>
        <p:spPr>
          <a:xfrm>
            <a:off x="5245100" y="3492500"/>
            <a:ext cx="8509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Reset</a:t>
            </a:r>
          </a:p>
        </p:txBody>
      </p:sp>
      <p:sp>
        <p:nvSpPr>
          <p:cNvPr id="2254" name="Shape 2254"/>
          <p:cNvSpPr/>
          <p:nvPr/>
        </p:nvSpPr>
        <p:spPr>
          <a:xfrm>
            <a:off x="3835400" y="20320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31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+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i</a:t>
            </a:r>
          </a:p>
        </p:txBody>
      </p:sp>
      <p:sp>
        <p:nvSpPr>
          <p:cNvPr id="2255" name="Shape 2255"/>
          <p:cNvSpPr/>
          <p:nvPr/>
        </p:nvSpPr>
        <p:spPr>
          <a:xfrm>
            <a:off x="5956300" y="1638300"/>
            <a:ext cx="482600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Z</a:t>
            </a:r>
            <a:r>
              <a:rPr sz="2000" baseline="-5999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i</a:t>
            </a:r>
          </a:p>
        </p:txBody>
      </p:sp>
      <p:sp>
        <p:nvSpPr>
          <p:cNvPr id="2256" name="Shape 2256"/>
          <p:cNvSpPr/>
          <p:nvPr/>
        </p:nvSpPr>
        <p:spPr>
          <a:xfrm>
            <a:off x="3771900" y="16764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2257" name="Shape 2257"/>
          <p:cNvSpPr/>
          <p:nvPr/>
        </p:nvSpPr>
        <p:spPr>
          <a:xfrm>
            <a:off x="5892800" y="2628900"/>
            <a:ext cx="5207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2258" name="Shape 2258"/>
          <p:cNvSpPr/>
          <p:nvPr/>
        </p:nvSpPr>
        <p:spPr>
          <a:xfrm>
            <a:off x="3670300" y="26162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2259" name="Shape 2259"/>
          <p:cNvSpPr/>
          <p:nvPr/>
        </p:nvSpPr>
        <p:spPr>
          <a:xfrm flipH="1">
            <a:off x="3987799" y="15240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0" name="Shape 2260"/>
          <p:cNvSpPr/>
          <p:nvPr/>
        </p:nvSpPr>
        <p:spPr>
          <a:xfrm flipH="1">
            <a:off x="3898899" y="24638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1" name="Shape 2261"/>
          <p:cNvSpPr/>
          <p:nvPr/>
        </p:nvSpPr>
        <p:spPr>
          <a:xfrm flipH="1">
            <a:off x="6070599" y="2476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2" name="Shape 2262"/>
          <p:cNvSpPr/>
          <p:nvPr/>
        </p:nvSpPr>
        <p:spPr>
          <a:xfrm flipH="1">
            <a:off x="1371599" y="2476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3" name="Shape 2263"/>
          <p:cNvSpPr/>
          <p:nvPr/>
        </p:nvSpPr>
        <p:spPr>
          <a:xfrm>
            <a:off x="1155700" y="26289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</a:t>
            </a:r>
          </a:p>
        </p:txBody>
      </p:sp>
      <p:sp>
        <p:nvSpPr>
          <p:cNvPr id="2264" name="Shape 2264"/>
          <p:cNvSpPr/>
          <p:nvPr/>
        </p:nvSpPr>
        <p:spPr>
          <a:xfrm>
            <a:off x="5435599" y="3009899"/>
            <a:ext cx="2" cy="4572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5" name="Shape 2265"/>
          <p:cNvSpPr/>
          <p:nvPr/>
        </p:nvSpPr>
        <p:spPr>
          <a:xfrm>
            <a:off x="1727200" y="1270000"/>
            <a:ext cx="5854700" cy="2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6" name="Shape 2266"/>
          <p:cNvSpPr/>
          <p:nvPr/>
        </p:nvSpPr>
        <p:spPr>
          <a:xfrm>
            <a:off x="7581900" y="1257299"/>
            <a:ext cx="1" cy="800103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7" name="Shape 2267"/>
          <p:cNvSpPr/>
          <p:nvPr/>
        </p:nvSpPr>
        <p:spPr>
          <a:xfrm flipH="1">
            <a:off x="1739893" y="1269999"/>
            <a:ext cx="7" cy="127000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68" name="Shape 2268"/>
          <p:cNvSpPr/>
          <p:nvPr/>
        </p:nvSpPr>
        <p:spPr>
          <a:xfrm>
            <a:off x="1866900" y="13589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</a:t>
            </a:r>
          </a:p>
        </p:txBody>
      </p:sp>
      <p:sp>
        <p:nvSpPr>
          <p:cNvPr id="2269" name="Shape 2269"/>
          <p:cNvSpPr/>
          <p:nvPr/>
        </p:nvSpPr>
        <p:spPr>
          <a:xfrm flipH="1">
            <a:off x="2082799" y="1206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" name="Shape 2271"/>
          <p:cNvSpPr/>
          <p:nvPr/>
        </p:nvSpPr>
        <p:spPr>
          <a:xfrm>
            <a:off x="4019351" y="961479"/>
            <a:ext cx="863601" cy="596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23" y="21600"/>
                </a:moveTo>
                <a:lnTo>
                  <a:pt x="21600" y="9686"/>
                </a:lnTo>
                <a:lnTo>
                  <a:pt x="12005" y="0"/>
                </a:lnTo>
                <a:lnTo>
                  <a:pt x="0" y="0"/>
                </a:lnTo>
                <a:lnTo>
                  <a:pt x="97" y="14278"/>
                </a:lnTo>
              </a:path>
            </a:pathLst>
          </a:custGeom>
          <a:ln w="12700">
            <a:solidFill/>
            <a:miter lim="400000"/>
            <a:tailEnd type="arrow"/>
          </a:ln>
        </p:spPr>
        <p:txBody>
          <a:bodyPr lIns="38100" tIns="38100" rIns="38100" bIns="38100" anchor="ctr"/>
          <a:lstStyle/>
          <a:p>
            <a:pPr lvl="0"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275" name="Group 2275"/>
          <p:cNvGrpSpPr/>
          <p:nvPr/>
        </p:nvGrpSpPr>
        <p:grpSpPr>
          <a:xfrm>
            <a:off x="3264446" y="1346200"/>
            <a:ext cx="1331169" cy="749300"/>
            <a:chOff x="0" y="0"/>
            <a:chExt cx="1331167" cy="749300"/>
          </a:xfrm>
        </p:grpSpPr>
        <p:sp>
          <p:nvSpPr>
            <p:cNvPr id="2272" name="Shape 2272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73" name="Shape 2273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Z0</a:t>
              </a:r>
            </a:p>
          </p:txBody>
        </p:sp>
        <p:sp>
          <p:nvSpPr>
            <p:cNvPr id="2274" name="Shape 2274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276" name="Shape 2276"/>
          <p:cNvSpPr/>
          <p:nvPr/>
        </p:nvSpPr>
        <p:spPr>
          <a:xfrm>
            <a:off x="1993900" y="1638300"/>
            <a:ext cx="177800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77" name="Shape 2277"/>
          <p:cNvSpPr/>
          <p:nvPr/>
        </p:nvSpPr>
        <p:spPr>
          <a:xfrm>
            <a:off x="1676400" y="1092200"/>
            <a:ext cx="812800" cy="1257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Start </a:t>
            </a:r>
          </a:p>
          <a:p>
            <a:pPr lvl="0" algn="ctr">
              <a:defRPr sz="1800"/>
            </a:pPr>
            <a:endParaRPr sz="1400">
              <a:latin typeface="+mj-lt"/>
              <a:ea typeface="+mj-ea"/>
              <a:cs typeface="+mj-cs"/>
              <a:sym typeface="Gill Sans"/>
            </a:endParaRPr>
          </a:p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           </a:t>
            </a:r>
          </a:p>
          <a:p>
            <a:pPr lvl="0" algn="ctr">
              <a:defRPr sz="1800"/>
            </a:pPr>
            <a:r>
              <a:rPr sz="1400">
                <a:latin typeface="+mj-lt"/>
                <a:ea typeface="+mj-ea"/>
                <a:cs typeface="+mj-cs"/>
                <a:sym typeface="Gill Sans"/>
              </a:rPr>
              <a:t>(Reset)</a:t>
            </a:r>
          </a:p>
        </p:txBody>
      </p:sp>
      <p:sp>
        <p:nvSpPr>
          <p:cNvPr id="2278" name="Shape 2278"/>
          <p:cNvSpPr/>
          <p:nvPr/>
        </p:nvSpPr>
        <p:spPr>
          <a:xfrm flipH="1" flipV="1">
            <a:off x="4709517" y="1722289"/>
            <a:ext cx="1754783" cy="1045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79" name="Shape 2279"/>
          <p:cNvSpPr/>
          <p:nvPr/>
        </p:nvSpPr>
        <p:spPr>
          <a:xfrm flipH="1" flipV="1">
            <a:off x="2044699" y="1720889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80" name="Shape 2280"/>
          <p:cNvSpPr/>
          <p:nvPr/>
        </p:nvSpPr>
        <p:spPr>
          <a:xfrm>
            <a:off x="47117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2281" name="Shape 2281"/>
          <p:cNvSpPr/>
          <p:nvPr/>
        </p:nvSpPr>
        <p:spPr>
          <a:xfrm flipV="1">
            <a:off x="7559806" y="2247899"/>
            <a:ext cx="12" cy="64770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285" name="Group 2285"/>
          <p:cNvGrpSpPr/>
          <p:nvPr/>
        </p:nvGrpSpPr>
        <p:grpSpPr>
          <a:xfrm>
            <a:off x="6553200" y="1346200"/>
            <a:ext cx="1331168" cy="749300"/>
            <a:chOff x="0" y="0"/>
            <a:chExt cx="1331167" cy="749300"/>
          </a:xfrm>
        </p:grpSpPr>
        <p:sp>
          <p:nvSpPr>
            <p:cNvPr id="2282" name="Shape 2282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83" name="Shape 2283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Z1</a:t>
              </a:r>
            </a:p>
          </p:txBody>
        </p:sp>
        <p:sp>
          <p:nvSpPr>
            <p:cNvPr id="2284" name="Shape 2284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289" name="Group 2289"/>
          <p:cNvGrpSpPr/>
          <p:nvPr/>
        </p:nvGrpSpPr>
        <p:grpSpPr>
          <a:xfrm>
            <a:off x="6553200" y="3048000"/>
            <a:ext cx="1331168" cy="749300"/>
            <a:chOff x="0" y="0"/>
            <a:chExt cx="1331167" cy="749300"/>
          </a:xfrm>
        </p:grpSpPr>
        <p:sp>
          <p:nvSpPr>
            <p:cNvPr id="2286" name="Shape 2286"/>
            <p:cNvSpPr/>
            <p:nvPr/>
          </p:nvSpPr>
          <p:spPr>
            <a:xfrm>
              <a:off x="0" y="0"/>
              <a:ext cx="1320800" cy="74930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287" name="Shape 2287"/>
            <p:cNvSpPr/>
            <p:nvPr/>
          </p:nvSpPr>
          <p:spPr>
            <a:xfrm>
              <a:off x="89208" y="25400"/>
              <a:ext cx="115570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1400" b="1"/>
                <a:t>Z2</a:t>
              </a:r>
            </a:p>
          </p:txBody>
        </p:sp>
        <p:sp>
          <p:nvSpPr>
            <p:cNvPr id="2288" name="Shape 2288"/>
            <p:cNvSpPr/>
            <p:nvPr/>
          </p:nvSpPr>
          <p:spPr>
            <a:xfrm>
              <a:off x="17808" y="370185"/>
              <a:ext cx="1313360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290" name="Shape 2290"/>
          <p:cNvSpPr/>
          <p:nvPr/>
        </p:nvSpPr>
        <p:spPr>
          <a:xfrm>
            <a:off x="7378700" y="21971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11</a:t>
            </a:r>
          </a:p>
        </p:txBody>
      </p:sp>
      <p:sp>
        <p:nvSpPr>
          <p:cNvPr id="2291" name="Shape 2291"/>
          <p:cNvSpPr/>
          <p:nvPr/>
        </p:nvSpPr>
        <p:spPr>
          <a:xfrm>
            <a:off x="7190829" y="905916"/>
            <a:ext cx="1160463" cy="881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79" y="20978"/>
                </a:moveTo>
                <a:lnTo>
                  <a:pt x="21600" y="21600"/>
                </a:lnTo>
                <a:lnTo>
                  <a:pt x="21570" y="81"/>
                </a:lnTo>
                <a:lnTo>
                  <a:pt x="0" y="0"/>
                </a:lnTo>
                <a:lnTo>
                  <a:pt x="184" y="11414"/>
                </a:lnTo>
              </a:path>
            </a:pathLst>
          </a:custGeom>
          <a:ln w="12700">
            <a:solidFill/>
            <a:miter lim="400000"/>
            <a:tailEnd type="arrow"/>
          </a:ln>
        </p:spPr>
        <p:txBody>
          <a:bodyPr lIns="38100" tIns="38100" rIns="38100" bIns="38100" anchor="ctr"/>
          <a:lstStyle/>
          <a:p>
            <a:pPr lvl="0"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292" name="Shape 2292"/>
          <p:cNvSpPr/>
          <p:nvPr/>
        </p:nvSpPr>
        <p:spPr>
          <a:xfrm>
            <a:off x="7175500" y="5207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2293" name="Shape 2293"/>
          <p:cNvSpPr/>
          <p:nvPr/>
        </p:nvSpPr>
        <p:spPr>
          <a:xfrm flipH="1" flipV="1">
            <a:off x="4711702" y="1936787"/>
            <a:ext cx="1739898" cy="1049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94" name="Shape 2294"/>
          <p:cNvSpPr/>
          <p:nvPr/>
        </p:nvSpPr>
        <p:spPr>
          <a:xfrm>
            <a:off x="3708400" y="5715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2295" name="Shape 2295"/>
          <p:cNvSpPr/>
          <p:nvPr/>
        </p:nvSpPr>
        <p:spPr>
          <a:xfrm>
            <a:off x="5384800" y="17907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else</a:t>
            </a:r>
          </a:p>
        </p:txBody>
      </p:sp>
      <p:sp>
        <p:nvSpPr>
          <p:cNvPr id="2296" name="Shape 2296"/>
          <p:cNvSpPr/>
          <p:nvPr/>
        </p:nvSpPr>
        <p:spPr>
          <a:xfrm flipV="1">
            <a:off x="7064506" y="2260599"/>
            <a:ext cx="12" cy="647702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97" name="Shape 2297"/>
          <p:cNvSpPr/>
          <p:nvPr/>
        </p:nvSpPr>
        <p:spPr>
          <a:xfrm>
            <a:off x="6121400" y="21971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01</a:t>
            </a:r>
          </a:p>
        </p:txBody>
      </p:sp>
      <p:sp>
        <p:nvSpPr>
          <p:cNvPr id="2298" name="Shape 2298"/>
          <p:cNvSpPr/>
          <p:nvPr/>
        </p:nvSpPr>
        <p:spPr>
          <a:xfrm flipH="1" flipV="1">
            <a:off x="4537217" y="2158999"/>
            <a:ext cx="1948961" cy="93325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299" name="Shape 2299"/>
          <p:cNvSpPr/>
          <p:nvPr/>
        </p:nvSpPr>
        <p:spPr>
          <a:xfrm>
            <a:off x="3352800" y="17526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=0</a:t>
            </a:r>
          </a:p>
        </p:txBody>
      </p:sp>
      <p:sp>
        <p:nvSpPr>
          <p:cNvPr id="2300" name="Shape 2300"/>
          <p:cNvSpPr/>
          <p:nvPr/>
        </p:nvSpPr>
        <p:spPr>
          <a:xfrm>
            <a:off x="6629400" y="17526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=0</a:t>
            </a:r>
          </a:p>
        </p:txBody>
      </p:sp>
      <p:sp>
        <p:nvSpPr>
          <p:cNvPr id="2301" name="Shape 2301"/>
          <p:cNvSpPr/>
          <p:nvPr/>
        </p:nvSpPr>
        <p:spPr>
          <a:xfrm>
            <a:off x="7340600" y="25146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 0</a:t>
            </a:r>
          </a:p>
        </p:txBody>
      </p:sp>
      <p:sp>
        <p:nvSpPr>
          <p:cNvPr id="2302" name="Shape 2302"/>
          <p:cNvSpPr/>
          <p:nvPr/>
        </p:nvSpPr>
        <p:spPr>
          <a:xfrm>
            <a:off x="6083300" y="2527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A = 0</a:t>
            </a:r>
          </a:p>
        </p:txBody>
      </p:sp>
      <p:grpSp>
        <p:nvGrpSpPr>
          <p:cNvPr id="2305" name="Group 2305"/>
          <p:cNvGrpSpPr/>
          <p:nvPr/>
        </p:nvGrpSpPr>
        <p:grpSpPr>
          <a:xfrm>
            <a:off x="4051300" y="2641600"/>
            <a:ext cx="1752600" cy="723900"/>
            <a:chOff x="0" y="0"/>
            <a:chExt cx="1752600" cy="723900"/>
          </a:xfrm>
        </p:grpSpPr>
        <p:sp>
          <p:nvSpPr>
            <p:cNvPr id="2303" name="Shape 2303"/>
            <p:cNvSpPr/>
            <p:nvPr/>
          </p:nvSpPr>
          <p:spPr>
            <a:xfrm>
              <a:off x="0" y="0"/>
              <a:ext cx="1752600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[E = 10] A = 1</a:t>
              </a:r>
            </a:p>
          </p:txBody>
        </p:sp>
        <p:sp>
          <p:nvSpPr>
            <p:cNvPr id="2304" name="Shape 2304"/>
            <p:cNvSpPr/>
            <p:nvPr/>
          </p:nvSpPr>
          <p:spPr>
            <a:xfrm>
              <a:off x="127000" y="254000"/>
              <a:ext cx="1155700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else A = 0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Shape 2307"/>
          <p:cNvSpPr/>
          <p:nvPr/>
        </p:nvSpPr>
        <p:spPr>
          <a:xfrm>
            <a:off x="2641600" y="964058"/>
            <a:ext cx="5308600" cy="374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08" name="Shape 2308"/>
          <p:cNvSpPr/>
          <p:nvPr/>
        </p:nvSpPr>
        <p:spPr>
          <a:xfrm flipH="1">
            <a:off x="2637781" y="954124"/>
            <a:ext cx="315" cy="76369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09" name="Shape 2309"/>
          <p:cNvSpPr/>
          <p:nvPr/>
        </p:nvSpPr>
        <p:spPr>
          <a:xfrm>
            <a:off x="2623787" y="1704076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312" name="Group 2312"/>
          <p:cNvGrpSpPr/>
          <p:nvPr/>
        </p:nvGrpSpPr>
        <p:grpSpPr>
          <a:xfrm rot="10800000" flipH="1">
            <a:off x="2743212" y="1558935"/>
            <a:ext cx="676340" cy="828464"/>
            <a:chOff x="0" y="0"/>
            <a:chExt cx="676339" cy="828462"/>
          </a:xfrm>
        </p:grpSpPr>
        <p:sp>
          <p:nvSpPr>
            <p:cNvPr id="2310" name="Shape 2310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11" name="Shape 2311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313" name="Shape 2313"/>
          <p:cNvSpPr/>
          <p:nvPr/>
        </p:nvSpPr>
        <p:spPr>
          <a:xfrm>
            <a:off x="2210137" y="914483"/>
            <a:ext cx="673101" cy="46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2314" name="Shape 2314"/>
          <p:cNvSpPr/>
          <p:nvPr/>
        </p:nvSpPr>
        <p:spPr>
          <a:xfrm>
            <a:off x="1193800" y="1783505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2315" name="Shape 2315"/>
          <p:cNvSpPr/>
          <p:nvPr/>
        </p:nvSpPr>
        <p:spPr>
          <a:xfrm>
            <a:off x="3416300" y="1923206"/>
            <a:ext cx="750599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16" name="Shape 2316"/>
          <p:cNvSpPr/>
          <p:nvPr/>
        </p:nvSpPr>
        <p:spPr>
          <a:xfrm>
            <a:off x="1587500" y="19994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317" name="Shape 2317"/>
          <p:cNvSpPr/>
          <p:nvPr/>
        </p:nvSpPr>
        <p:spPr>
          <a:xfrm flipH="1" flipV="1">
            <a:off x="1803399" y="18635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18" name="Shape 2318"/>
          <p:cNvSpPr/>
          <p:nvPr/>
        </p:nvSpPr>
        <p:spPr>
          <a:xfrm>
            <a:off x="1663700" y="1930400"/>
            <a:ext cx="1104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19" name="Shape 2319"/>
          <p:cNvSpPr/>
          <p:nvPr/>
        </p:nvSpPr>
        <p:spPr>
          <a:xfrm>
            <a:off x="4813300" y="19050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0" name="Shape 2320"/>
          <p:cNvSpPr/>
          <p:nvPr/>
        </p:nvSpPr>
        <p:spPr>
          <a:xfrm>
            <a:off x="6210300" y="18923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1" name="Shape 2321"/>
          <p:cNvSpPr/>
          <p:nvPr/>
        </p:nvSpPr>
        <p:spPr>
          <a:xfrm>
            <a:off x="7607300" y="1879600"/>
            <a:ext cx="750599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2" name="Shape 2322"/>
          <p:cNvSpPr/>
          <p:nvPr/>
        </p:nvSpPr>
        <p:spPr>
          <a:xfrm flipH="1">
            <a:off x="4027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3" name="Shape 2323"/>
          <p:cNvSpPr/>
          <p:nvPr/>
        </p:nvSpPr>
        <p:spPr>
          <a:xfrm>
            <a:off x="4025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4" name="Shape 2324"/>
          <p:cNvSpPr/>
          <p:nvPr/>
        </p:nvSpPr>
        <p:spPr>
          <a:xfrm flipH="1">
            <a:off x="6821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5" name="Shape 2325"/>
          <p:cNvSpPr/>
          <p:nvPr/>
        </p:nvSpPr>
        <p:spPr>
          <a:xfrm>
            <a:off x="6819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6" name="Shape 2326"/>
          <p:cNvSpPr/>
          <p:nvPr/>
        </p:nvSpPr>
        <p:spPr>
          <a:xfrm flipH="1">
            <a:off x="5424199" y="9525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27" name="Shape 2327"/>
          <p:cNvSpPr/>
          <p:nvPr/>
        </p:nvSpPr>
        <p:spPr>
          <a:xfrm>
            <a:off x="5422905" y="17024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330" name="Group 2330"/>
          <p:cNvGrpSpPr/>
          <p:nvPr/>
        </p:nvGrpSpPr>
        <p:grpSpPr>
          <a:xfrm rot="10800000" flipH="1">
            <a:off x="4140199" y="1549400"/>
            <a:ext cx="676341" cy="828463"/>
            <a:chOff x="0" y="0"/>
            <a:chExt cx="676339" cy="828462"/>
          </a:xfrm>
        </p:grpSpPr>
        <p:sp>
          <p:nvSpPr>
            <p:cNvPr id="2328" name="Shape 2328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29" name="Shape 2329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333" name="Group 2333"/>
          <p:cNvGrpSpPr/>
          <p:nvPr/>
        </p:nvGrpSpPr>
        <p:grpSpPr>
          <a:xfrm rot="10800000" flipH="1">
            <a:off x="5537199" y="1536700"/>
            <a:ext cx="676341" cy="828463"/>
            <a:chOff x="0" y="0"/>
            <a:chExt cx="676339" cy="828462"/>
          </a:xfrm>
        </p:grpSpPr>
        <p:sp>
          <p:nvSpPr>
            <p:cNvPr id="2331" name="Shape 2331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32" name="Shape 2332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336" name="Group 2336"/>
          <p:cNvGrpSpPr/>
          <p:nvPr/>
        </p:nvGrpSpPr>
        <p:grpSpPr>
          <a:xfrm rot="10800000" flipH="1">
            <a:off x="6934199" y="1524000"/>
            <a:ext cx="676341" cy="828463"/>
            <a:chOff x="0" y="0"/>
            <a:chExt cx="676339" cy="828462"/>
          </a:xfrm>
        </p:grpSpPr>
        <p:sp>
          <p:nvSpPr>
            <p:cNvPr id="2334" name="Shape 2334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35" name="Shape 2335"/>
            <p:cNvSpPr/>
            <p:nvPr/>
          </p:nvSpPr>
          <p:spPr>
            <a:xfrm rot="5399991" flipH="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337" name="Shape 2337"/>
          <p:cNvSpPr/>
          <p:nvPr/>
        </p:nvSpPr>
        <p:spPr>
          <a:xfrm>
            <a:off x="30607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x[n-1]</a:t>
            </a:r>
          </a:p>
        </p:txBody>
      </p:sp>
      <p:sp>
        <p:nvSpPr>
          <p:cNvPr id="2338" name="Shape 2338"/>
          <p:cNvSpPr/>
          <p:nvPr/>
        </p:nvSpPr>
        <p:spPr>
          <a:xfrm>
            <a:off x="43434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x[n-2]</a:t>
            </a:r>
          </a:p>
        </p:txBody>
      </p:sp>
      <p:sp>
        <p:nvSpPr>
          <p:cNvPr id="2339" name="Shape 2339"/>
          <p:cNvSpPr/>
          <p:nvPr/>
        </p:nvSpPr>
        <p:spPr>
          <a:xfrm>
            <a:off x="56261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x[n-3]</a:t>
            </a:r>
          </a:p>
        </p:txBody>
      </p:sp>
      <p:sp>
        <p:nvSpPr>
          <p:cNvPr id="2340" name="Shape 2340"/>
          <p:cNvSpPr/>
          <p:nvPr/>
        </p:nvSpPr>
        <p:spPr>
          <a:xfrm>
            <a:off x="7073900" y="11430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x[n-4]</a:t>
            </a:r>
          </a:p>
        </p:txBody>
      </p:sp>
      <p:grpSp>
        <p:nvGrpSpPr>
          <p:cNvPr id="2343" name="Group 2343"/>
          <p:cNvGrpSpPr/>
          <p:nvPr/>
        </p:nvGrpSpPr>
        <p:grpSpPr>
          <a:xfrm>
            <a:off x="2744819" y="2870199"/>
            <a:ext cx="673101" cy="596902"/>
            <a:chOff x="0" y="0"/>
            <a:chExt cx="673100" cy="596900"/>
          </a:xfrm>
        </p:grpSpPr>
        <p:sp>
          <p:nvSpPr>
            <p:cNvPr id="2341" name="Shape 2341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42" name="Shape 2342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0</a:t>
              </a:r>
            </a:p>
          </p:txBody>
        </p:sp>
      </p:grpSp>
      <p:sp>
        <p:nvSpPr>
          <p:cNvPr id="2344" name="Shape 2344"/>
          <p:cNvSpPr/>
          <p:nvPr/>
        </p:nvSpPr>
        <p:spPr>
          <a:xfrm>
            <a:off x="24257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347" name="Group 2347"/>
          <p:cNvGrpSpPr/>
          <p:nvPr/>
        </p:nvGrpSpPr>
        <p:grpSpPr>
          <a:xfrm>
            <a:off x="2247899" y="2978150"/>
            <a:ext cx="355602" cy="374651"/>
            <a:chOff x="0" y="0"/>
            <a:chExt cx="355600" cy="374650"/>
          </a:xfrm>
        </p:grpSpPr>
        <p:sp>
          <p:nvSpPr>
            <p:cNvPr id="2345" name="Shape 2345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46" name="Shape 2346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350" name="Group 2350"/>
          <p:cNvGrpSpPr/>
          <p:nvPr/>
        </p:nvGrpSpPr>
        <p:grpSpPr>
          <a:xfrm>
            <a:off x="4140199" y="2870199"/>
            <a:ext cx="673102" cy="596902"/>
            <a:chOff x="0" y="0"/>
            <a:chExt cx="673100" cy="596900"/>
          </a:xfrm>
        </p:grpSpPr>
        <p:sp>
          <p:nvSpPr>
            <p:cNvPr id="2348" name="Shape 2348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49" name="Shape 2349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grpSp>
        <p:nvGrpSpPr>
          <p:cNvPr id="2353" name="Group 2353"/>
          <p:cNvGrpSpPr/>
          <p:nvPr/>
        </p:nvGrpSpPr>
        <p:grpSpPr>
          <a:xfrm>
            <a:off x="3632199" y="2984500"/>
            <a:ext cx="355602" cy="374651"/>
            <a:chOff x="0" y="0"/>
            <a:chExt cx="355600" cy="374650"/>
          </a:xfrm>
        </p:grpSpPr>
        <p:sp>
          <p:nvSpPr>
            <p:cNvPr id="2351" name="Shape 2351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52" name="Shape 2352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356" name="Group 2356"/>
          <p:cNvGrpSpPr/>
          <p:nvPr/>
        </p:nvGrpSpPr>
        <p:grpSpPr>
          <a:xfrm>
            <a:off x="5537199" y="2844799"/>
            <a:ext cx="673102" cy="596902"/>
            <a:chOff x="0" y="0"/>
            <a:chExt cx="673100" cy="596900"/>
          </a:xfrm>
        </p:grpSpPr>
        <p:sp>
          <p:nvSpPr>
            <p:cNvPr id="2354" name="Shape 2354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55" name="Shape 2355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2</a:t>
              </a:r>
            </a:p>
          </p:txBody>
        </p:sp>
      </p:grpSp>
      <p:grpSp>
        <p:nvGrpSpPr>
          <p:cNvPr id="2359" name="Group 2359"/>
          <p:cNvGrpSpPr/>
          <p:nvPr/>
        </p:nvGrpSpPr>
        <p:grpSpPr>
          <a:xfrm>
            <a:off x="6934199" y="2819399"/>
            <a:ext cx="673102" cy="596902"/>
            <a:chOff x="0" y="0"/>
            <a:chExt cx="673100" cy="596900"/>
          </a:xfrm>
        </p:grpSpPr>
        <p:sp>
          <p:nvSpPr>
            <p:cNvPr id="2357" name="Shape 2357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58" name="Shape 2358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3</a:t>
              </a:r>
            </a:p>
          </p:txBody>
        </p:sp>
      </p:grpSp>
      <p:grpSp>
        <p:nvGrpSpPr>
          <p:cNvPr id="2362" name="Group 2362"/>
          <p:cNvGrpSpPr/>
          <p:nvPr/>
        </p:nvGrpSpPr>
        <p:grpSpPr>
          <a:xfrm>
            <a:off x="8331199" y="2793999"/>
            <a:ext cx="673102" cy="596902"/>
            <a:chOff x="0" y="0"/>
            <a:chExt cx="673100" cy="596900"/>
          </a:xfrm>
        </p:grpSpPr>
        <p:sp>
          <p:nvSpPr>
            <p:cNvPr id="2360" name="Shape 2360"/>
            <p:cNvSpPr/>
            <p:nvPr/>
          </p:nvSpPr>
          <p:spPr>
            <a:xfrm rot="10800000" flipH="1">
              <a:off x="0" y="0"/>
              <a:ext cx="6731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61" name="Shape 2361"/>
            <p:cNvSpPr/>
            <p:nvPr/>
          </p:nvSpPr>
          <p:spPr>
            <a:xfrm>
              <a:off x="11080" y="127000"/>
              <a:ext cx="660401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</p:grpSp>
      <p:grpSp>
        <p:nvGrpSpPr>
          <p:cNvPr id="2365" name="Group 2365"/>
          <p:cNvGrpSpPr/>
          <p:nvPr/>
        </p:nvGrpSpPr>
        <p:grpSpPr>
          <a:xfrm>
            <a:off x="5029199" y="2984500"/>
            <a:ext cx="355602" cy="374651"/>
            <a:chOff x="0" y="0"/>
            <a:chExt cx="355600" cy="374650"/>
          </a:xfrm>
        </p:grpSpPr>
        <p:sp>
          <p:nvSpPr>
            <p:cNvPr id="2363" name="Shape 2363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64" name="Shape 2364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368" name="Group 2368"/>
          <p:cNvGrpSpPr/>
          <p:nvPr/>
        </p:nvGrpSpPr>
        <p:grpSpPr>
          <a:xfrm>
            <a:off x="6426199" y="2984500"/>
            <a:ext cx="355602" cy="374651"/>
            <a:chOff x="0" y="0"/>
            <a:chExt cx="355600" cy="374650"/>
          </a:xfrm>
        </p:grpSpPr>
        <p:sp>
          <p:nvSpPr>
            <p:cNvPr id="2366" name="Shape 2366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67" name="Shape 2367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371" name="Group 2371"/>
          <p:cNvGrpSpPr/>
          <p:nvPr/>
        </p:nvGrpSpPr>
        <p:grpSpPr>
          <a:xfrm>
            <a:off x="7823199" y="2971800"/>
            <a:ext cx="355602" cy="374651"/>
            <a:chOff x="0" y="0"/>
            <a:chExt cx="355600" cy="374650"/>
          </a:xfrm>
        </p:grpSpPr>
        <p:sp>
          <p:nvSpPr>
            <p:cNvPr id="2369" name="Shape 2369"/>
            <p:cNvSpPr/>
            <p:nvPr/>
          </p:nvSpPr>
          <p:spPr>
            <a:xfrm>
              <a:off x="-1" y="19049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70" name="Shape 2370"/>
            <p:cNvSpPr/>
            <p:nvPr/>
          </p:nvSpPr>
          <p:spPr>
            <a:xfrm>
              <a:off x="85824" y="0"/>
              <a:ext cx="20320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sp>
        <p:nvSpPr>
          <p:cNvPr id="2372" name="Shape 2372"/>
          <p:cNvSpPr/>
          <p:nvPr/>
        </p:nvSpPr>
        <p:spPr>
          <a:xfrm>
            <a:off x="38354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3" name="Shape 2373"/>
          <p:cNvSpPr/>
          <p:nvPr/>
        </p:nvSpPr>
        <p:spPr>
          <a:xfrm>
            <a:off x="5232400" y="19176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4" name="Shape 2374"/>
          <p:cNvSpPr/>
          <p:nvPr/>
        </p:nvSpPr>
        <p:spPr>
          <a:xfrm>
            <a:off x="6616700" y="19049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5" name="Shape 2375"/>
          <p:cNvSpPr/>
          <p:nvPr/>
        </p:nvSpPr>
        <p:spPr>
          <a:xfrm>
            <a:off x="8013700" y="18795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6" name="Shape 2376"/>
          <p:cNvSpPr/>
          <p:nvPr/>
        </p:nvSpPr>
        <p:spPr>
          <a:xfrm>
            <a:off x="25908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7" name="Shape 2377"/>
          <p:cNvSpPr/>
          <p:nvPr/>
        </p:nvSpPr>
        <p:spPr>
          <a:xfrm>
            <a:off x="3975100" y="31750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8" name="Shape 2378"/>
          <p:cNvSpPr/>
          <p:nvPr/>
        </p:nvSpPr>
        <p:spPr>
          <a:xfrm>
            <a:off x="53848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79" name="Shape 2379"/>
          <p:cNvSpPr/>
          <p:nvPr/>
        </p:nvSpPr>
        <p:spPr>
          <a:xfrm>
            <a:off x="6769100" y="31623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0" name="Shape 2380"/>
          <p:cNvSpPr/>
          <p:nvPr/>
        </p:nvSpPr>
        <p:spPr>
          <a:xfrm>
            <a:off x="8178800" y="3124200"/>
            <a:ext cx="1651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1" name="Shape 2381"/>
          <p:cNvSpPr/>
          <p:nvPr/>
        </p:nvSpPr>
        <p:spPr>
          <a:xfrm>
            <a:off x="2438400" y="3378200"/>
            <a:ext cx="1" cy="123190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2" name="Shape 2382"/>
          <p:cNvSpPr/>
          <p:nvPr/>
        </p:nvSpPr>
        <p:spPr>
          <a:xfrm>
            <a:off x="3835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3" name="Shape 2383"/>
          <p:cNvSpPr/>
          <p:nvPr/>
        </p:nvSpPr>
        <p:spPr>
          <a:xfrm>
            <a:off x="5232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4" name="Shape 2384"/>
          <p:cNvSpPr/>
          <p:nvPr/>
        </p:nvSpPr>
        <p:spPr>
          <a:xfrm>
            <a:off x="6629400" y="33654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5" name="Shape 2385"/>
          <p:cNvSpPr/>
          <p:nvPr/>
        </p:nvSpPr>
        <p:spPr>
          <a:xfrm>
            <a:off x="8013700" y="3352799"/>
            <a:ext cx="1" cy="106680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6" name="Shape 2386"/>
          <p:cNvSpPr/>
          <p:nvPr/>
        </p:nvSpPr>
        <p:spPr>
          <a:xfrm>
            <a:off x="8115300" y="4610100"/>
            <a:ext cx="750599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387" name="Shape 2387"/>
          <p:cNvSpPr/>
          <p:nvPr/>
        </p:nvSpPr>
        <p:spPr>
          <a:xfrm>
            <a:off x="8953500" y="44196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sp>
        <p:nvSpPr>
          <p:cNvPr id="2388" name="Shape 2388"/>
          <p:cNvSpPr/>
          <p:nvPr/>
        </p:nvSpPr>
        <p:spPr>
          <a:xfrm>
            <a:off x="8204200" y="46609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389" name="Shape 2389"/>
          <p:cNvSpPr/>
          <p:nvPr/>
        </p:nvSpPr>
        <p:spPr>
          <a:xfrm flipH="1" flipV="1">
            <a:off x="8407399" y="45466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392" name="Group 2392"/>
          <p:cNvGrpSpPr/>
          <p:nvPr/>
        </p:nvGrpSpPr>
        <p:grpSpPr>
          <a:xfrm>
            <a:off x="3657599" y="4419599"/>
            <a:ext cx="355602" cy="355602"/>
            <a:chOff x="0" y="0"/>
            <a:chExt cx="355600" cy="355600"/>
          </a:xfrm>
        </p:grpSpPr>
        <p:sp>
          <p:nvSpPr>
            <p:cNvPr id="2390" name="Shape 2390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91" name="Shape 2391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395" name="Group 2395"/>
          <p:cNvGrpSpPr/>
          <p:nvPr/>
        </p:nvGrpSpPr>
        <p:grpSpPr>
          <a:xfrm>
            <a:off x="5054599" y="4432299"/>
            <a:ext cx="355602" cy="355602"/>
            <a:chOff x="0" y="0"/>
            <a:chExt cx="355600" cy="355600"/>
          </a:xfrm>
        </p:grpSpPr>
        <p:sp>
          <p:nvSpPr>
            <p:cNvPr id="2393" name="Shape 2393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94" name="Shape 2394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398" name="Group 2398"/>
          <p:cNvGrpSpPr/>
          <p:nvPr/>
        </p:nvGrpSpPr>
        <p:grpSpPr>
          <a:xfrm>
            <a:off x="6451599" y="4432299"/>
            <a:ext cx="355602" cy="355602"/>
            <a:chOff x="0" y="0"/>
            <a:chExt cx="355600" cy="355600"/>
          </a:xfrm>
        </p:grpSpPr>
        <p:sp>
          <p:nvSpPr>
            <p:cNvPr id="2396" name="Shape 2396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397" name="Shape 2397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401" name="Group 2401"/>
          <p:cNvGrpSpPr/>
          <p:nvPr/>
        </p:nvGrpSpPr>
        <p:grpSpPr>
          <a:xfrm>
            <a:off x="7835899" y="4419599"/>
            <a:ext cx="355602" cy="355602"/>
            <a:chOff x="0" y="0"/>
            <a:chExt cx="355600" cy="355600"/>
          </a:xfrm>
        </p:grpSpPr>
        <p:sp>
          <p:nvSpPr>
            <p:cNvPr id="2399" name="Shape 2399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400" name="Shape 2400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402" name="Shape 2402"/>
          <p:cNvSpPr/>
          <p:nvPr/>
        </p:nvSpPr>
        <p:spPr>
          <a:xfrm flipV="1">
            <a:off x="4013200" y="4610099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403" name="Shape 2403"/>
          <p:cNvSpPr/>
          <p:nvPr/>
        </p:nvSpPr>
        <p:spPr>
          <a:xfrm flipV="1">
            <a:off x="6807200" y="46101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404" name="Shape 2404"/>
          <p:cNvSpPr/>
          <p:nvPr/>
        </p:nvSpPr>
        <p:spPr>
          <a:xfrm flipV="1">
            <a:off x="5410200" y="46228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405" name="Shape 2405"/>
          <p:cNvSpPr/>
          <p:nvPr/>
        </p:nvSpPr>
        <p:spPr>
          <a:xfrm flipV="1">
            <a:off x="2425700" y="4610100"/>
            <a:ext cx="12192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8" name="Group 2508"/>
          <p:cNvGrpSpPr/>
          <p:nvPr/>
        </p:nvGrpSpPr>
        <p:grpSpPr>
          <a:xfrm>
            <a:off x="965200" y="802582"/>
            <a:ext cx="9119900" cy="4251475"/>
            <a:chOff x="0" y="0"/>
            <a:chExt cx="9119899" cy="4251473"/>
          </a:xfrm>
        </p:grpSpPr>
        <p:sp>
          <p:nvSpPr>
            <p:cNvPr id="2407" name="Shape 2407"/>
            <p:cNvSpPr/>
            <p:nvPr/>
          </p:nvSpPr>
          <p:spPr>
            <a:xfrm flipV="1">
              <a:off x="475332" y="161475"/>
              <a:ext cx="5153559" cy="72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08" name="Shape 2408"/>
            <p:cNvSpPr/>
            <p:nvPr/>
          </p:nvSpPr>
          <p:spPr>
            <a:xfrm flipH="1">
              <a:off x="1443981" y="151542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09" name="Shape 2409"/>
            <p:cNvSpPr/>
            <p:nvPr/>
          </p:nvSpPr>
          <p:spPr>
            <a:xfrm>
              <a:off x="1429987" y="901493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412" name="Group 2412"/>
            <p:cNvGrpSpPr/>
            <p:nvPr/>
          </p:nvGrpSpPr>
          <p:grpSpPr>
            <a:xfrm rot="10800000" flipH="1">
              <a:off x="1549412" y="756352"/>
              <a:ext cx="676340" cy="828464"/>
              <a:chOff x="0" y="0"/>
              <a:chExt cx="676339" cy="828462"/>
            </a:xfrm>
          </p:grpSpPr>
          <p:sp>
            <p:nvSpPr>
              <p:cNvPr id="2410" name="Shape 2410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11" name="Shape 2411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413" name="Shape 2413"/>
            <p:cNvSpPr/>
            <p:nvPr/>
          </p:nvSpPr>
          <p:spPr>
            <a:xfrm>
              <a:off x="51137" y="35701"/>
              <a:ext cx="673101" cy="4699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2414" name="Shape 2414"/>
            <p:cNvSpPr/>
            <p:nvPr/>
          </p:nvSpPr>
          <p:spPr>
            <a:xfrm>
              <a:off x="0" y="980922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x[n]</a:t>
              </a:r>
            </a:p>
          </p:txBody>
        </p:sp>
        <p:sp>
          <p:nvSpPr>
            <p:cNvPr id="2415" name="Shape 2415"/>
            <p:cNvSpPr/>
            <p:nvPr/>
          </p:nvSpPr>
          <p:spPr>
            <a:xfrm>
              <a:off x="2222500" y="1120623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6" name="Shape 2416"/>
            <p:cNvSpPr/>
            <p:nvPr/>
          </p:nvSpPr>
          <p:spPr>
            <a:xfrm>
              <a:off x="685968" y="1235650"/>
              <a:ext cx="609601" cy="27358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417" name="Shape 2417"/>
            <p:cNvSpPr/>
            <p:nvPr/>
          </p:nvSpPr>
          <p:spPr>
            <a:xfrm flipH="1" flipV="1">
              <a:off x="941585" y="1059760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8" name="Shape 2418"/>
            <p:cNvSpPr/>
            <p:nvPr/>
          </p:nvSpPr>
          <p:spPr>
            <a:xfrm>
              <a:off x="469900" y="1127817"/>
              <a:ext cx="11049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9" name="Shape 2419"/>
            <p:cNvSpPr/>
            <p:nvPr/>
          </p:nvSpPr>
          <p:spPr>
            <a:xfrm>
              <a:off x="3619500" y="1102417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0" name="Shape 2420"/>
            <p:cNvSpPr/>
            <p:nvPr/>
          </p:nvSpPr>
          <p:spPr>
            <a:xfrm>
              <a:off x="5016500" y="1089717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1" name="Shape 2421"/>
            <p:cNvSpPr/>
            <p:nvPr/>
          </p:nvSpPr>
          <p:spPr>
            <a:xfrm>
              <a:off x="6413500" y="1077017"/>
              <a:ext cx="41690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2" name="Shape 2422"/>
            <p:cNvSpPr/>
            <p:nvPr/>
          </p:nvSpPr>
          <p:spPr>
            <a:xfrm flipH="1">
              <a:off x="2833399" y="149917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3" name="Shape 2423"/>
            <p:cNvSpPr/>
            <p:nvPr/>
          </p:nvSpPr>
          <p:spPr>
            <a:xfrm>
              <a:off x="2832105" y="899868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4" name="Shape 2424"/>
            <p:cNvSpPr/>
            <p:nvPr/>
          </p:nvSpPr>
          <p:spPr>
            <a:xfrm flipH="1">
              <a:off x="5627399" y="149917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5" name="Shape 2425"/>
            <p:cNvSpPr/>
            <p:nvPr/>
          </p:nvSpPr>
          <p:spPr>
            <a:xfrm>
              <a:off x="5626105" y="899868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6" name="Shape 2426"/>
            <p:cNvSpPr/>
            <p:nvPr/>
          </p:nvSpPr>
          <p:spPr>
            <a:xfrm flipH="1">
              <a:off x="4230399" y="149917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7" name="Shape 2427"/>
            <p:cNvSpPr/>
            <p:nvPr/>
          </p:nvSpPr>
          <p:spPr>
            <a:xfrm>
              <a:off x="4229105" y="899868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430" name="Group 2430"/>
            <p:cNvGrpSpPr/>
            <p:nvPr/>
          </p:nvGrpSpPr>
          <p:grpSpPr>
            <a:xfrm rot="10800000" flipH="1">
              <a:off x="2946399" y="746817"/>
              <a:ext cx="676341" cy="828464"/>
              <a:chOff x="0" y="0"/>
              <a:chExt cx="676339" cy="828462"/>
            </a:xfrm>
          </p:grpSpPr>
          <p:sp>
            <p:nvSpPr>
              <p:cNvPr id="2428" name="Shape 2428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29" name="Shape 2429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433" name="Group 2433"/>
            <p:cNvGrpSpPr/>
            <p:nvPr/>
          </p:nvGrpSpPr>
          <p:grpSpPr>
            <a:xfrm rot="10800000" flipH="1">
              <a:off x="4343399" y="734117"/>
              <a:ext cx="676341" cy="828464"/>
              <a:chOff x="0" y="0"/>
              <a:chExt cx="676339" cy="828462"/>
            </a:xfrm>
          </p:grpSpPr>
          <p:sp>
            <p:nvSpPr>
              <p:cNvPr id="2431" name="Shape 2431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32" name="Shape 2432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436" name="Group 2436"/>
            <p:cNvGrpSpPr/>
            <p:nvPr/>
          </p:nvGrpSpPr>
          <p:grpSpPr>
            <a:xfrm rot="10800000" flipH="1">
              <a:off x="5740399" y="721417"/>
              <a:ext cx="676341" cy="828464"/>
              <a:chOff x="0" y="0"/>
              <a:chExt cx="676339" cy="828462"/>
            </a:xfrm>
          </p:grpSpPr>
          <p:sp>
            <p:nvSpPr>
              <p:cNvPr id="2434" name="Shape 2434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35" name="Shape 2435"/>
              <p:cNvSpPr/>
              <p:nvPr/>
            </p:nvSpPr>
            <p:spPr>
              <a:xfrm rot="5399991" flipH="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2437" name="Shape 2437"/>
            <p:cNvSpPr/>
            <p:nvPr/>
          </p:nvSpPr>
          <p:spPr>
            <a:xfrm>
              <a:off x="1866900" y="340417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x[n-1]</a:t>
              </a:r>
            </a:p>
          </p:txBody>
        </p:sp>
        <p:sp>
          <p:nvSpPr>
            <p:cNvPr id="2438" name="Shape 2438"/>
            <p:cNvSpPr/>
            <p:nvPr/>
          </p:nvSpPr>
          <p:spPr>
            <a:xfrm>
              <a:off x="3149600" y="340417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x[n-2]</a:t>
              </a:r>
            </a:p>
          </p:txBody>
        </p:sp>
        <p:sp>
          <p:nvSpPr>
            <p:cNvPr id="2439" name="Shape 2439"/>
            <p:cNvSpPr/>
            <p:nvPr/>
          </p:nvSpPr>
          <p:spPr>
            <a:xfrm>
              <a:off x="4432300" y="340417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x[n-3]</a:t>
              </a:r>
            </a:p>
          </p:txBody>
        </p:sp>
        <p:sp>
          <p:nvSpPr>
            <p:cNvPr id="2440" name="Shape 2440"/>
            <p:cNvSpPr/>
            <p:nvPr/>
          </p:nvSpPr>
          <p:spPr>
            <a:xfrm>
              <a:off x="5880100" y="340417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x[n-4]</a:t>
              </a:r>
            </a:p>
          </p:txBody>
        </p:sp>
        <p:grpSp>
          <p:nvGrpSpPr>
            <p:cNvPr id="2443" name="Group 2443"/>
            <p:cNvGrpSpPr/>
            <p:nvPr/>
          </p:nvGrpSpPr>
          <p:grpSpPr>
            <a:xfrm>
              <a:off x="1551019" y="2067617"/>
              <a:ext cx="673101" cy="596901"/>
              <a:chOff x="0" y="0"/>
              <a:chExt cx="673100" cy="596900"/>
            </a:xfrm>
          </p:grpSpPr>
          <p:sp>
            <p:nvSpPr>
              <p:cNvPr id="2441" name="Shape 2441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42" name="Shape 2442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0</a:t>
                </a:r>
              </a:p>
            </p:txBody>
          </p:sp>
        </p:grpSp>
        <p:sp>
          <p:nvSpPr>
            <p:cNvPr id="2444" name="Shape 2444"/>
            <p:cNvSpPr/>
            <p:nvPr/>
          </p:nvSpPr>
          <p:spPr>
            <a:xfrm flipH="1">
              <a:off x="1231899" y="11151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447" name="Group 2447"/>
            <p:cNvGrpSpPr/>
            <p:nvPr/>
          </p:nvGrpSpPr>
          <p:grpSpPr>
            <a:xfrm>
              <a:off x="1054099" y="2175567"/>
              <a:ext cx="355602" cy="374651"/>
              <a:chOff x="0" y="0"/>
              <a:chExt cx="355600" cy="374650"/>
            </a:xfrm>
          </p:grpSpPr>
          <p:sp>
            <p:nvSpPr>
              <p:cNvPr id="2445" name="Shape 2445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46" name="Shape 2446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50" name="Group 2450"/>
            <p:cNvGrpSpPr/>
            <p:nvPr/>
          </p:nvGrpSpPr>
          <p:grpSpPr>
            <a:xfrm>
              <a:off x="2946399" y="2067617"/>
              <a:ext cx="673102" cy="596901"/>
              <a:chOff x="0" y="0"/>
              <a:chExt cx="673100" cy="596900"/>
            </a:xfrm>
          </p:grpSpPr>
          <p:sp>
            <p:nvSpPr>
              <p:cNvPr id="2448" name="Shape 2448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49" name="Shape 2449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1</a:t>
                </a:r>
              </a:p>
            </p:txBody>
          </p:sp>
        </p:grpSp>
        <p:grpSp>
          <p:nvGrpSpPr>
            <p:cNvPr id="2453" name="Group 2453"/>
            <p:cNvGrpSpPr/>
            <p:nvPr/>
          </p:nvGrpSpPr>
          <p:grpSpPr>
            <a:xfrm>
              <a:off x="2438399" y="2181917"/>
              <a:ext cx="355602" cy="374651"/>
              <a:chOff x="0" y="0"/>
              <a:chExt cx="355600" cy="374650"/>
            </a:xfrm>
          </p:grpSpPr>
          <p:sp>
            <p:nvSpPr>
              <p:cNvPr id="2451" name="Shape 2451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52" name="Shape 2452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56" name="Group 2456"/>
            <p:cNvGrpSpPr/>
            <p:nvPr/>
          </p:nvGrpSpPr>
          <p:grpSpPr>
            <a:xfrm>
              <a:off x="4343399" y="2042217"/>
              <a:ext cx="673102" cy="596901"/>
              <a:chOff x="0" y="0"/>
              <a:chExt cx="673100" cy="596900"/>
            </a:xfrm>
          </p:grpSpPr>
          <p:sp>
            <p:nvSpPr>
              <p:cNvPr id="2454" name="Shape 2454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55" name="Shape 2455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459" name="Group 2459"/>
            <p:cNvGrpSpPr/>
            <p:nvPr/>
          </p:nvGrpSpPr>
          <p:grpSpPr>
            <a:xfrm>
              <a:off x="5740399" y="2016817"/>
              <a:ext cx="673102" cy="596901"/>
              <a:chOff x="0" y="0"/>
              <a:chExt cx="673100" cy="596900"/>
            </a:xfrm>
          </p:grpSpPr>
          <p:sp>
            <p:nvSpPr>
              <p:cNvPr id="2457" name="Shape 2457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58" name="Shape 2458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3</a:t>
                </a:r>
              </a:p>
            </p:txBody>
          </p:sp>
        </p:grpSp>
        <p:grpSp>
          <p:nvGrpSpPr>
            <p:cNvPr id="2462" name="Group 2462"/>
            <p:cNvGrpSpPr/>
            <p:nvPr/>
          </p:nvGrpSpPr>
          <p:grpSpPr>
            <a:xfrm>
              <a:off x="7137399" y="1991417"/>
              <a:ext cx="673102" cy="596901"/>
              <a:chOff x="0" y="0"/>
              <a:chExt cx="673100" cy="596900"/>
            </a:xfrm>
          </p:grpSpPr>
          <p:sp>
            <p:nvSpPr>
              <p:cNvPr id="2460" name="Shape 2460"/>
              <p:cNvSpPr/>
              <p:nvPr/>
            </p:nvSpPr>
            <p:spPr>
              <a:xfrm rot="10800000" flipH="1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61" name="Shape 2461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ctr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h</a:t>
                </a:r>
                <a:r>
                  <a:rPr sz="2000" baseline="-5999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rPr>
                  <a:t>4</a:t>
                </a:r>
              </a:p>
            </p:txBody>
          </p:sp>
        </p:grpSp>
        <p:grpSp>
          <p:nvGrpSpPr>
            <p:cNvPr id="2465" name="Group 2465"/>
            <p:cNvGrpSpPr/>
            <p:nvPr/>
          </p:nvGrpSpPr>
          <p:grpSpPr>
            <a:xfrm>
              <a:off x="3835399" y="2181917"/>
              <a:ext cx="355602" cy="374651"/>
              <a:chOff x="0" y="0"/>
              <a:chExt cx="355600" cy="374650"/>
            </a:xfrm>
          </p:grpSpPr>
          <p:sp>
            <p:nvSpPr>
              <p:cNvPr id="2463" name="Shape 2463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64" name="Shape 2464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68" name="Group 2468"/>
            <p:cNvGrpSpPr/>
            <p:nvPr/>
          </p:nvGrpSpPr>
          <p:grpSpPr>
            <a:xfrm>
              <a:off x="5232399" y="2181917"/>
              <a:ext cx="355602" cy="374651"/>
              <a:chOff x="0" y="0"/>
              <a:chExt cx="355600" cy="374650"/>
            </a:xfrm>
          </p:grpSpPr>
          <p:sp>
            <p:nvSpPr>
              <p:cNvPr id="2466" name="Shape 2466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67" name="Shape 2467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71" name="Group 2471"/>
            <p:cNvGrpSpPr/>
            <p:nvPr/>
          </p:nvGrpSpPr>
          <p:grpSpPr>
            <a:xfrm>
              <a:off x="6629399" y="2169217"/>
              <a:ext cx="355602" cy="374651"/>
              <a:chOff x="0" y="0"/>
              <a:chExt cx="355600" cy="374650"/>
            </a:xfrm>
          </p:grpSpPr>
          <p:sp>
            <p:nvSpPr>
              <p:cNvPr id="2469" name="Shape 2469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70" name="Shape 2470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sp>
          <p:nvSpPr>
            <p:cNvPr id="2472" name="Shape 2472"/>
            <p:cNvSpPr/>
            <p:nvPr/>
          </p:nvSpPr>
          <p:spPr>
            <a:xfrm flipH="1">
              <a:off x="2641599" y="11151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3" name="Shape 2473"/>
            <p:cNvSpPr/>
            <p:nvPr/>
          </p:nvSpPr>
          <p:spPr>
            <a:xfrm flipH="1">
              <a:off x="4038599" y="11151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4" name="Shape 2474"/>
            <p:cNvSpPr/>
            <p:nvPr/>
          </p:nvSpPr>
          <p:spPr>
            <a:xfrm flipH="1">
              <a:off x="5422899" y="11024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5" name="Shape 2475"/>
            <p:cNvSpPr/>
            <p:nvPr/>
          </p:nvSpPr>
          <p:spPr>
            <a:xfrm flipH="1">
              <a:off x="6819899" y="10770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6" name="Shape 2476"/>
            <p:cNvSpPr/>
            <p:nvPr/>
          </p:nvSpPr>
          <p:spPr>
            <a:xfrm>
              <a:off x="1397000" y="2359717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7" name="Shape 2477"/>
            <p:cNvSpPr/>
            <p:nvPr/>
          </p:nvSpPr>
          <p:spPr>
            <a:xfrm>
              <a:off x="2781300" y="2372417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8" name="Shape 2478"/>
            <p:cNvSpPr/>
            <p:nvPr/>
          </p:nvSpPr>
          <p:spPr>
            <a:xfrm>
              <a:off x="4191000" y="2359717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9" name="Shape 2479"/>
            <p:cNvSpPr/>
            <p:nvPr/>
          </p:nvSpPr>
          <p:spPr>
            <a:xfrm>
              <a:off x="5575300" y="2359717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0" name="Shape 2480"/>
            <p:cNvSpPr/>
            <p:nvPr/>
          </p:nvSpPr>
          <p:spPr>
            <a:xfrm>
              <a:off x="6985000" y="2321617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1" name="Shape 2481"/>
            <p:cNvSpPr/>
            <p:nvPr/>
          </p:nvSpPr>
          <p:spPr>
            <a:xfrm flipH="1">
              <a:off x="1244599" y="2575617"/>
              <a:ext cx="2" cy="12319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2" name="Shape 2482"/>
            <p:cNvSpPr/>
            <p:nvPr/>
          </p:nvSpPr>
          <p:spPr>
            <a:xfrm flipH="1">
              <a:off x="2641599" y="25629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3" name="Shape 2483"/>
            <p:cNvSpPr/>
            <p:nvPr/>
          </p:nvSpPr>
          <p:spPr>
            <a:xfrm flipH="1">
              <a:off x="4038599" y="25629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4" name="Shape 2484"/>
            <p:cNvSpPr/>
            <p:nvPr/>
          </p:nvSpPr>
          <p:spPr>
            <a:xfrm flipH="1">
              <a:off x="5435599" y="25629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5" name="Shape 2485"/>
            <p:cNvSpPr/>
            <p:nvPr/>
          </p:nvSpPr>
          <p:spPr>
            <a:xfrm flipH="1">
              <a:off x="6819899" y="2550217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6" name="Shape 2486"/>
            <p:cNvSpPr/>
            <p:nvPr/>
          </p:nvSpPr>
          <p:spPr>
            <a:xfrm>
              <a:off x="6921500" y="3807517"/>
              <a:ext cx="157154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7" name="Shape 2487"/>
            <p:cNvSpPr/>
            <p:nvPr/>
          </p:nvSpPr>
          <p:spPr>
            <a:xfrm>
              <a:off x="8561099" y="3610667"/>
              <a:ext cx="558801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y[n]</a:t>
              </a:r>
            </a:p>
          </p:txBody>
        </p:sp>
        <p:sp>
          <p:nvSpPr>
            <p:cNvPr id="2488" name="Shape 2488"/>
            <p:cNvSpPr/>
            <p:nvPr/>
          </p:nvSpPr>
          <p:spPr>
            <a:xfrm>
              <a:off x="7010400" y="3858317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400" b="1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 b="0">
                  <a:uFillTx/>
                </a:defRPr>
              </a:pPr>
              <a:r>
                <a:rPr sz="1400" b="1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489" name="Shape 2489"/>
            <p:cNvSpPr/>
            <p:nvPr/>
          </p:nvSpPr>
          <p:spPr>
            <a:xfrm flipH="1" flipV="1">
              <a:off x="7213599" y="3744017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492" name="Group 2492"/>
            <p:cNvGrpSpPr/>
            <p:nvPr/>
          </p:nvGrpSpPr>
          <p:grpSpPr>
            <a:xfrm>
              <a:off x="2463799" y="3617017"/>
              <a:ext cx="355602" cy="355601"/>
              <a:chOff x="0" y="0"/>
              <a:chExt cx="355600" cy="355600"/>
            </a:xfrm>
          </p:grpSpPr>
          <p:sp>
            <p:nvSpPr>
              <p:cNvPr id="2490" name="Shape 2490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91" name="Shape 2491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495" name="Group 2495"/>
            <p:cNvGrpSpPr/>
            <p:nvPr/>
          </p:nvGrpSpPr>
          <p:grpSpPr>
            <a:xfrm>
              <a:off x="3860799" y="3629717"/>
              <a:ext cx="355602" cy="355601"/>
              <a:chOff x="0" y="0"/>
              <a:chExt cx="355600" cy="355600"/>
            </a:xfrm>
          </p:grpSpPr>
          <p:sp>
            <p:nvSpPr>
              <p:cNvPr id="2493" name="Shape 2493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94" name="Shape 2494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498" name="Group 2498"/>
            <p:cNvGrpSpPr/>
            <p:nvPr/>
          </p:nvGrpSpPr>
          <p:grpSpPr>
            <a:xfrm>
              <a:off x="5257799" y="3629717"/>
              <a:ext cx="355602" cy="355601"/>
              <a:chOff x="0" y="0"/>
              <a:chExt cx="355600" cy="355600"/>
            </a:xfrm>
          </p:grpSpPr>
          <p:sp>
            <p:nvSpPr>
              <p:cNvPr id="2496" name="Shape 2496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497" name="Shape 2497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501" name="Group 2501"/>
            <p:cNvGrpSpPr/>
            <p:nvPr/>
          </p:nvGrpSpPr>
          <p:grpSpPr>
            <a:xfrm>
              <a:off x="6642099" y="3617017"/>
              <a:ext cx="355602" cy="355601"/>
              <a:chOff x="0" y="0"/>
              <a:chExt cx="355600" cy="355600"/>
            </a:xfrm>
          </p:grpSpPr>
          <p:sp>
            <p:nvSpPr>
              <p:cNvPr id="2499" name="Shape 2499"/>
              <p:cNvSpPr/>
              <p:nvPr/>
            </p:nvSpPr>
            <p:spPr>
              <a:xfrm rot="10800000" flipH="1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  <a:endParaRPr/>
              </a:p>
            </p:txBody>
          </p:sp>
          <p:sp>
            <p:nvSpPr>
              <p:cNvPr id="2500" name="Shape 2500"/>
              <p:cNvSpPr/>
              <p:nvPr/>
            </p:nvSpPr>
            <p:spPr>
              <a:xfrm rot="10800000" flipH="1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sp>
          <p:nvSpPr>
            <p:cNvPr id="2502" name="Shape 2502"/>
            <p:cNvSpPr/>
            <p:nvPr/>
          </p:nvSpPr>
          <p:spPr>
            <a:xfrm flipV="1">
              <a:off x="2819400" y="3807516"/>
              <a:ext cx="1054100" cy="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3" name="Shape 2503"/>
            <p:cNvSpPr/>
            <p:nvPr/>
          </p:nvSpPr>
          <p:spPr>
            <a:xfrm flipV="1">
              <a:off x="5613400" y="3807517"/>
              <a:ext cx="1054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4" name="Shape 2504"/>
            <p:cNvSpPr/>
            <p:nvPr/>
          </p:nvSpPr>
          <p:spPr>
            <a:xfrm flipV="1">
              <a:off x="4216400" y="3820217"/>
              <a:ext cx="1054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5" name="Shape 2505"/>
            <p:cNvSpPr/>
            <p:nvPr/>
          </p:nvSpPr>
          <p:spPr>
            <a:xfrm flipV="1">
              <a:off x="1231900" y="3807517"/>
              <a:ext cx="12192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6" name="Shape 2506"/>
            <p:cNvSpPr/>
            <p:nvPr/>
          </p:nvSpPr>
          <p:spPr>
            <a:xfrm>
              <a:off x="733762" y="0"/>
              <a:ext cx="7349977" cy="4251474"/>
            </a:xfrm>
            <a:prstGeom prst="rect">
              <a:avLst/>
            </a:prstGeom>
            <a:noFill/>
            <a:ln w="12700" cap="flat">
              <a:solidFill>
                <a:srgbClr val="53585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07" name="Shape 2507"/>
            <p:cNvSpPr/>
            <p:nvPr/>
          </p:nvSpPr>
          <p:spPr>
            <a:xfrm>
              <a:off x="6858000" y="92565"/>
              <a:ext cx="1240208" cy="4699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defTabSz="1016000">
                <a:buClr>
                  <a:srgbClr val="000000"/>
                </a:buClr>
                <a:defRPr sz="2400">
                  <a:solidFill>
                    <a:srgbClr val="53585F"/>
                  </a:solidFill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sz="2400">
                  <a:solidFill>
                    <a:srgbClr val="53585F"/>
                  </a:solidFill>
                  <a:uFill>
                    <a:solidFill/>
                  </a:uFill>
                </a:rPr>
                <a:t>System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0" name="Shape 2510"/>
          <p:cNvSpPr/>
          <p:nvPr/>
        </p:nvSpPr>
        <p:spPr>
          <a:xfrm>
            <a:off x="8623305" y="4445000"/>
            <a:ext cx="252873" cy="239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11" name="Shape 2511"/>
          <p:cNvSpPr/>
          <p:nvPr/>
        </p:nvSpPr>
        <p:spPr>
          <a:xfrm>
            <a:off x="787400" y="2540000"/>
            <a:ext cx="7556500" cy="2768600"/>
          </a:xfrm>
          <a:prstGeom prst="rect">
            <a:avLst/>
          </a:prstGeom>
          <a:solidFill>
            <a:srgbClr val="FFECD5"/>
          </a:solidFill>
          <a:ln w="12700">
            <a:solidFill>
              <a:srgbClr val="E324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12" name="Shape 2512"/>
          <p:cNvSpPr/>
          <p:nvPr/>
        </p:nvSpPr>
        <p:spPr>
          <a:xfrm>
            <a:off x="1917700" y="1002158"/>
            <a:ext cx="6819900" cy="548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13" name="Shape 2513"/>
          <p:cNvSpPr/>
          <p:nvPr/>
        </p:nvSpPr>
        <p:spPr>
          <a:xfrm flipH="1">
            <a:off x="1913881" y="992224"/>
            <a:ext cx="315" cy="76369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14" name="Shape 2514"/>
          <p:cNvSpPr/>
          <p:nvPr/>
        </p:nvSpPr>
        <p:spPr>
          <a:xfrm>
            <a:off x="1899887" y="1742176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517" name="Group 2517"/>
          <p:cNvGrpSpPr/>
          <p:nvPr/>
        </p:nvGrpSpPr>
        <p:grpSpPr>
          <a:xfrm rot="10800000" flipH="1">
            <a:off x="2032012" y="1625398"/>
            <a:ext cx="508033" cy="622301"/>
            <a:chOff x="0" y="0"/>
            <a:chExt cx="508032" cy="622299"/>
          </a:xfrm>
        </p:grpSpPr>
        <p:sp>
          <p:nvSpPr>
            <p:cNvPr id="2515" name="Shape 2515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16" name="Shape 2516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518" name="Shape 2518"/>
          <p:cNvSpPr/>
          <p:nvPr/>
        </p:nvSpPr>
        <p:spPr>
          <a:xfrm>
            <a:off x="1194137" y="939883"/>
            <a:ext cx="673101" cy="46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S_Clk</a:t>
            </a:r>
          </a:p>
        </p:txBody>
      </p:sp>
      <p:sp>
        <p:nvSpPr>
          <p:cNvPr id="2519" name="Shape 2519"/>
          <p:cNvSpPr/>
          <p:nvPr/>
        </p:nvSpPr>
        <p:spPr>
          <a:xfrm>
            <a:off x="469900" y="1821605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2520" name="Shape 2520"/>
          <p:cNvSpPr/>
          <p:nvPr/>
        </p:nvSpPr>
        <p:spPr>
          <a:xfrm>
            <a:off x="2552700" y="1961306"/>
            <a:ext cx="8890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1" name="Shape 2521"/>
          <p:cNvSpPr/>
          <p:nvPr/>
        </p:nvSpPr>
        <p:spPr>
          <a:xfrm>
            <a:off x="863600" y="20375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522" name="Shape 2522"/>
          <p:cNvSpPr/>
          <p:nvPr/>
        </p:nvSpPr>
        <p:spPr>
          <a:xfrm flipH="1" flipV="1">
            <a:off x="1079499" y="19016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3" name="Shape 2523"/>
          <p:cNvSpPr/>
          <p:nvPr/>
        </p:nvSpPr>
        <p:spPr>
          <a:xfrm>
            <a:off x="939800" y="1968500"/>
            <a:ext cx="1104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4" name="Shape 2524"/>
          <p:cNvSpPr/>
          <p:nvPr/>
        </p:nvSpPr>
        <p:spPr>
          <a:xfrm>
            <a:off x="3949700" y="1943100"/>
            <a:ext cx="8903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5" name="Shape 2525"/>
          <p:cNvSpPr/>
          <p:nvPr/>
        </p:nvSpPr>
        <p:spPr>
          <a:xfrm>
            <a:off x="5334000" y="1930400"/>
            <a:ext cx="9030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6" name="Shape 2526"/>
          <p:cNvSpPr/>
          <p:nvPr/>
        </p:nvSpPr>
        <p:spPr>
          <a:xfrm>
            <a:off x="6743700" y="1917700"/>
            <a:ext cx="546100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7" name="Shape 2527"/>
          <p:cNvSpPr/>
          <p:nvPr/>
        </p:nvSpPr>
        <p:spPr>
          <a:xfrm flipH="1">
            <a:off x="3303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8" name="Shape 2528"/>
          <p:cNvSpPr/>
          <p:nvPr/>
        </p:nvSpPr>
        <p:spPr>
          <a:xfrm>
            <a:off x="3302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29" name="Shape 2529"/>
          <p:cNvSpPr/>
          <p:nvPr/>
        </p:nvSpPr>
        <p:spPr>
          <a:xfrm flipH="1">
            <a:off x="6097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30" name="Shape 2530"/>
          <p:cNvSpPr/>
          <p:nvPr/>
        </p:nvSpPr>
        <p:spPr>
          <a:xfrm>
            <a:off x="6096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31" name="Shape 2531"/>
          <p:cNvSpPr/>
          <p:nvPr/>
        </p:nvSpPr>
        <p:spPr>
          <a:xfrm flipH="1">
            <a:off x="4700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32" name="Shape 2532"/>
          <p:cNvSpPr/>
          <p:nvPr/>
        </p:nvSpPr>
        <p:spPr>
          <a:xfrm>
            <a:off x="4699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33" name="Shape 2533"/>
          <p:cNvSpPr/>
          <p:nvPr/>
        </p:nvSpPr>
        <p:spPr>
          <a:xfrm>
            <a:off x="23368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x[n-1]</a:t>
            </a:r>
          </a:p>
        </p:txBody>
      </p:sp>
      <p:sp>
        <p:nvSpPr>
          <p:cNvPr id="2534" name="Shape 2534"/>
          <p:cNvSpPr/>
          <p:nvPr/>
        </p:nvSpPr>
        <p:spPr>
          <a:xfrm>
            <a:off x="36195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x[n-2]</a:t>
            </a:r>
          </a:p>
        </p:txBody>
      </p:sp>
      <p:sp>
        <p:nvSpPr>
          <p:cNvPr id="2535" name="Shape 2535"/>
          <p:cNvSpPr/>
          <p:nvPr/>
        </p:nvSpPr>
        <p:spPr>
          <a:xfrm>
            <a:off x="49022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x[n-3]</a:t>
            </a:r>
          </a:p>
        </p:txBody>
      </p:sp>
      <p:sp>
        <p:nvSpPr>
          <p:cNvPr id="2536" name="Shape 2536"/>
          <p:cNvSpPr/>
          <p:nvPr/>
        </p:nvSpPr>
        <p:spPr>
          <a:xfrm>
            <a:off x="63500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x[n-4]</a:t>
            </a:r>
          </a:p>
        </p:txBody>
      </p:sp>
      <p:grpSp>
        <p:nvGrpSpPr>
          <p:cNvPr id="2539" name="Group 2539"/>
          <p:cNvGrpSpPr/>
          <p:nvPr/>
        </p:nvGrpSpPr>
        <p:grpSpPr>
          <a:xfrm>
            <a:off x="2122519" y="2705099"/>
            <a:ext cx="508001" cy="596902"/>
            <a:chOff x="0" y="0"/>
            <a:chExt cx="508000" cy="596900"/>
          </a:xfrm>
        </p:grpSpPr>
        <p:sp>
          <p:nvSpPr>
            <p:cNvPr id="2537" name="Shape 2537"/>
            <p:cNvSpPr/>
            <p:nvPr/>
          </p:nvSpPr>
          <p:spPr>
            <a:xfrm rot="10800000" flipH="1">
              <a:off x="0" y="0"/>
              <a:ext cx="508001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38" name="Shape 2538"/>
            <p:cNvSpPr/>
            <p:nvPr/>
          </p:nvSpPr>
          <p:spPr>
            <a:xfrm>
              <a:off x="8362" y="127000"/>
              <a:ext cx="498416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0</a:t>
              </a:r>
            </a:p>
          </p:txBody>
        </p:sp>
      </p:grpSp>
      <p:sp>
        <p:nvSpPr>
          <p:cNvPr id="2540" name="Shape 2540"/>
          <p:cNvSpPr/>
          <p:nvPr/>
        </p:nvSpPr>
        <p:spPr>
          <a:xfrm>
            <a:off x="1701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41" name="Shape 2541"/>
          <p:cNvSpPr/>
          <p:nvPr/>
        </p:nvSpPr>
        <p:spPr>
          <a:xfrm>
            <a:off x="1523999" y="283209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42" name="Shape 2542"/>
          <p:cNvSpPr/>
          <p:nvPr/>
        </p:nvSpPr>
        <p:spPr>
          <a:xfrm>
            <a:off x="1609824" y="281305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grpSp>
        <p:nvGrpSpPr>
          <p:cNvPr id="2545" name="Group 2545"/>
          <p:cNvGrpSpPr/>
          <p:nvPr/>
        </p:nvGrpSpPr>
        <p:grpSpPr>
          <a:xfrm>
            <a:off x="3543299" y="2705099"/>
            <a:ext cx="482602" cy="596902"/>
            <a:chOff x="0" y="0"/>
            <a:chExt cx="482600" cy="596900"/>
          </a:xfrm>
        </p:grpSpPr>
        <p:sp>
          <p:nvSpPr>
            <p:cNvPr id="2543" name="Shape 2543"/>
            <p:cNvSpPr/>
            <p:nvPr/>
          </p:nvSpPr>
          <p:spPr>
            <a:xfrm rot="10800000" flipH="1">
              <a:off x="0" y="0"/>
              <a:ext cx="4826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44" name="Shape 2544"/>
            <p:cNvSpPr/>
            <p:nvPr/>
          </p:nvSpPr>
          <p:spPr>
            <a:xfrm>
              <a:off x="7944" y="127000"/>
              <a:ext cx="473495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sp>
        <p:nvSpPr>
          <p:cNvPr id="2546" name="Shape 2546"/>
          <p:cNvSpPr/>
          <p:nvPr/>
        </p:nvSpPr>
        <p:spPr>
          <a:xfrm>
            <a:off x="2908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47" name="Shape 2547"/>
          <p:cNvSpPr/>
          <p:nvPr/>
        </p:nvSpPr>
        <p:spPr>
          <a:xfrm>
            <a:off x="2994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grpSp>
        <p:nvGrpSpPr>
          <p:cNvPr id="2550" name="Group 2550"/>
          <p:cNvGrpSpPr/>
          <p:nvPr/>
        </p:nvGrpSpPr>
        <p:grpSpPr>
          <a:xfrm>
            <a:off x="4927599" y="2717799"/>
            <a:ext cx="457202" cy="596902"/>
            <a:chOff x="0" y="0"/>
            <a:chExt cx="457200" cy="596900"/>
          </a:xfrm>
        </p:grpSpPr>
        <p:sp>
          <p:nvSpPr>
            <p:cNvPr id="2548" name="Shape 2548"/>
            <p:cNvSpPr/>
            <p:nvPr/>
          </p:nvSpPr>
          <p:spPr>
            <a:xfrm rot="10800000" flipH="1">
              <a:off x="0" y="0"/>
              <a:ext cx="4572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49" name="Shape 2549"/>
            <p:cNvSpPr/>
            <p:nvPr/>
          </p:nvSpPr>
          <p:spPr>
            <a:xfrm>
              <a:off x="7526" y="127000"/>
              <a:ext cx="448574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2</a:t>
              </a:r>
            </a:p>
          </p:txBody>
        </p:sp>
      </p:grpSp>
      <p:grpSp>
        <p:nvGrpSpPr>
          <p:cNvPr id="2553" name="Group 2553"/>
          <p:cNvGrpSpPr/>
          <p:nvPr/>
        </p:nvGrpSpPr>
        <p:grpSpPr>
          <a:xfrm>
            <a:off x="6299199" y="2705099"/>
            <a:ext cx="444502" cy="596902"/>
            <a:chOff x="0" y="0"/>
            <a:chExt cx="444500" cy="596900"/>
          </a:xfrm>
        </p:grpSpPr>
        <p:sp>
          <p:nvSpPr>
            <p:cNvPr id="2551" name="Shape 2551"/>
            <p:cNvSpPr/>
            <p:nvPr/>
          </p:nvSpPr>
          <p:spPr>
            <a:xfrm rot="10800000" flipH="1">
              <a:off x="0" y="0"/>
              <a:ext cx="4445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52" name="Shape 2552"/>
            <p:cNvSpPr/>
            <p:nvPr/>
          </p:nvSpPr>
          <p:spPr>
            <a:xfrm>
              <a:off x="7317" y="127000"/>
              <a:ext cx="436114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3</a:t>
              </a:r>
            </a:p>
          </p:txBody>
        </p:sp>
      </p:grpSp>
      <p:grpSp>
        <p:nvGrpSpPr>
          <p:cNvPr id="2556" name="Group 2556"/>
          <p:cNvGrpSpPr/>
          <p:nvPr/>
        </p:nvGrpSpPr>
        <p:grpSpPr>
          <a:xfrm>
            <a:off x="7708899" y="2705099"/>
            <a:ext cx="469902" cy="596902"/>
            <a:chOff x="0" y="0"/>
            <a:chExt cx="469900" cy="596900"/>
          </a:xfrm>
        </p:grpSpPr>
        <p:sp>
          <p:nvSpPr>
            <p:cNvPr id="2554" name="Shape 2554"/>
            <p:cNvSpPr/>
            <p:nvPr/>
          </p:nvSpPr>
          <p:spPr>
            <a:xfrm rot="10800000" flipH="1">
              <a:off x="0" y="0"/>
              <a:ext cx="4699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55" name="Shape 2555"/>
            <p:cNvSpPr/>
            <p:nvPr/>
          </p:nvSpPr>
          <p:spPr>
            <a:xfrm>
              <a:off x="7735" y="127000"/>
              <a:ext cx="461035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4</a:t>
              </a:r>
            </a:p>
          </p:txBody>
        </p:sp>
      </p:grpSp>
      <p:sp>
        <p:nvSpPr>
          <p:cNvPr id="2557" name="Shape 2557"/>
          <p:cNvSpPr/>
          <p:nvPr/>
        </p:nvSpPr>
        <p:spPr>
          <a:xfrm>
            <a:off x="4305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58" name="Shape 2558"/>
          <p:cNvSpPr/>
          <p:nvPr/>
        </p:nvSpPr>
        <p:spPr>
          <a:xfrm>
            <a:off x="4391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559" name="Shape 2559"/>
          <p:cNvSpPr/>
          <p:nvPr/>
        </p:nvSpPr>
        <p:spPr>
          <a:xfrm>
            <a:off x="5702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60" name="Shape 2560"/>
          <p:cNvSpPr/>
          <p:nvPr/>
        </p:nvSpPr>
        <p:spPr>
          <a:xfrm>
            <a:off x="5788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561" name="Shape 2561"/>
          <p:cNvSpPr/>
          <p:nvPr/>
        </p:nvSpPr>
        <p:spPr>
          <a:xfrm>
            <a:off x="7099299" y="28257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562" name="Shape 2562"/>
          <p:cNvSpPr/>
          <p:nvPr/>
        </p:nvSpPr>
        <p:spPr>
          <a:xfrm>
            <a:off x="7185124" y="28067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563" name="Shape 2563"/>
          <p:cNvSpPr/>
          <p:nvPr/>
        </p:nvSpPr>
        <p:spPr>
          <a:xfrm>
            <a:off x="1866900" y="29972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64" name="Shape 2564"/>
          <p:cNvSpPr/>
          <p:nvPr/>
        </p:nvSpPr>
        <p:spPr>
          <a:xfrm>
            <a:off x="1714500" y="3187700"/>
            <a:ext cx="1" cy="146050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65" name="Shape 2565"/>
          <p:cNvSpPr/>
          <p:nvPr/>
        </p:nvSpPr>
        <p:spPr>
          <a:xfrm>
            <a:off x="3111500" y="31877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66" name="Shape 2566"/>
          <p:cNvSpPr/>
          <p:nvPr/>
        </p:nvSpPr>
        <p:spPr>
          <a:xfrm>
            <a:off x="7467600" y="4648200"/>
            <a:ext cx="22098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67" name="Shape 2567"/>
          <p:cNvSpPr/>
          <p:nvPr/>
        </p:nvSpPr>
        <p:spPr>
          <a:xfrm>
            <a:off x="9372600" y="42672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sp>
        <p:nvSpPr>
          <p:cNvPr id="2568" name="Shape 2568"/>
          <p:cNvSpPr/>
          <p:nvPr/>
        </p:nvSpPr>
        <p:spPr>
          <a:xfrm>
            <a:off x="8229600" y="46990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569" name="Shape 2569"/>
          <p:cNvSpPr/>
          <p:nvPr/>
        </p:nvSpPr>
        <p:spPr>
          <a:xfrm flipH="1" flipV="1">
            <a:off x="8432799" y="45847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572" name="Group 2572"/>
          <p:cNvGrpSpPr/>
          <p:nvPr/>
        </p:nvGrpSpPr>
        <p:grpSpPr>
          <a:xfrm>
            <a:off x="2933699" y="4457699"/>
            <a:ext cx="355602" cy="355602"/>
            <a:chOff x="0" y="0"/>
            <a:chExt cx="355600" cy="355600"/>
          </a:xfrm>
        </p:grpSpPr>
        <p:sp>
          <p:nvSpPr>
            <p:cNvPr id="2570" name="Shape 2570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71" name="Shape 2571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575" name="Group 2575"/>
          <p:cNvGrpSpPr/>
          <p:nvPr/>
        </p:nvGrpSpPr>
        <p:grpSpPr>
          <a:xfrm>
            <a:off x="4330699" y="4470399"/>
            <a:ext cx="355602" cy="355602"/>
            <a:chOff x="0" y="0"/>
            <a:chExt cx="355600" cy="355600"/>
          </a:xfrm>
        </p:grpSpPr>
        <p:sp>
          <p:nvSpPr>
            <p:cNvPr id="2573" name="Shape 2573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74" name="Shape 2574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578" name="Group 2578"/>
          <p:cNvGrpSpPr/>
          <p:nvPr/>
        </p:nvGrpSpPr>
        <p:grpSpPr>
          <a:xfrm>
            <a:off x="5727699" y="4470399"/>
            <a:ext cx="355602" cy="355602"/>
            <a:chOff x="0" y="0"/>
            <a:chExt cx="355600" cy="355600"/>
          </a:xfrm>
        </p:grpSpPr>
        <p:sp>
          <p:nvSpPr>
            <p:cNvPr id="2576" name="Shape 2576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77" name="Shape 2577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581" name="Group 2581"/>
          <p:cNvGrpSpPr/>
          <p:nvPr/>
        </p:nvGrpSpPr>
        <p:grpSpPr>
          <a:xfrm>
            <a:off x="7111999" y="4457699"/>
            <a:ext cx="355602" cy="355602"/>
            <a:chOff x="0" y="0"/>
            <a:chExt cx="355600" cy="355600"/>
          </a:xfrm>
        </p:grpSpPr>
        <p:sp>
          <p:nvSpPr>
            <p:cNvPr id="2579" name="Shape 2579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580" name="Shape 2580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582" name="Shape 2582"/>
          <p:cNvSpPr/>
          <p:nvPr/>
        </p:nvSpPr>
        <p:spPr>
          <a:xfrm flipV="1">
            <a:off x="3289300" y="4648199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83" name="Shape 2583"/>
          <p:cNvSpPr/>
          <p:nvPr/>
        </p:nvSpPr>
        <p:spPr>
          <a:xfrm flipV="1">
            <a:off x="6083300" y="46482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84" name="Shape 2584"/>
          <p:cNvSpPr/>
          <p:nvPr/>
        </p:nvSpPr>
        <p:spPr>
          <a:xfrm flipV="1">
            <a:off x="4686300" y="46609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85" name="Shape 2585"/>
          <p:cNvSpPr/>
          <p:nvPr/>
        </p:nvSpPr>
        <p:spPr>
          <a:xfrm flipV="1">
            <a:off x="1701800" y="4648200"/>
            <a:ext cx="12192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588" name="Group 2588"/>
          <p:cNvGrpSpPr/>
          <p:nvPr/>
        </p:nvGrpSpPr>
        <p:grpSpPr>
          <a:xfrm rot="10800000" flipH="1">
            <a:off x="1447799" y="3416300"/>
            <a:ext cx="508034" cy="622300"/>
            <a:chOff x="0" y="0"/>
            <a:chExt cx="508032" cy="622299"/>
          </a:xfrm>
        </p:grpSpPr>
        <p:sp>
          <p:nvSpPr>
            <p:cNvPr id="2586" name="Shape 2586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87" name="Shape 2587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591" name="Group 2591"/>
          <p:cNvGrpSpPr/>
          <p:nvPr/>
        </p:nvGrpSpPr>
        <p:grpSpPr>
          <a:xfrm rot="10800000" flipH="1">
            <a:off x="3428999" y="4343400"/>
            <a:ext cx="508034" cy="622300"/>
            <a:chOff x="0" y="0"/>
            <a:chExt cx="508032" cy="622299"/>
          </a:xfrm>
        </p:grpSpPr>
        <p:sp>
          <p:nvSpPr>
            <p:cNvPr id="2589" name="Shape 2589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90" name="Shape 2590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592" name="Shape 2592"/>
          <p:cNvSpPr/>
          <p:nvPr/>
        </p:nvSpPr>
        <p:spPr>
          <a:xfrm>
            <a:off x="3098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3" name="Shape 2593"/>
          <p:cNvSpPr/>
          <p:nvPr/>
        </p:nvSpPr>
        <p:spPr>
          <a:xfrm>
            <a:off x="4495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4" name="Shape 2594"/>
          <p:cNvSpPr/>
          <p:nvPr/>
        </p:nvSpPr>
        <p:spPr>
          <a:xfrm>
            <a:off x="5880100" y="19431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5" name="Shape 2595"/>
          <p:cNvSpPr/>
          <p:nvPr/>
        </p:nvSpPr>
        <p:spPr>
          <a:xfrm>
            <a:off x="7289800" y="19304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6" name="Shape 2596"/>
          <p:cNvSpPr/>
          <p:nvPr/>
        </p:nvSpPr>
        <p:spPr>
          <a:xfrm>
            <a:off x="4495800" y="32004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7" name="Shape 2597"/>
          <p:cNvSpPr/>
          <p:nvPr/>
        </p:nvSpPr>
        <p:spPr>
          <a:xfrm>
            <a:off x="5892800" y="32004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98" name="Shape 2598"/>
          <p:cNvSpPr/>
          <p:nvPr/>
        </p:nvSpPr>
        <p:spPr>
          <a:xfrm>
            <a:off x="7289800" y="31877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601" name="Group 2601"/>
          <p:cNvGrpSpPr/>
          <p:nvPr/>
        </p:nvGrpSpPr>
        <p:grpSpPr>
          <a:xfrm rot="10800000" flipH="1">
            <a:off x="4229099" y="3416300"/>
            <a:ext cx="508034" cy="622300"/>
            <a:chOff x="0" y="0"/>
            <a:chExt cx="508032" cy="622299"/>
          </a:xfrm>
        </p:grpSpPr>
        <p:sp>
          <p:nvSpPr>
            <p:cNvPr id="2599" name="Shape 2599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00" name="Shape 2600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04" name="Group 2604"/>
          <p:cNvGrpSpPr/>
          <p:nvPr/>
        </p:nvGrpSpPr>
        <p:grpSpPr>
          <a:xfrm rot="10800000" flipH="1">
            <a:off x="2857499" y="3416300"/>
            <a:ext cx="508034" cy="622300"/>
            <a:chOff x="0" y="0"/>
            <a:chExt cx="508032" cy="622299"/>
          </a:xfrm>
        </p:grpSpPr>
        <p:sp>
          <p:nvSpPr>
            <p:cNvPr id="2602" name="Shape 2602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03" name="Shape 2603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07" name="Group 2607"/>
          <p:cNvGrpSpPr/>
          <p:nvPr/>
        </p:nvGrpSpPr>
        <p:grpSpPr>
          <a:xfrm rot="10800000" flipH="1">
            <a:off x="5600699" y="3416300"/>
            <a:ext cx="508034" cy="622300"/>
            <a:chOff x="0" y="0"/>
            <a:chExt cx="508032" cy="622299"/>
          </a:xfrm>
        </p:grpSpPr>
        <p:sp>
          <p:nvSpPr>
            <p:cNvPr id="2605" name="Shape 2605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06" name="Shape 2606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10" name="Group 2610"/>
          <p:cNvGrpSpPr/>
          <p:nvPr/>
        </p:nvGrpSpPr>
        <p:grpSpPr>
          <a:xfrm rot="10800000" flipH="1">
            <a:off x="7048499" y="3416300"/>
            <a:ext cx="508034" cy="622300"/>
            <a:chOff x="0" y="0"/>
            <a:chExt cx="508032" cy="622299"/>
          </a:xfrm>
        </p:grpSpPr>
        <p:sp>
          <p:nvSpPr>
            <p:cNvPr id="2608" name="Shape 2608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09" name="Shape 2609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13" name="Group 2613"/>
          <p:cNvGrpSpPr/>
          <p:nvPr/>
        </p:nvGrpSpPr>
        <p:grpSpPr>
          <a:xfrm rot="10800000" flipH="1">
            <a:off x="4813267" y="4330700"/>
            <a:ext cx="508033" cy="622300"/>
            <a:chOff x="0" y="0"/>
            <a:chExt cx="508032" cy="622299"/>
          </a:xfrm>
        </p:grpSpPr>
        <p:sp>
          <p:nvSpPr>
            <p:cNvPr id="2611" name="Shape 2611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12" name="Shape 2612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16" name="Group 2616"/>
          <p:cNvGrpSpPr/>
          <p:nvPr/>
        </p:nvGrpSpPr>
        <p:grpSpPr>
          <a:xfrm rot="10800000" flipH="1">
            <a:off x="6273767" y="4330700"/>
            <a:ext cx="508033" cy="622300"/>
            <a:chOff x="0" y="0"/>
            <a:chExt cx="508032" cy="622299"/>
          </a:xfrm>
        </p:grpSpPr>
        <p:sp>
          <p:nvSpPr>
            <p:cNvPr id="2614" name="Shape 2614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15" name="Shape 2615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19" name="Group 2619"/>
          <p:cNvGrpSpPr/>
          <p:nvPr/>
        </p:nvGrpSpPr>
        <p:grpSpPr>
          <a:xfrm rot="10800000" flipH="1">
            <a:off x="7619999" y="4343400"/>
            <a:ext cx="508034" cy="622300"/>
            <a:chOff x="0" y="0"/>
            <a:chExt cx="508032" cy="622299"/>
          </a:xfrm>
        </p:grpSpPr>
        <p:sp>
          <p:nvSpPr>
            <p:cNvPr id="2617" name="Shape 2617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18" name="Shape 2618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22" name="Group 2622"/>
          <p:cNvGrpSpPr/>
          <p:nvPr/>
        </p:nvGrpSpPr>
        <p:grpSpPr>
          <a:xfrm rot="10800000" flipH="1">
            <a:off x="3428999" y="1612900"/>
            <a:ext cx="508034" cy="622300"/>
            <a:chOff x="0" y="0"/>
            <a:chExt cx="508032" cy="622299"/>
          </a:xfrm>
        </p:grpSpPr>
        <p:sp>
          <p:nvSpPr>
            <p:cNvPr id="2620" name="Shape 2620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21" name="Shape 2621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25" name="Group 2625"/>
          <p:cNvGrpSpPr/>
          <p:nvPr/>
        </p:nvGrpSpPr>
        <p:grpSpPr>
          <a:xfrm rot="10800000" flipH="1">
            <a:off x="4838699" y="1625600"/>
            <a:ext cx="508034" cy="622300"/>
            <a:chOff x="0" y="0"/>
            <a:chExt cx="508032" cy="622299"/>
          </a:xfrm>
        </p:grpSpPr>
        <p:sp>
          <p:nvSpPr>
            <p:cNvPr id="2623" name="Shape 2623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24" name="Shape 2624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628" name="Group 2628"/>
          <p:cNvGrpSpPr/>
          <p:nvPr/>
        </p:nvGrpSpPr>
        <p:grpSpPr>
          <a:xfrm rot="10800000" flipH="1">
            <a:off x="6222999" y="1625600"/>
            <a:ext cx="508034" cy="622300"/>
            <a:chOff x="0" y="0"/>
            <a:chExt cx="508032" cy="622299"/>
          </a:xfrm>
        </p:grpSpPr>
        <p:sp>
          <p:nvSpPr>
            <p:cNvPr id="2626" name="Shape 2626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27" name="Shape 2627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629" name="Shape 2629"/>
          <p:cNvSpPr/>
          <p:nvPr/>
        </p:nvSpPr>
        <p:spPr>
          <a:xfrm>
            <a:off x="32766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30" name="Shape 2630"/>
          <p:cNvSpPr/>
          <p:nvPr/>
        </p:nvSpPr>
        <p:spPr>
          <a:xfrm>
            <a:off x="46609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31" name="Shape 2631"/>
          <p:cNvSpPr/>
          <p:nvPr/>
        </p:nvSpPr>
        <p:spPr>
          <a:xfrm>
            <a:off x="60452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32" name="Shape 2632"/>
          <p:cNvSpPr/>
          <p:nvPr/>
        </p:nvSpPr>
        <p:spPr>
          <a:xfrm>
            <a:off x="74422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33" name="Shape 2633"/>
          <p:cNvSpPr/>
          <p:nvPr/>
        </p:nvSpPr>
        <p:spPr>
          <a:xfrm>
            <a:off x="1371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4" name="Shape 2634"/>
          <p:cNvSpPr/>
          <p:nvPr/>
        </p:nvSpPr>
        <p:spPr>
          <a:xfrm>
            <a:off x="2768600" y="2641600"/>
            <a:ext cx="660400" cy="15494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5" name="Shape 2635"/>
          <p:cNvSpPr/>
          <p:nvPr/>
        </p:nvSpPr>
        <p:spPr>
          <a:xfrm>
            <a:off x="4165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6" name="Shape 2636"/>
          <p:cNvSpPr/>
          <p:nvPr/>
        </p:nvSpPr>
        <p:spPr>
          <a:xfrm>
            <a:off x="5562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7" name="Shape 2637"/>
          <p:cNvSpPr/>
          <p:nvPr/>
        </p:nvSpPr>
        <p:spPr>
          <a:xfrm>
            <a:off x="6959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8" name="Shape 2638"/>
          <p:cNvSpPr/>
          <p:nvPr/>
        </p:nvSpPr>
        <p:spPr>
          <a:xfrm rot="16200000">
            <a:off x="3009900" y="4038600"/>
            <a:ext cx="762000" cy="12446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39" name="Shape 2639"/>
          <p:cNvSpPr/>
          <p:nvPr/>
        </p:nvSpPr>
        <p:spPr>
          <a:xfrm rot="16200000">
            <a:off x="4406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40" name="Shape 2640"/>
          <p:cNvSpPr/>
          <p:nvPr/>
        </p:nvSpPr>
        <p:spPr>
          <a:xfrm rot="16200000">
            <a:off x="5803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41" name="Shape 2641"/>
          <p:cNvSpPr/>
          <p:nvPr/>
        </p:nvSpPr>
        <p:spPr>
          <a:xfrm rot="16200000">
            <a:off x="7200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644" name="Group 2644"/>
          <p:cNvGrpSpPr/>
          <p:nvPr/>
        </p:nvGrpSpPr>
        <p:grpSpPr>
          <a:xfrm rot="10800000" flipH="1">
            <a:off x="8737599" y="4343400"/>
            <a:ext cx="508034" cy="622300"/>
            <a:chOff x="0" y="0"/>
            <a:chExt cx="508032" cy="622299"/>
          </a:xfrm>
        </p:grpSpPr>
        <p:sp>
          <p:nvSpPr>
            <p:cNvPr id="2642" name="Shape 2642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43" name="Shape 2643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645" name="Shape 2645"/>
          <p:cNvSpPr/>
          <p:nvPr/>
        </p:nvSpPr>
        <p:spPr>
          <a:xfrm flipH="1">
            <a:off x="8625624" y="1003300"/>
            <a:ext cx="13339" cy="344170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46" name="Shape 2646"/>
          <p:cNvSpPr/>
          <p:nvPr/>
        </p:nvSpPr>
        <p:spPr>
          <a:xfrm>
            <a:off x="901700" y="4953000"/>
            <a:ext cx="673100" cy="317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A_Clk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8" name="Shape 2648"/>
          <p:cNvSpPr/>
          <p:nvPr/>
        </p:nvSpPr>
        <p:spPr>
          <a:xfrm>
            <a:off x="2628900" y="4673600"/>
            <a:ext cx="254000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49" name="Shape 2649"/>
          <p:cNvSpPr/>
          <p:nvPr/>
        </p:nvSpPr>
        <p:spPr>
          <a:xfrm>
            <a:off x="1485900" y="1778000"/>
            <a:ext cx="889000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50" name="Shape 2650"/>
          <p:cNvSpPr/>
          <p:nvPr/>
        </p:nvSpPr>
        <p:spPr>
          <a:xfrm>
            <a:off x="749300" y="1859705"/>
            <a:ext cx="9017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X_IN</a:t>
            </a:r>
          </a:p>
        </p:txBody>
      </p:sp>
      <p:sp>
        <p:nvSpPr>
          <p:cNvPr id="2651" name="Shape 2651"/>
          <p:cNvSpPr/>
          <p:nvPr/>
        </p:nvSpPr>
        <p:spPr>
          <a:xfrm>
            <a:off x="4546600" y="50220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2M</a:t>
            </a:r>
          </a:p>
        </p:txBody>
      </p:sp>
      <p:sp>
        <p:nvSpPr>
          <p:cNvPr id="2652" name="Shape 2652"/>
          <p:cNvSpPr/>
          <p:nvPr/>
        </p:nvSpPr>
        <p:spPr>
          <a:xfrm flipH="1" flipV="1">
            <a:off x="4762499" y="48734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53" name="Shape 2653"/>
          <p:cNvSpPr/>
          <p:nvPr/>
        </p:nvSpPr>
        <p:spPr>
          <a:xfrm>
            <a:off x="3009899" y="26987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54" name="Shape 2654"/>
          <p:cNvSpPr/>
          <p:nvPr/>
        </p:nvSpPr>
        <p:spPr>
          <a:xfrm>
            <a:off x="3095724" y="26797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655" name="Shape 2655"/>
          <p:cNvSpPr/>
          <p:nvPr/>
        </p:nvSpPr>
        <p:spPr>
          <a:xfrm>
            <a:off x="3213100" y="3048000"/>
            <a:ext cx="1" cy="16764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658" name="Group 2658"/>
          <p:cNvGrpSpPr/>
          <p:nvPr/>
        </p:nvGrpSpPr>
        <p:grpSpPr>
          <a:xfrm>
            <a:off x="3035299" y="4737099"/>
            <a:ext cx="355602" cy="355602"/>
            <a:chOff x="0" y="0"/>
            <a:chExt cx="355600" cy="355600"/>
          </a:xfrm>
        </p:grpSpPr>
        <p:sp>
          <p:nvSpPr>
            <p:cNvPr id="2656" name="Shape 2656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657" name="Shape 2657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659" name="Shape 2659"/>
          <p:cNvSpPr/>
          <p:nvPr/>
        </p:nvSpPr>
        <p:spPr>
          <a:xfrm flipV="1">
            <a:off x="3390900" y="4927599"/>
            <a:ext cx="1816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60" name="Shape 2660"/>
          <p:cNvSpPr/>
          <p:nvPr/>
        </p:nvSpPr>
        <p:spPr>
          <a:xfrm flipV="1">
            <a:off x="1600200" y="4927591"/>
            <a:ext cx="1422400" cy="1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663" name="Group 2663"/>
          <p:cNvGrpSpPr/>
          <p:nvPr/>
        </p:nvGrpSpPr>
        <p:grpSpPr>
          <a:xfrm rot="10800000" flipH="1">
            <a:off x="3530599" y="4622800"/>
            <a:ext cx="508034" cy="622300"/>
            <a:chOff x="0" y="0"/>
            <a:chExt cx="508032" cy="622299"/>
          </a:xfrm>
        </p:grpSpPr>
        <p:sp>
          <p:nvSpPr>
            <p:cNvPr id="2661" name="Shape 2661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62" name="Shape 2662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664" name="Shape 2664"/>
          <p:cNvSpPr/>
          <p:nvPr/>
        </p:nvSpPr>
        <p:spPr>
          <a:xfrm>
            <a:off x="3187700" y="1955800"/>
            <a:ext cx="1" cy="7493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667" name="Group 2667"/>
          <p:cNvGrpSpPr/>
          <p:nvPr/>
        </p:nvGrpSpPr>
        <p:grpSpPr>
          <a:xfrm rot="10800000" flipH="1">
            <a:off x="2959099" y="3276600"/>
            <a:ext cx="508034" cy="622300"/>
            <a:chOff x="0" y="0"/>
            <a:chExt cx="508032" cy="622299"/>
          </a:xfrm>
        </p:grpSpPr>
        <p:sp>
          <p:nvSpPr>
            <p:cNvPr id="2665" name="Shape 2665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66" name="Shape 2666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668" name="Shape 2668"/>
          <p:cNvSpPr/>
          <p:nvPr/>
        </p:nvSpPr>
        <p:spPr>
          <a:xfrm>
            <a:off x="2870200" y="2501900"/>
            <a:ext cx="660400" cy="15494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69" name="Shape 2669"/>
          <p:cNvSpPr/>
          <p:nvPr/>
        </p:nvSpPr>
        <p:spPr>
          <a:xfrm rot="16200000">
            <a:off x="3111500" y="4318000"/>
            <a:ext cx="762000" cy="12446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70" name="Shape 2670"/>
          <p:cNvSpPr/>
          <p:nvPr/>
        </p:nvSpPr>
        <p:spPr>
          <a:xfrm>
            <a:off x="2044700" y="1524000"/>
            <a:ext cx="2590800" cy="38862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673" name="Group 2673"/>
          <p:cNvGrpSpPr/>
          <p:nvPr/>
        </p:nvGrpSpPr>
        <p:grpSpPr>
          <a:xfrm rot="10800000" flipH="1">
            <a:off x="2362212" y="1663498"/>
            <a:ext cx="508033" cy="622301"/>
            <a:chOff x="0" y="0"/>
            <a:chExt cx="508032" cy="622299"/>
          </a:xfrm>
        </p:grpSpPr>
        <p:sp>
          <p:nvSpPr>
            <p:cNvPr id="2671" name="Shape 2671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672" name="Shape 2672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674" name="Shape 2674"/>
          <p:cNvSpPr/>
          <p:nvPr/>
        </p:nvSpPr>
        <p:spPr>
          <a:xfrm>
            <a:off x="1194137" y="1447883"/>
            <a:ext cx="673101" cy="46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S_Clk</a:t>
            </a:r>
          </a:p>
        </p:txBody>
      </p:sp>
      <p:sp>
        <p:nvSpPr>
          <p:cNvPr id="2675" name="Shape 2675"/>
          <p:cNvSpPr/>
          <p:nvPr/>
        </p:nvSpPr>
        <p:spPr>
          <a:xfrm>
            <a:off x="1498600" y="2037506"/>
            <a:ext cx="8890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76" name="Shape 2676"/>
          <p:cNvSpPr/>
          <p:nvPr/>
        </p:nvSpPr>
        <p:spPr>
          <a:xfrm flipV="1">
            <a:off x="2882900" y="1968499"/>
            <a:ext cx="2247901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77" name="Shape 2677"/>
          <p:cNvSpPr/>
          <p:nvPr/>
        </p:nvSpPr>
        <p:spPr>
          <a:xfrm>
            <a:off x="5245100" y="1841500"/>
            <a:ext cx="9017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X_OUT</a:t>
            </a:r>
          </a:p>
        </p:txBody>
      </p:sp>
      <p:sp>
        <p:nvSpPr>
          <p:cNvPr id="2678" name="Shape 2678"/>
          <p:cNvSpPr/>
          <p:nvPr/>
        </p:nvSpPr>
        <p:spPr>
          <a:xfrm>
            <a:off x="3314700" y="2044700"/>
            <a:ext cx="11176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SAMPLE</a:t>
            </a:r>
          </a:p>
        </p:txBody>
      </p:sp>
      <p:sp>
        <p:nvSpPr>
          <p:cNvPr id="2679" name="Shape 2679"/>
          <p:cNvSpPr/>
          <p:nvPr/>
        </p:nvSpPr>
        <p:spPr>
          <a:xfrm>
            <a:off x="3263900" y="4114800"/>
            <a:ext cx="13970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PRODUCT</a:t>
            </a:r>
          </a:p>
        </p:txBody>
      </p:sp>
      <p:sp>
        <p:nvSpPr>
          <p:cNvPr id="2680" name="Shape 2680"/>
          <p:cNvSpPr/>
          <p:nvPr/>
        </p:nvSpPr>
        <p:spPr>
          <a:xfrm>
            <a:off x="1549400" y="3390900"/>
            <a:ext cx="1409700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81" name="Shape 2681"/>
          <p:cNvSpPr/>
          <p:nvPr/>
        </p:nvSpPr>
        <p:spPr>
          <a:xfrm>
            <a:off x="838200" y="3251200"/>
            <a:ext cx="673100" cy="4699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A_Clk</a:t>
            </a:r>
          </a:p>
        </p:txBody>
      </p:sp>
      <p:sp>
        <p:nvSpPr>
          <p:cNvPr id="2682" name="Shape 2682"/>
          <p:cNvSpPr/>
          <p:nvPr/>
        </p:nvSpPr>
        <p:spPr>
          <a:xfrm flipV="1">
            <a:off x="2622550" y="3403600"/>
            <a:ext cx="6342" cy="12827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83" name="Shape 2683"/>
          <p:cNvSpPr/>
          <p:nvPr/>
        </p:nvSpPr>
        <p:spPr>
          <a:xfrm>
            <a:off x="520700" y="4762500"/>
            <a:ext cx="11049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SUM_IN</a:t>
            </a:r>
          </a:p>
        </p:txBody>
      </p:sp>
      <p:sp>
        <p:nvSpPr>
          <p:cNvPr id="2684" name="Shape 2684"/>
          <p:cNvSpPr/>
          <p:nvPr/>
        </p:nvSpPr>
        <p:spPr>
          <a:xfrm>
            <a:off x="5308600" y="4762500"/>
            <a:ext cx="12700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SUM_OUT</a:t>
            </a:r>
          </a:p>
        </p:txBody>
      </p:sp>
      <p:sp>
        <p:nvSpPr>
          <p:cNvPr id="2685" name="Shape 2685"/>
          <p:cNvSpPr/>
          <p:nvPr/>
        </p:nvSpPr>
        <p:spPr>
          <a:xfrm flipH="1" flipV="1">
            <a:off x="1523999" y="2882899"/>
            <a:ext cx="14986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86" name="Shape 2686"/>
          <p:cNvSpPr/>
          <p:nvPr/>
        </p:nvSpPr>
        <p:spPr>
          <a:xfrm>
            <a:off x="546100" y="2692400"/>
            <a:ext cx="9017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COEFF</a:t>
            </a:r>
          </a:p>
        </p:txBody>
      </p:sp>
      <p:sp>
        <p:nvSpPr>
          <p:cNvPr id="2687" name="Shape 2687"/>
          <p:cNvSpPr/>
          <p:nvPr/>
        </p:nvSpPr>
        <p:spPr>
          <a:xfrm flipH="1" flipV="1">
            <a:off x="1752599" y="48641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88" name="Shape 2688"/>
          <p:cNvSpPr/>
          <p:nvPr/>
        </p:nvSpPr>
        <p:spPr>
          <a:xfrm>
            <a:off x="1511300" y="50165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2M</a:t>
            </a:r>
          </a:p>
        </p:txBody>
      </p:sp>
      <p:sp>
        <p:nvSpPr>
          <p:cNvPr id="2689" name="Shape 2689"/>
          <p:cNvSpPr/>
          <p:nvPr/>
        </p:nvSpPr>
        <p:spPr>
          <a:xfrm>
            <a:off x="4495800" y="20320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690" name="Shape 2690"/>
          <p:cNvSpPr/>
          <p:nvPr/>
        </p:nvSpPr>
        <p:spPr>
          <a:xfrm>
            <a:off x="1536700" y="20574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691" name="Shape 2691"/>
          <p:cNvSpPr/>
          <p:nvPr/>
        </p:nvSpPr>
        <p:spPr>
          <a:xfrm flipH="1" flipV="1">
            <a:off x="4698999" y="19050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92" name="Shape 2692"/>
          <p:cNvSpPr/>
          <p:nvPr/>
        </p:nvSpPr>
        <p:spPr>
          <a:xfrm flipH="1" flipV="1">
            <a:off x="1739899" y="1968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Shape 2694"/>
          <p:cNvSpPr/>
          <p:nvPr/>
        </p:nvSpPr>
        <p:spPr>
          <a:xfrm>
            <a:off x="1943100" y="3454400"/>
            <a:ext cx="254000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95" name="Shape 2695"/>
          <p:cNvSpPr/>
          <p:nvPr/>
        </p:nvSpPr>
        <p:spPr>
          <a:xfrm>
            <a:off x="1193800" y="558800"/>
            <a:ext cx="482600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96" name="Shape 2696"/>
          <p:cNvSpPr/>
          <p:nvPr/>
        </p:nvSpPr>
        <p:spPr>
          <a:xfrm>
            <a:off x="2324099" y="148589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697" name="Shape 2697"/>
          <p:cNvSpPr/>
          <p:nvPr/>
        </p:nvSpPr>
        <p:spPr>
          <a:xfrm>
            <a:off x="2413000" y="1460500"/>
            <a:ext cx="203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698" name="Shape 2698"/>
          <p:cNvSpPr/>
          <p:nvPr/>
        </p:nvSpPr>
        <p:spPr>
          <a:xfrm>
            <a:off x="2527300" y="1828800"/>
            <a:ext cx="1" cy="16764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01" name="Group 2701"/>
          <p:cNvGrpSpPr/>
          <p:nvPr/>
        </p:nvGrpSpPr>
        <p:grpSpPr>
          <a:xfrm>
            <a:off x="2349499" y="3517899"/>
            <a:ext cx="355602" cy="355602"/>
            <a:chOff x="0" y="0"/>
            <a:chExt cx="355600" cy="355600"/>
          </a:xfrm>
        </p:grpSpPr>
        <p:sp>
          <p:nvSpPr>
            <p:cNvPr id="2699" name="Shape 2699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700" name="Shape 2700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702" name="Shape 2702"/>
          <p:cNvSpPr/>
          <p:nvPr/>
        </p:nvSpPr>
        <p:spPr>
          <a:xfrm flipV="1">
            <a:off x="2705100" y="3708400"/>
            <a:ext cx="18161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03" name="Shape 2703"/>
          <p:cNvSpPr/>
          <p:nvPr/>
        </p:nvSpPr>
        <p:spPr>
          <a:xfrm flipV="1">
            <a:off x="914400" y="3708400"/>
            <a:ext cx="1422400" cy="9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06" name="Group 2706"/>
          <p:cNvGrpSpPr/>
          <p:nvPr/>
        </p:nvGrpSpPr>
        <p:grpSpPr>
          <a:xfrm rot="10800000" flipH="1">
            <a:off x="2844799" y="3403600"/>
            <a:ext cx="508034" cy="622300"/>
            <a:chOff x="0" y="0"/>
            <a:chExt cx="508032" cy="622299"/>
          </a:xfrm>
        </p:grpSpPr>
        <p:sp>
          <p:nvSpPr>
            <p:cNvPr id="2704" name="Shape 2704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05" name="Shape 2705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07" name="Shape 2707"/>
          <p:cNvSpPr/>
          <p:nvPr/>
        </p:nvSpPr>
        <p:spPr>
          <a:xfrm>
            <a:off x="2501900" y="736600"/>
            <a:ext cx="1" cy="7493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10" name="Group 2710"/>
          <p:cNvGrpSpPr/>
          <p:nvPr/>
        </p:nvGrpSpPr>
        <p:grpSpPr>
          <a:xfrm rot="10800000" flipH="1">
            <a:off x="2273299" y="2057400"/>
            <a:ext cx="508034" cy="622300"/>
            <a:chOff x="0" y="0"/>
            <a:chExt cx="508032" cy="622299"/>
          </a:xfrm>
        </p:grpSpPr>
        <p:sp>
          <p:nvSpPr>
            <p:cNvPr id="2708" name="Shape 2708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09" name="Shape 2709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11" name="Shape 2711"/>
          <p:cNvSpPr/>
          <p:nvPr/>
        </p:nvSpPr>
        <p:spPr>
          <a:xfrm>
            <a:off x="2184400" y="1282700"/>
            <a:ext cx="660400" cy="15494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12" name="Shape 2712"/>
          <p:cNvSpPr/>
          <p:nvPr/>
        </p:nvSpPr>
        <p:spPr>
          <a:xfrm rot="16200000">
            <a:off x="2425700" y="3098800"/>
            <a:ext cx="762000" cy="12446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13" name="Shape 2713"/>
          <p:cNvSpPr/>
          <p:nvPr/>
        </p:nvSpPr>
        <p:spPr>
          <a:xfrm>
            <a:off x="1358900" y="304800"/>
            <a:ext cx="2590800" cy="38862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716" name="Group 2716"/>
          <p:cNvGrpSpPr/>
          <p:nvPr/>
        </p:nvGrpSpPr>
        <p:grpSpPr>
          <a:xfrm rot="10800000" flipH="1">
            <a:off x="1676399" y="444500"/>
            <a:ext cx="508034" cy="622300"/>
            <a:chOff x="0" y="0"/>
            <a:chExt cx="508032" cy="622299"/>
          </a:xfrm>
        </p:grpSpPr>
        <p:sp>
          <p:nvSpPr>
            <p:cNvPr id="2714" name="Shape 2714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15" name="Shape 2715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17" name="Shape 2717"/>
          <p:cNvSpPr/>
          <p:nvPr/>
        </p:nvSpPr>
        <p:spPr>
          <a:xfrm>
            <a:off x="812800" y="749299"/>
            <a:ext cx="8890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18" name="Shape 2718"/>
          <p:cNvSpPr/>
          <p:nvPr/>
        </p:nvSpPr>
        <p:spPr>
          <a:xfrm flipV="1">
            <a:off x="2184400" y="749299"/>
            <a:ext cx="22606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19" name="Shape 2719"/>
          <p:cNvSpPr/>
          <p:nvPr/>
        </p:nvSpPr>
        <p:spPr>
          <a:xfrm>
            <a:off x="1193800" y="2171700"/>
            <a:ext cx="1079501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20" name="Shape 2720"/>
          <p:cNvSpPr/>
          <p:nvPr/>
        </p:nvSpPr>
        <p:spPr>
          <a:xfrm flipV="1">
            <a:off x="1943099" y="2184399"/>
            <a:ext cx="6342" cy="12827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21" name="Shape 2721"/>
          <p:cNvSpPr/>
          <p:nvPr/>
        </p:nvSpPr>
        <p:spPr>
          <a:xfrm flipH="1" flipV="1">
            <a:off x="838200" y="1663699"/>
            <a:ext cx="14986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22" name="Shape 2722"/>
          <p:cNvSpPr/>
          <p:nvPr/>
        </p:nvSpPr>
        <p:spPr>
          <a:xfrm>
            <a:off x="6299200" y="3454400"/>
            <a:ext cx="254000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23" name="Shape 2723"/>
          <p:cNvSpPr/>
          <p:nvPr/>
        </p:nvSpPr>
        <p:spPr>
          <a:xfrm>
            <a:off x="5549900" y="558800"/>
            <a:ext cx="482600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24" name="Shape 2724"/>
          <p:cNvSpPr/>
          <p:nvPr/>
        </p:nvSpPr>
        <p:spPr>
          <a:xfrm>
            <a:off x="6680199" y="148589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25" name="Shape 2725"/>
          <p:cNvSpPr/>
          <p:nvPr/>
        </p:nvSpPr>
        <p:spPr>
          <a:xfrm>
            <a:off x="6769100" y="1460500"/>
            <a:ext cx="203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x</a:t>
            </a:r>
          </a:p>
        </p:txBody>
      </p:sp>
      <p:sp>
        <p:nvSpPr>
          <p:cNvPr id="2726" name="Shape 2726"/>
          <p:cNvSpPr/>
          <p:nvPr/>
        </p:nvSpPr>
        <p:spPr>
          <a:xfrm>
            <a:off x="6883400" y="1828800"/>
            <a:ext cx="1" cy="16764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29" name="Group 2729"/>
          <p:cNvGrpSpPr/>
          <p:nvPr/>
        </p:nvGrpSpPr>
        <p:grpSpPr>
          <a:xfrm>
            <a:off x="6705599" y="3517899"/>
            <a:ext cx="355602" cy="355602"/>
            <a:chOff x="0" y="0"/>
            <a:chExt cx="355600" cy="355600"/>
          </a:xfrm>
        </p:grpSpPr>
        <p:sp>
          <p:nvSpPr>
            <p:cNvPr id="2727" name="Shape 2727"/>
            <p:cNvSpPr/>
            <p:nvPr/>
          </p:nvSpPr>
          <p:spPr>
            <a:xfrm rot="10800000" flipH="1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728" name="Shape 2728"/>
            <p:cNvSpPr/>
            <p:nvPr/>
          </p:nvSpPr>
          <p:spPr>
            <a:xfrm rot="10800000" flipH="1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730" name="Shape 2730"/>
          <p:cNvSpPr/>
          <p:nvPr/>
        </p:nvSpPr>
        <p:spPr>
          <a:xfrm flipV="1">
            <a:off x="7061200" y="3708399"/>
            <a:ext cx="13843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31" name="Shape 2731"/>
          <p:cNvSpPr/>
          <p:nvPr/>
        </p:nvSpPr>
        <p:spPr>
          <a:xfrm flipV="1">
            <a:off x="5588000" y="3708401"/>
            <a:ext cx="1104900" cy="8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34" name="Group 2734"/>
          <p:cNvGrpSpPr/>
          <p:nvPr/>
        </p:nvGrpSpPr>
        <p:grpSpPr>
          <a:xfrm rot="10800000" flipH="1">
            <a:off x="7200899" y="3403600"/>
            <a:ext cx="508034" cy="622300"/>
            <a:chOff x="0" y="0"/>
            <a:chExt cx="508032" cy="622299"/>
          </a:xfrm>
        </p:grpSpPr>
        <p:sp>
          <p:nvSpPr>
            <p:cNvPr id="2732" name="Shape 2732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33" name="Shape 2733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35" name="Shape 2735"/>
          <p:cNvSpPr/>
          <p:nvPr/>
        </p:nvSpPr>
        <p:spPr>
          <a:xfrm>
            <a:off x="6858000" y="736600"/>
            <a:ext cx="1" cy="7493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38" name="Group 2738"/>
          <p:cNvGrpSpPr/>
          <p:nvPr/>
        </p:nvGrpSpPr>
        <p:grpSpPr>
          <a:xfrm rot="10800000" flipH="1">
            <a:off x="6629399" y="2057400"/>
            <a:ext cx="508034" cy="622300"/>
            <a:chOff x="0" y="0"/>
            <a:chExt cx="508032" cy="622299"/>
          </a:xfrm>
        </p:grpSpPr>
        <p:sp>
          <p:nvSpPr>
            <p:cNvPr id="2736" name="Shape 2736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37" name="Shape 2737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39" name="Shape 2739"/>
          <p:cNvSpPr/>
          <p:nvPr/>
        </p:nvSpPr>
        <p:spPr>
          <a:xfrm>
            <a:off x="6540500" y="1282700"/>
            <a:ext cx="660400" cy="15494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40" name="Shape 2740"/>
          <p:cNvSpPr/>
          <p:nvPr/>
        </p:nvSpPr>
        <p:spPr>
          <a:xfrm rot="16200000">
            <a:off x="6781800" y="3098800"/>
            <a:ext cx="762000" cy="12446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41" name="Shape 2741"/>
          <p:cNvSpPr/>
          <p:nvPr/>
        </p:nvSpPr>
        <p:spPr>
          <a:xfrm>
            <a:off x="5715000" y="304800"/>
            <a:ext cx="2590800" cy="38862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2744" name="Group 2744"/>
          <p:cNvGrpSpPr/>
          <p:nvPr/>
        </p:nvGrpSpPr>
        <p:grpSpPr>
          <a:xfrm rot="10800000" flipH="1">
            <a:off x="6032499" y="444500"/>
            <a:ext cx="508034" cy="622300"/>
            <a:chOff x="0" y="0"/>
            <a:chExt cx="508032" cy="622299"/>
          </a:xfrm>
        </p:grpSpPr>
        <p:sp>
          <p:nvSpPr>
            <p:cNvPr id="2742" name="Shape 2742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43" name="Shape 2743"/>
            <p:cNvSpPr/>
            <p:nvPr/>
          </p:nvSpPr>
          <p:spPr>
            <a:xfrm rot="5399985" flipH="1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sp>
        <p:nvSpPr>
          <p:cNvPr id="2745" name="Shape 2745"/>
          <p:cNvSpPr/>
          <p:nvPr/>
        </p:nvSpPr>
        <p:spPr>
          <a:xfrm>
            <a:off x="5168900" y="749299"/>
            <a:ext cx="8890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46" name="Shape 2746"/>
          <p:cNvSpPr/>
          <p:nvPr/>
        </p:nvSpPr>
        <p:spPr>
          <a:xfrm flipV="1">
            <a:off x="6540500" y="749299"/>
            <a:ext cx="22606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47" name="Shape 2747"/>
          <p:cNvSpPr/>
          <p:nvPr/>
        </p:nvSpPr>
        <p:spPr>
          <a:xfrm>
            <a:off x="5549900" y="2171700"/>
            <a:ext cx="1079501" cy="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48" name="Shape 2748"/>
          <p:cNvSpPr/>
          <p:nvPr/>
        </p:nvSpPr>
        <p:spPr>
          <a:xfrm flipV="1">
            <a:off x="6299199" y="2184399"/>
            <a:ext cx="6342" cy="12827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49" name="Shape 2749"/>
          <p:cNvSpPr/>
          <p:nvPr/>
        </p:nvSpPr>
        <p:spPr>
          <a:xfrm flipH="1" flipV="1">
            <a:off x="5194300" y="1663699"/>
            <a:ext cx="14986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1" name="Shape 2751"/>
          <p:cNvSpPr/>
          <p:nvPr/>
        </p:nvSpPr>
        <p:spPr>
          <a:xfrm>
            <a:off x="9010650" y="2686049"/>
            <a:ext cx="317501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52" name="Shape 2752"/>
          <p:cNvSpPr/>
          <p:nvPr/>
        </p:nvSpPr>
        <p:spPr>
          <a:xfrm>
            <a:off x="1384300" y="1435100"/>
            <a:ext cx="7543800" cy="2654300"/>
          </a:xfrm>
          <a:prstGeom prst="rect">
            <a:avLst/>
          </a:prstGeom>
          <a:solidFill>
            <a:srgbClr val="FFECD5"/>
          </a:solidFill>
          <a:ln w="12700">
            <a:solidFill>
              <a:srgbClr val="E324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53" name="Shape 2753"/>
          <p:cNvSpPr/>
          <p:nvPr/>
        </p:nvSpPr>
        <p:spPr>
          <a:xfrm>
            <a:off x="914400" y="457200"/>
            <a:ext cx="8636000" cy="37846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pic>
        <p:nvPicPr>
          <p:cNvPr id="2754" name="Pasted Graphic 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100" y="972785"/>
            <a:ext cx="2019300" cy="2100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5" name="Pasted Graphic 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1500" y="977900"/>
            <a:ext cx="2019300" cy="2100615"/>
          </a:xfrm>
          <a:prstGeom prst="rect">
            <a:avLst/>
          </a:prstGeom>
          <a:ln w="12700">
            <a:miter lim="400000"/>
          </a:ln>
        </p:spPr>
      </p:pic>
      <p:sp>
        <p:nvSpPr>
          <p:cNvPr id="2756" name="Shape 2756"/>
          <p:cNvSpPr/>
          <p:nvPr/>
        </p:nvSpPr>
        <p:spPr>
          <a:xfrm>
            <a:off x="114300" y="1059605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2757" name="Shape 2757"/>
          <p:cNvSpPr/>
          <p:nvPr/>
        </p:nvSpPr>
        <p:spPr>
          <a:xfrm>
            <a:off x="914400" y="9453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758" name="Shape 2758"/>
          <p:cNvSpPr/>
          <p:nvPr/>
        </p:nvSpPr>
        <p:spPr>
          <a:xfrm flipH="1" flipV="1">
            <a:off x="1181099" y="11777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59" name="Shape 2759"/>
          <p:cNvSpPr/>
          <p:nvPr/>
        </p:nvSpPr>
        <p:spPr>
          <a:xfrm>
            <a:off x="1219200" y="26670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0</a:t>
            </a:r>
          </a:p>
        </p:txBody>
      </p:sp>
      <p:pic>
        <p:nvPicPr>
          <p:cNvPr id="2760" name="Pasted Graphic 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8500" y="977900"/>
            <a:ext cx="2019300" cy="2100615"/>
          </a:xfrm>
          <a:prstGeom prst="rect">
            <a:avLst/>
          </a:prstGeom>
          <a:ln w="12700">
            <a:miter lim="400000"/>
          </a:ln>
        </p:spPr>
      </p:pic>
      <p:sp>
        <p:nvSpPr>
          <p:cNvPr id="2761" name="Shape 2761"/>
          <p:cNvSpPr/>
          <p:nvPr/>
        </p:nvSpPr>
        <p:spPr>
          <a:xfrm>
            <a:off x="9702800" y="26670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sp>
        <p:nvSpPr>
          <p:cNvPr id="2762" name="Shape 2762"/>
          <p:cNvSpPr/>
          <p:nvPr/>
        </p:nvSpPr>
        <p:spPr>
          <a:xfrm>
            <a:off x="8445500" y="28321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M</a:t>
            </a:r>
          </a:p>
        </p:txBody>
      </p:sp>
      <p:sp>
        <p:nvSpPr>
          <p:cNvPr id="2763" name="Shape 2763"/>
          <p:cNvSpPr/>
          <p:nvPr/>
        </p:nvSpPr>
        <p:spPr>
          <a:xfrm flipH="1" flipV="1">
            <a:off x="8661399" y="27305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64" name="Shape 2764"/>
          <p:cNvSpPr/>
          <p:nvPr/>
        </p:nvSpPr>
        <p:spPr>
          <a:xfrm>
            <a:off x="723900" y="1231900"/>
            <a:ext cx="104140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65" name="Shape 2765"/>
          <p:cNvSpPr/>
          <p:nvPr/>
        </p:nvSpPr>
        <p:spPr>
          <a:xfrm>
            <a:off x="8813800" y="2806700"/>
            <a:ext cx="8890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68" name="Group 2768"/>
          <p:cNvGrpSpPr/>
          <p:nvPr/>
        </p:nvGrpSpPr>
        <p:grpSpPr>
          <a:xfrm rot="10800000" flipH="1">
            <a:off x="9093232" y="2613691"/>
            <a:ext cx="292101" cy="357801"/>
            <a:chOff x="0" y="0"/>
            <a:chExt cx="292099" cy="357799"/>
          </a:xfrm>
        </p:grpSpPr>
        <p:sp>
          <p:nvSpPr>
            <p:cNvPr id="2766" name="Shape 2766"/>
            <p:cNvSpPr/>
            <p:nvPr/>
          </p:nvSpPr>
          <p:spPr>
            <a:xfrm>
              <a:off x="0" y="0"/>
              <a:ext cx="292100" cy="3578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67" name="Shape 2767"/>
            <p:cNvSpPr/>
            <p:nvPr/>
          </p:nvSpPr>
          <p:spPr>
            <a:xfrm rot="5399976" flipH="1">
              <a:off x="0" y="253451"/>
              <a:ext cx="69792" cy="69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</p:grpSp>
      <p:grpSp>
        <p:nvGrpSpPr>
          <p:cNvPr id="2771" name="Group 2771"/>
          <p:cNvGrpSpPr/>
          <p:nvPr/>
        </p:nvGrpSpPr>
        <p:grpSpPr>
          <a:xfrm>
            <a:off x="1055719" y="1473199"/>
            <a:ext cx="292101" cy="469901"/>
            <a:chOff x="0" y="0"/>
            <a:chExt cx="292100" cy="469899"/>
          </a:xfrm>
        </p:grpSpPr>
        <p:sp>
          <p:nvSpPr>
            <p:cNvPr id="2769" name="Shape 2769"/>
            <p:cNvSpPr/>
            <p:nvPr/>
          </p:nvSpPr>
          <p:spPr>
            <a:xfrm rot="10800000" flipH="1">
              <a:off x="0" y="0"/>
              <a:ext cx="292101" cy="469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70" name="Shape 2770"/>
            <p:cNvSpPr/>
            <p:nvPr/>
          </p:nvSpPr>
          <p:spPr>
            <a:xfrm>
              <a:off x="4808" y="99978"/>
              <a:ext cx="286589" cy="2899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0</a:t>
              </a:r>
            </a:p>
          </p:txBody>
        </p:sp>
      </p:grpSp>
      <p:grpSp>
        <p:nvGrpSpPr>
          <p:cNvPr id="2774" name="Group 2774"/>
          <p:cNvGrpSpPr/>
          <p:nvPr/>
        </p:nvGrpSpPr>
        <p:grpSpPr>
          <a:xfrm>
            <a:off x="3124199" y="1473199"/>
            <a:ext cx="292102" cy="469901"/>
            <a:chOff x="0" y="0"/>
            <a:chExt cx="292100" cy="469899"/>
          </a:xfrm>
        </p:grpSpPr>
        <p:sp>
          <p:nvSpPr>
            <p:cNvPr id="2772" name="Shape 2772"/>
            <p:cNvSpPr/>
            <p:nvPr/>
          </p:nvSpPr>
          <p:spPr>
            <a:xfrm rot="10800000" flipH="1">
              <a:off x="0" y="0"/>
              <a:ext cx="292101" cy="469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73" name="Shape 2773"/>
            <p:cNvSpPr/>
            <p:nvPr/>
          </p:nvSpPr>
          <p:spPr>
            <a:xfrm>
              <a:off x="4808" y="99978"/>
              <a:ext cx="286589" cy="2899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1</a:t>
              </a:r>
            </a:p>
          </p:txBody>
        </p:sp>
      </p:grpSp>
      <p:grpSp>
        <p:nvGrpSpPr>
          <p:cNvPr id="2777" name="Group 2777"/>
          <p:cNvGrpSpPr/>
          <p:nvPr/>
        </p:nvGrpSpPr>
        <p:grpSpPr>
          <a:xfrm>
            <a:off x="6832599" y="1473199"/>
            <a:ext cx="292102" cy="469901"/>
            <a:chOff x="0" y="0"/>
            <a:chExt cx="292100" cy="469899"/>
          </a:xfrm>
        </p:grpSpPr>
        <p:sp>
          <p:nvSpPr>
            <p:cNvPr id="2775" name="Shape 2775"/>
            <p:cNvSpPr/>
            <p:nvPr/>
          </p:nvSpPr>
          <p:spPr>
            <a:xfrm rot="10800000" flipH="1">
              <a:off x="0" y="0"/>
              <a:ext cx="292101" cy="469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76" name="Shape 2776"/>
            <p:cNvSpPr/>
            <p:nvPr/>
          </p:nvSpPr>
          <p:spPr>
            <a:xfrm>
              <a:off x="4808" y="99978"/>
              <a:ext cx="286589" cy="2899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h</a:t>
              </a:r>
              <a:r>
                <a:rPr sz="2000" baseline="-5999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k</a:t>
              </a:r>
            </a:p>
          </p:txBody>
        </p:sp>
      </p:grpSp>
      <p:sp>
        <p:nvSpPr>
          <p:cNvPr id="2778" name="Shape 2778"/>
          <p:cNvSpPr/>
          <p:nvPr/>
        </p:nvSpPr>
        <p:spPr>
          <a:xfrm flipV="1">
            <a:off x="774700" y="808697"/>
            <a:ext cx="8229600" cy="4104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79" name="Shape 2779"/>
          <p:cNvSpPr/>
          <p:nvPr/>
        </p:nvSpPr>
        <p:spPr>
          <a:xfrm>
            <a:off x="571500" y="3644900"/>
            <a:ext cx="889000" cy="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80" name="Shape 2780"/>
          <p:cNvSpPr/>
          <p:nvPr/>
        </p:nvSpPr>
        <p:spPr>
          <a:xfrm>
            <a:off x="5753100" y="2895600"/>
            <a:ext cx="673100" cy="4699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A_Clk</a:t>
            </a:r>
          </a:p>
        </p:txBody>
      </p:sp>
      <p:sp>
        <p:nvSpPr>
          <p:cNvPr id="2781" name="Shape 2781"/>
          <p:cNvSpPr/>
          <p:nvPr/>
        </p:nvSpPr>
        <p:spPr>
          <a:xfrm>
            <a:off x="330200" y="3314700"/>
            <a:ext cx="673100" cy="4699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A_Clk</a:t>
            </a:r>
          </a:p>
        </p:txBody>
      </p:sp>
      <p:sp>
        <p:nvSpPr>
          <p:cNvPr id="2782" name="Shape 2782"/>
          <p:cNvSpPr/>
          <p:nvPr/>
        </p:nvSpPr>
        <p:spPr>
          <a:xfrm>
            <a:off x="330200" y="546100"/>
            <a:ext cx="673100" cy="4699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S_Clk</a:t>
            </a:r>
          </a:p>
        </p:txBody>
      </p:sp>
      <p:sp>
        <p:nvSpPr>
          <p:cNvPr id="2783" name="Shape 2783"/>
          <p:cNvSpPr/>
          <p:nvPr/>
        </p:nvSpPr>
        <p:spPr>
          <a:xfrm flipV="1">
            <a:off x="1536701" y="812799"/>
            <a:ext cx="1" cy="31750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84" name="Shape 2784"/>
          <p:cNvSpPr/>
          <p:nvPr/>
        </p:nvSpPr>
        <p:spPr>
          <a:xfrm flipV="1">
            <a:off x="3467099" y="812799"/>
            <a:ext cx="2" cy="31750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85" name="Shape 2785"/>
          <p:cNvSpPr/>
          <p:nvPr/>
        </p:nvSpPr>
        <p:spPr>
          <a:xfrm flipV="1">
            <a:off x="7137399" y="812799"/>
            <a:ext cx="2" cy="31750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86" name="Shape 2786"/>
          <p:cNvSpPr/>
          <p:nvPr/>
        </p:nvSpPr>
        <p:spPr>
          <a:xfrm flipV="1">
            <a:off x="9004304" y="800100"/>
            <a:ext cx="3" cy="189230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789" name="Group 2789"/>
          <p:cNvGrpSpPr/>
          <p:nvPr/>
        </p:nvGrpSpPr>
        <p:grpSpPr>
          <a:xfrm>
            <a:off x="1447800" y="3428999"/>
            <a:ext cx="5829301" cy="469902"/>
            <a:chOff x="0" y="0"/>
            <a:chExt cx="5829300" cy="469900"/>
          </a:xfrm>
        </p:grpSpPr>
        <p:sp>
          <p:nvSpPr>
            <p:cNvPr id="2787" name="Shape 2787"/>
            <p:cNvSpPr/>
            <p:nvPr/>
          </p:nvSpPr>
          <p:spPr>
            <a:xfrm rot="10800000" flipH="1">
              <a:off x="0" y="0"/>
              <a:ext cx="5829301" cy="469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88" name="Shape 2788"/>
            <p:cNvSpPr/>
            <p:nvPr/>
          </p:nvSpPr>
          <p:spPr>
            <a:xfrm>
              <a:off x="95959" y="99978"/>
              <a:ext cx="5719308" cy="2899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counter</a:t>
              </a:r>
            </a:p>
          </p:txBody>
        </p:sp>
      </p:grpSp>
      <p:sp>
        <p:nvSpPr>
          <p:cNvPr id="2790" name="Shape 2790"/>
          <p:cNvSpPr/>
          <p:nvPr/>
        </p:nvSpPr>
        <p:spPr>
          <a:xfrm flipV="1">
            <a:off x="1523999" y="1981200"/>
            <a:ext cx="3" cy="146050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91" name="Shape 2791"/>
          <p:cNvSpPr/>
          <p:nvPr/>
        </p:nvSpPr>
        <p:spPr>
          <a:xfrm flipV="1">
            <a:off x="3467099" y="1981200"/>
            <a:ext cx="4" cy="146050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792" name="Shape 2792"/>
          <p:cNvSpPr/>
          <p:nvPr/>
        </p:nvSpPr>
        <p:spPr>
          <a:xfrm flipV="1">
            <a:off x="7137399" y="1981200"/>
            <a:ext cx="4" cy="146050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7" name="Group 2797"/>
          <p:cNvGrpSpPr/>
          <p:nvPr/>
        </p:nvGrpSpPr>
        <p:grpSpPr>
          <a:xfrm>
            <a:off x="1179852" y="3918870"/>
            <a:ext cx="2306006" cy="1298026"/>
            <a:chOff x="0" y="0"/>
            <a:chExt cx="2306004" cy="1298025"/>
          </a:xfrm>
        </p:grpSpPr>
        <p:sp>
          <p:nvSpPr>
            <p:cNvPr id="2794" name="Shape 2794"/>
            <p:cNvSpPr/>
            <p:nvPr/>
          </p:nvSpPr>
          <p:spPr>
            <a:xfrm>
              <a:off x="0" y="0"/>
              <a:ext cx="2288045" cy="1298026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795" name="Shape 2795"/>
            <p:cNvSpPr/>
            <p:nvPr/>
          </p:nvSpPr>
          <p:spPr>
            <a:xfrm>
              <a:off x="154538" y="44000"/>
              <a:ext cx="2002040" cy="5280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TX_S</a:t>
              </a:r>
            </a:p>
          </p:txBody>
        </p:sp>
        <p:sp>
          <p:nvSpPr>
            <p:cNvPr id="2796" name="Shape 2796"/>
            <p:cNvSpPr/>
            <p:nvPr/>
          </p:nvSpPr>
          <p:spPr>
            <a:xfrm>
              <a:off x="30850" y="641278"/>
              <a:ext cx="2275155" cy="587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798" name="Shape 2798"/>
          <p:cNvSpPr/>
          <p:nvPr/>
        </p:nvSpPr>
        <p:spPr>
          <a:xfrm>
            <a:off x="1299900" y="1870062"/>
            <a:ext cx="277583" cy="27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799" name="Shape 2799"/>
          <p:cNvSpPr/>
          <p:nvPr/>
        </p:nvSpPr>
        <p:spPr>
          <a:xfrm>
            <a:off x="804219" y="1017490"/>
            <a:ext cx="1268946" cy="196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Start </a:t>
            </a:r>
          </a:p>
          <a:p>
            <a:pPr lvl="0" algn="ctr">
              <a:defRPr sz="1800"/>
            </a:pPr>
            <a:endParaRPr>
              <a:latin typeface="+mj-lt"/>
              <a:ea typeface="+mj-ea"/>
              <a:cs typeface="+mj-cs"/>
              <a:sym typeface="Gill Sans"/>
            </a:endParaRPr>
          </a:p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           </a:t>
            </a:r>
          </a:p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(Reset)</a:t>
            </a:r>
          </a:p>
        </p:txBody>
      </p:sp>
      <p:sp>
        <p:nvSpPr>
          <p:cNvPr id="2800" name="Shape 2800"/>
          <p:cNvSpPr/>
          <p:nvPr/>
        </p:nvSpPr>
        <p:spPr>
          <a:xfrm flipH="1" flipV="1">
            <a:off x="3652802" y="4599870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01" name="Shape 2801"/>
          <p:cNvSpPr/>
          <p:nvPr/>
        </p:nvSpPr>
        <p:spPr>
          <a:xfrm flipH="1" flipV="1">
            <a:off x="1379209" y="1999001"/>
            <a:ext cx="1907292" cy="16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02" name="Shape 2802"/>
          <p:cNvSpPr/>
          <p:nvPr/>
        </p:nvSpPr>
        <p:spPr>
          <a:xfrm>
            <a:off x="3656209" y="4435248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E2 = TX_Byte</a:t>
            </a:r>
          </a:p>
        </p:txBody>
      </p:sp>
      <p:sp>
        <p:nvSpPr>
          <p:cNvPr id="2803" name="Shape 2803"/>
          <p:cNvSpPr/>
          <p:nvPr/>
        </p:nvSpPr>
        <p:spPr>
          <a:xfrm>
            <a:off x="5611703" y="2779202"/>
            <a:ext cx="1940304" cy="1161566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807" name="Group 2807"/>
          <p:cNvGrpSpPr/>
          <p:nvPr/>
        </p:nvGrpSpPr>
        <p:grpSpPr>
          <a:xfrm>
            <a:off x="6531164" y="4012719"/>
            <a:ext cx="2078223" cy="1169810"/>
            <a:chOff x="0" y="0"/>
            <a:chExt cx="2078222" cy="1169809"/>
          </a:xfrm>
        </p:grpSpPr>
        <p:sp>
          <p:nvSpPr>
            <p:cNvPr id="2804" name="Shape 2804"/>
            <p:cNvSpPr/>
            <p:nvPr/>
          </p:nvSpPr>
          <p:spPr>
            <a:xfrm>
              <a:off x="0" y="0"/>
              <a:ext cx="2062037" cy="116981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05" name="Shape 2805"/>
            <p:cNvSpPr/>
            <p:nvPr/>
          </p:nvSpPr>
          <p:spPr>
            <a:xfrm>
              <a:off x="128877" y="39654"/>
              <a:ext cx="1804283" cy="475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TX</a:t>
              </a:r>
            </a:p>
          </p:txBody>
        </p:sp>
        <p:sp>
          <p:nvSpPr>
            <p:cNvPr id="2806" name="Shape 2806"/>
            <p:cNvSpPr/>
            <p:nvPr/>
          </p:nvSpPr>
          <p:spPr>
            <a:xfrm>
              <a:off x="27803" y="577934"/>
              <a:ext cx="2050420" cy="52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08" name="Shape 2808"/>
          <p:cNvSpPr/>
          <p:nvPr/>
        </p:nvSpPr>
        <p:spPr>
          <a:xfrm>
            <a:off x="6399266" y="2716420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E3 = TX_Close</a:t>
            </a:r>
          </a:p>
        </p:txBody>
      </p:sp>
      <p:sp>
        <p:nvSpPr>
          <p:cNvPr id="2809" name="Shape 2809"/>
          <p:cNvSpPr/>
          <p:nvPr/>
        </p:nvSpPr>
        <p:spPr>
          <a:xfrm>
            <a:off x="3664414" y="3735137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9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900"/>
              <a:t>E1 = TX_Start</a:t>
            </a:r>
          </a:p>
        </p:txBody>
      </p:sp>
      <p:sp>
        <p:nvSpPr>
          <p:cNvPr id="2810" name="Shape 2810"/>
          <p:cNvSpPr/>
          <p:nvPr/>
        </p:nvSpPr>
        <p:spPr>
          <a:xfrm>
            <a:off x="1181442" y="4580196"/>
            <a:ext cx="2225107" cy="641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 defTabSz="374904">
              <a:defRPr sz="16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640"/>
              <a:t>open interface for byte transfer</a:t>
            </a:r>
          </a:p>
        </p:txBody>
      </p:sp>
      <p:sp>
        <p:nvSpPr>
          <p:cNvPr id="2811" name="Shape 2811"/>
          <p:cNvSpPr/>
          <p:nvPr/>
        </p:nvSpPr>
        <p:spPr>
          <a:xfrm>
            <a:off x="6650128" y="4647191"/>
            <a:ext cx="1804282" cy="475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 defTabSz="397763">
              <a:defRPr sz="17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740"/>
              <a:t>transfer byte</a:t>
            </a:r>
          </a:p>
        </p:txBody>
      </p:sp>
      <p:sp>
        <p:nvSpPr>
          <p:cNvPr id="2812" name="Shape 2812"/>
          <p:cNvSpPr/>
          <p:nvPr/>
        </p:nvSpPr>
        <p:spPr>
          <a:xfrm>
            <a:off x="3401591" y="2068335"/>
            <a:ext cx="1804283" cy="475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no action</a:t>
            </a:r>
          </a:p>
        </p:txBody>
      </p:sp>
      <p:sp>
        <p:nvSpPr>
          <p:cNvPr id="2813" name="Shape 2813"/>
          <p:cNvSpPr/>
          <p:nvPr/>
        </p:nvSpPr>
        <p:spPr>
          <a:xfrm flipV="1">
            <a:off x="2440285" y="2751182"/>
            <a:ext cx="1129327" cy="11293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14" name="Shape 2814"/>
          <p:cNvSpPr/>
          <p:nvPr/>
        </p:nvSpPr>
        <p:spPr>
          <a:xfrm>
            <a:off x="2943212" y="2947791"/>
            <a:ext cx="230600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E1 = TX_Start</a:t>
            </a:r>
          </a:p>
        </p:txBody>
      </p:sp>
      <p:grpSp>
        <p:nvGrpSpPr>
          <p:cNvPr id="2818" name="Group 2818"/>
          <p:cNvGrpSpPr/>
          <p:nvPr/>
        </p:nvGrpSpPr>
        <p:grpSpPr>
          <a:xfrm>
            <a:off x="3358005" y="1292407"/>
            <a:ext cx="2482281" cy="1397250"/>
            <a:chOff x="0" y="0"/>
            <a:chExt cx="2482280" cy="1397249"/>
          </a:xfrm>
        </p:grpSpPr>
        <p:sp>
          <p:nvSpPr>
            <p:cNvPr id="2815" name="Shape 2815"/>
            <p:cNvSpPr/>
            <p:nvPr/>
          </p:nvSpPr>
          <p:spPr>
            <a:xfrm>
              <a:off x="0" y="0"/>
              <a:ext cx="2462949" cy="1397250"/>
            </a:xfrm>
            <a:prstGeom prst="roundRect">
              <a:avLst>
                <a:gd name="adj" fmla="val 21325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16" name="Shape 2816"/>
            <p:cNvSpPr/>
            <p:nvPr/>
          </p:nvSpPr>
          <p:spPr>
            <a:xfrm>
              <a:off x="166351" y="47364"/>
              <a:ext cx="2155080" cy="5683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Wait</a:t>
              </a:r>
            </a:p>
          </p:txBody>
        </p:sp>
        <p:sp>
          <p:nvSpPr>
            <p:cNvPr id="2817" name="Shape 2817"/>
            <p:cNvSpPr/>
            <p:nvPr/>
          </p:nvSpPr>
          <p:spPr>
            <a:xfrm>
              <a:off x="33209" y="690298"/>
              <a:ext cx="2449072" cy="63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19" name="Shape 2819"/>
          <p:cNvSpPr/>
          <p:nvPr/>
        </p:nvSpPr>
        <p:spPr>
          <a:xfrm flipV="1">
            <a:off x="3640921" y="4253359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20" name="Shape 2820"/>
          <p:cNvSpPr/>
          <p:nvPr/>
        </p:nvSpPr>
        <p:spPr>
          <a:xfrm>
            <a:off x="3314418" y="1976713"/>
            <a:ext cx="256945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/>
          <a:p>
            <a:pPr lvl="0" algn="ctr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close serial interface </a:t>
            </a:r>
          </a:p>
          <a:p>
            <a:pPr lvl="0" algn="ctr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and wait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5" name="Group 2825"/>
          <p:cNvGrpSpPr/>
          <p:nvPr/>
        </p:nvGrpSpPr>
        <p:grpSpPr>
          <a:xfrm>
            <a:off x="1179852" y="3918870"/>
            <a:ext cx="2306006" cy="1298026"/>
            <a:chOff x="0" y="0"/>
            <a:chExt cx="2306004" cy="1298025"/>
          </a:xfrm>
        </p:grpSpPr>
        <p:sp>
          <p:nvSpPr>
            <p:cNvPr id="2822" name="Shape 2822"/>
            <p:cNvSpPr/>
            <p:nvPr/>
          </p:nvSpPr>
          <p:spPr>
            <a:xfrm>
              <a:off x="0" y="0"/>
              <a:ext cx="2288045" cy="1298026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23" name="Shape 2823"/>
            <p:cNvSpPr/>
            <p:nvPr/>
          </p:nvSpPr>
          <p:spPr>
            <a:xfrm>
              <a:off x="154538" y="44000"/>
              <a:ext cx="2002040" cy="5280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TX_S</a:t>
              </a:r>
            </a:p>
          </p:txBody>
        </p:sp>
        <p:sp>
          <p:nvSpPr>
            <p:cNvPr id="2824" name="Shape 2824"/>
            <p:cNvSpPr/>
            <p:nvPr/>
          </p:nvSpPr>
          <p:spPr>
            <a:xfrm>
              <a:off x="30850" y="641278"/>
              <a:ext cx="2275155" cy="587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26" name="Shape 2826"/>
          <p:cNvSpPr/>
          <p:nvPr/>
        </p:nvSpPr>
        <p:spPr>
          <a:xfrm>
            <a:off x="1299900" y="1870062"/>
            <a:ext cx="277583" cy="27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27" name="Shape 2827"/>
          <p:cNvSpPr/>
          <p:nvPr/>
        </p:nvSpPr>
        <p:spPr>
          <a:xfrm>
            <a:off x="804219" y="1017490"/>
            <a:ext cx="1268946" cy="196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/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Start </a:t>
            </a:r>
          </a:p>
          <a:p>
            <a:pPr lvl="0" algn="ctr">
              <a:defRPr sz="1800"/>
            </a:pPr>
            <a:endParaRPr>
              <a:latin typeface="+mj-lt"/>
              <a:ea typeface="+mj-ea"/>
              <a:cs typeface="+mj-cs"/>
              <a:sym typeface="Gill Sans"/>
            </a:endParaRPr>
          </a:p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           </a:t>
            </a:r>
          </a:p>
          <a:p>
            <a:pPr lvl="0" algn="ctr">
              <a:defRPr sz="1800"/>
            </a:pPr>
            <a:r>
              <a:rPr>
                <a:latin typeface="+mj-lt"/>
                <a:ea typeface="+mj-ea"/>
                <a:cs typeface="+mj-cs"/>
                <a:sym typeface="Gill Sans"/>
              </a:rPr>
              <a:t>(Reset)</a:t>
            </a:r>
          </a:p>
        </p:txBody>
      </p:sp>
      <p:sp>
        <p:nvSpPr>
          <p:cNvPr id="2828" name="Shape 2828"/>
          <p:cNvSpPr/>
          <p:nvPr/>
        </p:nvSpPr>
        <p:spPr>
          <a:xfrm flipH="1" flipV="1">
            <a:off x="3652802" y="4599870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29" name="Shape 2829"/>
          <p:cNvSpPr/>
          <p:nvPr/>
        </p:nvSpPr>
        <p:spPr>
          <a:xfrm flipH="1" flipV="1">
            <a:off x="1379209" y="1999001"/>
            <a:ext cx="1907292" cy="16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30" name="Shape 2830"/>
          <p:cNvSpPr/>
          <p:nvPr/>
        </p:nvSpPr>
        <p:spPr>
          <a:xfrm>
            <a:off x="3656209" y="4435248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E2 = TX_Byte</a:t>
            </a:r>
          </a:p>
        </p:txBody>
      </p:sp>
      <p:sp>
        <p:nvSpPr>
          <p:cNvPr id="2831" name="Shape 2831"/>
          <p:cNvSpPr/>
          <p:nvPr/>
        </p:nvSpPr>
        <p:spPr>
          <a:xfrm>
            <a:off x="5611703" y="2779202"/>
            <a:ext cx="1940304" cy="1161566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2835" name="Group 2835"/>
          <p:cNvGrpSpPr/>
          <p:nvPr/>
        </p:nvGrpSpPr>
        <p:grpSpPr>
          <a:xfrm>
            <a:off x="6531164" y="4012719"/>
            <a:ext cx="2078223" cy="1169810"/>
            <a:chOff x="0" y="0"/>
            <a:chExt cx="2078222" cy="1169809"/>
          </a:xfrm>
        </p:grpSpPr>
        <p:sp>
          <p:nvSpPr>
            <p:cNvPr id="2832" name="Shape 2832"/>
            <p:cNvSpPr/>
            <p:nvPr/>
          </p:nvSpPr>
          <p:spPr>
            <a:xfrm>
              <a:off x="0" y="0"/>
              <a:ext cx="2062037" cy="116981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128877" y="39654"/>
              <a:ext cx="1804283" cy="475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TX</a:t>
              </a:r>
            </a:p>
          </p:txBody>
        </p:sp>
        <p:sp>
          <p:nvSpPr>
            <p:cNvPr id="2834" name="Shape 2834"/>
            <p:cNvSpPr/>
            <p:nvPr/>
          </p:nvSpPr>
          <p:spPr>
            <a:xfrm>
              <a:off x="27803" y="577934"/>
              <a:ext cx="2050420" cy="52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36" name="Shape 2836"/>
          <p:cNvSpPr/>
          <p:nvPr/>
        </p:nvSpPr>
        <p:spPr>
          <a:xfrm>
            <a:off x="6399266" y="2716420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E3 = TX_Close</a:t>
            </a:r>
          </a:p>
        </p:txBody>
      </p:sp>
      <p:sp>
        <p:nvSpPr>
          <p:cNvPr id="2837" name="Shape 2837"/>
          <p:cNvSpPr/>
          <p:nvPr/>
        </p:nvSpPr>
        <p:spPr>
          <a:xfrm>
            <a:off x="3664414" y="3735137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9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900"/>
              <a:t>E1 = TX_Start</a:t>
            </a:r>
          </a:p>
        </p:txBody>
      </p:sp>
      <p:sp>
        <p:nvSpPr>
          <p:cNvPr id="2838" name="Shape 2838"/>
          <p:cNvSpPr/>
          <p:nvPr/>
        </p:nvSpPr>
        <p:spPr>
          <a:xfrm>
            <a:off x="1181442" y="4580196"/>
            <a:ext cx="2225107" cy="641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 defTabSz="374904">
              <a:defRPr sz="16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640"/>
              <a:t>open interface for byte transfer</a:t>
            </a:r>
          </a:p>
        </p:txBody>
      </p:sp>
      <p:sp>
        <p:nvSpPr>
          <p:cNvPr id="2839" name="Shape 2839"/>
          <p:cNvSpPr/>
          <p:nvPr/>
        </p:nvSpPr>
        <p:spPr>
          <a:xfrm>
            <a:off x="6650128" y="4647191"/>
            <a:ext cx="1804282" cy="475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 defTabSz="397763">
              <a:defRPr sz="17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740"/>
              <a:t>transfer byte</a:t>
            </a:r>
          </a:p>
        </p:txBody>
      </p:sp>
      <p:sp>
        <p:nvSpPr>
          <p:cNvPr id="2840" name="Shape 2840"/>
          <p:cNvSpPr/>
          <p:nvPr/>
        </p:nvSpPr>
        <p:spPr>
          <a:xfrm>
            <a:off x="3401591" y="2068335"/>
            <a:ext cx="1804283" cy="475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no action</a:t>
            </a:r>
          </a:p>
        </p:txBody>
      </p:sp>
      <p:sp>
        <p:nvSpPr>
          <p:cNvPr id="2841" name="Shape 2841"/>
          <p:cNvSpPr/>
          <p:nvPr/>
        </p:nvSpPr>
        <p:spPr>
          <a:xfrm flipV="1">
            <a:off x="2440285" y="2751182"/>
            <a:ext cx="1129327" cy="11293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42" name="Shape 2842"/>
          <p:cNvSpPr/>
          <p:nvPr/>
        </p:nvSpPr>
        <p:spPr>
          <a:xfrm>
            <a:off x="2943212" y="2947791"/>
            <a:ext cx="230600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/>
          </a:bodyPr>
          <a:lstStyle>
            <a:lvl1pPr algn="ctr"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E1 = TX_Start</a:t>
            </a:r>
          </a:p>
        </p:txBody>
      </p:sp>
      <p:grpSp>
        <p:nvGrpSpPr>
          <p:cNvPr id="2846" name="Group 2846"/>
          <p:cNvGrpSpPr/>
          <p:nvPr/>
        </p:nvGrpSpPr>
        <p:grpSpPr>
          <a:xfrm>
            <a:off x="3358005" y="1292407"/>
            <a:ext cx="2482281" cy="1397250"/>
            <a:chOff x="0" y="0"/>
            <a:chExt cx="2482280" cy="1397249"/>
          </a:xfrm>
        </p:grpSpPr>
        <p:sp>
          <p:nvSpPr>
            <p:cNvPr id="2843" name="Shape 2843"/>
            <p:cNvSpPr/>
            <p:nvPr/>
          </p:nvSpPr>
          <p:spPr>
            <a:xfrm>
              <a:off x="0" y="0"/>
              <a:ext cx="2462949" cy="1397250"/>
            </a:xfrm>
            <a:prstGeom prst="roundRect">
              <a:avLst>
                <a:gd name="adj" fmla="val 21325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844" name="Shape 2844"/>
            <p:cNvSpPr/>
            <p:nvPr/>
          </p:nvSpPr>
          <p:spPr>
            <a:xfrm>
              <a:off x="166351" y="47364"/>
              <a:ext cx="2155080" cy="5683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000" b="1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 b="0"/>
              </a:pPr>
              <a:r>
                <a:rPr sz="2000" b="1"/>
                <a:t>Wait</a:t>
              </a:r>
            </a:p>
          </p:txBody>
        </p:sp>
        <p:sp>
          <p:nvSpPr>
            <p:cNvPr id="2845" name="Shape 2845"/>
            <p:cNvSpPr/>
            <p:nvPr/>
          </p:nvSpPr>
          <p:spPr>
            <a:xfrm>
              <a:off x="33209" y="690298"/>
              <a:ext cx="2449072" cy="63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47" name="Shape 2847"/>
          <p:cNvSpPr/>
          <p:nvPr/>
        </p:nvSpPr>
        <p:spPr>
          <a:xfrm flipV="1">
            <a:off x="3640921" y="4253359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48" name="Shape 2848"/>
          <p:cNvSpPr/>
          <p:nvPr/>
        </p:nvSpPr>
        <p:spPr>
          <a:xfrm>
            <a:off x="3314418" y="1976713"/>
            <a:ext cx="256945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lnSpcReduction="10000"/>
          </a:bodyPr>
          <a:lstStyle/>
          <a:p>
            <a:pPr lvl="0" algn="ctr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close serial interface </a:t>
            </a:r>
          </a:p>
          <a:p>
            <a:pPr lvl="0" algn="ctr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and wait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359475" y="849671"/>
            <a:ext cx="8475984" cy="64007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uFillTx/>
              </a:defRPr>
            </a:pPr>
            <a:r>
              <a:rPr sz="2600">
                <a:uFill>
                  <a:solidFill/>
                </a:uFill>
              </a:rPr>
              <a:t>Realisierung der 8-fach UND Verknüpfung </a:t>
            </a:r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9407711" y="7391400"/>
            <a:ext cx="244290" cy="228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6</a:t>
            </a:fld>
            <a:endParaRPr sz="110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611716" y="4980516"/>
            <a:ext cx="3797301" cy="11938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1016000">
              <a:spcBef>
                <a:spcPts val="1300"/>
              </a:spcBef>
              <a:buClr>
                <a:srgbClr val="6095C9"/>
              </a:buClr>
              <a:defRPr sz="1800"/>
            </a:pPr>
            <a:r>
              <a: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Fläche: 7 UND Gatter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defTabSz="1016000">
              <a:spcBef>
                <a:spcPts val="1300"/>
              </a:spcBef>
              <a:buClr>
                <a:srgbClr val="6095C9"/>
              </a:buClr>
              <a:defRPr sz="1800"/>
            </a:pPr>
            <a:r>
              <a: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Berechnungszeit: 7 Gatter-laufzeiten</a:t>
            </a:r>
          </a:p>
        </p:txBody>
      </p:sp>
      <p:sp>
        <p:nvSpPr>
          <p:cNvPr id="163" name="Shape 163"/>
          <p:cNvSpPr/>
          <p:nvPr/>
        </p:nvSpPr>
        <p:spPr>
          <a:xfrm>
            <a:off x="453320" y="1638300"/>
            <a:ext cx="279897" cy="317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x1</a:t>
            </a:r>
          </a:p>
        </p:txBody>
      </p:sp>
      <p:sp>
        <p:nvSpPr>
          <p:cNvPr id="164" name="Shape 164"/>
          <p:cNvSpPr/>
          <p:nvPr/>
        </p:nvSpPr>
        <p:spPr>
          <a:xfrm>
            <a:off x="442736" y="1927929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x2</a:t>
            </a:r>
          </a:p>
        </p:txBody>
      </p:sp>
      <p:sp>
        <p:nvSpPr>
          <p:cNvPr id="165" name="Shape 165"/>
          <p:cNvSpPr/>
          <p:nvPr/>
        </p:nvSpPr>
        <p:spPr>
          <a:xfrm>
            <a:off x="6629400" y="3568346"/>
            <a:ext cx="203870" cy="381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</a:t>
            </a:r>
          </a:p>
        </p:txBody>
      </p:sp>
      <p:sp>
        <p:nvSpPr>
          <p:cNvPr id="166" name="Shape 166"/>
          <p:cNvSpPr/>
          <p:nvPr/>
        </p:nvSpPr>
        <p:spPr>
          <a:xfrm>
            <a:off x="453320" y="2208389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x3</a:t>
            </a:r>
          </a:p>
        </p:txBody>
      </p:sp>
      <p:sp>
        <p:nvSpPr>
          <p:cNvPr id="167" name="Shape 167"/>
          <p:cNvSpPr/>
          <p:nvPr/>
        </p:nvSpPr>
        <p:spPr>
          <a:xfrm>
            <a:off x="442736" y="2514600"/>
            <a:ext cx="279897" cy="317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x4</a:t>
            </a:r>
          </a:p>
        </p:txBody>
      </p:sp>
      <p:sp>
        <p:nvSpPr>
          <p:cNvPr id="168" name="Shape 168"/>
          <p:cNvSpPr/>
          <p:nvPr/>
        </p:nvSpPr>
        <p:spPr>
          <a:xfrm>
            <a:off x="442736" y="2783416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x5</a:t>
            </a:r>
          </a:p>
        </p:txBody>
      </p:sp>
      <p:sp>
        <p:nvSpPr>
          <p:cNvPr id="169" name="Shape 169"/>
          <p:cNvSpPr/>
          <p:nvPr/>
        </p:nvSpPr>
        <p:spPr>
          <a:xfrm>
            <a:off x="442736" y="3072694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x6</a:t>
            </a:r>
          </a:p>
        </p:txBody>
      </p:sp>
      <p:sp>
        <p:nvSpPr>
          <p:cNvPr id="170" name="Shape 170"/>
          <p:cNvSpPr/>
          <p:nvPr/>
        </p:nvSpPr>
        <p:spPr>
          <a:xfrm>
            <a:off x="442736" y="3376083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x7</a:t>
            </a:r>
          </a:p>
        </p:txBody>
      </p:sp>
      <p:sp>
        <p:nvSpPr>
          <p:cNvPr id="171" name="Shape 171"/>
          <p:cNvSpPr/>
          <p:nvPr/>
        </p:nvSpPr>
        <p:spPr>
          <a:xfrm>
            <a:off x="442736" y="3695346"/>
            <a:ext cx="279897" cy="3175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x8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1010708" y="1767416"/>
            <a:ext cx="5360459" cy="2187223"/>
            <a:chOff x="0" y="0"/>
            <a:chExt cx="5360457" cy="2187221"/>
          </a:xfrm>
        </p:grpSpPr>
        <p:sp>
          <p:nvSpPr>
            <p:cNvPr id="172" name="Shape 172"/>
            <p:cNvSpPr/>
            <p:nvPr/>
          </p:nvSpPr>
          <p:spPr>
            <a:xfrm>
              <a:off x="248924" y="0"/>
              <a:ext cx="469220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73" name="Shape 173"/>
            <p:cNvSpPr/>
            <p:nvPr/>
          </p:nvSpPr>
          <p:spPr>
            <a:xfrm>
              <a:off x="0" y="48649"/>
              <a:ext cx="24892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927" y="319521"/>
              <a:ext cx="24892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704032" y="197808"/>
              <a:ext cx="18817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4028564" y="1537181"/>
              <a:ext cx="469220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3852314" y="1660353"/>
              <a:ext cx="17625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0" y="1806342"/>
              <a:ext cx="402856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4483671" y="1806342"/>
              <a:ext cx="13492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892201" y="197808"/>
              <a:ext cx="1" cy="2240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1773972" y="613233"/>
              <a:ext cx="469220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82" name="Shape 182"/>
            <p:cNvSpPr/>
            <p:nvPr/>
          </p:nvSpPr>
          <p:spPr>
            <a:xfrm>
              <a:off x="1628104" y="719201"/>
              <a:ext cx="14586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0" y="896089"/>
              <a:ext cx="1773973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2229080" y="811041"/>
              <a:ext cx="13492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2518840" y="926816"/>
              <a:ext cx="469219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86" name="Shape 186"/>
            <p:cNvSpPr/>
            <p:nvPr/>
          </p:nvSpPr>
          <p:spPr>
            <a:xfrm>
              <a:off x="2372971" y="1032785"/>
              <a:ext cx="14586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0" y="1209673"/>
              <a:ext cx="251884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2973947" y="1124624"/>
              <a:ext cx="13492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3262279" y="1253892"/>
              <a:ext cx="469220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90" name="Shape 190"/>
            <p:cNvSpPr/>
            <p:nvPr/>
          </p:nvSpPr>
          <p:spPr>
            <a:xfrm>
              <a:off x="3108874" y="1348699"/>
              <a:ext cx="14586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0" y="1529496"/>
              <a:ext cx="326227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3717387" y="1473287"/>
              <a:ext cx="134927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197" name="Group 197"/>
            <p:cNvGrpSpPr/>
            <p:nvPr/>
          </p:nvGrpSpPr>
          <p:grpSpPr>
            <a:xfrm>
              <a:off x="0" y="319521"/>
              <a:ext cx="1606735" cy="354642"/>
              <a:chOff x="0" y="0"/>
              <a:chExt cx="1606733" cy="354641"/>
            </a:xfrm>
          </p:grpSpPr>
          <p:sp>
            <p:nvSpPr>
              <p:cNvPr id="193" name="Shape 193"/>
              <p:cNvSpPr/>
              <p:nvPr/>
            </p:nvSpPr>
            <p:spPr>
              <a:xfrm>
                <a:off x="1016699" y="0"/>
                <a:ext cx="469220" cy="35464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6095C9"/>
                  </a:buClr>
                  <a:defRPr sz="22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194" name="Shape 194"/>
              <p:cNvSpPr/>
              <p:nvPr/>
            </p:nvSpPr>
            <p:spPr>
              <a:xfrm>
                <a:off x="870831" y="105967"/>
                <a:ext cx="145869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95" name="Shape 195"/>
              <p:cNvSpPr/>
              <p:nvPr/>
            </p:nvSpPr>
            <p:spPr>
              <a:xfrm>
                <a:off x="0" y="282855"/>
                <a:ext cx="1016699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96" name="Shape 196"/>
              <p:cNvSpPr/>
              <p:nvPr/>
            </p:nvSpPr>
            <p:spPr>
              <a:xfrm>
                <a:off x="1471807" y="197807"/>
                <a:ext cx="134927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sp>
          <p:nvSpPr>
            <p:cNvPr id="198" name="Shape 198"/>
            <p:cNvSpPr/>
            <p:nvPr/>
          </p:nvSpPr>
          <p:spPr>
            <a:xfrm>
              <a:off x="4770423" y="1832580"/>
              <a:ext cx="469220" cy="35464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199" name="Shape 199"/>
            <p:cNvSpPr/>
            <p:nvPr/>
          </p:nvSpPr>
          <p:spPr>
            <a:xfrm>
              <a:off x="4624554" y="1938549"/>
              <a:ext cx="14586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0" y="2115437"/>
              <a:ext cx="4770424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5225531" y="2030388"/>
              <a:ext cx="134927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631139" y="501196"/>
              <a:ext cx="1" cy="2240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2364007" y="803041"/>
              <a:ext cx="1" cy="2240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3116411" y="1124624"/>
              <a:ext cx="1" cy="22407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3852314" y="1473287"/>
              <a:ext cx="1" cy="18706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flipH="1">
              <a:off x="4618600" y="1806313"/>
              <a:ext cx="5955" cy="13223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08" name="Shape 208"/>
          <p:cNvSpPr/>
          <p:nvPr/>
        </p:nvSpPr>
        <p:spPr>
          <a:xfrm>
            <a:off x="5233034" y="4918668"/>
            <a:ext cx="4826001" cy="173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1016000">
              <a:spcBef>
                <a:spcPts val="1300"/>
              </a:spcBef>
              <a:buClr>
                <a:srgbClr val="6095C9"/>
              </a:buClr>
              <a:defRPr sz="1800"/>
            </a:pPr>
            <a:r>
              <a: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Alternative: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defTabSz="1016000">
              <a:spcBef>
                <a:spcPts val="1300"/>
              </a:spcBef>
              <a:buClr>
                <a:srgbClr val="6095C9"/>
              </a:buClr>
              <a:defRPr sz="1800"/>
            </a:pPr>
            <a:r>
              <a: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Fläche: 7 UND Gatter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defTabSz="1016000">
              <a:spcBef>
                <a:spcPts val="1300"/>
              </a:spcBef>
              <a:buClr>
                <a:srgbClr val="6095C9"/>
              </a:buClr>
              <a:defRPr sz="1800"/>
            </a:pPr>
            <a:r>
              <a: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Berechnungszeit: 3 Gatter</a:t>
            </a:r>
            <a:endParaRPr sz="200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lvl="0" defTabSz="1016000">
              <a:spcBef>
                <a:spcPts val="1000"/>
              </a:spcBef>
              <a:buClr>
                <a:srgbClr val="6095C9"/>
              </a:buClr>
              <a:defRPr sz="1800"/>
            </a:pPr>
            <a:r>
              <a:rPr sz="16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Umformungen durch Anwendung des Assoziativgesetzes</a:t>
            </a:r>
          </a:p>
        </p:txBody>
      </p:sp>
      <p:grpSp>
        <p:nvGrpSpPr>
          <p:cNvPr id="244" name="Group 244"/>
          <p:cNvGrpSpPr/>
          <p:nvPr/>
        </p:nvGrpSpPr>
        <p:grpSpPr>
          <a:xfrm>
            <a:off x="7130357" y="1783186"/>
            <a:ext cx="2556235" cy="2175370"/>
            <a:chOff x="0" y="0"/>
            <a:chExt cx="2556234" cy="2175368"/>
          </a:xfrm>
        </p:grpSpPr>
        <p:sp>
          <p:nvSpPr>
            <p:cNvPr id="209" name="Shape 209"/>
            <p:cNvSpPr/>
            <p:nvPr/>
          </p:nvSpPr>
          <p:spPr>
            <a:xfrm>
              <a:off x="270449" y="0"/>
              <a:ext cx="508573" cy="3704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0" y="50822"/>
              <a:ext cx="27045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1006" y="333795"/>
              <a:ext cx="27045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764908" y="206643"/>
              <a:ext cx="20444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972242" y="206643"/>
              <a:ext cx="1" cy="2340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1104613" y="333795"/>
              <a:ext cx="508572" cy="3704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966655" y="442612"/>
              <a:ext cx="137960" cy="188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1599074" y="547500"/>
              <a:ext cx="18607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271456" y="592083"/>
              <a:ext cx="508573" cy="3704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1006" y="642906"/>
              <a:ext cx="27045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2013" y="925877"/>
              <a:ext cx="27045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765915" y="798727"/>
              <a:ext cx="20444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966655" y="620827"/>
              <a:ext cx="13796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966654" y="617571"/>
              <a:ext cx="1" cy="18115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237" name="Group 237"/>
            <p:cNvGrpSpPr/>
            <p:nvPr/>
          </p:nvGrpSpPr>
          <p:grpSpPr>
            <a:xfrm>
              <a:off x="2013" y="1212802"/>
              <a:ext cx="1783133" cy="962567"/>
              <a:chOff x="0" y="0"/>
              <a:chExt cx="1783131" cy="962566"/>
            </a:xfrm>
          </p:grpSpPr>
          <p:sp>
            <p:nvSpPr>
              <p:cNvPr id="223" name="Shape 223"/>
              <p:cNvSpPr/>
              <p:nvPr/>
            </p:nvSpPr>
            <p:spPr>
              <a:xfrm>
                <a:off x="270449" y="0"/>
                <a:ext cx="508573" cy="37048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6095C9"/>
                  </a:buClr>
                  <a:defRPr sz="22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24" name="Shape 224"/>
              <p:cNvSpPr/>
              <p:nvPr/>
            </p:nvSpPr>
            <p:spPr>
              <a:xfrm>
                <a:off x="0" y="50822"/>
                <a:ext cx="27045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5" name="Shape 225"/>
              <p:cNvSpPr/>
              <p:nvPr/>
            </p:nvSpPr>
            <p:spPr>
              <a:xfrm>
                <a:off x="1006" y="333795"/>
                <a:ext cx="27045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6" name="Shape 226"/>
              <p:cNvSpPr/>
              <p:nvPr/>
            </p:nvSpPr>
            <p:spPr>
              <a:xfrm>
                <a:off x="764908" y="206643"/>
                <a:ext cx="20444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969350" y="206643"/>
                <a:ext cx="1" cy="23408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8" name="Shape 228"/>
              <p:cNvSpPr/>
              <p:nvPr/>
            </p:nvSpPr>
            <p:spPr>
              <a:xfrm>
                <a:off x="1104612" y="333795"/>
                <a:ext cx="508572" cy="37048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6095C9"/>
                  </a:buClr>
                  <a:defRPr sz="22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29" name="Shape 229"/>
              <p:cNvSpPr/>
              <p:nvPr/>
            </p:nvSpPr>
            <p:spPr>
              <a:xfrm>
                <a:off x="964641" y="444496"/>
                <a:ext cx="139973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0" name="Shape 230"/>
              <p:cNvSpPr/>
              <p:nvPr/>
            </p:nvSpPr>
            <p:spPr>
              <a:xfrm>
                <a:off x="1599074" y="540438"/>
                <a:ext cx="184058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1" name="Shape 231"/>
              <p:cNvSpPr/>
              <p:nvPr/>
            </p:nvSpPr>
            <p:spPr>
              <a:xfrm>
                <a:off x="271456" y="592083"/>
                <a:ext cx="508573" cy="37048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6095C9"/>
                  </a:buClr>
                  <a:defRPr sz="22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32" name="Shape 232"/>
              <p:cNvSpPr/>
              <p:nvPr/>
            </p:nvSpPr>
            <p:spPr>
              <a:xfrm>
                <a:off x="1006" y="642906"/>
                <a:ext cx="27045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3" name="Shape 233"/>
              <p:cNvSpPr/>
              <p:nvPr/>
            </p:nvSpPr>
            <p:spPr>
              <a:xfrm>
                <a:off x="2013" y="925878"/>
                <a:ext cx="27045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4" name="Shape 234"/>
              <p:cNvSpPr/>
              <p:nvPr/>
            </p:nvSpPr>
            <p:spPr>
              <a:xfrm>
                <a:off x="765915" y="798727"/>
                <a:ext cx="20444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5" name="Shape 235"/>
              <p:cNvSpPr/>
              <p:nvPr/>
            </p:nvSpPr>
            <p:spPr>
              <a:xfrm>
                <a:off x="966655" y="620827"/>
                <a:ext cx="13796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6" name="Shape 236"/>
              <p:cNvSpPr/>
              <p:nvPr/>
            </p:nvSpPr>
            <p:spPr>
              <a:xfrm>
                <a:off x="966654" y="617571"/>
                <a:ext cx="1" cy="181156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sp>
          <p:nvSpPr>
            <p:cNvPr id="238" name="Shape 238"/>
            <p:cNvSpPr/>
            <p:nvPr/>
          </p:nvSpPr>
          <p:spPr>
            <a:xfrm>
              <a:off x="1777220" y="540438"/>
              <a:ext cx="2696" cy="52906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1915178" y="962567"/>
              <a:ext cx="508572" cy="37048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6095C9"/>
                </a:buClr>
                <a:defRPr sz="22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&amp;</a:t>
              </a:r>
            </a:p>
          </p:txBody>
        </p:sp>
        <p:sp>
          <p:nvSpPr>
            <p:cNvPr id="240" name="Shape 240"/>
            <p:cNvSpPr/>
            <p:nvPr/>
          </p:nvSpPr>
          <p:spPr>
            <a:xfrm>
              <a:off x="1778567" y="1073269"/>
              <a:ext cx="13661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2409639" y="1169211"/>
              <a:ext cx="14659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1785146" y="1246342"/>
              <a:ext cx="130034" cy="3257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1777220" y="1246343"/>
              <a:ext cx="2696" cy="50689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45" name="Shape 245"/>
          <p:cNvSpPr/>
          <p:nvPr/>
        </p:nvSpPr>
        <p:spPr>
          <a:xfrm>
            <a:off x="9765490" y="2725798"/>
            <a:ext cx="203871" cy="381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</a:t>
            </a:r>
          </a:p>
        </p:txBody>
      </p:sp>
      <p:sp>
        <p:nvSpPr>
          <p:cNvPr id="246" name="Shape 246"/>
          <p:cNvSpPr/>
          <p:nvPr/>
        </p:nvSpPr>
        <p:spPr>
          <a:xfrm>
            <a:off x="5562600" y="2159000"/>
            <a:ext cx="616323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1016000">
              <a:spcBef>
                <a:spcPts val="1300"/>
              </a:spcBef>
              <a:buClr>
                <a:srgbClr val="6095C9"/>
              </a:buClr>
              <a:defRPr sz="22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bzw.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1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0" name="Shape 2850"/>
          <p:cNvSpPr/>
          <p:nvPr/>
        </p:nvSpPr>
        <p:spPr>
          <a:xfrm>
            <a:off x="312411" y="245760"/>
            <a:ext cx="4829969" cy="3750280"/>
          </a:xfrm>
          <a:prstGeom prst="roundRect">
            <a:avLst>
              <a:gd name="adj" fmla="val 4843"/>
            </a:avLst>
          </a:prstGeom>
          <a:solidFill>
            <a:srgbClr val="70BF41">
              <a:alpha val="50958"/>
            </a:srgbClr>
          </a:solidFill>
          <a:ln w="12700">
            <a:solidFill>
              <a:srgbClr val="7A7A7A">
                <a:alpha val="50958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51" name="Shape 2851"/>
          <p:cNvSpPr/>
          <p:nvPr/>
        </p:nvSpPr>
        <p:spPr>
          <a:xfrm>
            <a:off x="2877953" y="606229"/>
            <a:ext cx="2108201" cy="32466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52" name="Shape 2852"/>
          <p:cNvSpPr/>
          <p:nvPr/>
        </p:nvSpPr>
        <p:spPr>
          <a:xfrm>
            <a:off x="3868245" y="1174424"/>
            <a:ext cx="1" cy="1384275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853" name="Shape 2853"/>
          <p:cNvSpPr/>
          <p:nvPr/>
        </p:nvSpPr>
        <p:spPr>
          <a:xfrm>
            <a:off x="5045287" y="2227697"/>
            <a:ext cx="2120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0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2000"/>
              <a:t>Serielle Schnittstelle</a:t>
            </a:r>
          </a:p>
        </p:txBody>
      </p:sp>
      <p:sp>
        <p:nvSpPr>
          <p:cNvPr id="2854" name="Shape 2854"/>
          <p:cNvSpPr/>
          <p:nvPr/>
        </p:nvSpPr>
        <p:spPr>
          <a:xfrm flipH="1">
            <a:off x="1874815" y="493012"/>
            <a:ext cx="1999422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855" name="Shape 2855"/>
          <p:cNvSpPr/>
          <p:nvPr/>
        </p:nvSpPr>
        <p:spPr>
          <a:xfrm>
            <a:off x="6897527" y="913193"/>
            <a:ext cx="1485901" cy="2084537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56" name="Shape 2856"/>
          <p:cNvSpPr/>
          <p:nvPr/>
        </p:nvSpPr>
        <p:spPr>
          <a:xfrm>
            <a:off x="6891177" y="1450233"/>
            <a:ext cx="1435101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000">
                <a:latin typeface="+mj-lt"/>
                <a:ea typeface="+mj-ea"/>
                <a:cs typeface="+mj-cs"/>
                <a:sym typeface="Gill Sans"/>
              </a:rPr>
              <a:t>Serieller</a:t>
            </a:r>
          </a:p>
          <a:p>
            <a:pPr lvl="0" algn="ctr">
              <a:defRPr sz="1800"/>
            </a:pPr>
            <a:r>
              <a:rPr sz="2000">
                <a:latin typeface="+mj-lt"/>
                <a:ea typeface="+mj-ea"/>
                <a:cs typeface="+mj-cs"/>
                <a:sym typeface="Gill Sans"/>
              </a:rPr>
              <a:t>Empfänger</a:t>
            </a:r>
          </a:p>
        </p:txBody>
      </p:sp>
      <p:sp>
        <p:nvSpPr>
          <p:cNvPr id="2857" name="Shape 2857"/>
          <p:cNvSpPr/>
          <p:nvPr/>
        </p:nvSpPr>
        <p:spPr>
          <a:xfrm>
            <a:off x="2871603" y="3452568"/>
            <a:ext cx="21209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0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2000"/>
              <a:t>Serieller Master</a:t>
            </a:r>
          </a:p>
        </p:txBody>
      </p:sp>
      <p:sp>
        <p:nvSpPr>
          <p:cNvPr id="2858" name="Shape 2858"/>
          <p:cNvSpPr/>
          <p:nvPr/>
        </p:nvSpPr>
        <p:spPr>
          <a:xfrm>
            <a:off x="609843" y="3579568"/>
            <a:ext cx="212090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r>
              <a:t>Interne Schnittstelle</a:t>
            </a:r>
          </a:p>
        </p:txBody>
      </p:sp>
      <p:sp>
        <p:nvSpPr>
          <p:cNvPr id="2859" name="Shape 2859"/>
          <p:cNvSpPr/>
          <p:nvPr/>
        </p:nvSpPr>
        <p:spPr>
          <a:xfrm flipV="1">
            <a:off x="2206824" y="365529"/>
            <a:ext cx="261440" cy="26144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60" name="Shape 2860"/>
          <p:cNvSpPr/>
          <p:nvPr/>
        </p:nvSpPr>
        <p:spPr>
          <a:xfrm>
            <a:off x="1848593" y="226312"/>
            <a:ext cx="5715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8</a:t>
            </a:r>
          </a:p>
        </p:txBody>
      </p:sp>
      <p:sp>
        <p:nvSpPr>
          <p:cNvPr id="2861" name="Shape 2861"/>
          <p:cNvSpPr/>
          <p:nvPr/>
        </p:nvSpPr>
        <p:spPr>
          <a:xfrm rot="16200000">
            <a:off x="3773303" y="146427"/>
            <a:ext cx="317501" cy="1717019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62" name="Shape 2862"/>
          <p:cNvSpPr/>
          <p:nvPr/>
        </p:nvSpPr>
        <p:spPr>
          <a:xfrm>
            <a:off x="3053816" y="865236"/>
            <a:ext cx="171659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Schieberegister</a:t>
            </a:r>
          </a:p>
        </p:txBody>
      </p:sp>
      <p:sp>
        <p:nvSpPr>
          <p:cNvPr id="2863" name="Shape 2863"/>
          <p:cNvSpPr/>
          <p:nvPr/>
        </p:nvSpPr>
        <p:spPr>
          <a:xfrm>
            <a:off x="3073544" y="2342476"/>
            <a:ext cx="1717018" cy="660398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64" name="Shape 2864"/>
          <p:cNvSpPr/>
          <p:nvPr/>
        </p:nvSpPr>
        <p:spPr>
          <a:xfrm>
            <a:off x="3194563" y="2473028"/>
            <a:ext cx="14351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Zustandsautomat</a:t>
            </a:r>
          </a:p>
        </p:txBody>
      </p:sp>
      <p:sp>
        <p:nvSpPr>
          <p:cNvPr id="2865" name="Shape 2865"/>
          <p:cNvSpPr/>
          <p:nvPr/>
        </p:nvSpPr>
        <p:spPr>
          <a:xfrm flipV="1">
            <a:off x="3867239" y="492661"/>
            <a:ext cx="2829" cy="342788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866" name="Shape 2866"/>
          <p:cNvSpPr/>
          <p:nvPr/>
        </p:nvSpPr>
        <p:spPr>
          <a:xfrm>
            <a:off x="3073544" y="1422883"/>
            <a:ext cx="1717018" cy="660398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867" name="Shape 2867"/>
          <p:cNvSpPr/>
          <p:nvPr/>
        </p:nvSpPr>
        <p:spPr>
          <a:xfrm>
            <a:off x="3187017" y="1613381"/>
            <a:ext cx="136245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400"/>
              <a:t>Logik</a:t>
            </a:r>
          </a:p>
        </p:txBody>
      </p:sp>
      <p:sp>
        <p:nvSpPr>
          <p:cNvPr id="2868" name="Shape 2868"/>
          <p:cNvSpPr/>
          <p:nvPr/>
        </p:nvSpPr>
        <p:spPr>
          <a:xfrm>
            <a:off x="5136537" y="1542418"/>
            <a:ext cx="1716595" cy="648287"/>
          </a:xfrm>
          <a:prstGeom prst="leftRightArrow">
            <a:avLst>
              <a:gd name="adj1" fmla="val 63144"/>
              <a:gd name="adj2" fmla="val 38956"/>
            </a:avLst>
          </a:prstGeom>
          <a:solidFill>
            <a:srgbClr val="51A7F9">
              <a:alpha val="57126"/>
            </a:srgbClr>
          </a:solidFill>
          <a:ln w="12700">
            <a:solidFill>
              <a:srgbClr val="85888D">
                <a:alpha val="57126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sz="3000">
                <a:solidFill>
                  <a:srgbClr val="FDFDBB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000">
                <a:solidFill>
                  <a:srgbClr val="FDFDBB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00</a:t>
            </a:r>
          </a:p>
        </p:txBody>
      </p:sp>
      <p:sp>
        <p:nvSpPr>
          <p:cNvPr id="2869" name="Shape 2869"/>
          <p:cNvSpPr/>
          <p:nvPr/>
        </p:nvSpPr>
        <p:spPr>
          <a:xfrm>
            <a:off x="581954" y="1376815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TX_Start</a:t>
            </a:r>
          </a:p>
        </p:txBody>
      </p:sp>
      <p:sp>
        <p:nvSpPr>
          <p:cNvPr id="2870" name="Shape 2870"/>
          <p:cNvSpPr/>
          <p:nvPr/>
        </p:nvSpPr>
        <p:spPr>
          <a:xfrm>
            <a:off x="581954" y="2105326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TX_Byte</a:t>
            </a:r>
          </a:p>
        </p:txBody>
      </p:sp>
      <p:grpSp>
        <p:nvGrpSpPr>
          <p:cNvPr id="2873" name="Group 2873"/>
          <p:cNvGrpSpPr/>
          <p:nvPr/>
        </p:nvGrpSpPr>
        <p:grpSpPr>
          <a:xfrm>
            <a:off x="1848420" y="2298409"/>
            <a:ext cx="1016043" cy="269865"/>
            <a:chOff x="0" y="0"/>
            <a:chExt cx="1016042" cy="269864"/>
          </a:xfrm>
        </p:grpSpPr>
        <p:sp>
          <p:nvSpPr>
            <p:cNvPr id="2871" name="Shape 2871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72" name="Shape 2872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74" name="Shape 2874"/>
          <p:cNvSpPr/>
          <p:nvPr/>
        </p:nvSpPr>
        <p:spPr>
          <a:xfrm>
            <a:off x="559796" y="2386444"/>
            <a:ext cx="1004964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QX_Byte</a:t>
            </a:r>
          </a:p>
        </p:txBody>
      </p:sp>
      <p:sp>
        <p:nvSpPr>
          <p:cNvPr id="2875" name="Shape 2875"/>
          <p:cNvSpPr/>
          <p:nvPr/>
        </p:nvSpPr>
        <p:spPr>
          <a:xfrm>
            <a:off x="559795" y="2842447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TX_Close</a:t>
            </a:r>
          </a:p>
        </p:txBody>
      </p:sp>
      <p:sp>
        <p:nvSpPr>
          <p:cNvPr id="2876" name="Shape 2876"/>
          <p:cNvSpPr/>
          <p:nvPr/>
        </p:nvSpPr>
        <p:spPr>
          <a:xfrm>
            <a:off x="581954" y="305405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TX_Data</a:t>
            </a:r>
          </a:p>
        </p:txBody>
      </p:sp>
      <p:sp>
        <p:nvSpPr>
          <p:cNvPr id="2877" name="Shape 2877"/>
          <p:cNvSpPr/>
          <p:nvPr/>
        </p:nvSpPr>
        <p:spPr>
          <a:xfrm>
            <a:off x="559795" y="1693902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QX_Ready</a:t>
            </a:r>
          </a:p>
        </p:txBody>
      </p:sp>
      <p:sp>
        <p:nvSpPr>
          <p:cNvPr id="2878" name="Shape 2878"/>
          <p:cNvSpPr/>
          <p:nvPr/>
        </p:nvSpPr>
        <p:spPr>
          <a:xfrm>
            <a:off x="429380" y="3111158"/>
            <a:ext cx="1229347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QX_Closed</a:t>
            </a:r>
          </a:p>
        </p:txBody>
      </p:sp>
      <p:sp>
        <p:nvSpPr>
          <p:cNvPr id="2879" name="Shape 2879"/>
          <p:cNvSpPr/>
          <p:nvPr/>
        </p:nvSpPr>
        <p:spPr>
          <a:xfrm flipH="1" flipV="1">
            <a:off x="1873423" y="773837"/>
            <a:ext cx="1004889" cy="600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880" name="Shape 2880"/>
          <p:cNvSpPr/>
          <p:nvPr/>
        </p:nvSpPr>
        <p:spPr>
          <a:xfrm>
            <a:off x="581954" y="620359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Serial_Clk</a:t>
            </a:r>
          </a:p>
        </p:txBody>
      </p:sp>
      <p:grpSp>
        <p:nvGrpSpPr>
          <p:cNvPr id="2883" name="Group 2883"/>
          <p:cNvGrpSpPr/>
          <p:nvPr/>
        </p:nvGrpSpPr>
        <p:grpSpPr>
          <a:xfrm>
            <a:off x="1848420" y="1522747"/>
            <a:ext cx="1016043" cy="269865"/>
            <a:chOff x="0" y="0"/>
            <a:chExt cx="1016042" cy="269864"/>
          </a:xfrm>
        </p:grpSpPr>
        <p:sp>
          <p:nvSpPr>
            <p:cNvPr id="2881" name="Shape 2881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82" name="Shape 2882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886" name="Group 2886"/>
          <p:cNvGrpSpPr/>
          <p:nvPr/>
        </p:nvGrpSpPr>
        <p:grpSpPr>
          <a:xfrm>
            <a:off x="1855108" y="3073095"/>
            <a:ext cx="1016044" cy="269865"/>
            <a:chOff x="0" y="0"/>
            <a:chExt cx="1016042" cy="269864"/>
          </a:xfrm>
        </p:grpSpPr>
        <p:sp>
          <p:nvSpPr>
            <p:cNvPr id="2884" name="Shape 2884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85" name="Shape 2885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887" name="Shape 2887"/>
          <p:cNvSpPr/>
          <p:nvPr/>
        </p:nvSpPr>
        <p:spPr>
          <a:xfrm flipH="1" flipV="1">
            <a:off x="1856559" y="1102032"/>
            <a:ext cx="1004888" cy="6000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888" name="Shape 2888"/>
          <p:cNvSpPr/>
          <p:nvPr/>
        </p:nvSpPr>
        <p:spPr>
          <a:xfrm>
            <a:off x="565090" y="948553"/>
            <a:ext cx="1004964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>
              <a:defRPr sz="1800"/>
            </a:pPr>
            <a:r>
              <a:rPr sz="1600"/>
              <a:t>RS (Reset)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4" name="Group 2894"/>
          <p:cNvGrpSpPr/>
          <p:nvPr/>
        </p:nvGrpSpPr>
        <p:grpSpPr>
          <a:xfrm>
            <a:off x="0" y="749300"/>
            <a:ext cx="10160000" cy="2712721"/>
            <a:chOff x="0" y="0"/>
            <a:chExt cx="10160000" cy="2712720"/>
          </a:xfrm>
        </p:grpSpPr>
        <p:pic>
          <p:nvPicPr>
            <p:cNvPr id="2892" name="1000px-LFSR-Fibonacci.svg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160000" cy="27127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93" name="Shape 2893"/>
            <p:cNvSpPr/>
            <p:nvPr/>
          </p:nvSpPr>
          <p:spPr>
            <a:xfrm>
              <a:off x="7267937" y="2382908"/>
              <a:ext cx="2270705" cy="1151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000">
                  <a:uFill>
                    <a:solidFill/>
                  </a:uFill>
                </a:rPr>
                <a:t>Quelle:  Wiki Commons, Wdwd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0" name="Shape 2900"/>
          <p:cNvSpPr/>
          <p:nvPr/>
        </p:nvSpPr>
        <p:spPr>
          <a:xfrm>
            <a:off x="1381810" y="1010008"/>
            <a:ext cx="7160494" cy="2185095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01" name="Shape 2901"/>
          <p:cNvSpPr/>
          <p:nvPr/>
        </p:nvSpPr>
        <p:spPr>
          <a:xfrm>
            <a:off x="2287269" y="1448432"/>
            <a:ext cx="1" cy="50800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02" name="Shape 2902"/>
          <p:cNvSpPr/>
          <p:nvPr/>
        </p:nvSpPr>
        <p:spPr>
          <a:xfrm>
            <a:off x="44871" y="2019613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XN</a:t>
            </a:r>
          </a:p>
        </p:txBody>
      </p:sp>
      <p:sp>
        <p:nvSpPr>
          <p:cNvPr id="2903" name="Shape 2903"/>
          <p:cNvSpPr/>
          <p:nvPr/>
        </p:nvSpPr>
        <p:spPr>
          <a:xfrm>
            <a:off x="4387043" y="3331139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2904" name="Shape 2904"/>
          <p:cNvSpPr/>
          <p:nvPr/>
        </p:nvSpPr>
        <p:spPr>
          <a:xfrm>
            <a:off x="4481194" y="1716024"/>
            <a:ext cx="1397001" cy="965201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05" name="Shape 2905"/>
          <p:cNvSpPr/>
          <p:nvPr/>
        </p:nvSpPr>
        <p:spPr>
          <a:xfrm>
            <a:off x="1062075" y="2197100"/>
            <a:ext cx="977901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06" name="Shape 2906"/>
          <p:cNvSpPr/>
          <p:nvPr/>
        </p:nvSpPr>
        <p:spPr>
          <a:xfrm>
            <a:off x="4836794" y="2668524"/>
            <a:ext cx="1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07" name="Shape 2907"/>
          <p:cNvSpPr/>
          <p:nvPr/>
        </p:nvSpPr>
        <p:spPr>
          <a:xfrm>
            <a:off x="5679227" y="2674192"/>
            <a:ext cx="2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08" name="Shape 2908"/>
          <p:cNvSpPr/>
          <p:nvPr/>
        </p:nvSpPr>
        <p:spPr>
          <a:xfrm rot="21599991" flipH="1">
            <a:off x="4761464" y="2517762"/>
            <a:ext cx="161599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909" name="Shape 2909"/>
          <p:cNvSpPr/>
          <p:nvPr/>
        </p:nvSpPr>
        <p:spPr>
          <a:xfrm>
            <a:off x="5732198" y="3331139"/>
            <a:ext cx="850901" cy="2981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EN_Reg</a:t>
            </a:r>
          </a:p>
        </p:txBody>
      </p:sp>
      <p:sp>
        <p:nvSpPr>
          <p:cNvPr id="2910" name="Shape 2910"/>
          <p:cNvSpPr/>
          <p:nvPr/>
        </p:nvSpPr>
        <p:spPr>
          <a:xfrm flipH="1">
            <a:off x="1608175" y="21336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11" name="Shape 2911"/>
          <p:cNvSpPr/>
          <p:nvPr/>
        </p:nvSpPr>
        <p:spPr>
          <a:xfrm>
            <a:off x="1366875" y="22987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12</a:t>
            </a:r>
          </a:p>
        </p:txBody>
      </p:sp>
      <p:sp>
        <p:nvSpPr>
          <p:cNvPr id="2912" name="Shape 2912"/>
          <p:cNvSpPr/>
          <p:nvPr/>
        </p:nvSpPr>
        <p:spPr>
          <a:xfrm>
            <a:off x="2520830" y="2197100"/>
            <a:ext cx="750600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grpSp>
        <p:nvGrpSpPr>
          <p:cNvPr id="2915" name="Group 2915"/>
          <p:cNvGrpSpPr/>
          <p:nvPr/>
        </p:nvGrpSpPr>
        <p:grpSpPr>
          <a:xfrm rot="10800000" flipH="1">
            <a:off x="2057399" y="1957064"/>
            <a:ext cx="446008" cy="469902"/>
            <a:chOff x="0" y="0"/>
            <a:chExt cx="446006" cy="469900"/>
          </a:xfrm>
        </p:grpSpPr>
        <p:sp>
          <p:nvSpPr>
            <p:cNvPr id="2913" name="Shape 2913"/>
            <p:cNvSpPr/>
            <p:nvPr/>
          </p:nvSpPr>
          <p:spPr>
            <a:xfrm>
              <a:off x="-1" y="23893"/>
              <a:ext cx="446008" cy="446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914" name="Shape 2914"/>
            <p:cNvSpPr/>
            <p:nvPr/>
          </p:nvSpPr>
          <p:spPr>
            <a:xfrm rot="21600000">
              <a:off x="107643" y="0"/>
              <a:ext cx="254862" cy="430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2918" name="Group 2918"/>
          <p:cNvGrpSpPr/>
          <p:nvPr/>
        </p:nvGrpSpPr>
        <p:grpSpPr>
          <a:xfrm>
            <a:off x="3291550" y="1966730"/>
            <a:ext cx="451507" cy="451506"/>
            <a:chOff x="0" y="0"/>
            <a:chExt cx="451505" cy="451505"/>
          </a:xfrm>
        </p:grpSpPr>
        <p:sp>
          <p:nvSpPr>
            <p:cNvPr id="2916" name="Shape 2916"/>
            <p:cNvSpPr/>
            <p:nvPr/>
          </p:nvSpPr>
          <p:spPr>
            <a:xfrm rot="10800000" flipH="1">
              <a:off x="-1" y="-1"/>
              <a:ext cx="451507" cy="451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2917" name="Shape 2917"/>
            <p:cNvSpPr/>
            <p:nvPr/>
          </p:nvSpPr>
          <p:spPr>
            <a:xfrm rot="10800000" flipH="1">
              <a:off x="96782" y="8062"/>
              <a:ext cx="282381" cy="435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919" name="Shape 2919"/>
          <p:cNvSpPr/>
          <p:nvPr/>
        </p:nvSpPr>
        <p:spPr>
          <a:xfrm>
            <a:off x="1045387" y="1460500"/>
            <a:ext cx="1252577" cy="0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20" name="Shape 2920"/>
          <p:cNvSpPr/>
          <p:nvPr/>
        </p:nvSpPr>
        <p:spPr>
          <a:xfrm flipH="1">
            <a:off x="1616887" y="13843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21" name="Shape 2921"/>
          <p:cNvSpPr/>
          <p:nvPr/>
        </p:nvSpPr>
        <p:spPr>
          <a:xfrm>
            <a:off x="1375587" y="15494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12</a:t>
            </a:r>
          </a:p>
        </p:txBody>
      </p:sp>
      <p:sp>
        <p:nvSpPr>
          <p:cNvPr id="2922" name="Shape 2922"/>
          <p:cNvSpPr/>
          <p:nvPr/>
        </p:nvSpPr>
        <p:spPr>
          <a:xfrm>
            <a:off x="58775" y="1033004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COEFF</a:t>
            </a:r>
          </a:p>
        </p:txBody>
      </p:sp>
      <p:sp>
        <p:nvSpPr>
          <p:cNvPr id="2923" name="Shape 2923"/>
          <p:cNvSpPr/>
          <p:nvPr/>
        </p:nvSpPr>
        <p:spPr>
          <a:xfrm flipH="1">
            <a:off x="2825630" y="2133600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24" name="Shape 2924"/>
          <p:cNvSpPr/>
          <p:nvPr/>
        </p:nvSpPr>
        <p:spPr>
          <a:xfrm>
            <a:off x="2584330" y="22987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24</a:t>
            </a:r>
          </a:p>
        </p:txBody>
      </p:sp>
      <p:sp>
        <p:nvSpPr>
          <p:cNvPr id="2925" name="Shape 2925"/>
          <p:cNvSpPr/>
          <p:nvPr/>
        </p:nvSpPr>
        <p:spPr>
          <a:xfrm>
            <a:off x="3741444" y="2197100"/>
            <a:ext cx="750600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26" name="Shape 2926"/>
          <p:cNvSpPr/>
          <p:nvPr/>
        </p:nvSpPr>
        <p:spPr>
          <a:xfrm flipH="1">
            <a:off x="4046244" y="2133600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27" name="Shape 2927"/>
          <p:cNvSpPr/>
          <p:nvPr/>
        </p:nvSpPr>
        <p:spPr>
          <a:xfrm>
            <a:off x="3770840" y="2303357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24</a:t>
            </a:r>
          </a:p>
        </p:txBody>
      </p:sp>
      <p:sp>
        <p:nvSpPr>
          <p:cNvPr id="2928" name="Shape 2928"/>
          <p:cNvSpPr/>
          <p:nvPr/>
        </p:nvSpPr>
        <p:spPr>
          <a:xfrm>
            <a:off x="3523324" y="1461132"/>
            <a:ext cx="2" cy="49530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29" name="Shape 2929"/>
          <p:cNvSpPr/>
          <p:nvPr/>
        </p:nvSpPr>
        <p:spPr>
          <a:xfrm>
            <a:off x="3517095" y="1464887"/>
            <a:ext cx="2898217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30" name="Shape 2930"/>
          <p:cNvSpPr/>
          <p:nvPr/>
        </p:nvSpPr>
        <p:spPr>
          <a:xfrm>
            <a:off x="5870931" y="2216119"/>
            <a:ext cx="1252577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31" name="Shape 2931"/>
          <p:cNvSpPr/>
          <p:nvPr/>
        </p:nvSpPr>
        <p:spPr>
          <a:xfrm flipH="1">
            <a:off x="6074131" y="215261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32" name="Shape 2932"/>
          <p:cNvSpPr/>
          <p:nvPr/>
        </p:nvSpPr>
        <p:spPr>
          <a:xfrm>
            <a:off x="5839550" y="2303357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24</a:t>
            </a:r>
          </a:p>
        </p:txBody>
      </p:sp>
      <p:sp>
        <p:nvSpPr>
          <p:cNvPr id="2933" name="Shape 2933"/>
          <p:cNvSpPr/>
          <p:nvPr/>
        </p:nvSpPr>
        <p:spPr>
          <a:xfrm>
            <a:off x="6404609" y="1462240"/>
            <a:ext cx="2" cy="77169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34" name="Shape 2934"/>
          <p:cNvSpPr/>
          <p:nvPr/>
        </p:nvSpPr>
        <p:spPr>
          <a:xfrm>
            <a:off x="4482781" y="2019613"/>
            <a:ext cx="1410112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Reg</a:t>
            </a:r>
          </a:p>
        </p:txBody>
      </p:sp>
      <p:sp>
        <p:nvSpPr>
          <p:cNvPr id="2935" name="Shape 2935"/>
          <p:cNvSpPr/>
          <p:nvPr/>
        </p:nvSpPr>
        <p:spPr>
          <a:xfrm>
            <a:off x="7109007" y="1718142"/>
            <a:ext cx="841376" cy="965201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36" name="Shape 2936"/>
          <p:cNvSpPr/>
          <p:nvPr/>
        </p:nvSpPr>
        <p:spPr>
          <a:xfrm>
            <a:off x="7451907" y="2670642"/>
            <a:ext cx="1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37" name="Shape 2937"/>
          <p:cNvSpPr/>
          <p:nvPr/>
        </p:nvSpPr>
        <p:spPr>
          <a:xfrm>
            <a:off x="7752473" y="2661559"/>
            <a:ext cx="2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38" name="Shape 2938"/>
          <p:cNvSpPr/>
          <p:nvPr/>
        </p:nvSpPr>
        <p:spPr>
          <a:xfrm rot="21599991" flipH="1">
            <a:off x="7376577" y="2519880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2939" name="Shape 2939"/>
          <p:cNvSpPr/>
          <p:nvPr/>
        </p:nvSpPr>
        <p:spPr>
          <a:xfrm>
            <a:off x="7118663" y="2045013"/>
            <a:ext cx="810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Out</a:t>
            </a:r>
          </a:p>
        </p:txBody>
      </p:sp>
      <p:sp>
        <p:nvSpPr>
          <p:cNvPr id="2940" name="Shape 2940"/>
          <p:cNvSpPr/>
          <p:nvPr/>
        </p:nvSpPr>
        <p:spPr>
          <a:xfrm>
            <a:off x="7965732" y="2215535"/>
            <a:ext cx="750600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41" name="Shape 2941"/>
          <p:cNvSpPr/>
          <p:nvPr/>
        </p:nvSpPr>
        <p:spPr>
          <a:xfrm flipH="1">
            <a:off x="8270532" y="215203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42" name="Shape 2942"/>
          <p:cNvSpPr/>
          <p:nvPr/>
        </p:nvSpPr>
        <p:spPr>
          <a:xfrm>
            <a:off x="8046623" y="2291946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12</a:t>
            </a:r>
          </a:p>
        </p:txBody>
      </p:sp>
      <p:sp>
        <p:nvSpPr>
          <p:cNvPr id="2943" name="Shape 2943"/>
          <p:cNvSpPr/>
          <p:nvPr/>
        </p:nvSpPr>
        <p:spPr>
          <a:xfrm>
            <a:off x="7007407" y="3307375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2944" name="Shape 2944"/>
          <p:cNvSpPr/>
          <p:nvPr/>
        </p:nvSpPr>
        <p:spPr>
          <a:xfrm>
            <a:off x="7848865" y="3331139"/>
            <a:ext cx="850901" cy="2981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EN_Out</a:t>
            </a:r>
          </a:p>
        </p:txBody>
      </p:sp>
      <p:sp>
        <p:nvSpPr>
          <p:cNvPr id="2945" name="Shape 2945"/>
          <p:cNvSpPr/>
          <p:nvPr/>
        </p:nvSpPr>
        <p:spPr>
          <a:xfrm>
            <a:off x="8630915" y="2048408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YN</a:t>
            </a:r>
          </a:p>
        </p:txBody>
      </p:sp>
      <p:sp>
        <p:nvSpPr>
          <p:cNvPr id="2946" name="Shape 2946"/>
          <p:cNvSpPr/>
          <p:nvPr/>
        </p:nvSpPr>
        <p:spPr>
          <a:xfrm>
            <a:off x="6144350" y="1750286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</a:t>
            </a:r>
          </a:p>
        </p:txBody>
      </p:sp>
      <p:sp>
        <p:nvSpPr>
          <p:cNvPr id="2947" name="Shape 2947"/>
          <p:cNvSpPr/>
          <p:nvPr/>
        </p:nvSpPr>
        <p:spPr>
          <a:xfrm>
            <a:off x="1410904" y="2842396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MAC_Unit</a:t>
            </a:r>
          </a:p>
        </p:txBody>
      </p:sp>
      <p:sp>
        <p:nvSpPr>
          <p:cNvPr id="2948" name="Shape 2948"/>
          <p:cNvSpPr/>
          <p:nvPr/>
        </p:nvSpPr>
        <p:spPr>
          <a:xfrm>
            <a:off x="5014085" y="3331139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Clr</a:t>
            </a:r>
          </a:p>
        </p:txBody>
      </p:sp>
      <p:sp>
        <p:nvSpPr>
          <p:cNvPr id="2949" name="Shape 2949"/>
          <p:cNvSpPr/>
          <p:nvPr/>
        </p:nvSpPr>
        <p:spPr>
          <a:xfrm>
            <a:off x="5424543" y="2674192"/>
            <a:ext cx="1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6" name="Shape 2956"/>
          <p:cNvSpPr/>
          <p:nvPr/>
        </p:nvSpPr>
        <p:spPr>
          <a:xfrm>
            <a:off x="3355843" y="1284648"/>
            <a:ext cx="2836987" cy="2002093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57" name="Shape 2957"/>
          <p:cNvSpPr/>
          <p:nvPr/>
        </p:nvSpPr>
        <p:spPr>
          <a:xfrm>
            <a:off x="1745443" y="1358256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2958" name="Shape 2958"/>
          <p:cNvSpPr/>
          <p:nvPr/>
        </p:nvSpPr>
        <p:spPr>
          <a:xfrm>
            <a:off x="2377794" y="1525967"/>
            <a:ext cx="9779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59" name="Shape 2959"/>
          <p:cNvSpPr/>
          <p:nvPr/>
        </p:nvSpPr>
        <p:spPr>
          <a:xfrm>
            <a:off x="2378171" y="2578100"/>
            <a:ext cx="977901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60" name="Shape 2960"/>
          <p:cNvSpPr/>
          <p:nvPr/>
        </p:nvSpPr>
        <p:spPr>
          <a:xfrm>
            <a:off x="2378171" y="3115166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61" name="Shape 2961"/>
          <p:cNvSpPr/>
          <p:nvPr/>
        </p:nvSpPr>
        <p:spPr>
          <a:xfrm>
            <a:off x="1745443" y="1873323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AB</a:t>
            </a:r>
          </a:p>
        </p:txBody>
      </p:sp>
      <p:sp>
        <p:nvSpPr>
          <p:cNvPr id="2962" name="Shape 2962"/>
          <p:cNvSpPr/>
          <p:nvPr/>
        </p:nvSpPr>
        <p:spPr>
          <a:xfrm>
            <a:off x="1745443" y="2947455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sp>
        <p:nvSpPr>
          <p:cNvPr id="2963" name="Shape 2963"/>
          <p:cNvSpPr/>
          <p:nvPr/>
        </p:nvSpPr>
        <p:spPr>
          <a:xfrm>
            <a:off x="1105186" y="2388390"/>
            <a:ext cx="1252576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StartStopp</a:t>
            </a:r>
          </a:p>
        </p:txBody>
      </p:sp>
      <p:sp>
        <p:nvSpPr>
          <p:cNvPr id="2964" name="Shape 2964"/>
          <p:cNvSpPr/>
          <p:nvPr/>
        </p:nvSpPr>
        <p:spPr>
          <a:xfrm>
            <a:off x="2378171" y="204103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65" name="Shape 2965"/>
          <p:cNvSpPr/>
          <p:nvPr/>
        </p:nvSpPr>
        <p:spPr>
          <a:xfrm>
            <a:off x="6213571" y="204103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66" name="Shape 2966"/>
          <p:cNvSpPr/>
          <p:nvPr/>
        </p:nvSpPr>
        <p:spPr>
          <a:xfrm>
            <a:off x="6213571" y="2578100"/>
            <a:ext cx="977901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67" name="Shape 2967"/>
          <p:cNvSpPr/>
          <p:nvPr/>
        </p:nvSpPr>
        <p:spPr>
          <a:xfrm>
            <a:off x="4158533" y="1994690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Entity</a:t>
            </a:r>
          </a:p>
        </p:txBody>
      </p:sp>
      <p:sp>
        <p:nvSpPr>
          <p:cNvPr id="2968" name="Shape 2968"/>
          <p:cNvSpPr/>
          <p:nvPr/>
        </p:nvSpPr>
        <p:spPr>
          <a:xfrm>
            <a:off x="7341599" y="1873323"/>
            <a:ext cx="1134716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MUXOut</a:t>
            </a:r>
          </a:p>
        </p:txBody>
      </p:sp>
      <p:sp>
        <p:nvSpPr>
          <p:cNvPr id="2969" name="Shape 2969"/>
          <p:cNvSpPr/>
          <p:nvPr/>
        </p:nvSpPr>
        <p:spPr>
          <a:xfrm>
            <a:off x="7341599" y="2388390"/>
            <a:ext cx="1134716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DigitOut</a:t>
            </a:r>
          </a:p>
        </p:txBody>
      </p:sp>
      <p:sp>
        <p:nvSpPr>
          <p:cNvPr id="2970" name="Shape 2970"/>
          <p:cNvSpPr/>
          <p:nvPr/>
        </p:nvSpPr>
        <p:spPr>
          <a:xfrm flipH="1">
            <a:off x="6630468" y="1954279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71" name="Shape 2971"/>
          <p:cNvSpPr/>
          <p:nvPr/>
        </p:nvSpPr>
        <p:spPr>
          <a:xfrm>
            <a:off x="6397721" y="2106679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2972" name="Shape 2972"/>
          <p:cNvSpPr/>
          <p:nvPr/>
        </p:nvSpPr>
        <p:spPr>
          <a:xfrm flipH="1">
            <a:off x="6630468" y="2522189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973" name="Shape 2973"/>
          <p:cNvSpPr/>
          <p:nvPr/>
        </p:nvSpPr>
        <p:spPr>
          <a:xfrm>
            <a:off x="6397721" y="2674589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8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5" name="Shape 2975"/>
          <p:cNvSpPr/>
          <p:nvPr/>
        </p:nvSpPr>
        <p:spPr>
          <a:xfrm>
            <a:off x="1204890" y="416584"/>
            <a:ext cx="6762379" cy="3497866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2976" name="Shape 2976"/>
          <p:cNvSpPr/>
          <p:nvPr/>
        </p:nvSpPr>
        <p:spPr>
          <a:xfrm>
            <a:off x="4130121" y="1501544"/>
            <a:ext cx="2" cy="670867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77" name="Shape 2977"/>
          <p:cNvSpPr/>
          <p:nvPr/>
        </p:nvSpPr>
        <p:spPr>
          <a:xfrm>
            <a:off x="373843" y="519485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2978" name="Shape 2978"/>
          <p:cNvSpPr/>
          <p:nvPr/>
        </p:nvSpPr>
        <p:spPr>
          <a:xfrm>
            <a:off x="474746" y="932034"/>
            <a:ext cx="9779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79" name="Shape 2979"/>
          <p:cNvSpPr/>
          <p:nvPr/>
        </p:nvSpPr>
        <p:spPr>
          <a:xfrm>
            <a:off x="3436652" y="1480701"/>
            <a:ext cx="1944383" cy="1"/>
          </a:xfrm>
          <a:prstGeom prst="line">
            <a:avLst/>
          </a:prstGeom>
          <a:ln w="25400">
            <a:solidFill>
              <a:srgbClr val="773F9B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80" name="Shape 2980"/>
          <p:cNvSpPr/>
          <p:nvPr/>
        </p:nvSpPr>
        <p:spPr>
          <a:xfrm flipH="1" flipV="1">
            <a:off x="4067528" y="2724911"/>
            <a:ext cx="2" cy="60775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grpSp>
        <p:nvGrpSpPr>
          <p:cNvPr id="2983" name="Group 2983"/>
          <p:cNvGrpSpPr/>
          <p:nvPr/>
        </p:nvGrpSpPr>
        <p:grpSpPr>
          <a:xfrm>
            <a:off x="1451635" y="711044"/>
            <a:ext cx="968376" cy="441982"/>
            <a:chOff x="0" y="0"/>
            <a:chExt cx="968375" cy="441980"/>
          </a:xfrm>
        </p:grpSpPr>
        <p:sp>
          <p:nvSpPr>
            <p:cNvPr id="2981" name="Shape 2981"/>
            <p:cNvSpPr/>
            <p:nvPr/>
          </p:nvSpPr>
          <p:spPr>
            <a:xfrm>
              <a:off x="0" y="0"/>
              <a:ext cx="968375" cy="44198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982" name="Shape 2982"/>
            <p:cNvSpPr/>
            <p:nvPr/>
          </p:nvSpPr>
          <p:spPr>
            <a:xfrm>
              <a:off x="47452" y="53279"/>
              <a:ext cx="821519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Teiler</a:t>
              </a:r>
            </a:p>
          </p:txBody>
        </p:sp>
      </p:grpSp>
      <p:sp>
        <p:nvSpPr>
          <p:cNvPr id="2984" name="Shape 2984"/>
          <p:cNvSpPr/>
          <p:nvPr/>
        </p:nvSpPr>
        <p:spPr>
          <a:xfrm>
            <a:off x="2403645" y="932034"/>
            <a:ext cx="5345535" cy="1"/>
          </a:xfrm>
          <a:prstGeom prst="line">
            <a:avLst/>
          </a:prstGeom>
          <a:ln w="25400">
            <a:solidFill>
              <a:srgbClr val="773F9B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85" name="Shape 2985"/>
          <p:cNvSpPr/>
          <p:nvPr/>
        </p:nvSpPr>
        <p:spPr>
          <a:xfrm>
            <a:off x="2542580" y="520240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Dis_Clk</a:t>
            </a:r>
          </a:p>
        </p:txBody>
      </p:sp>
      <p:grpSp>
        <p:nvGrpSpPr>
          <p:cNvPr id="2988" name="Group 2988"/>
          <p:cNvGrpSpPr/>
          <p:nvPr/>
        </p:nvGrpSpPr>
        <p:grpSpPr>
          <a:xfrm>
            <a:off x="2518435" y="1259711"/>
            <a:ext cx="968376" cy="441982"/>
            <a:chOff x="0" y="0"/>
            <a:chExt cx="968375" cy="441980"/>
          </a:xfrm>
        </p:grpSpPr>
        <p:sp>
          <p:nvSpPr>
            <p:cNvPr id="2986" name="Shape 2986"/>
            <p:cNvSpPr/>
            <p:nvPr/>
          </p:nvSpPr>
          <p:spPr>
            <a:xfrm>
              <a:off x="0" y="0"/>
              <a:ext cx="968375" cy="44198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47452" y="53279"/>
              <a:ext cx="821519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Teiler</a:t>
              </a:r>
            </a:p>
          </p:txBody>
        </p:sp>
      </p:grpSp>
      <p:sp>
        <p:nvSpPr>
          <p:cNvPr id="2989" name="Shape 2989"/>
          <p:cNvSpPr/>
          <p:nvPr/>
        </p:nvSpPr>
        <p:spPr>
          <a:xfrm>
            <a:off x="3748544" y="11147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Sec_Clk</a:t>
            </a:r>
          </a:p>
        </p:txBody>
      </p:sp>
      <p:sp>
        <p:nvSpPr>
          <p:cNvPr id="2990" name="Shape 2990"/>
          <p:cNvSpPr/>
          <p:nvPr/>
        </p:nvSpPr>
        <p:spPr>
          <a:xfrm>
            <a:off x="460094" y="278624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91" name="Shape 2991"/>
          <p:cNvSpPr/>
          <p:nvPr/>
        </p:nvSpPr>
        <p:spPr>
          <a:xfrm>
            <a:off x="460094" y="3329940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92" name="Shape 2992"/>
          <p:cNvSpPr/>
          <p:nvPr/>
        </p:nvSpPr>
        <p:spPr>
          <a:xfrm>
            <a:off x="373843" y="2917613"/>
            <a:ext cx="4826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AB</a:t>
            </a:r>
          </a:p>
        </p:txBody>
      </p:sp>
      <p:sp>
        <p:nvSpPr>
          <p:cNvPr id="2993" name="Shape 2993"/>
          <p:cNvSpPr/>
          <p:nvPr/>
        </p:nvSpPr>
        <p:spPr>
          <a:xfrm>
            <a:off x="373843" y="2344668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grpSp>
        <p:nvGrpSpPr>
          <p:cNvPr id="2996" name="Group 2996"/>
          <p:cNvGrpSpPr/>
          <p:nvPr/>
        </p:nvGrpSpPr>
        <p:grpSpPr>
          <a:xfrm>
            <a:off x="1463246" y="2574544"/>
            <a:ext cx="1252577" cy="950613"/>
            <a:chOff x="0" y="0"/>
            <a:chExt cx="1252576" cy="950612"/>
          </a:xfrm>
        </p:grpSpPr>
        <p:sp>
          <p:nvSpPr>
            <p:cNvPr id="2994" name="Shape 2994"/>
            <p:cNvSpPr/>
            <p:nvPr/>
          </p:nvSpPr>
          <p:spPr>
            <a:xfrm>
              <a:off x="7294" y="0"/>
              <a:ext cx="1237988" cy="95061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2995" name="Shape 2995"/>
            <p:cNvSpPr/>
            <p:nvPr/>
          </p:nvSpPr>
          <p:spPr>
            <a:xfrm>
              <a:off x="0" y="98059"/>
              <a:ext cx="1252577" cy="8221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Umschalt-Logik</a:t>
              </a:r>
            </a:p>
          </p:txBody>
        </p:sp>
      </p:grpSp>
      <p:sp>
        <p:nvSpPr>
          <p:cNvPr id="2997" name="Shape 2997"/>
          <p:cNvSpPr/>
          <p:nvPr/>
        </p:nvSpPr>
        <p:spPr>
          <a:xfrm>
            <a:off x="2718207" y="3335766"/>
            <a:ext cx="3735745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998" name="Shape 2998"/>
          <p:cNvSpPr/>
          <p:nvPr/>
        </p:nvSpPr>
        <p:spPr>
          <a:xfrm>
            <a:off x="3091643" y="3364091"/>
            <a:ext cx="163582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Select = AB</a:t>
            </a:r>
          </a:p>
        </p:txBody>
      </p:sp>
      <p:sp>
        <p:nvSpPr>
          <p:cNvPr id="2999" name="Shape 2999"/>
          <p:cNvSpPr/>
          <p:nvPr/>
        </p:nvSpPr>
        <p:spPr>
          <a:xfrm>
            <a:off x="337408" y="1787593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StartStopp</a:t>
            </a:r>
          </a:p>
        </p:txBody>
      </p:sp>
      <p:grpSp>
        <p:nvGrpSpPr>
          <p:cNvPr id="3002" name="Group 3002"/>
          <p:cNvGrpSpPr/>
          <p:nvPr/>
        </p:nvGrpSpPr>
        <p:grpSpPr>
          <a:xfrm>
            <a:off x="3525115" y="2172410"/>
            <a:ext cx="1197956" cy="810783"/>
            <a:chOff x="0" y="0"/>
            <a:chExt cx="1197955" cy="810782"/>
          </a:xfrm>
        </p:grpSpPr>
        <p:sp>
          <p:nvSpPr>
            <p:cNvPr id="3000" name="Shape 3000"/>
            <p:cNvSpPr/>
            <p:nvPr/>
          </p:nvSpPr>
          <p:spPr>
            <a:xfrm>
              <a:off x="0" y="0"/>
              <a:ext cx="1197956" cy="54676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01" name="Shape 3001"/>
            <p:cNvSpPr/>
            <p:nvPr/>
          </p:nvSpPr>
          <p:spPr>
            <a:xfrm>
              <a:off x="58702" y="65910"/>
              <a:ext cx="1016282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Zähler A</a:t>
              </a:r>
            </a:p>
          </p:txBody>
        </p:sp>
      </p:grpSp>
      <p:grpSp>
        <p:nvGrpSpPr>
          <p:cNvPr id="3005" name="Group 3005"/>
          <p:cNvGrpSpPr/>
          <p:nvPr/>
        </p:nvGrpSpPr>
        <p:grpSpPr>
          <a:xfrm>
            <a:off x="4760633" y="2522071"/>
            <a:ext cx="1197956" cy="810783"/>
            <a:chOff x="0" y="0"/>
            <a:chExt cx="1197955" cy="810782"/>
          </a:xfrm>
        </p:grpSpPr>
        <p:sp>
          <p:nvSpPr>
            <p:cNvPr id="3003" name="Shape 3003"/>
            <p:cNvSpPr/>
            <p:nvPr/>
          </p:nvSpPr>
          <p:spPr>
            <a:xfrm>
              <a:off x="0" y="0"/>
              <a:ext cx="1197956" cy="54676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04" name="Shape 3004"/>
            <p:cNvSpPr/>
            <p:nvPr/>
          </p:nvSpPr>
          <p:spPr>
            <a:xfrm>
              <a:off x="58702" y="65910"/>
              <a:ext cx="1016282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Zähler B</a:t>
              </a:r>
            </a:p>
          </p:txBody>
        </p:sp>
      </p:grpSp>
      <p:sp>
        <p:nvSpPr>
          <p:cNvPr id="3006" name="Shape 3006"/>
          <p:cNvSpPr/>
          <p:nvPr/>
        </p:nvSpPr>
        <p:spPr>
          <a:xfrm flipH="1" flipV="1">
            <a:off x="5359582" y="3089288"/>
            <a:ext cx="2" cy="24356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07" name="Shape 3007"/>
          <p:cNvSpPr/>
          <p:nvPr/>
        </p:nvSpPr>
        <p:spPr>
          <a:xfrm>
            <a:off x="3002622" y="932947"/>
            <a:ext cx="1" cy="33542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08" name="Shape 3008"/>
          <p:cNvSpPr/>
          <p:nvPr/>
        </p:nvSpPr>
        <p:spPr>
          <a:xfrm>
            <a:off x="5372282" y="1488636"/>
            <a:ext cx="1" cy="1023526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09" name="Shape 3009"/>
          <p:cNvSpPr/>
          <p:nvPr/>
        </p:nvSpPr>
        <p:spPr>
          <a:xfrm>
            <a:off x="6285593" y="2007876"/>
            <a:ext cx="302893" cy="964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3012" name="Group 3012"/>
          <p:cNvGrpSpPr/>
          <p:nvPr/>
        </p:nvGrpSpPr>
        <p:grpSpPr>
          <a:xfrm>
            <a:off x="7232356" y="2032580"/>
            <a:ext cx="1252577" cy="950613"/>
            <a:chOff x="0" y="0"/>
            <a:chExt cx="1252576" cy="950612"/>
          </a:xfrm>
        </p:grpSpPr>
        <p:sp>
          <p:nvSpPr>
            <p:cNvPr id="3010" name="Shape 3010"/>
            <p:cNvSpPr/>
            <p:nvPr/>
          </p:nvSpPr>
          <p:spPr>
            <a:xfrm>
              <a:off x="7294" y="0"/>
              <a:ext cx="1237988" cy="95061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11" name="Shape 3011"/>
            <p:cNvSpPr/>
            <p:nvPr/>
          </p:nvSpPr>
          <p:spPr>
            <a:xfrm>
              <a:off x="0" y="98059"/>
              <a:ext cx="1252577" cy="8221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Anzeige</a:t>
              </a:r>
            </a:p>
          </p:txBody>
        </p:sp>
      </p:grpSp>
      <p:sp>
        <p:nvSpPr>
          <p:cNvPr id="3013" name="Shape 3013"/>
          <p:cNvSpPr/>
          <p:nvPr/>
        </p:nvSpPr>
        <p:spPr>
          <a:xfrm flipH="1" flipV="1">
            <a:off x="6449748" y="2892724"/>
            <a:ext cx="1" cy="44198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14" name="Shape 3014"/>
          <p:cNvSpPr/>
          <p:nvPr/>
        </p:nvSpPr>
        <p:spPr>
          <a:xfrm flipV="1">
            <a:off x="4721138" y="2306275"/>
            <a:ext cx="1543646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15" name="Shape 3015"/>
          <p:cNvSpPr/>
          <p:nvPr/>
        </p:nvSpPr>
        <p:spPr>
          <a:xfrm>
            <a:off x="5956656" y="2687275"/>
            <a:ext cx="315619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16" name="Shape 3016"/>
          <p:cNvSpPr/>
          <p:nvPr/>
        </p:nvSpPr>
        <p:spPr>
          <a:xfrm>
            <a:off x="6607809" y="2451419"/>
            <a:ext cx="611594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17" name="Shape 3017"/>
          <p:cNvSpPr/>
          <p:nvPr/>
        </p:nvSpPr>
        <p:spPr>
          <a:xfrm>
            <a:off x="6271116" y="2130691"/>
            <a:ext cx="315619" cy="7553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MUX</a:t>
            </a:r>
          </a:p>
        </p:txBody>
      </p:sp>
      <p:sp>
        <p:nvSpPr>
          <p:cNvPr id="3018" name="Shape 3018"/>
          <p:cNvSpPr/>
          <p:nvPr/>
        </p:nvSpPr>
        <p:spPr>
          <a:xfrm>
            <a:off x="7744343" y="932681"/>
            <a:ext cx="2" cy="108655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" name="Shape 3020"/>
          <p:cNvSpPr/>
          <p:nvPr/>
        </p:nvSpPr>
        <p:spPr>
          <a:xfrm>
            <a:off x="1204890" y="416584"/>
            <a:ext cx="6762379" cy="3497866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021" name="Shape 3021"/>
          <p:cNvSpPr/>
          <p:nvPr/>
        </p:nvSpPr>
        <p:spPr>
          <a:xfrm>
            <a:off x="4130121" y="1501544"/>
            <a:ext cx="2" cy="670867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22" name="Shape 3022"/>
          <p:cNvSpPr/>
          <p:nvPr/>
        </p:nvSpPr>
        <p:spPr>
          <a:xfrm>
            <a:off x="373843" y="519485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3023" name="Shape 3023"/>
          <p:cNvSpPr/>
          <p:nvPr/>
        </p:nvSpPr>
        <p:spPr>
          <a:xfrm>
            <a:off x="474746" y="932034"/>
            <a:ext cx="9779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24" name="Shape 3024"/>
          <p:cNvSpPr/>
          <p:nvPr/>
        </p:nvSpPr>
        <p:spPr>
          <a:xfrm>
            <a:off x="3436652" y="1480701"/>
            <a:ext cx="1944383" cy="1"/>
          </a:xfrm>
          <a:prstGeom prst="line">
            <a:avLst/>
          </a:prstGeom>
          <a:ln w="25400">
            <a:solidFill>
              <a:srgbClr val="773F9B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25" name="Shape 3025"/>
          <p:cNvSpPr/>
          <p:nvPr/>
        </p:nvSpPr>
        <p:spPr>
          <a:xfrm flipH="1" flipV="1">
            <a:off x="4067528" y="2724911"/>
            <a:ext cx="2" cy="60775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grpSp>
        <p:nvGrpSpPr>
          <p:cNvPr id="3028" name="Group 3028"/>
          <p:cNvGrpSpPr/>
          <p:nvPr/>
        </p:nvGrpSpPr>
        <p:grpSpPr>
          <a:xfrm>
            <a:off x="1451635" y="711044"/>
            <a:ext cx="968376" cy="441982"/>
            <a:chOff x="0" y="0"/>
            <a:chExt cx="968375" cy="441980"/>
          </a:xfrm>
        </p:grpSpPr>
        <p:sp>
          <p:nvSpPr>
            <p:cNvPr id="3026" name="Shape 3026"/>
            <p:cNvSpPr/>
            <p:nvPr/>
          </p:nvSpPr>
          <p:spPr>
            <a:xfrm>
              <a:off x="0" y="0"/>
              <a:ext cx="968375" cy="44198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27" name="Shape 3027"/>
            <p:cNvSpPr/>
            <p:nvPr/>
          </p:nvSpPr>
          <p:spPr>
            <a:xfrm>
              <a:off x="47452" y="53279"/>
              <a:ext cx="821519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Teiler</a:t>
              </a:r>
            </a:p>
          </p:txBody>
        </p:sp>
      </p:grpSp>
      <p:sp>
        <p:nvSpPr>
          <p:cNvPr id="3029" name="Shape 3029"/>
          <p:cNvSpPr/>
          <p:nvPr/>
        </p:nvSpPr>
        <p:spPr>
          <a:xfrm>
            <a:off x="2403645" y="932034"/>
            <a:ext cx="5345535" cy="1"/>
          </a:xfrm>
          <a:prstGeom prst="line">
            <a:avLst/>
          </a:prstGeom>
          <a:ln w="25400">
            <a:solidFill>
              <a:srgbClr val="773F9B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30" name="Shape 3030"/>
          <p:cNvSpPr/>
          <p:nvPr/>
        </p:nvSpPr>
        <p:spPr>
          <a:xfrm>
            <a:off x="2542580" y="520240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Dis_Clk</a:t>
            </a:r>
          </a:p>
        </p:txBody>
      </p:sp>
      <p:grpSp>
        <p:nvGrpSpPr>
          <p:cNvPr id="3033" name="Group 3033"/>
          <p:cNvGrpSpPr/>
          <p:nvPr/>
        </p:nvGrpSpPr>
        <p:grpSpPr>
          <a:xfrm>
            <a:off x="2518435" y="1259711"/>
            <a:ext cx="968376" cy="441982"/>
            <a:chOff x="0" y="0"/>
            <a:chExt cx="968375" cy="441980"/>
          </a:xfrm>
        </p:grpSpPr>
        <p:sp>
          <p:nvSpPr>
            <p:cNvPr id="3031" name="Shape 3031"/>
            <p:cNvSpPr/>
            <p:nvPr/>
          </p:nvSpPr>
          <p:spPr>
            <a:xfrm>
              <a:off x="0" y="0"/>
              <a:ext cx="968375" cy="44198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32" name="Shape 3032"/>
            <p:cNvSpPr/>
            <p:nvPr/>
          </p:nvSpPr>
          <p:spPr>
            <a:xfrm>
              <a:off x="47452" y="53279"/>
              <a:ext cx="821519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Teiler</a:t>
              </a:r>
            </a:p>
          </p:txBody>
        </p:sp>
      </p:grpSp>
      <p:sp>
        <p:nvSpPr>
          <p:cNvPr id="3034" name="Shape 3034"/>
          <p:cNvSpPr/>
          <p:nvPr/>
        </p:nvSpPr>
        <p:spPr>
          <a:xfrm>
            <a:off x="3748544" y="11147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Sec_Clk</a:t>
            </a:r>
          </a:p>
        </p:txBody>
      </p:sp>
      <p:sp>
        <p:nvSpPr>
          <p:cNvPr id="3035" name="Shape 3035"/>
          <p:cNvSpPr/>
          <p:nvPr/>
        </p:nvSpPr>
        <p:spPr>
          <a:xfrm>
            <a:off x="460094" y="278624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36" name="Shape 3036"/>
          <p:cNvSpPr/>
          <p:nvPr/>
        </p:nvSpPr>
        <p:spPr>
          <a:xfrm>
            <a:off x="460094" y="3329940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37" name="Shape 3037"/>
          <p:cNvSpPr/>
          <p:nvPr/>
        </p:nvSpPr>
        <p:spPr>
          <a:xfrm>
            <a:off x="373843" y="2917613"/>
            <a:ext cx="4826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AB</a:t>
            </a:r>
          </a:p>
        </p:txBody>
      </p:sp>
      <p:sp>
        <p:nvSpPr>
          <p:cNvPr id="3038" name="Shape 3038"/>
          <p:cNvSpPr/>
          <p:nvPr/>
        </p:nvSpPr>
        <p:spPr>
          <a:xfrm>
            <a:off x="373843" y="2344668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grpSp>
        <p:nvGrpSpPr>
          <p:cNvPr id="3041" name="Group 3041"/>
          <p:cNvGrpSpPr/>
          <p:nvPr/>
        </p:nvGrpSpPr>
        <p:grpSpPr>
          <a:xfrm>
            <a:off x="1463246" y="2574544"/>
            <a:ext cx="1252577" cy="950613"/>
            <a:chOff x="0" y="0"/>
            <a:chExt cx="1252576" cy="950612"/>
          </a:xfrm>
        </p:grpSpPr>
        <p:sp>
          <p:nvSpPr>
            <p:cNvPr id="3039" name="Shape 3039"/>
            <p:cNvSpPr/>
            <p:nvPr/>
          </p:nvSpPr>
          <p:spPr>
            <a:xfrm>
              <a:off x="7294" y="0"/>
              <a:ext cx="1237988" cy="95061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40" name="Shape 3040"/>
            <p:cNvSpPr/>
            <p:nvPr/>
          </p:nvSpPr>
          <p:spPr>
            <a:xfrm>
              <a:off x="0" y="98059"/>
              <a:ext cx="1252577" cy="8221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Umschalt-Logik</a:t>
              </a:r>
            </a:p>
          </p:txBody>
        </p:sp>
      </p:grpSp>
      <p:sp>
        <p:nvSpPr>
          <p:cNvPr id="3042" name="Shape 3042"/>
          <p:cNvSpPr/>
          <p:nvPr/>
        </p:nvSpPr>
        <p:spPr>
          <a:xfrm>
            <a:off x="2718207" y="3335766"/>
            <a:ext cx="3735745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43" name="Shape 3043"/>
          <p:cNvSpPr/>
          <p:nvPr/>
        </p:nvSpPr>
        <p:spPr>
          <a:xfrm>
            <a:off x="3091643" y="3364091"/>
            <a:ext cx="1635820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Select = AB</a:t>
            </a:r>
          </a:p>
        </p:txBody>
      </p:sp>
      <p:sp>
        <p:nvSpPr>
          <p:cNvPr id="3044" name="Shape 3044"/>
          <p:cNvSpPr/>
          <p:nvPr/>
        </p:nvSpPr>
        <p:spPr>
          <a:xfrm>
            <a:off x="337408" y="1787593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StartStopp</a:t>
            </a:r>
          </a:p>
        </p:txBody>
      </p:sp>
      <p:grpSp>
        <p:nvGrpSpPr>
          <p:cNvPr id="3047" name="Group 3047"/>
          <p:cNvGrpSpPr/>
          <p:nvPr/>
        </p:nvGrpSpPr>
        <p:grpSpPr>
          <a:xfrm>
            <a:off x="3525115" y="2172410"/>
            <a:ext cx="1197956" cy="810783"/>
            <a:chOff x="0" y="0"/>
            <a:chExt cx="1197955" cy="810782"/>
          </a:xfrm>
        </p:grpSpPr>
        <p:sp>
          <p:nvSpPr>
            <p:cNvPr id="3045" name="Shape 3045"/>
            <p:cNvSpPr/>
            <p:nvPr/>
          </p:nvSpPr>
          <p:spPr>
            <a:xfrm>
              <a:off x="0" y="0"/>
              <a:ext cx="1197956" cy="54676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46" name="Shape 3046"/>
            <p:cNvSpPr/>
            <p:nvPr/>
          </p:nvSpPr>
          <p:spPr>
            <a:xfrm>
              <a:off x="58702" y="65910"/>
              <a:ext cx="1016282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Zähler A</a:t>
              </a:r>
            </a:p>
          </p:txBody>
        </p:sp>
      </p:grpSp>
      <p:grpSp>
        <p:nvGrpSpPr>
          <p:cNvPr id="3050" name="Group 3050"/>
          <p:cNvGrpSpPr/>
          <p:nvPr/>
        </p:nvGrpSpPr>
        <p:grpSpPr>
          <a:xfrm>
            <a:off x="4760633" y="2522071"/>
            <a:ext cx="1197956" cy="810783"/>
            <a:chOff x="0" y="0"/>
            <a:chExt cx="1197955" cy="810782"/>
          </a:xfrm>
        </p:grpSpPr>
        <p:sp>
          <p:nvSpPr>
            <p:cNvPr id="3048" name="Shape 3048"/>
            <p:cNvSpPr/>
            <p:nvPr/>
          </p:nvSpPr>
          <p:spPr>
            <a:xfrm>
              <a:off x="0" y="0"/>
              <a:ext cx="1197956" cy="54676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49" name="Shape 3049"/>
            <p:cNvSpPr/>
            <p:nvPr/>
          </p:nvSpPr>
          <p:spPr>
            <a:xfrm>
              <a:off x="58702" y="65910"/>
              <a:ext cx="1016282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Zähler B</a:t>
              </a:r>
            </a:p>
          </p:txBody>
        </p:sp>
      </p:grpSp>
      <p:sp>
        <p:nvSpPr>
          <p:cNvPr id="3051" name="Shape 3051"/>
          <p:cNvSpPr/>
          <p:nvPr/>
        </p:nvSpPr>
        <p:spPr>
          <a:xfrm flipH="1" flipV="1">
            <a:off x="5359582" y="3089288"/>
            <a:ext cx="2" cy="24356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52" name="Shape 3052"/>
          <p:cNvSpPr/>
          <p:nvPr/>
        </p:nvSpPr>
        <p:spPr>
          <a:xfrm>
            <a:off x="3002622" y="932947"/>
            <a:ext cx="1" cy="33542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53" name="Shape 3053"/>
          <p:cNvSpPr/>
          <p:nvPr/>
        </p:nvSpPr>
        <p:spPr>
          <a:xfrm>
            <a:off x="5372282" y="1488636"/>
            <a:ext cx="1" cy="1023526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54" name="Shape 3054"/>
          <p:cNvSpPr/>
          <p:nvPr/>
        </p:nvSpPr>
        <p:spPr>
          <a:xfrm>
            <a:off x="6285593" y="2007876"/>
            <a:ext cx="302893" cy="9643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grpSp>
        <p:nvGrpSpPr>
          <p:cNvPr id="3057" name="Group 3057"/>
          <p:cNvGrpSpPr/>
          <p:nvPr/>
        </p:nvGrpSpPr>
        <p:grpSpPr>
          <a:xfrm>
            <a:off x="7232356" y="2032580"/>
            <a:ext cx="1252577" cy="950613"/>
            <a:chOff x="0" y="0"/>
            <a:chExt cx="1252576" cy="950612"/>
          </a:xfrm>
        </p:grpSpPr>
        <p:sp>
          <p:nvSpPr>
            <p:cNvPr id="3055" name="Shape 3055"/>
            <p:cNvSpPr/>
            <p:nvPr/>
          </p:nvSpPr>
          <p:spPr>
            <a:xfrm>
              <a:off x="7294" y="0"/>
              <a:ext cx="1237988" cy="95061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56" name="Shape 3056"/>
            <p:cNvSpPr/>
            <p:nvPr/>
          </p:nvSpPr>
          <p:spPr>
            <a:xfrm>
              <a:off x="0" y="98059"/>
              <a:ext cx="1252577" cy="8221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Anzeige</a:t>
              </a:r>
            </a:p>
          </p:txBody>
        </p:sp>
      </p:grpSp>
      <p:sp>
        <p:nvSpPr>
          <p:cNvPr id="3058" name="Shape 3058"/>
          <p:cNvSpPr/>
          <p:nvPr/>
        </p:nvSpPr>
        <p:spPr>
          <a:xfrm flipH="1" flipV="1">
            <a:off x="6449748" y="2892724"/>
            <a:ext cx="1" cy="44198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59" name="Shape 3059"/>
          <p:cNvSpPr/>
          <p:nvPr/>
        </p:nvSpPr>
        <p:spPr>
          <a:xfrm flipV="1">
            <a:off x="4721138" y="2306275"/>
            <a:ext cx="1543646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60" name="Shape 3060"/>
          <p:cNvSpPr/>
          <p:nvPr/>
        </p:nvSpPr>
        <p:spPr>
          <a:xfrm>
            <a:off x="5956656" y="2687275"/>
            <a:ext cx="315619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61" name="Shape 3061"/>
          <p:cNvSpPr/>
          <p:nvPr/>
        </p:nvSpPr>
        <p:spPr>
          <a:xfrm>
            <a:off x="6607809" y="2451419"/>
            <a:ext cx="611594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62" name="Shape 3062"/>
          <p:cNvSpPr/>
          <p:nvPr/>
        </p:nvSpPr>
        <p:spPr>
          <a:xfrm>
            <a:off x="6271116" y="2130691"/>
            <a:ext cx="315619" cy="7553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MUX</a:t>
            </a:r>
          </a:p>
        </p:txBody>
      </p:sp>
      <p:sp>
        <p:nvSpPr>
          <p:cNvPr id="3063" name="Shape 3063"/>
          <p:cNvSpPr/>
          <p:nvPr/>
        </p:nvSpPr>
        <p:spPr>
          <a:xfrm>
            <a:off x="7744343" y="932681"/>
            <a:ext cx="2" cy="108655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pic>
        <p:nvPicPr>
          <p:cNvPr id="3064" name="Bild 306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184" y="2188165"/>
            <a:ext cx="2603489" cy="38101"/>
          </a:xfrm>
          <a:prstGeom prst="rect">
            <a:avLst/>
          </a:prstGeom>
        </p:spPr>
      </p:pic>
      <p:pic>
        <p:nvPicPr>
          <p:cNvPr id="3066" name="Bild 3065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2714274" y="1845370"/>
            <a:ext cx="569651" cy="219869"/>
          </a:xfrm>
          <a:prstGeom prst="rect">
            <a:avLst/>
          </a:prstGeom>
        </p:spPr>
      </p:pic>
      <p:pic>
        <p:nvPicPr>
          <p:cNvPr id="3068" name="Bild 3067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1891118" y="2263801"/>
            <a:ext cx="403881" cy="219869"/>
          </a:xfrm>
          <a:prstGeom prst="rect">
            <a:avLst/>
          </a:prstGeom>
        </p:spPr>
      </p:pic>
      <p:pic>
        <p:nvPicPr>
          <p:cNvPr id="3070" name="Bild 3069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0800000">
            <a:off x="2692039" y="2918853"/>
            <a:ext cx="2050532" cy="219868"/>
          </a:xfrm>
          <a:prstGeom prst="rect">
            <a:avLst/>
          </a:prstGeom>
        </p:spPr>
      </p:pic>
      <p:pic>
        <p:nvPicPr>
          <p:cNvPr id="3072" name="Bild 3071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 rot="16200000">
            <a:off x="3655979" y="2757428"/>
            <a:ext cx="391181" cy="219868"/>
          </a:xfrm>
          <a:prstGeom prst="rect">
            <a:avLst/>
          </a:prstGeom>
        </p:spPr>
      </p:pic>
      <p:sp>
        <p:nvSpPr>
          <p:cNvPr id="3074" name="Shape 3074"/>
          <p:cNvSpPr/>
          <p:nvPr/>
        </p:nvSpPr>
        <p:spPr>
          <a:xfrm>
            <a:off x="2795101" y="2722670"/>
            <a:ext cx="86725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Reset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hape 3076"/>
          <p:cNvSpPr/>
          <p:nvPr/>
        </p:nvSpPr>
        <p:spPr>
          <a:xfrm>
            <a:off x="724638" y="2681122"/>
            <a:ext cx="8123688" cy="3382826"/>
          </a:xfrm>
          <a:prstGeom prst="rect">
            <a:avLst/>
          </a:prstGeom>
          <a:solidFill>
            <a:srgbClr val="DCDEE0"/>
          </a:solidFill>
          <a:ln>
            <a:solidFill/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077" name="Shape 3077"/>
          <p:cNvSpPr/>
          <p:nvPr/>
        </p:nvSpPr>
        <p:spPr>
          <a:xfrm>
            <a:off x="5156200" y="4388258"/>
            <a:ext cx="1" cy="904214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78" name="Shape 3078"/>
          <p:cNvSpPr/>
          <p:nvPr/>
        </p:nvSpPr>
        <p:spPr>
          <a:xfrm>
            <a:off x="7471772" y="471905"/>
            <a:ext cx="1" cy="44198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79" name="Shape 3079"/>
          <p:cNvSpPr/>
          <p:nvPr/>
        </p:nvSpPr>
        <p:spPr>
          <a:xfrm>
            <a:off x="2116924" y="473673"/>
            <a:ext cx="5345535" cy="1"/>
          </a:xfrm>
          <a:prstGeom prst="line">
            <a:avLst/>
          </a:prstGeom>
          <a:ln w="25400">
            <a:solidFill>
              <a:srgbClr val="773F9B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080" name="Shape 3080"/>
          <p:cNvSpPr/>
          <p:nvPr/>
        </p:nvSpPr>
        <p:spPr>
          <a:xfrm>
            <a:off x="1039466" y="304194"/>
            <a:ext cx="1252577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Sec_Clk</a:t>
            </a:r>
          </a:p>
        </p:txBody>
      </p:sp>
      <p:sp>
        <p:nvSpPr>
          <p:cNvPr id="3081" name="Shape 3081"/>
          <p:cNvSpPr/>
          <p:nvPr/>
        </p:nvSpPr>
        <p:spPr>
          <a:xfrm>
            <a:off x="1318557" y="1081510"/>
            <a:ext cx="1197956" cy="7448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Zähler A</a:t>
            </a:r>
          </a:p>
        </p:txBody>
      </p:sp>
      <p:sp>
        <p:nvSpPr>
          <p:cNvPr id="3082" name="Shape 3082"/>
          <p:cNvSpPr/>
          <p:nvPr/>
        </p:nvSpPr>
        <p:spPr>
          <a:xfrm>
            <a:off x="2707440" y="716255"/>
            <a:ext cx="5458438" cy="1475382"/>
          </a:xfrm>
          <a:prstGeom prst="rect">
            <a:avLst/>
          </a:prstGeom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083" name="Shape 3083"/>
          <p:cNvSpPr/>
          <p:nvPr/>
        </p:nvSpPr>
        <p:spPr>
          <a:xfrm flipH="1">
            <a:off x="6485549" y="1305606"/>
            <a:ext cx="611594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grpSp>
        <p:nvGrpSpPr>
          <p:cNvPr id="3086" name="Group 3086"/>
          <p:cNvGrpSpPr/>
          <p:nvPr/>
        </p:nvGrpSpPr>
        <p:grpSpPr>
          <a:xfrm>
            <a:off x="7107663" y="906209"/>
            <a:ext cx="729912" cy="801258"/>
            <a:chOff x="0" y="0"/>
            <a:chExt cx="729911" cy="801257"/>
          </a:xfrm>
        </p:grpSpPr>
        <p:sp>
          <p:nvSpPr>
            <p:cNvPr id="3084" name="Shape 3084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85" name="Shape 3085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A1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(0-9)</a:t>
              </a:r>
            </a:p>
          </p:txBody>
        </p:sp>
      </p:grpSp>
      <p:grpSp>
        <p:nvGrpSpPr>
          <p:cNvPr id="3089" name="Group 3089"/>
          <p:cNvGrpSpPr/>
          <p:nvPr/>
        </p:nvGrpSpPr>
        <p:grpSpPr>
          <a:xfrm>
            <a:off x="3087185" y="906209"/>
            <a:ext cx="729912" cy="801258"/>
            <a:chOff x="0" y="0"/>
            <a:chExt cx="729911" cy="801257"/>
          </a:xfrm>
        </p:grpSpPr>
        <p:sp>
          <p:nvSpPr>
            <p:cNvPr id="3087" name="Shape 3087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88" name="Shape 3088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A4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(0-5)</a:t>
              </a:r>
            </a:p>
          </p:txBody>
        </p:sp>
      </p:grpSp>
      <p:grpSp>
        <p:nvGrpSpPr>
          <p:cNvPr id="3092" name="Group 3092"/>
          <p:cNvGrpSpPr/>
          <p:nvPr/>
        </p:nvGrpSpPr>
        <p:grpSpPr>
          <a:xfrm>
            <a:off x="4387768" y="905021"/>
            <a:ext cx="729912" cy="801258"/>
            <a:chOff x="0" y="0"/>
            <a:chExt cx="729911" cy="801257"/>
          </a:xfrm>
        </p:grpSpPr>
        <p:sp>
          <p:nvSpPr>
            <p:cNvPr id="3090" name="Shape 3090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91" name="Shape 3091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A3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(0-9)</a:t>
              </a:r>
            </a:p>
          </p:txBody>
        </p:sp>
      </p:grpSp>
      <p:grpSp>
        <p:nvGrpSpPr>
          <p:cNvPr id="3095" name="Group 3095"/>
          <p:cNvGrpSpPr/>
          <p:nvPr/>
        </p:nvGrpSpPr>
        <p:grpSpPr>
          <a:xfrm>
            <a:off x="5745118" y="906209"/>
            <a:ext cx="729912" cy="801258"/>
            <a:chOff x="0" y="0"/>
            <a:chExt cx="729911" cy="801257"/>
          </a:xfrm>
        </p:grpSpPr>
        <p:sp>
          <p:nvSpPr>
            <p:cNvPr id="3093" name="Shape 3093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094" name="Shape 3094"/>
            <p:cNvSpPr/>
            <p:nvPr/>
          </p:nvSpPr>
          <p:spPr>
            <a:xfrm>
              <a:off x="5841" y="28192"/>
              <a:ext cx="718230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A2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(0-5)</a:t>
              </a:r>
            </a:p>
          </p:txBody>
        </p:sp>
      </p:grpSp>
      <p:sp>
        <p:nvSpPr>
          <p:cNvPr id="3096" name="Shape 3096"/>
          <p:cNvSpPr/>
          <p:nvPr/>
        </p:nvSpPr>
        <p:spPr>
          <a:xfrm>
            <a:off x="6845484" y="17678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5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500">
                <a:uFill>
                  <a:solidFill/>
                </a:uFill>
              </a:rPr>
              <a:t>Sekunden</a:t>
            </a:r>
          </a:p>
        </p:txBody>
      </p:sp>
      <p:sp>
        <p:nvSpPr>
          <p:cNvPr id="3097" name="Shape 3097"/>
          <p:cNvSpPr/>
          <p:nvPr/>
        </p:nvSpPr>
        <p:spPr>
          <a:xfrm>
            <a:off x="5485172" y="17678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5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500">
                <a:uFill>
                  <a:solidFill/>
                </a:uFill>
              </a:rPr>
              <a:t>10-Sekunden</a:t>
            </a:r>
          </a:p>
        </p:txBody>
      </p:sp>
      <p:sp>
        <p:nvSpPr>
          <p:cNvPr id="3098" name="Shape 3098"/>
          <p:cNvSpPr/>
          <p:nvPr/>
        </p:nvSpPr>
        <p:spPr>
          <a:xfrm>
            <a:off x="4099036" y="17678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5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500">
                <a:uFill>
                  <a:solidFill/>
                </a:uFill>
              </a:rPr>
              <a:t>Minuten</a:t>
            </a:r>
          </a:p>
        </p:txBody>
      </p:sp>
      <p:sp>
        <p:nvSpPr>
          <p:cNvPr id="3099" name="Shape 3099"/>
          <p:cNvSpPr/>
          <p:nvPr/>
        </p:nvSpPr>
        <p:spPr>
          <a:xfrm>
            <a:off x="2738724" y="1767811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5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500">
                <a:uFill>
                  <a:solidFill/>
                </a:uFill>
              </a:rPr>
              <a:t>10-Minuten</a:t>
            </a:r>
          </a:p>
        </p:txBody>
      </p:sp>
      <p:sp>
        <p:nvSpPr>
          <p:cNvPr id="3100" name="Shape 3100"/>
          <p:cNvSpPr/>
          <p:nvPr/>
        </p:nvSpPr>
        <p:spPr>
          <a:xfrm flipH="1">
            <a:off x="5125602" y="1314780"/>
            <a:ext cx="611594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01" name="Shape 3101"/>
          <p:cNvSpPr/>
          <p:nvPr/>
        </p:nvSpPr>
        <p:spPr>
          <a:xfrm flipH="1">
            <a:off x="3776175" y="1314780"/>
            <a:ext cx="611594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02" name="Shape 3102"/>
          <p:cNvSpPr/>
          <p:nvPr/>
        </p:nvSpPr>
        <p:spPr>
          <a:xfrm>
            <a:off x="7223699" y="2842210"/>
            <a:ext cx="1345917" cy="7448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Ausgang D</a:t>
            </a:r>
          </a:p>
        </p:txBody>
      </p:sp>
      <p:grpSp>
        <p:nvGrpSpPr>
          <p:cNvPr id="3105" name="Group 3105"/>
          <p:cNvGrpSpPr/>
          <p:nvPr/>
        </p:nvGrpSpPr>
        <p:grpSpPr>
          <a:xfrm>
            <a:off x="6456794" y="2845117"/>
            <a:ext cx="729912" cy="801258"/>
            <a:chOff x="0" y="0"/>
            <a:chExt cx="729911" cy="801257"/>
          </a:xfrm>
        </p:grpSpPr>
        <p:sp>
          <p:nvSpPr>
            <p:cNvPr id="3103" name="Shape 3103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04" name="Shape 3104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D1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(0-9)</a:t>
              </a:r>
            </a:p>
          </p:txBody>
        </p:sp>
      </p:grpSp>
      <p:grpSp>
        <p:nvGrpSpPr>
          <p:cNvPr id="3108" name="Group 3108"/>
          <p:cNvGrpSpPr/>
          <p:nvPr/>
        </p:nvGrpSpPr>
        <p:grpSpPr>
          <a:xfrm>
            <a:off x="3165156" y="2841212"/>
            <a:ext cx="729912" cy="801258"/>
            <a:chOff x="0" y="0"/>
            <a:chExt cx="729911" cy="801257"/>
          </a:xfrm>
        </p:grpSpPr>
        <p:sp>
          <p:nvSpPr>
            <p:cNvPr id="3106" name="Shape 3106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07" name="Shape 3107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D4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(0-5)</a:t>
              </a:r>
            </a:p>
          </p:txBody>
        </p:sp>
      </p:grpSp>
      <p:grpSp>
        <p:nvGrpSpPr>
          <p:cNvPr id="3111" name="Group 3111"/>
          <p:cNvGrpSpPr/>
          <p:nvPr/>
        </p:nvGrpSpPr>
        <p:grpSpPr>
          <a:xfrm>
            <a:off x="4235368" y="2843550"/>
            <a:ext cx="729912" cy="801258"/>
            <a:chOff x="0" y="0"/>
            <a:chExt cx="729911" cy="801257"/>
          </a:xfrm>
        </p:grpSpPr>
        <p:sp>
          <p:nvSpPr>
            <p:cNvPr id="3109" name="Shape 3109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10" name="Shape 3110"/>
            <p:cNvSpPr/>
            <p:nvPr/>
          </p:nvSpPr>
          <p:spPr>
            <a:xfrm>
              <a:off x="5841" y="42438"/>
              <a:ext cx="718230" cy="74487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D3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(0-9)</a:t>
              </a:r>
            </a:p>
          </p:txBody>
        </p:sp>
      </p:grpSp>
      <p:grpSp>
        <p:nvGrpSpPr>
          <p:cNvPr id="3114" name="Group 3114"/>
          <p:cNvGrpSpPr/>
          <p:nvPr/>
        </p:nvGrpSpPr>
        <p:grpSpPr>
          <a:xfrm>
            <a:off x="5304092" y="2845117"/>
            <a:ext cx="729912" cy="801258"/>
            <a:chOff x="0" y="0"/>
            <a:chExt cx="729911" cy="801257"/>
          </a:xfrm>
        </p:grpSpPr>
        <p:sp>
          <p:nvSpPr>
            <p:cNvPr id="3112" name="Shape 3112"/>
            <p:cNvSpPr/>
            <p:nvPr/>
          </p:nvSpPr>
          <p:spPr>
            <a:xfrm>
              <a:off x="0" y="0"/>
              <a:ext cx="729912" cy="80125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13" name="Shape 3113"/>
            <p:cNvSpPr/>
            <p:nvPr/>
          </p:nvSpPr>
          <p:spPr>
            <a:xfrm>
              <a:off x="5841" y="28192"/>
              <a:ext cx="718230" cy="74487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D2</a:t>
              </a:r>
            </a:p>
            <a:p>
              <a:pPr lvl="0" algn="ctr" defTabSz="1016000">
                <a:buClr>
                  <a:srgbClr val="000000"/>
                </a:buClr>
                <a:defRPr sz="1800"/>
              </a:pPr>
              <a:r>
                <a:rPr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rPr>
                <a:t>(0-5)</a:t>
              </a:r>
            </a:p>
          </p:txBody>
        </p:sp>
      </p:grpSp>
      <p:sp>
        <p:nvSpPr>
          <p:cNvPr id="3115" name="Shape 3115"/>
          <p:cNvSpPr/>
          <p:nvPr/>
        </p:nvSpPr>
        <p:spPr>
          <a:xfrm>
            <a:off x="3014315" y="2774864"/>
            <a:ext cx="5623686" cy="937385"/>
          </a:xfrm>
          <a:prstGeom prst="rect">
            <a:avLst/>
          </a:prstGeom>
          <a:ln>
            <a:solidFill/>
            <a:prstDash val="sysDot"/>
            <a:miter lim="400000"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116" name="Shape 3116"/>
          <p:cNvSpPr/>
          <p:nvPr/>
        </p:nvSpPr>
        <p:spPr>
          <a:xfrm rot="5400000">
            <a:off x="4939911" y="2594690"/>
            <a:ext cx="429272" cy="3149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3117" name="Shape 3117"/>
          <p:cNvSpPr/>
          <p:nvPr/>
        </p:nvSpPr>
        <p:spPr>
          <a:xfrm>
            <a:off x="4791244" y="4620550"/>
            <a:ext cx="729912" cy="432457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marL="313972" lvl="0" indent="-313972" defTabSz="1016000">
              <a:buClr>
                <a:srgbClr val="287EC1"/>
              </a:buClr>
              <a:defRPr sz="20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pPr>
            <a:endParaRPr/>
          </a:p>
        </p:txBody>
      </p:sp>
      <p:sp>
        <p:nvSpPr>
          <p:cNvPr id="3118" name="Shape 3118"/>
          <p:cNvSpPr/>
          <p:nvPr/>
        </p:nvSpPr>
        <p:spPr>
          <a:xfrm>
            <a:off x="4797085" y="4669027"/>
            <a:ext cx="718230" cy="44198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DOut</a:t>
            </a:r>
          </a:p>
        </p:txBody>
      </p:sp>
      <p:grpSp>
        <p:nvGrpSpPr>
          <p:cNvPr id="3121" name="Group 3121"/>
          <p:cNvGrpSpPr/>
          <p:nvPr/>
        </p:nvGrpSpPr>
        <p:grpSpPr>
          <a:xfrm>
            <a:off x="4112167" y="5290061"/>
            <a:ext cx="2088065" cy="432456"/>
            <a:chOff x="0" y="0"/>
            <a:chExt cx="2088063" cy="432455"/>
          </a:xfrm>
        </p:grpSpPr>
        <p:sp>
          <p:nvSpPr>
            <p:cNvPr id="3119" name="Shape 3119"/>
            <p:cNvSpPr/>
            <p:nvPr/>
          </p:nvSpPr>
          <p:spPr>
            <a:xfrm>
              <a:off x="58153" y="0"/>
              <a:ext cx="1993944" cy="43245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20" name="Shape 3120"/>
            <p:cNvSpPr/>
            <p:nvPr/>
          </p:nvSpPr>
          <p:spPr>
            <a:xfrm>
              <a:off x="0" y="0"/>
              <a:ext cx="2088064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7-Seg Decoder</a:t>
              </a:r>
            </a:p>
          </p:txBody>
        </p:sp>
      </p:grpSp>
      <p:sp>
        <p:nvSpPr>
          <p:cNvPr id="3122" name="Shape 3122"/>
          <p:cNvSpPr/>
          <p:nvPr/>
        </p:nvSpPr>
        <p:spPr>
          <a:xfrm>
            <a:off x="4682785" y="3948688"/>
            <a:ext cx="718230" cy="44198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MUX</a:t>
            </a:r>
          </a:p>
        </p:txBody>
      </p:sp>
      <p:grpSp>
        <p:nvGrpSpPr>
          <p:cNvPr id="3125" name="Group 3125"/>
          <p:cNvGrpSpPr/>
          <p:nvPr/>
        </p:nvGrpSpPr>
        <p:grpSpPr>
          <a:xfrm>
            <a:off x="1965867" y="5290061"/>
            <a:ext cx="2088065" cy="432456"/>
            <a:chOff x="0" y="0"/>
            <a:chExt cx="2088063" cy="432455"/>
          </a:xfrm>
        </p:grpSpPr>
        <p:sp>
          <p:nvSpPr>
            <p:cNvPr id="3123" name="Shape 3123"/>
            <p:cNvSpPr/>
            <p:nvPr/>
          </p:nvSpPr>
          <p:spPr>
            <a:xfrm>
              <a:off x="58153" y="0"/>
              <a:ext cx="1993944" cy="43245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24" name="Shape 3124"/>
            <p:cNvSpPr/>
            <p:nvPr/>
          </p:nvSpPr>
          <p:spPr>
            <a:xfrm>
              <a:off x="0" y="0"/>
              <a:ext cx="2088064" cy="33542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MUX Decoder</a:t>
              </a:r>
            </a:p>
          </p:txBody>
        </p:sp>
      </p:grpSp>
      <p:sp>
        <p:nvSpPr>
          <p:cNvPr id="3126" name="Shape 3126"/>
          <p:cNvSpPr/>
          <p:nvPr/>
        </p:nvSpPr>
        <p:spPr>
          <a:xfrm>
            <a:off x="1343543" y="3162231"/>
            <a:ext cx="2" cy="801258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grpSp>
        <p:nvGrpSpPr>
          <p:cNvPr id="3129" name="Group 3129"/>
          <p:cNvGrpSpPr/>
          <p:nvPr/>
        </p:nvGrpSpPr>
        <p:grpSpPr>
          <a:xfrm>
            <a:off x="756660" y="3980192"/>
            <a:ext cx="1818190" cy="376563"/>
            <a:chOff x="0" y="0"/>
            <a:chExt cx="1818188" cy="376562"/>
          </a:xfrm>
        </p:grpSpPr>
        <p:sp>
          <p:nvSpPr>
            <p:cNvPr id="3127" name="Shape 3127"/>
            <p:cNvSpPr/>
            <p:nvPr/>
          </p:nvSpPr>
          <p:spPr>
            <a:xfrm>
              <a:off x="50637" y="0"/>
              <a:ext cx="1736234" cy="3765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313972" lvl="0" indent="-313972" defTabSz="1016000">
                <a:buClr>
                  <a:srgbClr val="287EC1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3128" name="Shape 3128"/>
            <p:cNvSpPr/>
            <p:nvPr/>
          </p:nvSpPr>
          <p:spPr>
            <a:xfrm>
              <a:off x="0" y="0"/>
              <a:ext cx="1818189" cy="29207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algn="ctr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MUX Counter</a:t>
              </a:r>
            </a:p>
          </p:txBody>
        </p:sp>
      </p:grpSp>
      <p:sp>
        <p:nvSpPr>
          <p:cNvPr id="3130" name="Shape 3130"/>
          <p:cNvSpPr/>
          <p:nvPr/>
        </p:nvSpPr>
        <p:spPr>
          <a:xfrm>
            <a:off x="925656" y="2797127"/>
            <a:ext cx="1252577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Dis_Clk</a:t>
            </a:r>
          </a:p>
        </p:txBody>
      </p:sp>
      <p:pic>
        <p:nvPicPr>
          <p:cNvPr id="3131" name="Bild 313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2526939" y="4058539"/>
            <a:ext cx="1217456" cy="219869"/>
          </a:xfrm>
          <a:prstGeom prst="rect">
            <a:avLst/>
          </a:prstGeom>
        </p:spPr>
      </p:pic>
      <p:pic>
        <p:nvPicPr>
          <p:cNvPr id="3133" name="Bild 3132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2555426" y="4606310"/>
            <a:ext cx="1155075" cy="219869"/>
          </a:xfrm>
          <a:prstGeom prst="rect">
            <a:avLst/>
          </a:prstGeom>
        </p:spPr>
      </p:pic>
      <p:sp>
        <p:nvSpPr>
          <p:cNvPr id="3135" name="Shape 3135"/>
          <p:cNvSpPr/>
          <p:nvPr/>
        </p:nvSpPr>
        <p:spPr>
          <a:xfrm>
            <a:off x="3132963" y="5726555"/>
            <a:ext cx="1" cy="599714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36" name="Shape 3136"/>
          <p:cNvSpPr/>
          <p:nvPr/>
        </p:nvSpPr>
        <p:spPr>
          <a:xfrm>
            <a:off x="2565606" y="6396066"/>
            <a:ext cx="1134716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MUXOut</a:t>
            </a:r>
          </a:p>
        </p:txBody>
      </p:sp>
      <p:sp>
        <p:nvSpPr>
          <p:cNvPr id="3137" name="Shape 3137"/>
          <p:cNvSpPr/>
          <p:nvPr/>
        </p:nvSpPr>
        <p:spPr>
          <a:xfrm>
            <a:off x="4690442" y="6396066"/>
            <a:ext cx="1134716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DigitOut</a:t>
            </a:r>
          </a:p>
        </p:txBody>
      </p:sp>
      <p:sp>
        <p:nvSpPr>
          <p:cNvPr id="3138" name="Shape 3138"/>
          <p:cNvSpPr/>
          <p:nvPr/>
        </p:nvSpPr>
        <p:spPr>
          <a:xfrm flipH="1">
            <a:off x="3052199" y="589051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139" name="Shape 3139"/>
          <p:cNvSpPr/>
          <p:nvPr/>
        </p:nvSpPr>
        <p:spPr>
          <a:xfrm>
            <a:off x="3147340" y="5813255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3140" name="Shape 3140"/>
          <p:cNvSpPr/>
          <p:nvPr/>
        </p:nvSpPr>
        <p:spPr>
          <a:xfrm flipH="1">
            <a:off x="5075435" y="589051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141" name="Shape 3141"/>
          <p:cNvSpPr/>
          <p:nvPr/>
        </p:nvSpPr>
        <p:spPr>
          <a:xfrm>
            <a:off x="5189671" y="5813255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8</a:t>
            </a:r>
          </a:p>
        </p:txBody>
      </p:sp>
      <p:sp>
        <p:nvSpPr>
          <p:cNvPr id="3142" name="Shape 3142"/>
          <p:cNvSpPr/>
          <p:nvPr/>
        </p:nvSpPr>
        <p:spPr>
          <a:xfrm>
            <a:off x="5156200" y="5722396"/>
            <a:ext cx="1" cy="599714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43" name="Shape 3143"/>
          <p:cNvSpPr/>
          <p:nvPr/>
        </p:nvSpPr>
        <p:spPr>
          <a:xfrm>
            <a:off x="2486940" y="4235743"/>
            <a:ext cx="609601" cy="4767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2</a:t>
            </a:r>
          </a:p>
        </p:txBody>
      </p:sp>
      <p:sp>
        <p:nvSpPr>
          <p:cNvPr id="3144" name="Shape 3144"/>
          <p:cNvSpPr/>
          <p:nvPr/>
        </p:nvSpPr>
        <p:spPr>
          <a:xfrm flipH="1">
            <a:off x="5075435" y="4444019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145" name="Shape 3145"/>
          <p:cNvSpPr/>
          <p:nvPr/>
        </p:nvSpPr>
        <p:spPr>
          <a:xfrm flipH="1">
            <a:off x="2707422" y="410688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3146" name="Shape 3146"/>
          <p:cNvSpPr/>
          <p:nvPr/>
        </p:nvSpPr>
        <p:spPr>
          <a:xfrm>
            <a:off x="5095240" y="4347054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1016000">
              <a:buClr>
                <a:srgbClr val="000000"/>
              </a:buClr>
              <a:defRPr sz="1400" b="1">
                <a:uFill>
                  <a:solidFill/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4</a:t>
            </a:r>
          </a:p>
        </p:txBody>
      </p:sp>
      <p:sp>
        <p:nvSpPr>
          <p:cNvPr id="3147" name="Shape 3147"/>
          <p:cNvSpPr/>
          <p:nvPr/>
        </p:nvSpPr>
        <p:spPr>
          <a:xfrm>
            <a:off x="3699302" y="3643260"/>
            <a:ext cx="315389" cy="315388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48" name="Shape 3148"/>
          <p:cNvSpPr/>
          <p:nvPr/>
        </p:nvSpPr>
        <p:spPr>
          <a:xfrm>
            <a:off x="4599579" y="3656472"/>
            <a:ext cx="1" cy="30705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49" name="Shape 3149"/>
          <p:cNvSpPr/>
          <p:nvPr/>
        </p:nvSpPr>
        <p:spPr>
          <a:xfrm>
            <a:off x="5669048" y="3644807"/>
            <a:ext cx="1" cy="30705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150" name="Shape 3150"/>
          <p:cNvSpPr/>
          <p:nvPr/>
        </p:nvSpPr>
        <p:spPr>
          <a:xfrm flipH="1">
            <a:off x="6358905" y="3651269"/>
            <a:ext cx="326442" cy="326442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7</a:t>
            </a:fld>
            <a:endParaRPr sz="1200">
              <a:uFill>
                <a:solidFill/>
              </a:uFill>
            </a:endParaRPr>
          </a:p>
        </p:txBody>
      </p:sp>
      <p:sp>
        <p:nvSpPr>
          <p:cNvPr id="249" name="Shape 249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Beispiel: Multiplexer</a:t>
            </a:r>
          </a:p>
        </p:txBody>
      </p:sp>
      <p:sp>
        <p:nvSpPr>
          <p:cNvPr id="250" name="Shape 250"/>
          <p:cNvSpPr/>
          <p:nvPr/>
        </p:nvSpPr>
        <p:spPr>
          <a:xfrm>
            <a:off x="1019293" y="3983956"/>
            <a:ext cx="8267701" cy="24130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28600" lvl="0" indent="-228600" defTabSz="1016000">
              <a:spcBef>
                <a:spcPts val="1000"/>
              </a:spcBef>
              <a:buClr>
                <a:srgbClr val="287EC1"/>
              </a:buClr>
              <a:buSzPct val="100000"/>
              <a:buChar char="•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Realisierung: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85800" lvl="1" indent="-228600" defTabSz="1016000">
              <a:spcBef>
                <a:spcPts val="10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DNF: out = select‘ a b‘ + select‘ a b + select a‘ b + select a b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228600" lvl="0" indent="-228600" defTabSz="1016000">
              <a:spcBef>
                <a:spcPts val="1000"/>
              </a:spcBef>
              <a:buClr>
                <a:srgbClr val="287EC1"/>
              </a:buClr>
              <a:buSzPct val="100000"/>
              <a:buChar char="•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Optimierung (Ziel: Anzahl Gatter minimieren):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85800" lvl="1" indent="-228600" defTabSz="1016000">
              <a:spcBef>
                <a:spcPts val="10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out = select‘ a (b + b‘) + select b (a‘ + a)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85800" lvl="1" indent="-228600" defTabSz="1016000">
              <a:spcBef>
                <a:spcPts val="10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1600">
                <a:solidFill>
                  <a:srgbClr val="287EC1"/>
                </a:solidFill>
                <a:uFill>
                  <a:solidFill>
                    <a:srgbClr val="287EC1"/>
                  </a:solidFill>
                </a:uFill>
                <a:latin typeface="+mn-lt"/>
                <a:ea typeface="+mn-ea"/>
                <a:cs typeface="+mn-cs"/>
                <a:sym typeface="Arial"/>
              </a:rPr>
              <a:t>out = select‘ a + select b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228600" lvl="0" indent="-228600" defTabSz="1016000">
              <a:spcBef>
                <a:spcPts val="1000"/>
              </a:spcBef>
              <a:buClr>
                <a:srgbClr val="287EC1"/>
              </a:buClr>
              <a:buSzPct val="100000"/>
              <a:buChar char="•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Einschränkung: nur NAND Logik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85800" lvl="1" indent="-228600" defTabSz="1016000">
              <a:spcBef>
                <a:spcPts val="1000"/>
              </a:spcBef>
              <a:buClr>
                <a:srgbClr val="287EC1"/>
              </a:buClr>
              <a:buSzPct val="100000"/>
              <a:buFont typeface="Symbol"/>
              <a:buChar char="−"/>
              <a:defRPr sz="1800"/>
            </a:pPr>
            <a:r>
              <a:rPr sz="16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out = select‘ a + select b = ((select‘ a)‘ (select b)‘)‘  </a:t>
            </a:r>
            <a:r>
              <a:rPr sz="1200">
                <a:uFill>
                  <a:solidFill/>
                </a:uFill>
                <a:latin typeface="+mn-lt"/>
                <a:ea typeface="+mn-ea"/>
                <a:cs typeface="+mn-cs"/>
                <a:sym typeface="Arial"/>
              </a:rPr>
              <a:t>         (De Morgan: (x + y)‘ = x‘ y‘)</a:t>
            </a:r>
          </a:p>
        </p:txBody>
      </p:sp>
      <p:pic>
        <p:nvPicPr>
          <p:cNvPr id="251" name="image15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36997" y="1613989"/>
            <a:ext cx="1984783" cy="2312052"/>
          </a:xfrm>
          <a:prstGeom prst="rect">
            <a:avLst/>
          </a:prstGeom>
          <a:ln>
            <a:round/>
          </a:ln>
        </p:spPr>
      </p:pic>
      <p:grpSp>
        <p:nvGrpSpPr>
          <p:cNvPr id="264" name="Group 264"/>
          <p:cNvGrpSpPr/>
          <p:nvPr/>
        </p:nvGrpSpPr>
        <p:grpSpPr>
          <a:xfrm>
            <a:off x="694449" y="1683677"/>
            <a:ext cx="2184002" cy="1727112"/>
            <a:chOff x="0" y="0"/>
            <a:chExt cx="2184001" cy="1727111"/>
          </a:xfrm>
        </p:grpSpPr>
        <p:sp>
          <p:nvSpPr>
            <p:cNvPr id="252" name="Shape 252"/>
            <p:cNvSpPr/>
            <p:nvPr/>
          </p:nvSpPr>
          <p:spPr>
            <a:xfrm>
              <a:off x="544330" y="0"/>
              <a:ext cx="1009925" cy="1237078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53" name="Shape 253"/>
            <p:cNvSpPr/>
            <p:nvPr/>
          </p:nvSpPr>
          <p:spPr>
            <a:xfrm>
              <a:off x="321550" y="268153"/>
              <a:ext cx="22981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310646" y="867964"/>
              <a:ext cx="22981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1541229" y="611390"/>
              <a:ext cx="27697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1032750" y="1245800"/>
              <a:ext cx="1" cy="21676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0" y="78833"/>
              <a:ext cx="153963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258" name="Shape 258"/>
            <p:cNvSpPr/>
            <p:nvPr/>
          </p:nvSpPr>
          <p:spPr>
            <a:xfrm>
              <a:off x="0" y="678644"/>
              <a:ext cx="153963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</a:t>
              </a:r>
            </a:p>
          </p:txBody>
        </p:sp>
        <p:sp>
          <p:nvSpPr>
            <p:cNvPr id="259" name="Shape 259"/>
            <p:cNvSpPr/>
            <p:nvPr/>
          </p:nvSpPr>
          <p:spPr>
            <a:xfrm>
              <a:off x="639050" y="1443320"/>
              <a:ext cx="676227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select</a:t>
              </a:r>
            </a:p>
          </p:txBody>
        </p:sp>
        <p:sp>
          <p:nvSpPr>
            <p:cNvPr id="260" name="Shape 260"/>
            <p:cNvSpPr/>
            <p:nvPr/>
          </p:nvSpPr>
          <p:spPr>
            <a:xfrm>
              <a:off x="1818206" y="422069"/>
              <a:ext cx="365796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out</a:t>
              </a:r>
            </a:p>
          </p:txBody>
        </p:sp>
        <p:sp>
          <p:nvSpPr>
            <p:cNvPr id="261" name="Shape 261"/>
            <p:cNvSpPr/>
            <p:nvPr/>
          </p:nvSpPr>
          <p:spPr>
            <a:xfrm>
              <a:off x="880135" y="444058"/>
              <a:ext cx="673101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MUX</a:t>
              </a:r>
            </a:p>
          </p:txBody>
        </p:sp>
        <p:sp>
          <p:nvSpPr>
            <p:cNvPr id="262" name="Shape 262"/>
            <p:cNvSpPr/>
            <p:nvPr/>
          </p:nvSpPr>
          <p:spPr>
            <a:xfrm>
              <a:off x="540463" y="78833"/>
              <a:ext cx="153964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0</a:t>
              </a:r>
            </a:p>
          </p:txBody>
        </p:sp>
        <p:sp>
          <p:nvSpPr>
            <p:cNvPr id="263" name="Shape 263"/>
            <p:cNvSpPr/>
            <p:nvPr/>
          </p:nvSpPr>
          <p:spPr>
            <a:xfrm>
              <a:off x="577501" y="678644"/>
              <a:ext cx="153964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1</a:t>
              </a:r>
            </a:p>
          </p:txBody>
        </p:sp>
      </p:grpSp>
      <p:grpSp>
        <p:nvGrpSpPr>
          <p:cNvPr id="287" name="Group 287"/>
          <p:cNvGrpSpPr/>
          <p:nvPr/>
        </p:nvGrpSpPr>
        <p:grpSpPr>
          <a:xfrm>
            <a:off x="5949318" y="1547233"/>
            <a:ext cx="3419803" cy="1086880"/>
            <a:chOff x="0" y="0"/>
            <a:chExt cx="3419801" cy="1086879"/>
          </a:xfrm>
        </p:grpSpPr>
        <p:grpSp>
          <p:nvGrpSpPr>
            <p:cNvPr id="282" name="Group 282"/>
            <p:cNvGrpSpPr/>
            <p:nvPr/>
          </p:nvGrpSpPr>
          <p:grpSpPr>
            <a:xfrm>
              <a:off x="807669" y="166447"/>
              <a:ext cx="2246338" cy="910619"/>
              <a:chOff x="0" y="0"/>
              <a:chExt cx="2246336" cy="910617"/>
            </a:xfrm>
          </p:grpSpPr>
          <p:sp>
            <p:nvSpPr>
              <p:cNvPr id="265" name="Shape 265"/>
              <p:cNvSpPr/>
              <p:nvPr/>
            </p:nvSpPr>
            <p:spPr>
              <a:xfrm>
                <a:off x="849809" y="21709"/>
                <a:ext cx="469519" cy="34213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66" name="Shape 266"/>
              <p:cNvSpPr/>
              <p:nvPr/>
            </p:nvSpPr>
            <p:spPr>
              <a:xfrm>
                <a:off x="0" y="68643"/>
                <a:ext cx="84981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67" name="Shape 267"/>
              <p:cNvSpPr/>
              <p:nvPr/>
            </p:nvSpPr>
            <p:spPr>
              <a:xfrm>
                <a:off x="0" y="329961"/>
                <a:ext cx="85074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68" name="Shape 268"/>
              <p:cNvSpPr/>
              <p:nvPr/>
            </p:nvSpPr>
            <p:spPr>
              <a:xfrm>
                <a:off x="1306300" y="212540"/>
                <a:ext cx="188742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69" name="Shape 269"/>
              <p:cNvSpPr/>
              <p:nvPr/>
            </p:nvSpPr>
            <p:spPr>
              <a:xfrm>
                <a:off x="1495043" y="212540"/>
                <a:ext cx="1" cy="21617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0" name="Shape 270"/>
              <p:cNvSpPr/>
              <p:nvPr/>
            </p:nvSpPr>
            <p:spPr>
              <a:xfrm>
                <a:off x="1619918" y="329961"/>
                <a:ext cx="469519" cy="34213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≥1</a:t>
                </a:r>
              </a:p>
            </p:txBody>
          </p:sp>
          <p:sp>
            <p:nvSpPr>
              <p:cNvPr id="271" name="Shape 271"/>
              <p:cNvSpPr/>
              <p:nvPr/>
            </p:nvSpPr>
            <p:spPr>
              <a:xfrm>
                <a:off x="1490696" y="432191"/>
                <a:ext cx="12922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2" name="Shape 272"/>
              <p:cNvSpPr/>
              <p:nvPr/>
            </p:nvSpPr>
            <p:spPr>
              <a:xfrm>
                <a:off x="2076412" y="520792"/>
                <a:ext cx="16992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3" name="Shape 273"/>
              <p:cNvSpPr/>
              <p:nvPr/>
            </p:nvSpPr>
            <p:spPr>
              <a:xfrm>
                <a:off x="850739" y="568484"/>
                <a:ext cx="469519" cy="34213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74" name="Shape 274"/>
              <p:cNvSpPr/>
              <p:nvPr/>
            </p:nvSpPr>
            <p:spPr>
              <a:xfrm>
                <a:off x="424905" y="615418"/>
                <a:ext cx="42583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5" name="Shape 275"/>
              <p:cNvSpPr/>
              <p:nvPr/>
            </p:nvSpPr>
            <p:spPr>
              <a:xfrm>
                <a:off x="0" y="876737"/>
                <a:ext cx="851669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1307231" y="759316"/>
                <a:ext cx="18874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7" name="Shape 277"/>
              <p:cNvSpPr/>
              <p:nvPr/>
            </p:nvSpPr>
            <p:spPr>
              <a:xfrm>
                <a:off x="1492555" y="595029"/>
                <a:ext cx="12736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8" name="Shape 278"/>
              <p:cNvSpPr/>
              <p:nvPr/>
            </p:nvSpPr>
            <p:spPr>
              <a:xfrm>
                <a:off x="1492555" y="592022"/>
                <a:ext cx="1" cy="16729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9" name="Shape 279"/>
              <p:cNvSpPr/>
              <p:nvPr/>
            </p:nvSpPr>
            <p:spPr>
              <a:xfrm flipH="1">
                <a:off x="424905" y="43706"/>
                <a:ext cx="1" cy="585172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80" name="Shape 280"/>
              <p:cNvSpPr/>
              <p:nvPr/>
            </p:nvSpPr>
            <p:spPr>
              <a:xfrm>
                <a:off x="693163" y="0"/>
                <a:ext cx="152183" cy="137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281" name="Shape 281"/>
              <p:cNvSpPr/>
              <p:nvPr/>
            </p:nvSpPr>
            <p:spPr>
              <a:xfrm>
                <a:off x="371278" y="21709"/>
                <a:ext cx="109111" cy="110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sp>
          <p:nvSpPr>
            <p:cNvPr id="283" name="Shape 283"/>
            <p:cNvSpPr/>
            <p:nvPr/>
          </p:nvSpPr>
          <p:spPr>
            <a:xfrm>
              <a:off x="0" y="0"/>
              <a:ext cx="676226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select</a:t>
              </a:r>
            </a:p>
          </p:txBody>
        </p:sp>
        <p:sp>
          <p:nvSpPr>
            <p:cNvPr id="284" name="Shape 284"/>
            <p:cNvSpPr/>
            <p:nvPr/>
          </p:nvSpPr>
          <p:spPr>
            <a:xfrm>
              <a:off x="403833" y="313245"/>
              <a:ext cx="153963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285" name="Shape 285"/>
            <p:cNvSpPr/>
            <p:nvPr/>
          </p:nvSpPr>
          <p:spPr>
            <a:xfrm>
              <a:off x="423148" y="803088"/>
              <a:ext cx="153963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</a:t>
              </a:r>
            </a:p>
          </p:txBody>
        </p:sp>
        <p:sp>
          <p:nvSpPr>
            <p:cNvPr id="286" name="Shape 286"/>
            <p:cNvSpPr/>
            <p:nvPr/>
          </p:nvSpPr>
          <p:spPr>
            <a:xfrm>
              <a:off x="3054006" y="484991"/>
              <a:ext cx="365796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out</a:t>
              </a:r>
            </a:p>
          </p:txBody>
        </p:sp>
      </p:grpSp>
      <p:grpSp>
        <p:nvGrpSpPr>
          <p:cNvPr id="314" name="Group 314"/>
          <p:cNvGrpSpPr/>
          <p:nvPr/>
        </p:nvGrpSpPr>
        <p:grpSpPr>
          <a:xfrm>
            <a:off x="5985139" y="2931208"/>
            <a:ext cx="3419801" cy="1085773"/>
            <a:chOff x="0" y="0"/>
            <a:chExt cx="3419800" cy="1085771"/>
          </a:xfrm>
        </p:grpSpPr>
        <p:sp>
          <p:nvSpPr>
            <p:cNvPr id="288" name="Shape 288"/>
            <p:cNvSpPr/>
            <p:nvPr/>
          </p:nvSpPr>
          <p:spPr>
            <a:xfrm>
              <a:off x="2951301" y="686293"/>
              <a:ext cx="16992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06" name="Group 306"/>
            <p:cNvGrpSpPr/>
            <p:nvPr/>
          </p:nvGrpSpPr>
          <p:grpSpPr>
            <a:xfrm>
              <a:off x="807668" y="166218"/>
              <a:ext cx="2246338" cy="909364"/>
              <a:chOff x="0" y="0"/>
              <a:chExt cx="2246336" cy="909363"/>
            </a:xfrm>
          </p:grpSpPr>
          <p:sp>
            <p:nvSpPr>
              <p:cNvPr id="289" name="Shape 289"/>
              <p:cNvSpPr/>
              <p:nvPr/>
            </p:nvSpPr>
            <p:spPr>
              <a:xfrm>
                <a:off x="849809" y="21679"/>
                <a:ext cx="469519" cy="34166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90" name="Shape 290"/>
              <p:cNvSpPr/>
              <p:nvPr/>
            </p:nvSpPr>
            <p:spPr>
              <a:xfrm>
                <a:off x="0" y="68548"/>
                <a:ext cx="84981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1" name="Shape 291"/>
              <p:cNvSpPr/>
              <p:nvPr/>
            </p:nvSpPr>
            <p:spPr>
              <a:xfrm>
                <a:off x="0" y="329506"/>
                <a:ext cx="85074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2" name="Shape 292"/>
              <p:cNvSpPr/>
              <p:nvPr/>
            </p:nvSpPr>
            <p:spPr>
              <a:xfrm>
                <a:off x="1306300" y="212247"/>
                <a:ext cx="188742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3" name="Shape 293"/>
              <p:cNvSpPr/>
              <p:nvPr/>
            </p:nvSpPr>
            <p:spPr>
              <a:xfrm>
                <a:off x="1495043" y="212247"/>
                <a:ext cx="1" cy="21587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4" name="Shape 294"/>
              <p:cNvSpPr/>
              <p:nvPr/>
            </p:nvSpPr>
            <p:spPr>
              <a:xfrm>
                <a:off x="1619918" y="329506"/>
                <a:ext cx="469519" cy="34166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&amp;</a:t>
                </a:r>
              </a:p>
            </p:txBody>
          </p:sp>
          <p:sp>
            <p:nvSpPr>
              <p:cNvPr id="295" name="Shape 295"/>
              <p:cNvSpPr/>
              <p:nvPr/>
            </p:nvSpPr>
            <p:spPr>
              <a:xfrm>
                <a:off x="1490696" y="431596"/>
                <a:ext cx="12922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6" name="Shape 296"/>
              <p:cNvSpPr/>
              <p:nvPr/>
            </p:nvSpPr>
            <p:spPr>
              <a:xfrm>
                <a:off x="2076412" y="520074"/>
                <a:ext cx="16992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7" name="Shape 297"/>
              <p:cNvSpPr/>
              <p:nvPr/>
            </p:nvSpPr>
            <p:spPr>
              <a:xfrm>
                <a:off x="850739" y="567700"/>
                <a:ext cx="469519" cy="341664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&amp;</a:t>
                </a:r>
              </a:p>
            </p:txBody>
          </p:sp>
          <p:sp>
            <p:nvSpPr>
              <p:cNvPr id="298" name="Shape 298"/>
              <p:cNvSpPr/>
              <p:nvPr/>
            </p:nvSpPr>
            <p:spPr>
              <a:xfrm>
                <a:off x="424905" y="614570"/>
                <a:ext cx="425835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0" y="875529"/>
                <a:ext cx="851669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0" name="Shape 300"/>
              <p:cNvSpPr/>
              <p:nvPr/>
            </p:nvSpPr>
            <p:spPr>
              <a:xfrm>
                <a:off x="1307231" y="758270"/>
                <a:ext cx="188741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1" name="Shape 301"/>
              <p:cNvSpPr/>
              <p:nvPr/>
            </p:nvSpPr>
            <p:spPr>
              <a:xfrm>
                <a:off x="1492555" y="594209"/>
                <a:ext cx="12736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2" name="Shape 302"/>
              <p:cNvSpPr/>
              <p:nvPr/>
            </p:nvSpPr>
            <p:spPr>
              <a:xfrm>
                <a:off x="1492555" y="591206"/>
                <a:ext cx="1" cy="16706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3" name="Shape 303"/>
              <p:cNvSpPr/>
              <p:nvPr/>
            </p:nvSpPr>
            <p:spPr>
              <a:xfrm flipH="1">
                <a:off x="424905" y="43646"/>
                <a:ext cx="1" cy="58436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4" name="Shape 304"/>
              <p:cNvSpPr/>
              <p:nvPr/>
            </p:nvSpPr>
            <p:spPr>
              <a:xfrm>
                <a:off x="693163" y="0"/>
                <a:ext cx="152183" cy="137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  <p:sp>
            <p:nvSpPr>
              <p:cNvPr id="305" name="Shape 305"/>
              <p:cNvSpPr/>
              <p:nvPr/>
            </p:nvSpPr>
            <p:spPr>
              <a:xfrm>
                <a:off x="369991" y="21679"/>
                <a:ext cx="109111" cy="110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508000"/>
                <a:endParaRPr/>
              </a:p>
            </p:txBody>
          </p:sp>
        </p:grpSp>
        <p:sp>
          <p:nvSpPr>
            <p:cNvPr id="307" name="Shape 307"/>
            <p:cNvSpPr/>
            <p:nvPr/>
          </p:nvSpPr>
          <p:spPr>
            <a:xfrm>
              <a:off x="0" y="0"/>
              <a:ext cx="676226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select</a:t>
              </a:r>
            </a:p>
          </p:txBody>
        </p:sp>
        <p:sp>
          <p:nvSpPr>
            <p:cNvPr id="308" name="Shape 308"/>
            <p:cNvSpPr/>
            <p:nvPr/>
          </p:nvSpPr>
          <p:spPr>
            <a:xfrm>
              <a:off x="403833" y="312813"/>
              <a:ext cx="153963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a</a:t>
              </a:r>
            </a:p>
          </p:txBody>
        </p:sp>
        <p:sp>
          <p:nvSpPr>
            <p:cNvPr id="309" name="Shape 309"/>
            <p:cNvSpPr/>
            <p:nvPr/>
          </p:nvSpPr>
          <p:spPr>
            <a:xfrm>
              <a:off x="423147" y="801981"/>
              <a:ext cx="153964" cy="28379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b</a:t>
              </a:r>
            </a:p>
          </p:txBody>
        </p:sp>
        <p:sp>
          <p:nvSpPr>
            <p:cNvPr id="310" name="Shape 310"/>
            <p:cNvSpPr/>
            <p:nvPr/>
          </p:nvSpPr>
          <p:spPr>
            <a:xfrm>
              <a:off x="3054005" y="484322"/>
              <a:ext cx="365796" cy="28379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out</a:t>
              </a:r>
            </a:p>
          </p:txBody>
        </p:sp>
        <p:sp>
          <p:nvSpPr>
            <p:cNvPr id="311" name="Shape 311"/>
            <p:cNvSpPr/>
            <p:nvPr/>
          </p:nvSpPr>
          <p:spPr>
            <a:xfrm>
              <a:off x="2113969" y="309917"/>
              <a:ext cx="152184" cy="137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2104760" y="836202"/>
              <a:ext cx="152183" cy="137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2884080" y="598007"/>
              <a:ext cx="152184" cy="137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508000"/>
              <a:endParaRPr/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1" build="p" bldLvl="5" animBg="1" advAuto="0"/>
      <p:bldP spid="287" grpId="2" animBg="1" advAuto="0"/>
      <p:bldP spid="314" grpId="3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8</a:t>
            </a:fld>
            <a:endParaRPr sz="1200">
              <a:uFill>
                <a:solidFill/>
              </a:uFill>
            </a:endParaRPr>
          </a:p>
        </p:txBody>
      </p:sp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Optimierung …</a:t>
            </a:r>
          </a:p>
        </p:txBody>
      </p:sp>
      <p:sp>
        <p:nvSpPr>
          <p:cNvPr id="318" name="Shape 318"/>
          <p:cNvSpPr/>
          <p:nvPr/>
        </p:nvSpPr>
        <p:spPr>
          <a:xfrm>
            <a:off x="787400" y="1092200"/>
            <a:ext cx="8763000" cy="5300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… durch Bestimmung von Minimalpolynomen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Üblicher Fall: Schaltungssynthese, d.h. Entwurf eines Schaltnetzes ausgehend von der Wahrheitstabelle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endParaRPr sz="20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Beispiel: Multiplexer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1066800" lvl="1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out = select‘ a b‘ + select‘ a b + select a‘ b + select a b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1066800" lvl="1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out = select‘ a (b + b‘) + select b (a‘ + a)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1066800" lvl="1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rPr>
              <a:t>out = select‘ a + select b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endParaRPr sz="2000">
              <a:solidFill>
                <a:srgbClr val="6F7C84"/>
              </a:solidFill>
              <a:uFill>
                <a:solidFill>
                  <a:srgbClr val="6F7C84"/>
                </a:solidFill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Beseitigung von Redundanz: zwei Monome, die sich genau in einer komplementären Variablen unterscheiden, können durch ihren gemeinsamen Teil ersetzt werden (Resolutionsregel)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1066800" lvl="1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select‘ a </a:t>
            </a: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rPr>
              <a:t>b‘ 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+ select‘ a </a:t>
            </a: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rPr>
              <a:t>b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= select’ a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1066800" lvl="1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select </a:t>
            </a: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rPr>
              <a:t>a‘ 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b + select </a:t>
            </a:r>
            <a:r>
              <a:rPr sz="20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rPr>
              <a:t>a</a:t>
            </a: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 b = select b</a:t>
            </a:r>
          </a:p>
        </p:txBody>
      </p:sp>
      <p:sp>
        <p:nvSpPr>
          <p:cNvPr id="319" name="Shape 319"/>
          <p:cNvSpPr/>
          <p:nvPr/>
        </p:nvSpPr>
        <p:spPr>
          <a:xfrm rot="21360000">
            <a:off x="8789887" y="2681826"/>
            <a:ext cx="1181101" cy="317501"/>
          </a:xfrm>
          <a:prstGeom prst="rect">
            <a:avLst/>
          </a:prstGeom>
          <a:gradFill>
            <a:gsLst>
              <a:gs pos="0">
                <a:srgbClr val="3599D2"/>
              </a:gs>
              <a:gs pos="100000">
                <a:srgbClr val="0078BA"/>
              </a:gs>
            </a:gsLst>
          </a:gradFill>
          <a:ln w="12700">
            <a:solidFill>
              <a:srgbClr val="778181"/>
            </a:solidFill>
            <a:miter lim="400000"/>
          </a:ln>
          <a:effectLst>
            <a:outerShdw blurRad="12700" dist="53882" dir="2700000" rotWithShape="0">
              <a:srgbClr val="A2A2A2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93486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Polynom</a:t>
            </a:r>
          </a:p>
        </p:txBody>
      </p:sp>
      <p:sp>
        <p:nvSpPr>
          <p:cNvPr id="320" name="Shape 320"/>
          <p:cNvSpPr/>
          <p:nvPr/>
        </p:nvSpPr>
        <p:spPr>
          <a:xfrm rot="21360000">
            <a:off x="7627557" y="3814857"/>
            <a:ext cx="1701801" cy="317501"/>
          </a:xfrm>
          <a:prstGeom prst="rect">
            <a:avLst/>
          </a:prstGeom>
          <a:gradFill>
            <a:gsLst>
              <a:gs pos="0">
                <a:srgbClr val="3599D2"/>
              </a:gs>
              <a:gs pos="100000">
                <a:srgbClr val="0078BA"/>
              </a:gs>
            </a:gsLst>
          </a:gradFill>
          <a:ln w="12700">
            <a:solidFill>
              <a:srgbClr val="778181"/>
            </a:solidFill>
            <a:miter lim="400000"/>
          </a:ln>
          <a:effectLst>
            <a:outerShdw blurRad="12700" dist="53882" dir="2700000" rotWithShape="0">
              <a:srgbClr val="A2A2A2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 defTabSz="934861">
              <a:buClr>
                <a:srgbClr val="FFFFFF"/>
              </a:buClr>
              <a:def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Minimalpolynom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1" animBg="1" advAuto="0"/>
      <p:bldP spid="320" grpId="2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/>
          </p:cNvSpPr>
          <p:nvPr>
            <p:ph type="sldNum" sz="quarter" idx="2"/>
          </p:nvPr>
        </p:nvSpPr>
        <p:spPr>
          <a:xfrm>
            <a:off x="4949978" y="7150100"/>
            <a:ext cx="258417" cy="254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uFillTx/>
              </a:defRPr>
            </a:pPr>
            <a:fld id="{86CB4B4D-7CA3-9044-876B-883B54F8677D}" type="slidenum">
              <a:rPr sz="1200">
                <a:uFill>
                  <a:solidFill/>
                </a:uFill>
              </a:rPr>
              <a:t>9</a:t>
            </a:fld>
            <a:endParaRPr sz="1200">
              <a:uFill>
                <a:solidFill/>
              </a:uFill>
            </a:endParaRPr>
          </a:p>
        </p:txBody>
      </p:sp>
      <p:sp>
        <p:nvSpPr>
          <p:cNvPr id="323" name="Shape 323"/>
          <p:cNvSpPr>
            <a:spLocks noGrp="1"/>
          </p:cNvSpPr>
          <p:nvPr>
            <p:ph type="title"/>
          </p:nvPr>
        </p:nvSpPr>
        <p:spPr>
          <a:xfrm>
            <a:off x="741056" y="309611"/>
            <a:ext cx="8793714" cy="776945"/>
          </a:xfrm>
          <a:prstGeom prst="rect">
            <a:avLst/>
          </a:prstGeom>
          <a:ln w="9525">
            <a:round/>
          </a:ln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</a:rPr>
              <a:t>Terminologie</a:t>
            </a:r>
          </a:p>
        </p:txBody>
      </p:sp>
      <p:sp>
        <p:nvSpPr>
          <p:cNvPr id="324" name="Shape 324"/>
          <p:cNvSpPr/>
          <p:nvPr/>
        </p:nvSpPr>
        <p:spPr>
          <a:xfrm>
            <a:off x="787400" y="1092200"/>
            <a:ext cx="8763000" cy="540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Minterm: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UND-Verknüpfung der Eingangsgrößen einer Zeile der Wahrheitstabelle mit Wert 1 der Ausgangsgröße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DNF: Disjunktive Verknüpfung (ODER) aller Minterme; bildet die Schaltfunktion eindeutig ab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Maxterm: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ODER-Verknüpfung der Eingangsgrößen einer Zeile der Wahrheitstabelle mit Wert 0 der Ausgangsfunktion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KNF: Konjunktive Verknüpfung (UND) aller Maxterme; bildet die Schaltfunktion eindeutig ab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73100" lvl="0" indent="-673100" defTabSz="1016000">
              <a:spcBef>
                <a:spcPts val="800"/>
              </a:spcBef>
              <a:buClr>
                <a:srgbClr val="0329D6"/>
              </a:buClr>
              <a:defRPr sz="1800"/>
            </a:pPr>
            <a:r>
              <a:rPr sz="26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Optimierungsmethoden: 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Boolsche Algebra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ggf. Graphisches Verfahren nach Karnaugh-Veitch</a:t>
            </a:r>
            <a:endParaRPr sz="2000">
              <a:uFill>
                <a:solidFill/>
              </a:uFill>
              <a:latin typeface="+mn-lt"/>
              <a:ea typeface="+mn-ea"/>
              <a:cs typeface="+mn-cs"/>
              <a:sym typeface="Arial"/>
            </a:endParaRPr>
          </a:p>
          <a:p>
            <a:pPr marL="609600" lvl="0" indent="-609600" defTabSz="1016000">
              <a:spcBef>
                <a:spcPts val="800"/>
              </a:spcBef>
              <a:buClr>
                <a:srgbClr val="0329D6"/>
              </a:buClr>
              <a:buSzPct val="100000"/>
              <a:buChar char="•"/>
              <a:defRPr sz="1800"/>
            </a:pPr>
            <a:r>
              <a:rPr sz="2000">
                <a:solidFill>
                  <a:srgbClr val="6F7C84"/>
                </a:solidFill>
                <a:uFill>
                  <a:solidFill>
                    <a:srgbClr val="6F7C84"/>
                  </a:solidFill>
                </a:uFill>
                <a:latin typeface="+mn-lt"/>
                <a:ea typeface="+mn-ea"/>
                <a:cs typeface="+mn-cs"/>
                <a:sym typeface="Arial"/>
              </a:rPr>
              <a:t>ggf. Algorithmisches Verfahren nach Quine-McCluskey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2962</Words>
  <Application>Microsoft Macintosh PowerPoint</Application>
  <PresentationFormat>Benutzerdefiniert</PresentationFormat>
  <Paragraphs>1172</Paragraphs>
  <Slides>68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68</vt:i4>
      </vt:variant>
    </vt:vector>
  </HeadingPairs>
  <TitlesOfParts>
    <vt:vector size="69" baseType="lpstr">
      <vt:lpstr>White</vt:lpstr>
      <vt:lpstr>Schaltfunktion</vt:lpstr>
      <vt:lpstr>Beispiel: Getränkeautomat</vt:lpstr>
      <vt:lpstr>Lösungsweg</vt:lpstr>
      <vt:lpstr>Gatter als Grundbausteine</vt:lpstr>
      <vt:lpstr>Beispiel: 8-fach UND Verknüpfung </vt:lpstr>
      <vt:lpstr>Realisierung der 8-fach UND Verknüpfung </vt:lpstr>
      <vt:lpstr>Beispiel: Multiplexer</vt:lpstr>
      <vt:lpstr>Optimierung …</vt:lpstr>
      <vt:lpstr>Terminologie</vt:lpstr>
      <vt:lpstr>Inhalt</vt:lpstr>
      <vt:lpstr>Programmable Logic Array (PLA) </vt:lpstr>
      <vt:lpstr>PowerPoint-Präsentation</vt:lpstr>
      <vt:lpstr>ROM Implementierung </vt:lpstr>
      <vt:lpstr>Field Programmable Logic Arrays (FPGA) </vt:lpstr>
      <vt:lpstr>Beispiel: 8-fach UND Verknüpfung </vt:lpstr>
      <vt:lpstr>Zusammenfassung</vt:lpstr>
      <vt:lpstr>Karnaugh-Veitch Diagramme</vt:lpstr>
      <vt:lpstr>Ergänzung zum Beispiel – KV Diagramm</vt:lpstr>
      <vt:lpstr>Verfahren nach Quine-McCluskey</vt:lpstr>
      <vt:lpstr>Verfahren nach Quine-McCluskey - Beispiel</vt:lpstr>
      <vt:lpstr>Verfahren nach Quine-McCluskey - Beispiel</vt:lpstr>
      <vt:lpstr>Verfahren nach Quine-McCluskey - Beispiel</vt:lpstr>
      <vt:lpstr>Verfahren nach Quine-McCluskey – Ergänzung zum Beispiel</vt:lpstr>
      <vt:lpstr>Zusammenfassung - Summary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Schaltfunktion</dc:title>
  <cp:lastModifiedBy>Stephan Rupp</cp:lastModifiedBy>
  <cp:revision>1</cp:revision>
  <dcterms:modified xsi:type="dcterms:W3CDTF">2017-10-05T18:59:41Z</dcterms:modified>
</cp:coreProperties>
</file>