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  <p:sldId id="269" r:id="rId21"/>
    <p:sldId id="270" r:id="rId22"/>
    <p:sldId id="271" r:id="rId23"/>
    <p:sldId id="272" r:id="rId24"/>
    <p:sldId id="273" r:id="rId25"/>
    <p:sldId id="274" r:id="rId26"/>
    <p:sldId id="275" r:id="rId27"/>
    <p:sldId id="276" r:id="rId28"/>
    <p:sldId id="277" r:id="rId29"/>
    <p:sldId id="278" r:id="rId30"/>
    <p:sldId id="279" r:id="rId31"/>
    <p:sldId id="280" r:id="rId32"/>
    <p:sldId id="281" r:id="rId33"/>
    <p:sldId id="282" r:id="rId34"/>
    <p:sldId id="283" r:id="rId35"/>
    <p:sldId id="284" r:id="rId36"/>
    <p:sldId id="285" r:id="rId37"/>
    <p:sldId id="286" r:id="rId38"/>
    <p:sldId id="287" r:id="rId39"/>
    <p:sldId id="288" r:id="rId40"/>
    <p:sldId id="289" r:id="rId41"/>
    <p:sldId id="290" r:id="rId42"/>
    <p:sldId id="291" r:id="rId43"/>
    <p:sldId id="292" r:id="rId44"/>
    <p:sldId id="293" r:id="rId45"/>
    <p:sldId id="294" r:id="rId46"/>
    <p:sldId id="295" r:id="rId47"/>
    <p:sldId id="296" r:id="rId48"/>
    <p:sldId id="297" r:id="rId49"/>
    <p:sldId id="298" r:id="rId50"/>
    <p:sldId id="299" r:id="rId51"/>
    <p:sldId id="300" r:id="rId52"/>
    <p:sldId id="301" r:id="rId53"/>
  </p:sldIdLst>
  <p:sldSz cx="10160000" cy="7620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200" u="none" kumimoji="0" normalizeH="0">
        <a:ln>
          <a:noFill/>
        </a:ln>
        <a:solidFill>
          <a:srgbClr val="000000"/>
        </a:solidFill>
        <a:effectLst/>
        <a:uFillTx/>
        <a:latin typeface="Helvetica"/>
        <a:ea typeface="Helvetica"/>
        <a:cs typeface="Helvetica"/>
        <a:sym typeface="Helvetica"/>
      </a:defRPr>
    </a:lvl1pPr>
    <a:lvl2pPr marL="0" marR="0" indent="2286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200" u="none" kumimoji="0" normalizeH="0">
        <a:ln>
          <a:noFill/>
        </a:ln>
        <a:solidFill>
          <a:srgbClr val="000000"/>
        </a:solidFill>
        <a:effectLst/>
        <a:uFillTx/>
        <a:latin typeface="Helvetica"/>
        <a:ea typeface="Helvetica"/>
        <a:cs typeface="Helvetica"/>
        <a:sym typeface="Helvetica"/>
      </a:defRPr>
    </a:lvl2pPr>
    <a:lvl3pPr marL="0" marR="0" indent="4572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200" u="none" kumimoji="0" normalizeH="0">
        <a:ln>
          <a:noFill/>
        </a:ln>
        <a:solidFill>
          <a:srgbClr val="000000"/>
        </a:solidFill>
        <a:effectLst/>
        <a:uFillTx/>
        <a:latin typeface="Helvetica"/>
        <a:ea typeface="Helvetica"/>
        <a:cs typeface="Helvetica"/>
        <a:sym typeface="Helvetica"/>
      </a:defRPr>
    </a:lvl3pPr>
    <a:lvl4pPr marL="0" marR="0" indent="6858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200" u="none" kumimoji="0" normalizeH="0">
        <a:ln>
          <a:noFill/>
        </a:ln>
        <a:solidFill>
          <a:srgbClr val="000000"/>
        </a:solidFill>
        <a:effectLst/>
        <a:uFillTx/>
        <a:latin typeface="Helvetica"/>
        <a:ea typeface="Helvetica"/>
        <a:cs typeface="Helvetica"/>
        <a:sym typeface="Helvetica"/>
      </a:defRPr>
    </a:lvl4pPr>
    <a:lvl5pPr marL="0" marR="0" indent="9144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200" u="none" kumimoji="0" normalizeH="0">
        <a:ln>
          <a:noFill/>
        </a:ln>
        <a:solidFill>
          <a:srgbClr val="000000"/>
        </a:solidFill>
        <a:effectLst/>
        <a:uFillTx/>
        <a:latin typeface="Helvetica"/>
        <a:ea typeface="Helvetica"/>
        <a:cs typeface="Helvetica"/>
        <a:sym typeface="Helvetica"/>
      </a:defRPr>
    </a:lvl5pPr>
    <a:lvl6pPr marL="0" marR="0" indent="11430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200" u="none" kumimoji="0" normalizeH="0">
        <a:ln>
          <a:noFill/>
        </a:ln>
        <a:solidFill>
          <a:srgbClr val="000000"/>
        </a:solidFill>
        <a:effectLst/>
        <a:uFillTx/>
        <a:latin typeface="Helvetica"/>
        <a:ea typeface="Helvetica"/>
        <a:cs typeface="Helvetica"/>
        <a:sym typeface="Helvetica"/>
      </a:defRPr>
    </a:lvl6pPr>
    <a:lvl7pPr marL="0" marR="0" indent="13716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200" u="none" kumimoji="0" normalizeH="0">
        <a:ln>
          <a:noFill/>
        </a:ln>
        <a:solidFill>
          <a:srgbClr val="000000"/>
        </a:solidFill>
        <a:effectLst/>
        <a:uFillTx/>
        <a:latin typeface="Helvetica"/>
        <a:ea typeface="Helvetica"/>
        <a:cs typeface="Helvetica"/>
        <a:sym typeface="Helvetica"/>
      </a:defRPr>
    </a:lvl7pPr>
    <a:lvl8pPr marL="0" marR="0" indent="16002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200" u="none" kumimoji="0" normalizeH="0">
        <a:ln>
          <a:noFill/>
        </a:ln>
        <a:solidFill>
          <a:srgbClr val="000000"/>
        </a:solidFill>
        <a:effectLst/>
        <a:uFillTx/>
        <a:latin typeface="Helvetica"/>
        <a:ea typeface="Helvetica"/>
        <a:cs typeface="Helvetica"/>
        <a:sym typeface="Helvetica"/>
      </a:defRPr>
    </a:lvl8pPr>
    <a:lvl9pPr marL="0" marR="0" indent="18288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200" u="none" kumimoji="0" normalizeH="0">
        <a:ln>
          <a:noFill/>
        </a:ln>
        <a:solidFill>
          <a:srgbClr val="000000"/>
        </a:solidFill>
        <a:effectLst/>
        <a:uFillTx/>
        <a:latin typeface="Helvetica"/>
        <a:ea typeface="Helvetica"/>
        <a:cs typeface="Helvetica"/>
        <a:sym typeface="Helvetica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2"/>
          </a:solidFill>
        </a:fill>
      </a:tcStyle>
    </a:firstRow>
  </a:tblStyle>
  <a:tblStyle styleId="{EEE7283C-3CF3-47DC-8721-378D4A62B228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 b="def" i="def"/>
      <a:tcStyle>
        <a:tcBdr/>
        <a:fill>
          <a:solidFill>
            <a:srgbClr val="C3C2C2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CE5E6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 b="def" i="def"/>
      <a:tcStyle>
        <a:tcBdr/>
        <a:fill>
          <a:solidFill>
            <a:srgbClr val="DEDEDF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8F44A2F1-9E1F-4B54-A3A2-5F16C0AD49E2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254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25400" cap="flat">
              <a:solidFill>
                <a:srgbClr val="000000"/>
              </a:solidFill>
              <a:prstDash val="solid"/>
              <a:miter lim="400000"/>
            </a:ln>
          </a:bottom>
          <a:insideH>
            <a:ln w="25400" cap="flat">
              <a:solidFill>
                <a:srgbClr val="000000"/>
              </a:solidFill>
              <a:prstDash val="solid"/>
              <a:miter lim="400000"/>
            </a:ln>
          </a:insideH>
          <a:insideV>
            <a:ln w="254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C5C7C9">
              <a:alpha val="30000"/>
            </a:srgbClr>
          </a:solidFill>
        </a:fill>
      </a:tcStyle>
    </a:band2H>
    <a:firstCol>
      <a:tcTxStyle b="off" i="off">
        <a:fontRef idx="major">
          <a:srgbClr val="FFFFFF"/>
        </a:fontRef>
        <a:srgbClr val="FFFFFF"/>
      </a:tcTxStyle>
      <a:tcStyle>
        <a:tcBdr>
          <a:left>
            <a:ln w="254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25400" cap="flat">
              <a:solidFill>
                <a:srgbClr val="000000"/>
              </a:solidFill>
              <a:prstDash val="solid"/>
              <a:miter lim="400000"/>
            </a:ln>
          </a:bottom>
          <a:insideH>
            <a:ln w="25400" cap="flat">
              <a:solidFill>
                <a:srgbClr val="000000"/>
              </a:solidFill>
              <a:prstDash val="solid"/>
              <a:miter lim="400000"/>
            </a:ln>
          </a:insideH>
          <a:insideV>
            <a:ln w="254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ajor">
          <a:srgbClr val="FFFFFF"/>
        </a:fontRef>
        <a:srgbClr val="FFFFFF"/>
      </a:tcTxStyle>
      <a:tcStyle>
        <a:tcBdr>
          <a:left>
            <a:ln w="254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25400" cap="flat">
              <a:solidFill>
                <a:srgbClr val="000000"/>
              </a:solidFill>
              <a:prstDash val="solid"/>
              <a:miter lim="400000"/>
            </a:ln>
          </a:bottom>
          <a:insideH>
            <a:ln w="25400" cap="flat">
              <a:solidFill>
                <a:srgbClr val="000000"/>
              </a:solidFill>
              <a:prstDash val="solid"/>
              <a:miter lim="400000"/>
            </a:ln>
          </a:insideH>
          <a:insideV>
            <a:ln w="254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Ref idx="major">
          <a:srgbClr val="FFFFFF"/>
        </a:fontRef>
        <a:srgbClr val="FFFFFF"/>
      </a:tcTxStyle>
      <a:tcStyle>
        <a:tcBdr>
          <a:left>
            <a:ln w="254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25400" cap="flat">
              <a:solidFill>
                <a:srgbClr val="000000"/>
              </a:solidFill>
              <a:prstDash val="solid"/>
              <a:miter lim="400000"/>
            </a:ln>
          </a:bottom>
          <a:insideH>
            <a:ln w="25400" cap="flat">
              <a:solidFill>
                <a:srgbClr val="000000"/>
              </a:solidFill>
              <a:prstDash val="solid"/>
              <a:miter lim="400000"/>
            </a:ln>
          </a:insideH>
          <a:insideV>
            <a:ln w="254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D51ADE6A-740E-44AE-83CC-AE7238B6C88D}" styleName="">
    <a:tblBg/>
    <a:wholeTbl>
      <a:tcTxStyle b="off" i="off">
        <a:fontRef idx="minor">
          <a:srgbClr val="6F7C84"/>
        </a:fontRef>
        <a:srgbClr val="6F7C84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C5C7C9">
              <a:alpha val="30000"/>
            </a:srgbClr>
          </a:solidFill>
        </a:fill>
      </a:tcStyle>
    </a:band2H>
    <a:firstCol>
      <a:tcTxStyle b="off" i="off">
        <a:fontRef idx="minor">
          <a:srgbClr val="6F7C84"/>
        </a:fontRef>
        <a:srgbClr val="6F7C84"/>
      </a:tcTxStyle>
      <a:tcStyle>
        <a:tcBdr>
          <a:left>
            <a:ln w="28575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000000">
              <a:alpha val="25000"/>
            </a:srgbClr>
          </a:solidFill>
        </a:fill>
      </a:tcStyle>
    </a:firstCol>
    <a:lastRow>
      <a:tcTxStyle b="off" i="off">
        <a:fontRef idx="minor">
          <a:srgbClr val="6F7C84"/>
        </a:fontRef>
        <a:srgbClr val="6F7C84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28575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000000">
              <a:alpha val="25000"/>
            </a:srgbClr>
          </a:solidFill>
        </a:fill>
      </a:tcStyle>
    </a:lastRow>
    <a:firstRow>
      <a:tcTxStyle b="off" i="off">
        <a:fontRef idx="minor">
          <a:srgbClr val="6F7C84"/>
        </a:fontRef>
        <a:srgbClr val="6F7C84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28575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000000">
              <a:alpha val="25000"/>
            </a:srgb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Relationship Id="rId20" Type="http://schemas.openxmlformats.org/officeDocument/2006/relationships/slide" Target="slides/slide13.xml"/><Relationship Id="rId21" Type="http://schemas.openxmlformats.org/officeDocument/2006/relationships/slide" Target="slides/slide14.xml"/><Relationship Id="rId22" Type="http://schemas.openxmlformats.org/officeDocument/2006/relationships/slide" Target="slides/slide15.xml"/><Relationship Id="rId23" Type="http://schemas.openxmlformats.org/officeDocument/2006/relationships/slide" Target="slides/slide16.xml"/><Relationship Id="rId24" Type="http://schemas.openxmlformats.org/officeDocument/2006/relationships/slide" Target="slides/slide17.xml"/><Relationship Id="rId25" Type="http://schemas.openxmlformats.org/officeDocument/2006/relationships/slide" Target="slides/slide18.xml"/><Relationship Id="rId26" Type="http://schemas.openxmlformats.org/officeDocument/2006/relationships/slide" Target="slides/slide19.xml"/><Relationship Id="rId27" Type="http://schemas.openxmlformats.org/officeDocument/2006/relationships/slide" Target="slides/slide20.xml"/><Relationship Id="rId28" Type="http://schemas.openxmlformats.org/officeDocument/2006/relationships/slide" Target="slides/slide21.xml"/><Relationship Id="rId29" Type="http://schemas.openxmlformats.org/officeDocument/2006/relationships/slide" Target="slides/slide22.xml"/><Relationship Id="rId30" Type="http://schemas.openxmlformats.org/officeDocument/2006/relationships/slide" Target="slides/slide23.xml"/><Relationship Id="rId31" Type="http://schemas.openxmlformats.org/officeDocument/2006/relationships/slide" Target="slides/slide24.xml"/><Relationship Id="rId32" Type="http://schemas.openxmlformats.org/officeDocument/2006/relationships/slide" Target="slides/slide25.xml"/><Relationship Id="rId33" Type="http://schemas.openxmlformats.org/officeDocument/2006/relationships/slide" Target="slides/slide26.xml"/><Relationship Id="rId34" Type="http://schemas.openxmlformats.org/officeDocument/2006/relationships/slide" Target="slides/slide27.xml"/><Relationship Id="rId35" Type="http://schemas.openxmlformats.org/officeDocument/2006/relationships/slide" Target="slides/slide28.xml"/><Relationship Id="rId36" Type="http://schemas.openxmlformats.org/officeDocument/2006/relationships/slide" Target="slides/slide29.xml"/><Relationship Id="rId37" Type="http://schemas.openxmlformats.org/officeDocument/2006/relationships/slide" Target="slides/slide30.xml"/><Relationship Id="rId38" Type="http://schemas.openxmlformats.org/officeDocument/2006/relationships/slide" Target="slides/slide31.xml"/><Relationship Id="rId39" Type="http://schemas.openxmlformats.org/officeDocument/2006/relationships/slide" Target="slides/slide32.xml"/><Relationship Id="rId40" Type="http://schemas.openxmlformats.org/officeDocument/2006/relationships/slide" Target="slides/slide33.xml"/><Relationship Id="rId41" Type="http://schemas.openxmlformats.org/officeDocument/2006/relationships/slide" Target="slides/slide34.xml"/><Relationship Id="rId42" Type="http://schemas.openxmlformats.org/officeDocument/2006/relationships/slide" Target="slides/slide35.xml"/><Relationship Id="rId43" Type="http://schemas.openxmlformats.org/officeDocument/2006/relationships/slide" Target="slides/slide36.xml"/><Relationship Id="rId44" Type="http://schemas.openxmlformats.org/officeDocument/2006/relationships/slide" Target="slides/slide37.xml"/><Relationship Id="rId45" Type="http://schemas.openxmlformats.org/officeDocument/2006/relationships/slide" Target="slides/slide38.xml"/><Relationship Id="rId46" Type="http://schemas.openxmlformats.org/officeDocument/2006/relationships/slide" Target="slides/slide39.xml"/><Relationship Id="rId47" Type="http://schemas.openxmlformats.org/officeDocument/2006/relationships/slide" Target="slides/slide40.xml"/><Relationship Id="rId48" Type="http://schemas.openxmlformats.org/officeDocument/2006/relationships/slide" Target="slides/slide41.xml"/><Relationship Id="rId49" Type="http://schemas.openxmlformats.org/officeDocument/2006/relationships/slide" Target="slides/slide42.xml"/><Relationship Id="rId50" Type="http://schemas.openxmlformats.org/officeDocument/2006/relationships/slide" Target="slides/slide43.xml"/><Relationship Id="rId51" Type="http://schemas.openxmlformats.org/officeDocument/2006/relationships/slide" Target="slides/slide44.xml"/><Relationship Id="rId52" Type="http://schemas.openxmlformats.org/officeDocument/2006/relationships/slide" Target="slides/slide45.xml"/><Relationship Id="rId53" Type="http://schemas.openxmlformats.org/officeDocument/2006/relationships/slide" Target="slides/slide46.xml"/></Relationships>
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Shape 15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59" name="Shape 15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defRPr sz="1600">
        <a:latin typeface="Lucida Grande"/>
        <a:ea typeface="Lucida Grande"/>
        <a:cs typeface="Lucida Grande"/>
        <a:sym typeface="Lucida Grande"/>
      </a:defRPr>
    </a:lvl1pPr>
    <a:lvl2pPr indent="228600" defTabSz="457200" latinLnBrk="0">
      <a:defRPr sz="1600">
        <a:latin typeface="Lucida Grande"/>
        <a:ea typeface="Lucida Grande"/>
        <a:cs typeface="Lucida Grande"/>
        <a:sym typeface="Lucida Grande"/>
      </a:defRPr>
    </a:lvl2pPr>
    <a:lvl3pPr indent="457200" defTabSz="457200" latinLnBrk="0">
      <a:defRPr sz="1600">
        <a:latin typeface="Lucida Grande"/>
        <a:ea typeface="Lucida Grande"/>
        <a:cs typeface="Lucida Grande"/>
        <a:sym typeface="Lucida Grande"/>
      </a:defRPr>
    </a:lvl3pPr>
    <a:lvl4pPr indent="685800" defTabSz="457200" latinLnBrk="0">
      <a:defRPr sz="1600">
        <a:latin typeface="Lucida Grande"/>
        <a:ea typeface="Lucida Grande"/>
        <a:cs typeface="Lucida Grande"/>
        <a:sym typeface="Lucida Grande"/>
      </a:defRPr>
    </a:lvl4pPr>
    <a:lvl5pPr indent="914400" defTabSz="457200" latinLnBrk="0">
      <a:defRPr sz="1600">
        <a:latin typeface="Lucida Grande"/>
        <a:ea typeface="Lucida Grande"/>
        <a:cs typeface="Lucida Grande"/>
        <a:sym typeface="Lucida Grande"/>
      </a:defRPr>
    </a:lvl5pPr>
    <a:lvl6pPr indent="1143000" defTabSz="457200" latinLnBrk="0">
      <a:defRPr sz="1600">
        <a:latin typeface="Lucida Grande"/>
        <a:ea typeface="Lucida Grande"/>
        <a:cs typeface="Lucida Grande"/>
        <a:sym typeface="Lucida Grande"/>
      </a:defRPr>
    </a:lvl6pPr>
    <a:lvl7pPr indent="1371600" defTabSz="457200" latinLnBrk="0">
      <a:defRPr sz="1600">
        <a:latin typeface="Lucida Grande"/>
        <a:ea typeface="Lucida Grande"/>
        <a:cs typeface="Lucida Grande"/>
        <a:sym typeface="Lucida Grande"/>
      </a:defRPr>
    </a:lvl7pPr>
    <a:lvl8pPr indent="1600200" defTabSz="457200" latinLnBrk="0">
      <a:defRPr sz="1600">
        <a:latin typeface="Lucida Grande"/>
        <a:ea typeface="Lucida Grande"/>
        <a:cs typeface="Lucida Grande"/>
        <a:sym typeface="Lucida Grande"/>
      </a:defRPr>
    </a:lvl8pPr>
    <a:lvl9pPr indent="1828800" defTabSz="457200" latinLnBrk="0">
      <a:defRPr sz="1600">
        <a:latin typeface="Lucida Grande"/>
        <a:ea typeface="Lucida Grande"/>
        <a:cs typeface="Lucida Grande"/>
        <a:sym typeface="Lucida Grande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
</file>

<file path=ppt/slideLayouts/_rels/slideLayout1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showMasterSp="1" showMasterPhAnim="1">
  <p:cSld name="Titel &amp; Unter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990600" y="1282700"/>
            <a:ext cx="8178800" cy="2578100"/>
          </a:xfrm>
          <a:prstGeom prst="rect">
            <a:avLst/>
          </a:prstGeom>
        </p:spPr>
        <p:txBody>
          <a:bodyPr anchor="b"/>
          <a:lstStyle/>
          <a:p>
            <a:pPr/>
            <a:r>
              <a:t>Titeltext</a:t>
            </a:r>
          </a:p>
        </p:txBody>
      </p:sp>
      <p:sp>
        <p:nvSpPr>
          <p:cNvPr id="12" name="Shape 12"/>
          <p:cNvSpPr/>
          <p:nvPr>
            <p:ph type="body" sz="quarter" idx="1"/>
          </p:nvPr>
        </p:nvSpPr>
        <p:spPr>
          <a:xfrm>
            <a:off x="990600" y="3924300"/>
            <a:ext cx="8178800" cy="8890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2800"/>
            </a:lvl1pPr>
            <a:lvl2pPr marL="0" indent="0" algn="ctr">
              <a:spcBef>
                <a:spcPts val="0"/>
              </a:spcBef>
              <a:buSzTx/>
              <a:buNone/>
              <a:defRPr sz="2800"/>
            </a:lvl2pPr>
            <a:lvl3pPr marL="0" indent="0" algn="ctr">
              <a:spcBef>
                <a:spcPts val="0"/>
              </a:spcBef>
              <a:buSzTx/>
              <a:buNone/>
              <a:defRPr sz="2800"/>
            </a:lvl3pPr>
            <a:lvl4pPr marL="0" indent="0" algn="ctr">
              <a:spcBef>
                <a:spcPts val="0"/>
              </a:spcBef>
              <a:buSzTx/>
              <a:buNone/>
              <a:defRPr sz="2800"/>
            </a:lvl4pPr>
            <a:lvl5pPr marL="0" indent="0" algn="ctr">
              <a:spcBef>
                <a:spcPts val="0"/>
              </a:spcBef>
              <a:buSzTx/>
              <a:buNone/>
              <a:defRPr sz="28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13" name="Shape 1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Foto - Vertik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/>
          <p:nvPr>
            <p:ph type="pic" sz="half" idx="13"/>
          </p:nvPr>
        </p:nvSpPr>
        <p:spPr>
          <a:xfrm>
            <a:off x="5422900" y="1333500"/>
            <a:ext cx="3581400" cy="4762500"/>
          </a:xfrm>
          <a:prstGeom prst="rect">
            <a:avLst/>
          </a:prstGeom>
        </p:spPr>
        <p:txBody>
          <a:bodyPr lIns="91439" tIns="45719" rIns="91439" bIns="45719" anchor="t"/>
          <a:lstStyle/>
          <a:p>
            <a:pPr/>
          </a:p>
        </p:txBody>
      </p:sp>
      <p:sp>
        <p:nvSpPr>
          <p:cNvPr id="88" name="Shape 88"/>
          <p:cNvSpPr/>
          <p:nvPr>
            <p:ph type="title"/>
          </p:nvPr>
        </p:nvSpPr>
        <p:spPr>
          <a:xfrm>
            <a:off x="495300" y="1104900"/>
            <a:ext cx="4584700" cy="2578100"/>
          </a:xfrm>
          <a:prstGeom prst="rect">
            <a:avLst/>
          </a:prstGeom>
        </p:spPr>
        <p:txBody>
          <a:bodyPr anchor="b"/>
          <a:lstStyle>
            <a:lvl1pPr>
              <a:defRPr sz="5400"/>
            </a:lvl1pPr>
          </a:lstStyle>
          <a:p>
            <a:pPr/>
            <a:r>
              <a:t>Titeltext</a:t>
            </a:r>
          </a:p>
        </p:txBody>
      </p:sp>
      <p:sp>
        <p:nvSpPr>
          <p:cNvPr id="89" name="Shape 89"/>
          <p:cNvSpPr/>
          <p:nvPr>
            <p:ph type="body" sz="quarter" idx="1"/>
          </p:nvPr>
        </p:nvSpPr>
        <p:spPr>
          <a:xfrm>
            <a:off x="495300" y="3746500"/>
            <a:ext cx="4584700" cy="2578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2600"/>
            </a:lvl1pPr>
            <a:lvl2pPr marL="0" indent="0" algn="ctr">
              <a:spcBef>
                <a:spcPts val="0"/>
              </a:spcBef>
              <a:buSzTx/>
              <a:buNone/>
              <a:defRPr sz="2600"/>
            </a:lvl2pPr>
            <a:lvl3pPr marL="0" indent="0" algn="ctr">
              <a:spcBef>
                <a:spcPts val="0"/>
              </a:spcBef>
              <a:buSzTx/>
              <a:buNone/>
              <a:defRPr sz="2600"/>
            </a:lvl3pPr>
            <a:lvl4pPr marL="0" indent="0" algn="ctr">
              <a:spcBef>
                <a:spcPts val="0"/>
              </a:spcBef>
              <a:buSzTx/>
              <a:buNone/>
              <a:defRPr sz="2600"/>
            </a:lvl4pPr>
            <a:lvl5pPr marL="0" indent="0" algn="ctr">
              <a:spcBef>
                <a:spcPts val="0"/>
              </a:spcBef>
              <a:buSzTx/>
              <a:buNone/>
              <a:defRPr sz="26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90" name="Shape 9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Foto - Vertikal, Spiegel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Shape 97"/>
          <p:cNvSpPr/>
          <p:nvPr>
            <p:ph type="pic" sz="half" idx="13"/>
          </p:nvPr>
        </p:nvSpPr>
        <p:spPr>
          <a:xfrm>
            <a:off x="5422900" y="1333500"/>
            <a:ext cx="3581400" cy="4762500"/>
          </a:xfrm>
          <a:prstGeom prst="rect">
            <a:avLst/>
          </a:prstGeom>
          <a:ln w="25400"/>
          <a:effectLst>
            <a:reflection blurRad="0" stA="50000" stPos="0" endA="0" endPos="40000" dist="0" dir="5400000" fadeDir="5400000" sx="100000" sy="-100000" kx="0" ky="0" algn="bl" rotWithShape="0"/>
          </a:effectLst>
        </p:spPr>
        <p:txBody>
          <a:bodyPr lIns="91439" tIns="45719" rIns="91439" bIns="45719" anchor="t"/>
          <a:lstStyle/>
          <a:p>
            <a:pPr/>
          </a:p>
        </p:txBody>
      </p:sp>
      <p:sp>
        <p:nvSpPr>
          <p:cNvPr id="98" name="Shape 98"/>
          <p:cNvSpPr/>
          <p:nvPr>
            <p:ph type="title"/>
          </p:nvPr>
        </p:nvSpPr>
        <p:spPr>
          <a:xfrm>
            <a:off x="495300" y="1104900"/>
            <a:ext cx="4584700" cy="2578100"/>
          </a:xfrm>
          <a:prstGeom prst="rect">
            <a:avLst/>
          </a:prstGeom>
        </p:spPr>
        <p:txBody>
          <a:bodyPr anchor="b"/>
          <a:lstStyle>
            <a:lvl1pPr>
              <a:defRPr sz="5400"/>
            </a:lvl1pPr>
          </a:lstStyle>
          <a:p>
            <a:pPr/>
            <a:r>
              <a:t>Titeltext</a:t>
            </a:r>
          </a:p>
        </p:txBody>
      </p:sp>
      <p:sp>
        <p:nvSpPr>
          <p:cNvPr id="99" name="Shape 99"/>
          <p:cNvSpPr/>
          <p:nvPr>
            <p:ph type="body" sz="quarter" idx="1"/>
          </p:nvPr>
        </p:nvSpPr>
        <p:spPr>
          <a:xfrm>
            <a:off x="495300" y="3746500"/>
            <a:ext cx="4584700" cy="2578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2600"/>
            </a:lvl1pPr>
            <a:lvl2pPr marL="0" indent="0" algn="ctr">
              <a:spcBef>
                <a:spcPts val="0"/>
              </a:spcBef>
              <a:buSzTx/>
              <a:buNone/>
              <a:defRPr sz="2600"/>
            </a:lvl2pPr>
            <a:lvl3pPr marL="0" indent="0" algn="ctr">
              <a:spcBef>
                <a:spcPts val="0"/>
              </a:spcBef>
              <a:buSzTx/>
              <a:buNone/>
              <a:defRPr sz="2600"/>
            </a:lvl3pPr>
            <a:lvl4pPr marL="0" indent="0" algn="ctr">
              <a:spcBef>
                <a:spcPts val="0"/>
              </a:spcBef>
              <a:buSzTx/>
              <a:buNone/>
              <a:defRPr sz="2600"/>
            </a:lvl4pPr>
            <a:lvl5pPr marL="0" indent="0" algn="ctr">
              <a:spcBef>
                <a:spcPts val="0"/>
              </a:spcBef>
              <a:buSzTx/>
              <a:buNone/>
              <a:defRPr sz="26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100" name="Shape 10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el, Aufzählung &amp; F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/>
          <p:nvPr>
            <p:ph type="pic" sz="quarter" idx="13"/>
          </p:nvPr>
        </p:nvSpPr>
        <p:spPr>
          <a:xfrm>
            <a:off x="5613400" y="2260600"/>
            <a:ext cx="3200400" cy="4267200"/>
          </a:xfrm>
          <a:prstGeom prst="rect">
            <a:avLst/>
          </a:prstGeom>
        </p:spPr>
        <p:txBody>
          <a:bodyPr lIns="91439" tIns="45719" rIns="91439" bIns="45719" anchor="t"/>
          <a:lstStyle/>
          <a:p>
            <a:pPr/>
          </a:p>
        </p:txBody>
      </p:sp>
      <p:sp>
        <p:nvSpPr>
          <p:cNvPr id="108" name="Shape 10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109" name="Shape 109"/>
          <p:cNvSpPr/>
          <p:nvPr>
            <p:ph type="body" sz="half" idx="1"/>
          </p:nvPr>
        </p:nvSpPr>
        <p:spPr>
          <a:xfrm>
            <a:off x="990600" y="2159000"/>
            <a:ext cx="3937000" cy="4470400"/>
          </a:xfrm>
          <a:prstGeom prst="rect">
            <a:avLst/>
          </a:prstGeom>
        </p:spPr>
        <p:txBody>
          <a:bodyPr/>
          <a:lstStyle>
            <a:lvl1pPr marL="640422" indent="-386422">
              <a:spcBef>
                <a:spcPts val="3000"/>
              </a:spcBef>
              <a:defRPr sz="2400"/>
            </a:lvl1pPr>
            <a:lvl2pPr marL="983322" indent="-386422">
              <a:spcBef>
                <a:spcPts val="3000"/>
              </a:spcBef>
              <a:defRPr sz="2400"/>
            </a:lvl2pPr>
            <a:lvl3pPr marL="1326222" indent="-386422">
              <a:spcBef>
                <a:spcPts val="3000"/>
              </a:spcBef>
              <a:defRPr sz="2400"/>
            </a:lvl3pPr>
            <a:lvl4pPr marL="1681822" indent="-386422">
              <a:spcBef>
                <a:spcPts val="3000"/>
              </a:spcBef>
              <a:defRPr sz="2400"/>
            </a:lvl4pPr>
            <a:lvl5pPr marL="2024722" indent="-386422">
              <a:spcBef>
                <a:spcPts val="3000"/>
              </a:spcBef>
              <a:defRPr sz="24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110" name="Shape 11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el &amp; Aufzählung - Link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118" name="Shape 118"/>
          <p:cNvSpPr/>
          <p:nvPr>
            <p:ph type="body" sz="half" idx="1"/>
          </p:nvPr>
        </p:nvSpPr>
        <p:spPr>
          <a:xfrm>
            <a:off x="990600" y="2159000"/>
            <a:ext cx="3937000" cy="4470400"/>
          </a:xfrm>
          <a:prstGeom prst="rect">
            <a:avLst/>
          </a:prstGeom>
        </p:spPr>
        <p:txBody>
          <a:bodyPr/>
          <a:lstStyle>
            <a:lvl1pPr marL="640422" indent="-386422">
              <a:spcBef>
                <a:spcPts val="3000"/>
              </a:spcBef>
              <a:defRPr sz="2400"/>
            </a:lvl1pPr>
            <a:lvl2pPr marL="983322" indent="-386422">
              <a:spcBef>
                <a:spcPts val="3000"/>
              </a:spcBef>
              <a:defRPr sz="2400"/>
            </a:lvl2pPr>
            <a:lvl3pPr marL="1326222" indent="-386422">
              <a:spcBef>
                <a:spcPts val="3000"/>
              </a:spcBef>
              <a:defRPr sz="2400"/>
            </a:lvl3pPr>
            <a:lvl4pPr marL="1681822" indent="-386422">
              <a:spcBef>
                <a:spcPts val="3000"/>
              </a:spcBef>
              <a:defRPr sz="2400"/>
            </a:lvl4pPr>
            <a:lvl5pPr marL="2024722" indent="-386422">
              <a:spcBef>
                <a:spcPts val="3000"/>
              </a:spcBef>
              <a:defRPr sz="24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119" name="Shape 119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el &amp; Aufzählung - Rech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127" name="Shape 127"/>
          <p:cNvSpPr/>
          <p:nvPr>
            <p:ph type="body" sz="quarter" idx="1"/>
          </p:nvPr>
        </p:nvSpPr>
        <p:spPr>
          <a:xfrm>
            <a:off x="6070600" y="2159000"/>
            <a:ext cx="3098800" cy="4470400"/>
          </a:xfrm>
          <a:prstGeom prst="rect">
            <a:avLst/>
          </a:prstGeom>
        </p:spPr>
        <p:txBody>
          <a:bodyPr/>
          <a:lstStyle>
            <a:lvl1pPr marL="640422" indent="-386422">
              <a:spcBef>
                <a:spcPts val="3000"/>
              </a:spcBef>
              <a:defRPr sz="2400"/>
            </a:lvl1pPr>
            <a:lvl2pPr marL="983322" indent="-386422">
              <a:spcBef>
                <a:spcPts val="3000"/>
              </a:spcBef>
              <a:defRPr sz="2400"/>
            </a:lvl2pPr>
            <a:lvl3pPr marL="1326222" indent="-386422">
              <a:spcBef>
                <a:spcPts val="3000"/>
              </a:spcBef>
              <a:defRPr sz="2400"/>
            </a:lvl3pPr>
            <a:lvl4pPr marL="1681822" indent="-386422">
              <a:spcBef>
                <a:spcPts val="3000"/>
              </a:spcBef>
              <a:defRPr sz="2400"/>
            </a:lvl4pPr>
            <a:lvl5pPr marL="2024722" indent="-386422">
              <a:spcBef>
                <a:spcPts val="3000"/>
              </a:spcBef>
              <a:defRPr sz="24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128" name="Shape 12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Leere Präsen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5" name="DHBW_d_Stuttgart_Folienmaster_RGB_090615.png"/>
          <p:cNvPicPr>
            <a:picLocks noChangeAspect="0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6578600" y="586805"/>
            <a:ext cx="3030090" cy="480321"/>
          </a:xfrm>
          <a:prstGeom prst="rect">
            <a:avLst/>
          </a:prstGeom>
          <a:ln w="12700">
            <a:miter lim="400000"/>
          </a:ln>
        </p:spPr>
      </p:pic>
      <p:sp>
        <p:nvSpPr>
          <p:cNvPr id="136" name="Shape 136"/>
          <p:cNvSpPr/>
          <p:nvPr/>
        </p:nvSpPr>
        <p:spPr>
          <a:xfrm>
            <a:off x="6680200" y="7099300"/>
            <a:ext cx="2777120" cy="279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>
            <a:lvl1pPr marL="45155" marR="45155" defTabSz="1016000">
              <a:spcBef>
                <a:spcPts val="400"/>
              </a:spcBef>
              <a:defRPr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4. Semester, Nachrichtentechnik, 2012</a:t>
            </a:r>
          </a:p>
        </p:txBody>
      </p:sp>
      <p:sp>
        <p:nvSpPr>
          <p:cNvPr id="137" name="Shape 137"/>
          <p:cNvSpPr/>
          <p:nvPr/>
        </p:nvSpPr>
        <p:spPr>
          <a:xfrm>
            <a:off x="850900" y="7099300"/>
            <a:ext cx="2994706" cy="279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>
            <a:lvl1pPr marL="45155" marR="45155" defTabSz="1016000">
              <a:spcBef>
                <a:spcPts val="400"/>
              </a:spcBef>
              <a:defRPr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Wellen und Leitungen, Übersicht, S. Rupp</a:t>
            </a:r>
          </a:p>
        </p:txBody>
      </p:sp>
      <p:sp>
        <p:nvSpPr>
          <p:cNvPr id="138" name="Shape 138"/>
          <p:cNvSpPr/>
          <p:nvPr>
            <p:ph type="title"/>
          </p:nvPr>
        </p:nvSpPr>
        <p:spPr>
          <a:xfrm>
            <a:off x="787400" y="368300"/>
            <a:ext cx="8750300" cy="520700"/>
          </a:xfrm>
          <a:prstGeom prst="rect">
            <a:avLst/>
          </a:prstGeom>
        </p:spPr>
        <p:txBody>
          <a:bodyPr lIns="50800" tIns="50800" rIns="50800" bIns="50800" anchor="t"/>
          <a:lstStyle>
            <a:lvl1pPr marL="45125" marR="45125" algn="l" defTabSz="1014236">
              <a:defRPr sz="2600">
                <a:solidFill>
                  <a:srgbClr val="EA2221"/>
                </a:solidFill>
                <a:uFill>
                  <a:solidFill>
                    <a:srgbClr val="EA2221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Titeltext</a:t>
            </a:r>
          </a:p>
        </p:txBody>
      </p:sp>
      <p:sp>
        <p:nvSpPr>
          <p:cNvPr id="139" name="Shape 139"/>
          <p:cNvSpPr/>
          <p:nvPr>
            <p:ph type="body" idx="1"/>
          </p:nvPr>
        </p:nvSpPr>
        <p:spPr>
          <a:xfrm>
            <a:off x="787400" y="1092200"/>
            <a:ext cx="8750300" cy="6007100"/>
          </a:xfrm>
          <a:prstGeom prst="rect">
            <a:avLst/>
          </a:prstGeom>
        </p:spPr>
        <p:txBody>
          <a:bodyPr lIns="50800" tIns="50800" rIns="50800" bIns="50800" anchor="t"/>
          <a:lstStyle>
            <a:lvl1pPr marL="0" marR="45155" indent="0" defTabSz="1014236">
              <a:spcBef>
                <a:spcPts val="800"/>
              </a:spcBef>
              <a:buSzTx/>
              <a:buNone/>
              <a:defRPr sz="2600">
                <a:solidFill>
                  <a:srgbClr val="797979"/>
                </a:solidFill>
                <a:uFill>
                  <a:solidFill>
                    <a:srgbClr val="797979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  <a:lvl2pPr marL="350202" marR="45155" indent="-284162" defTabSz="1014236">
              <a:spcBef>
                <a:spcPts val="700"/>
              </a:spcBef>
              <a:buSzPct val="100000"/>
              <a:defRPr sz="2600">
                <a:solidFill>
                  <a:srgbClr val="797979"/>
                </a:solidFill>
                <a:uFill>
                  <a:solidFill>
                    <a:srgbClr val="797979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2pPr>
            <a:lvl3pPr marL="650240" marR="45155" indent="-230187" defTabSz="1014236">
              <a:spcBef>
                <a:spcPts val="600"/>
              </a:spcBef>
              <a:buSzPct val="100000"/>
              <a:buChar char="-"/>
              <a:defRPr sz="20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3pPr>
            <a:lvl4pPr marL="929639" marR="45155" indent="-228599" defTabSz="1014236">
              <a:spcBef>
                <a:spcPts val="500"/>
              </a:spcBef>
              <a:buSzPct val="100000"/>
              <a:defRPr sz="20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4pPr>
            <a:lvl5pPr marL="1209039" marR="45155" indent="-228600" defTabSz="1014236">
              <a:spcBef>
                <a:spcPts val="500"/>
              </a:spcBef>
              <a:buSzPct val="100000"/>
              <a:buChar char="»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140" name="Shape 140"/>
          <p:cNvSpPr/>
          <p:nvPr>
            <p:ph type="sldNum" sz="quarter" idx="2"/>
          </p:nvPr>
        </p:nvSpPr>
        <p:spPr>
          <a:xfrm>
            <a:off x="4938092" y="7099300"/>
            <a:ext cx="283816" cy="274415"/>
          </a:xfrm>
          <a:prstGeom prst="rect">
            <a:avLst/>
          </a:prstGeom>
        </p:spPr>
        <p:txBody>
          <a:bodyPr lIns="50800" tIns="50800" rIns="50800" bIns="50800"/>
          <a:lstStyle>
            <a:lvl1pPr defTabSz="647700">
              <a:defRPr sz="12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Leere Präsentation Kop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7" name="DHBW_d_Stuttgart_Folienmaster_RGB_090615.png"/>
          <p:cNvPicPr>
            <a:picLocks noChangeAspect="0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6578600" y="586805"/>
            <a:ext cx="3030090" cy="480321"/>
          </a:xfrm>
          <a:prstGeom prst="rect">
            <a:avLst/>
          </a:prstGeom>
          <a:ln w="12700">
            <a:miter lim="400000"/>
          </a:ln>
        </p:spPr>
      </p:pic>
      <p:sp>
        <p:nvSpPr>
          <p:cNvPr id="148" name="Shape 148"/>
          <p:cNvSpPr/>
          <p:nvPr/>
        </p:nvSpPr>
        <p:spPr>
          <a:xfrm>
            <a:off x="6680200" y="7099300"/>
            <a:ext cx="2777120" cy="279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>
            <a:lvl1pPr marL="45155" marR="45155" defTabSz="1016000">
              <a:spcBef>
                <a:spcPts val="400"/>
              </a:spcBef>
              <a:defRPr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4. Semester, Nachrichtentechnik, 2012</a:t>
            </a:r>
          </a:p>
        </p:txBody>
      </p:sp>
      <p:sp>
        <p:nvSpPr>
          <p:cNvPr id="149" name="Shape 149"/>
          <p:cNvSpPr/>
          <p:nvPr/>
        </p:nvSpPr>
        <p:spPr>
          <a:xfrm>
            <a:off x="850900" y="7099300"/>
            <a:ext cx="2994706" cy="279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>
            <a:lvl1pPr marL="45155" marR="45155" defTabSz="1016000">
              <a:spcBef>
                <a:spcPts val="400"/>
              </a:spcBef>
              <a:defRPr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Wellen und Leitungen, Übersicht, S. Rupp</a:t>
            </a:r>
          </a:p>
        </p:txBody>
      </p:sp>
      <p:sp>
        <p:nvSpPr>
          <p:cNvPr id="150" name="Shape 150"/>
          <p:cNvSpPr/>
          <p:nvPr>
            <p:ph type="title"/>
          </p:nvPr>
        </p:nvSpPr>
        <p:spPr>
          <a:xfrm>
            <a:off x="787400" y="368300"/>
            <a:ext cx="8750300" cy="520700"/>
          </a:xfrm>
          <a:prstGeom prst="rect">
            <a:avLst/>
          </a:prstGeom>
        </p:spPr>
        <p:txBody>
          <a:bodyPr lIns="50800" tIns="50800" rIns="50800" bIns="50800" anchor="t"/>
          <a:lstStyle>
            <a:lvl1pPr marL="45125" marR="45125" algn="l" defTabSz="1014236">
              <a:defRPr sz="2600">
                <a:solidFill>
                  <a:srgbClr val="EA2221"/>
                </a:solidFill>
                <a:uFill>
                  <a:solidFill>
                    <a:srgbClr val="EA2221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Titeltext</a:t>
            </a:r>
          </a:p>
        </p:txBody>
      </p:sp>
      <p:sp>
        <p:nvSpPr>
          <p:cNvPr id="151" name="Shape 151"/>
          <p:cNvSpPr/>
          <p:nvPr>
            <p:ph type="body" idx="1"/>
          </p:nvPr>
        </p:nvSpPr>
        <p:spPr>
          <a:xfrm>
            <a:off x="787400" y="1092200"/>
            <a:ext cx="8750300" cy="6007100"/>
          </a:xfrm>
          <a:prstGeom prst="rect">
            <a:avLst/>
          </a:prstGeom>
        </p:spPr>
        <p:txBody>
          <a:bodyPr lIns="50800" tIns="50800" rIns="50800" bIns="50800" anchor="t"/>
          <a:lstStyle>
            <a:lvl1pPr marL="0" marR="45155" indent="0" defTabSz="1014236">
              <a:spcBef>
                <a:spcPts val="800"/>
              </a:spcBef>
              <a:buSzTx/>
              <a:buNone/>
              <a:defRPr sz="2600">
                <a:solidFill>
                  <a:srgbClr val="797979"/>
                </a:solidFill>
                <a:uFill>
                  <a:solidFill>
                    <a:srgbClr val="797979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  <a:lvl2pPr marL="350202" marR="45155" indent="-284162" defTabSz="1014236">
              <a:spcBef>
                <a:spcPts val="700"/>
              </a:spcBef>
              <a:buSzPct val="100000"/>
              <a:defRPr sz="2600">
                <a:solidFill>
                  <a:srgbClr val="797979"/>
                </a:solidFill>
                <a:uFill>
                  <a:solidFill>
                    <a:srgbClr val="797979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2pPr>
            <a:lvl3pPr marL="650240" marR="45155" indent="-230187" defTabSz="1014236">
              <a:spcBef>
                <a:spcPts val="600"/>
              </a:spcBef>
              <a:buSzPct val="100000"/>
              <a:buChar char="-"/>
              <a:defRPr sz="20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3pPr>
            <a:lvl4pPr marL="929639" marR="45155" indent="-228599" defTabSz="1014236">
              <a:spcBef>
                <a:spcPts val="500"/>
              </a:spcBef>
              <a:buSzPct val="100000"/>
              <a:defRPr sz="20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4pPr>
            <a:lvl5pPr marL="1209039" marR="45155" indent="-228600" defTabSz="1014236">
              <a:spcBef>
                <a:spcPts val="500"/>
              </a:spcBef>
              <a:buSzPct val="100000"/>
              <a:buChar char="»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152" name="Shape 152"/>
          <p:cNvSpPr/>
          <p:nvPr>
            <p:ph type="sldNum" sz="quarter" idx="2"/>
          </p:nvPr>
        </p:nvSpPr>
        <p:spPr>
          <a:xfrm>
            <a:off x="4938092" y="7099300"/>
            <a:ext cx="283816" cy="274415"/>
          </a:xfrm>
          <a:prstGeom prst="rect">
            <a:avLst/>
          </a:prstGeom>
        </p:spPr>
        <p:txBody>
          <a:bodyPr lIns="50800" tIns="50800" rIns="50800" bIns="50800"/>
          <a:lstStyle>
            <a:lvl1pPr defTabSz="647700">
              <a:defRPr sz="12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el &amp; Aufzähl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21" name="Shape 21"/>
          <p:cNvSpPr/>
          <p:nvPr>
            <p:ph type="body" idx="1"/>
          </p:nvPr>
        </p:nvSpPr>
        <p:spPr>
          <a:xfrm>
            <a:off x="990600" y="2159000"/>
            <a:ext cx="8178800" cy="4470400"/>
          </a:xfrm>
          <a:prstGeom prst="rect">
            <a:avLst/>
          </a:prstGeom>
        </p:spPr>
        <p:txBody>
          <a:bodyPr/>
          <a:lstStyle>
            <a:lvl1pPr>
              <a:spcBef>
                <a:spcPts val="1800"/>
              </a:spcBef>
            </a:lvl1pPr>
            <a:lvl2pPr>
              <a:spcBef>
                <a:spcPts val="1800"/>
              </a:spcBef>
            </a:lvl2pPr>
            <a:lvl3pPr>
              <a:spcBef>
                <a:spcPts val="1800"/>
              </a:spcBef>
            </a:lvl3pPr>
            <a:lvl4pPr>
              <a:spcBef>
                <a:spcPts val="1800"/>
              </a:spcBef>
            </a:lvl4pPr>
            <a:lvl5pPr>
              <a:spcBef>
                <a:spcPts val="1800"/>
              </a:spcBef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22" name="Shape 22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el &amp; Aufzählung - 2 Spal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30" name="Shape 30"/>
          <p:cNvSpPr/>
          <p:nvPr>
            <p:ph type="body" idx="1"/>
          </p:nvPr>
        </p:nvSpPr>
        <p:spPr>
          <a:xfrm>
            <a:off x="990600" y="2159000"/>
            <a:ext cx="8178800" cy="4470400"/>
          </a:xfrm>
          <a:prstGeom prst="rect">
            <a:avLst/>
          </a:prstGeom>
        </p:spPr>
        <p:txBody>
          <a:bodyPr numCol="2" spcCol="408940" anchor="t"/>
          <a:lstStyle>
            <a:lvl1pPr marL="640422" indent="-386422">
              <a:spcBef>
                <a:spcPts val="3000"/>
              </a:spcBef>
              <a:defRPr sz="2400"/>
            </a:lvl1pPr>
            <a:lvl2pPr marL="983322" indent="-386422">
              <a:spcBef>
                <a:spcPts val="3000"/>
              </a:spcBef>
              <a:defRPr sz="2400"/>
            </a:lvl2pPr>
            <a:lvl3pPr marL="1326222" indent="-386422">
              <a:spcBef>
                <a:spcPts val="3000"/>
              </a:spcBef>
              <a:defRPr sz="2400"/>
            </a:lvl3pPr>
            <a:lvl4pPr marL="1681822" indent="-386422">
              <a:spcBef>
                <a:spcPts val="3000"/>
              </a:spcBef>
              <a:defRPr sz="2400"/>
            </a:lvl4pPr>
            <a:lvl5pPr marL="2024722" indent="-386422">
              <a:spcBef>
                <a:spcPts val="3000"/>
              </a:spcBef>
              <a:defRPr sz="24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31" name="Shape 3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Aufzähl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39" name="Shape 39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el - Ob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54" name="Shape 54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el - Mit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/>
          <p:nvPr>
            <p:ph type="title"/>
          </p:nvPr>
        </p:nvSpPr>
        <p:spPr>
          <a:xfrm>
            <a:off x="990600" y="2324100"/>
            <a:ext cx="8178800" cy="2971800"/>
          </a:xfrm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62" name="Shape 62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F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>
            <p:ph type="pic" sz="half" idx="13"/>
          </p:nvPr>
        </p:nvSpPr>
        <p:spPr>
          <a:xfrm>
            <a:off x="1968500" y="1422400"/>
            <a:ext cx="6223000" cy="3492500"/>
          </a:xfrm>
          <a:prstGeom prst="rect">
            <a:avLst/>
          </a:prstGeom>
        </p:spPr>
        <p:txBody>
          <a:bodyPr lIns="91439" tIns="45719" rIns="91439" bIns="45719" anchor="t"/>
          <a:lstStyle/>
          <a:p>
            <a:pPr/>
          </a:p>
        </p:txBody>
      </p:sp>
      <p:sp>
        <p:nvSpPr>
          <p:cNvPr id="70" name="Shape 70"/>
          <p:cNvSpPr/>
          <p:nvPr>
            <p:ph type="title"/>
          </p:nvPr>
        </p:nvSpPr>
        <p:spPr>
          <a:xfrm>
            <a:off x="990600" y="5753100"/>
            <a:ext cx="8178800" cy="1333500"/>
          </a:xfrm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71" name="Shape 7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Foto - Horizontal, Spiegel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type="pic" sz="half" idx="13"/>
          </p:nvPr>
        </p:nvSpPr>
        <p:spPr>
          <a:xfrm>
            <a:off x="1968500" y="1422400"/>
            <a:ext cx="6223000" cy="3492500"/>
          </a:xfrm>
          <a:prstGeom prst="rect">
            <a:avLst/>
          </a:prstGeom>
          <a:ln w="25400"/>
          <a:effectLst>
            <a:reflection blurRad="0" stA="50000" stPos="0" endA="0" endPos="40000" dist="0" dir="5400000" fadeDir="5400000" sx="100000" sy="-100000" kx="0" ky="0" algn="bl" rotWithShape="0"/>
          </a:effectLst>
        </p:spPr>
        <p:txBody>
          <a:bodyPr lIns="91439" tIns="45719" rIns="91439" bIns="45719" anchor="t"/>
          <a:lstStyle/>
          <a:p>
            <a:pPr/>
          </a:p>
        </p:txBody>
      </p:sp>
      <p:sp>
        <p:nvSpPr>
          <p:cNvPr id="79" name="Shape 79"/>
          <p:cNvSpPr/>
          <p:nvPr>
            <p:ph type="title"/>
          </p:nvPr>
        </p:nvSpPr>
        <p:spPr>
          <a:xfrm>
            <a:off x="990600" y="5753100"/>
            <a:ext cx="8178800" cy="1333500"/>
          </a:xfrm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80" name="Shape 8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Relationship Id="rId17" Type="http://schemas.openxmlformats.org/officeDocument/2006/relationships/slideLayout" Target="../slideLayouts/slideLayout16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body" idx="1"/>
          </p:nvPr>
        </p:nvSpPr>
        <p:spPr>
          <a:xfrm>
            <a:off x="990600" y="990600"/>
            <a:ext cx="8178800" cy="5638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/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3" name="Shape 3"/>
          <p:cNvSpPr/>
          <p:nvPr>
            <p:ph type="title"/>
          </p:nvPr>
        </p:nvSpPr>
        <p:spPr>
          <a:xfrm>
            <a:off x="990600" y="203200"/>
            <a:ext cx="8178800" cy="1905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/>
          <a:p>
            <a:pPr/>
            <a:r>
              <a:t>Titeltext</a:t>
            </a:r>
          </a:p>
        </p:txBody>
      </p:sp>
      <p:sp>
        <p:nvSpPr>
          <p:cNvPr id="4" name="Shape 4"/>
          <p:cNvSpPr/>
          <p:nvPr>
            <p:ph type="sldNum" sz="quarter" idx="2"/>
          </p:nvPr>
        </p:nvSpPr>
        <p:spPr>
          <a:xfrm>
            <a:off x="4940300" y="7251700"/>
            <a:ext cx="266700" cy="279400"/>
          </a:xfrm>
          <a:prstGeom prst="rect">
            <a:avLst/>
          </a:prstGeom>
          <a:ln w="12700">
            <a:miter lim="400000"/>
          </a:ln>
        </p:spPr>
        <p:txBody>
          <a:bodyPr wrap="none" lIns="38100" tIns="38100" rIns="38100" bIns="38100">
            <a:spAutoFit/>
          </a:bodyPr>
          <a:lstStyle>
            <a:lvl1pPr algn="ctr">
              <a:defRPr sz="1400">
                <a:latin typeface="+mj-lt"/>
                <a:ea typeface="+mj-ea"/>
                <a:cs typeface="+mj-cs"/>
                <a:sym typeface="Gill Sans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</p:sldLayoutIdLst>
  <p:transition xmlns:p14="http://schemas.microsoft.com/office/powerpoint/2010/main" spd="med" advClick="1"/>
  <p:txStyles>
    <p:titleStyle>
      <a:lvl1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64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1pPr>
      <a:lvl2pPr marL="0" marR="0" indent="22860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64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2pPr>
      <a:lvl3pPr marL="0" marR="0" indent="45720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64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3pPr>
      <a:lvl4pPr marL="0" marR="0" indent="68580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64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4pPr>
      <a:lvl5pPr marL="0" marR="0" indent="91440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64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5pPr>
      <a:lvl6pPr marL="0" marR="0" indent="114300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64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6pPr>
      <a:lvl7pPr marL="0" marR="0" indent="137160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64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7pPr>
      <a:lvl8pPr marL="0" marR="0" indent="160020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64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8pPr>
      <a:lvl9pPr marL="0" marR="0" indent="182880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64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9pPr>
    </p:titleStyle>
    <p:bodyStyle>
      <a:lvl1pPr marL="698500" marR="0" indent="-444500" algn="l" defTabSz="457200" latinLnBrk="0">
        <a:lnSpc>
          <a:spcPct val="100000"/>
        </a:lnSpc>
        <a:spcBef>
          <a:spcPts val="3700"/>
        </a:spcBef>
        <a:spcAft>
          <a:spcPts val="0"/>
        </a:spcAft>
        <a:buClrTx/>
        <a:buSzPct val="171000"/>
        <a:buFontTx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1pPr>
      <a:lvl2pPr marL="1041400" marR="0" indent="-444500" algn="l" defTabSz="457200" latinLnBrk="0">
        <a:lnSpc>
          <a:spcPct val="100000"/>
        </a:lnSpc>
        <a:spcBef>
          <a:spcPts val="3700"/>
        </a:spcBef>
        <a:spcAft>
          <a:spcPts val="0"/>
        </a:spcAft>
        <a:buClrTx/>
        <a:buSzPct val="171000"/>
        <a:buFontTx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2pPr>
      <a:lvl3pPr marL="1384300" marR="0" indent="-444500" algn="l" defTabSz="457200" latinLnBrk="0">
        <a:lnSpc>
          <a:spcPct val="100000"/>
        </a:lnSpc>
        <a:spcBef>
          <a:spcPts val="3700"/>
        </a:spcBef>
        <a:spcAft>
          <a:spcPts val="0"/>
        </a:spcAft>
        <a:buClrTx/>
        <a:buSzPct val="171000"/>
        <a:buFontTx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3pPr>
      <a:lvl4pPr marL="1739900" marR="0" indent="-444500" algn="l" defTabSz="457200" latinLnBrk="0">
        <a:lnSpc>
          <a:spcPct val="100000"/>
        </a:lnSpc>
        <a:spcBef>
          <a:spcPts val="3700"/>
        </a:spcBef>
        <a:spcAft>
          <a:spcPts val="0"/>
        </a:spcAft>
        <a:buClrTx/>
        <a:buSzPct val="171000"/>
        <a:buFontTx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4pPr>
      <a:lvl5pPr marL="2082800" marR="0" indent="-444500" algn="l" defTabSz="457200" latinLnBrk="0">
        <a:lnSpc>
          <a:spcPct val="100000"/>
        </a:lnSpc>
        <a:spcBef>
          <a:spcPts val="3700"/>
        </a:spcBef>
        <a:spcAft>
          <a:spcPts val="0"/>
        </a:spcAft>
        <a:buClrTx/>
        <a:buSzPct val="171000"/>
        <a:buFontTx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5pPr>
      <a:lvl6pPr marL="2425700" marR="0" indent="-444500" algn="l" defTabSz="457200" latinLnBrk="0">
        <a:lnSpc>
          <a:spcPct val="100000"/>
        </a:lnSpc>
        <a:spcBef>
          <a:spcPts val="3700"/>
        </a:spcBef>
        <a:spcAft>
          <a:spcPts val="0"/>
        </a:spcAft>
        <a:buClrTx/>
        <a:buSzPct val="171000"/>
        <a:buFontTx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6pPr>
      <a:lvl7pPr marL="2768600" marR="0" indent="-444500" algn="l" defTabSz="457200" latinLnBrk="0">
        <a:lnSpc>
          <a:spcPct val="100000"/>
        </a:lnSpc>
        <a:spcBef>
          <a:spcPts val="3700"/>
        </a:spcBef>
        <a:spcAft>
          <a:spcPts val="0"/>
        </a:spcAft>
        <a:buClrTx/>
        <a:buSzPct val="171000"/>
        <a:buFontTx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7pPr>
      <a:lvl8pPr marL="3111500" marR="0" indent="-444500" algn="l" defTabSz="457200" latinLnBrk="0">
        <a:lnSpc>
          <a:spcPct val="100000"/>
        </a:lnSpc>
        <a:spcBef>
          <a:spcPts val="3700"/>
        </a:spcBef>
        <a:spcAft>
          <a:spcPts val="0"/>
        </a:spcAft>
        <a:buClrTx/>
        <a:buSzPct val="171000"/>
        <a:buFontTx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8pPr>
      <a:lvl9pPr marL="3454400" marR="0" indent="-444500" algn="l" defTabSz="457200" latinLnBrk="0">
        <a:lnSpc>
          <a:spcPct val="100000"/>
        </a:lnSpc>
        <a:spcBef>
          <a:spcPts val="3700"/>
        </a:spcBef>
        <a:spcAft>
          <a:spcPts val="0"/>
        </a:spcAft>
        <a:buClrTx/>
        <a:buSzPct val="171000"/>
        <a:buFontTx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Gill Sans"/>
        </a:defRPr>
      </a:lvl9pPr>
    </p:bodyStyle>
    <p:otherStyle>
      <a:lvl1pPr marL="0" marR="0" indent="0" algn="ctr" defTabSz="457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"/>
        </a:defRPr>
      </a:lvl1pPr>
      <a:lvl2pPr marL="0" marR="0" indent="228600" algn="ctr" defTabSz="457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"/>
        </a:defRPr>
      </a:lvl2pPr>
      <a:lvl3pPr marL="0" marR="0" indent="457200" algn="ctr" defTabSz="457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"/>
        </a:defRPr>
      </a:lvl3pPr>
      <a:lvl4pPr marL="0" marR="0" indent="685800" algn="ctr" defTabSz="457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"/>
        </a:defRPr>
      </a:lvl4pPr>
      <a:lvl5pPr marL="0" marR="0" indent="914400" algn="ctr" defTabSz="457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"/>
        </a:defRPr>
      </a:lvl5pPr>
      <a:lvl6pPr marL="0" marR="0" indent="1143000" algn="ctr" defTabSz="457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"/>
        </a:defRPr>
      </a:lvl6pPr>
      <a:lvl7pPr marL="0" marR="0" indent="1371600" algn="ctr" defTabSz="457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"/>
        </a:defRPr>
      </a:lvl7pPr>
      <a:lvl8pPr marL="0" marR="0" indent="1600200" algn="ctr" defTabSz="457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"/>
        </a:defRPr>
      </a:lvl8pPr>
      <a:lvl9pPr marL="0" marR="0" indent="1828800" algn="ctr" defTabSz="457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3.png"/></Relationships>

</file>

<file path=ppt/slides/_rels/slide3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4.png"/></Relationships>

</file>

<file path=ppt/slides/_rels/slide3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xmlns:p14="http://schemas.microsoft.com/office/powerpoint/2010/main"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" name="Shape 553"/>
          <p:cNvSpPr/>
          <p:nvPr/>
        </p:nvSpPr>
        <p:spPr>
          <a:xfrm flipV="1">
            <a:off x="2476500" y="6727190"/>
            <a:ext cx="2714625" cy="1588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54" name="Shape 554"/>
          <p:cNvSpPr/>
          <p:nvPr/>
        </p:nvSpPr>
        <p:spPr>
          <a:xfrm flipV="1">
            <a:off x="2474912" y="5463540"/>
            <a:ext cx="2719388" cy="3176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55" name="Shape 555"/>
          <p:cNvSpPr/>
          <p:nvPr/>
        </p:nvSpPr>
        <p:spPr>
          <a:xfrm>
            <a:off x="3232562" y="5895339"/>
            <a:ext cx="1152866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W</a:t>
            </a:r>
            <a:r>
              <a:t>, </a:t>
            </a:r>
            <a:r>
              <a:rPr>
                <a:latin typeface="Bradley Hand ITC TT-Bold"/>
                <a:ea typeface="Bradley Hand ITC TT-Bold"/>
                <a:cs typeface="Bradley Hand ITC TT-Bold"/>
                <a:sym typeface="Bradley Hand ITC TT-Bold"/>
              </a:rPr>
              <a:t>l = </a:t>
            </a:r>
            <a:r>
              <a:t>λ/4</a:t>
            </a:r>
          </a:p>
        </p:txBody>
      </p:sp>
      <p:sp>
        <p:nvSpPr>
          <p:cNvPr id="556" name="Shape 556"/>
          <p:cNvSpPr/>
          <p:nvPr/>
        </p:nvSpPr>
        <p:spPr>
          <a:xfrm>
            <a:off x="3497919" y="4942840"/>
            <a:ext cx="671787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Zweitor</a:t>
            </a:r>
          </a:p>
        </p:txBody>
      </p:sp>
      <p:sp>
        <p:nvSpPr>
          <p:cNvPr id="557" name="Shape 557"/>
          <p:cNvSpPr/>
          <p:nvPr/>
        </p:nvSpPr>
        <p:spPr>
          <a:xfrm>
            <a:off x="2830512" y="5298440"/>
            <a:ext cx="1980645" cy="1600200"/>
          </a:xfrm>
          <a:prstGeom prst="rect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38100" tIns="38100" rIns="38100" bIns="381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558" name="Shape 558"/>
          <p:cNvSpPr/>
          <p:nvPr/>
        </p:nvSpPr>
        <p:spPr>
          <a:xfrm>
            <a:off x="2209719" y="476687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559" name="Shape 559"/>
          <p:cNvSpPr/>
          <p:nvPr/>
        </p:nvSpPr>
        <p:spPr>
          <a:xfrm>
            <a:off x="2462448" y="5212099"/>
            <a:ext cx="1" cy="2251118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60" name="Shape 560"/>
          <p:cNvSpPr/>
          <p:nvPr/>
        </p:nvSpPr>
        <p:spPr>
          <a:xfrm>
            <a:off x="2348806" y="6839509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1’</a:t>
            </a:r>
          </a:p>
        </p:txBody>
      </p:sp>
      <p:sp>
        <p:nvSpPr>
          <p:cNvPr id="561" name="Shape 561"/>
          <p:cNvSpPr/>
          <p:nvPr/>
        </p:nvSpPr>
        <p:spPr>
          <a:xfrm>
            <a:off x="2383410" y="5079861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</a:t>
            </a:r>
          </a:p>
        </p:txBody>
      </p:sp>
      <p:sp>
        <p:nvSpPr>
          <p:cNvPr id="562" name="Shape 562"/>
          <p:cNvSpPr/>
          <p:nvPr/>
        </p:nvSpPr>
        <p:spPr>
          <a:xfrm>
            <a:off x="4894826" y="476687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563" name="Shape 563"/>
          <p:cNvSpPr/>
          <p:nvPr/>
        </p:nvSpPr>
        <p:spPr>
          <a:xfrm>
            <a:off x="5128420" y="5250199"/>
            <a:ext cx="1" cy="177457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64" name="Shape 564"/>
          <p:cNvSpPr/>
          <p:nvPr/>
        </p:nvSpPr>
        <p:spPr>
          <a:xfrm>
            <a:off x="5023271" y="6839509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2’</a:t>
            </a:r>
          </a:p>
        </p:txBody>
      </p:sp>
      <p:sp>
        <p:nvSpPr>
          <p:cNvPr id="565" name="Shape 565"/>
          <p:cNvSpPr/>
          <p:nvPr/>
        </p:nvSpPr>
        <p:spPr>
          <a:xfrm>
            <a:off x="5043022" y="5079861"/>
            <a:ext cx="187784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</a:t>
            </a:r>
          </a:p>
        </p:txBody>
      </p:sp>
      <p:sp>
        <p:nvSpPr>
          <p:cNvPr id="566" name="Shape 566"/>
          <p:cNvSpPr/>
          <p:nvPr/>
        </p:nvSpPr>
        <p:spPr>
          <a:xfrm flipH="1">
            <a:off x="1444398" y="5461000"/>
            <a:ext cx="1" cy="1275080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67" name="Shape 567"/>
          <p:cNvSpPr/>
          <p:nvPr/>
        </p:nvSpPr>
        <p:spPr>
          <a:xfrm flipV="1">
            <a:off x="1444388" y="5464752"/>
            <a:ext cx="972024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68" name="Shape 568"/>
          <p:cNvSpPr/>
          <p:nvPr/>
        </p:nvSpPr>
        <p:spPr>
          <a:xfrm flipV="1">
            <a:off x="1441767" y="6727983"/>
            <a:ext cx="972024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69" name="Shape 569"/>
          <p:cNvSpPr/>
          <p:nvPr/>
        </p:nvSpPr>
        <p:spPr>
          <a:xfrm>
            <a:off x="1215798" y="5876289"/>
            <a:ext cx="457201" cy="444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70" name="Shape 570"/>
          <p:cNvSpPr/>
          <p:nvPr/>
        </p:nvSpPr>
        <p:spPr>
          <a:xfrm>
            <a:off x="1312490" y="5911313"/>
            <a:ext cx="289217" cy="3744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~</a:t>
            </a:r>
          </a:p>
        </p:txBody>
      </p:sp>
      <p:grpSp>
        <p:nvGrpSpPr>
          <p:cNvPr id="573" name="Group 573"/>
          <p:cNvGrpSpPr/>
          <p:nvPr/>
        </p:nvGrpSpPr>
        <p:grpSpPr>
          <a:xfrm>
            <a:off x="1625600" y="5268572"/>
            <a:ext cx="609601" cy="431801"/>
            <a:chOff x="0" y="0"/>
            <a:chExt cx="609600" cy="431800"/>
          </a:xfrm>
        </p:grpSpPr>
        <p:sp>
          <p:nvSpPr>
            <p:cNvPr id="571" name="Shape 571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572" name="Shape 572"/>
            <p:cNvSpPr/>
            <p:nvPr/>
          </p:nvSpPr>
          <p:spPr>
            <a:xfrm>
              <a:off x="18284" y="0"/>
              <a:ext cx="591317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5000"/>
                <a:t>1</a:t>
              </a:r>
            </a:p>
          </p:txBody>
        </p:sp>
      </p:grpSp>
      <p:sp>
        <p:nvSpPr>
          <p:cNvPr id="574" name="Shape 574"/>
          <p:cNvSpPr/>
          <p:nvPr/>
        </p:nvSpPr>
        <p:spPr>
          <a:xfrm>
            <a:off x="509922" y="5882639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01</a:t>
            </a:r>
          </a:p>
        </p:txBody>
      </p:sp>
      <p:sp>
        <p:nvSpPr>
          <p:cNvPr id="575" name="Shape 575"/>
          <p:cNvSpPr/>
          <p:nvPr/>
        </p:nvSpPr>
        <p:spPr>
          <a:xfrm>
            <a:off x="1120627" y="5730774"/>
            <a:ext cx="1" cy="735532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76" name="Shape 576"/>
          <p:cNvSpPr/>
          <p:nvPr/>
        </p:nvSpPr>
        <p:spPr>
          <a:xfrm>
            <a:off x="5767478" y="5461000"/>
            <a:ext cx="1" cy="1275080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77" name="Shape 577"/>
          <p:cNvSpPr/>
          <p:nvPr/>
        </p:nvSpPr>
        <p:spPr>
          <a:xfrm flipV="1">
            <a:off x="5174457" y="5465127"/>
            <a:ext cx="609602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78" name="Shape 578"/>
          <p:cNvSpPr/>
          <p:nvPr/>
        </p:nvSpPr>
        <p:spPr>
          <a:xfrm flipV="1">
            <a:off x="5161757" y="6727983"/>
            <a:ext cx="609602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79" name="Shape 579"/>
          <p:cNvSpPr/>
          <p:nvPr/>
        </p:nvSpPr>
        <p:spPr>
          <a:xfrm>
            <a:off x="5080000" y="6670040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80" name="Shape 580"/>
          <p:cNvSpPr/>
          <p:nvPr/>
        </p:nvSpPr>
        <p:spPr>
          <a:xfrm>
            <a:off x="5067300" y="5412740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81" name="Shape 581"/>
          <p:cNvSpPr/>
          <p:nvPr/>
        </p:nvSpPr>
        <p:spPr>
          <a:xfrm>
            <a:off x="2405534" y="5401959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82" name="Shape 582"/>
          <p:cNvSpPr/>
          <p:nvPr/>
        </p:nvSpPr>
        <p:spPr>
          <a:xfrm>
            <a:off x="2405534" y="667787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83" name="Shape 583"/>
          <p:cNvSpPr/>
          <p:nvPr/>
        </p:nvSpPr>
        <p:spPr>
          <a:xfrm rot="16200000">
            <a:off x="5480965" y="5942239"/>
            <a:ext cx="573027" cy="312602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84" name="Shape 584"/>
          <p:cNvSpPr/>
          <p:nvPr/>
        </p:nvSpPr>
        <p:spPr>
          <a:xfrm>
            <a:off x="5554753" y="5900800"/>
            <a:ext cx="47625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5000"/>
              <a:t>2</a:t>
            </a:r>
          </a:p>
        </p:txBody>
      </p:sp>
      <p:sp>
        <p:nvSpPr>
          <p:cNvPr id="585" name="Shape 585"/>
          <p:cNvSpPr/>
          <p:nvPr/>
        </p:nvSpPr>
        <p:spPr>
          <a:xfrm>
            <a:off x="5124360" y="5890617"/>
            <a:ext cx="684396" cy="5039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2</a:t>
            </a:r>
          </a:p>
        </p:txBody>
      </p:sp>
      <p:sp>
        <p:nvSpPr>
          <p:cNvPr id="586" name="Shape 586"/>
          <p:cNvSpPr/>
          <p:nvPr/>
        </p:nvSpPr>
        <p:spPr>
          <a:xfrm>
            <a:off x="5123735" y="5730774"/>
            <a:ext cx="1" cy="735532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87" name="Shape 587"/>
          <p:cNvSpPr/>
          <p:nvPr/>
        </p:nvSpPr>
        <p:spPr>
          <a:xfrm>
            <a:off x="2451807" y="5730774"/>
            <a:ext cx="1" cy="735532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88" name="Shape 588"/>
          <p:cNvSpPr/>
          <p:nvPr/>
        </p:nvSpPr>
        <p:spPr>
          <a:xfrm>
            <a:off x="2001045" y="5864720"/>
            <a:ext cx="684396" cy="5039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1</a:t>
            </a:r>
          </a:p>
        </p:txBody>
      </p:sp>
      <p:sp>
        <p:nvSpPr>
          <p:cNvPr id="589" name="Shape 589"/>
          <p:cNvSpPr/>
          <p:nvPr/>
        </p:nvSpPr>
        <p:spPr>
          <a:xfrm>
            <a:off x="1950879" y="7096321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Z</a:t>
            </a:r>
            <a:r>
              <a:rPr baseline="-27375"/>
              <a:t>e1</a:t>
            </a:r>
          </a:p>
        </p:txBody>
      </p:sp>
      <p:sp>
        <p:nvSpPr>
          <p:cNvPr id="590" name="Shape 590"/>
          <p:cNvSpPr/>
          <p:nvPr/>
        </p:nvSpPr>
        <p:spPr>
          <a:xfrm>
            <a:off x="2280554" y="7006688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2" name="Shape 592"/>
          <p:cNvSpPr/>
          <p:nvPr/>
        </p:nvSpPr>
        <p:spPr>
          <a:xfrm flipH="1">
            <a:off x="1701799" y="5293359"/>
            <a:ext cx="1" cy="128769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93" name="Shape 593"/>
          <p:cNvSpPr/>
          <p:nvPr/>
        </p:nvSpPr>
        <p:spPr>
          <a:xfrm flipV="1">
            <a:off x="1688672" y="6568035"/>
            <a:ext cx="269600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94" name="Shape 594"/>
          <p:cNvSpPr/>
          <p:nvPr/>
        </p:nvSpPr>
        <p:spPr>
          <a:xfrm>
            <a:off x="1473199" y="5714955"/>
            <a:ext cx="457201" cy="444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95" name="Shape 595"/>
          <p:cNvSpPr/>
          <p:nvPr/>
        </p:nvSpPr>
        <p:spPr>
          <a:xfrm>
            <a:off x="903762" y="5721305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1</a:t>
            </a:r>
          </a:p>
        </p:txBody>
      </p:sp>
      <p:sp>
        <p:nvSpPr>
          <p:cNvPr id="596" name="Shape 596"/>
          <p:cNvSpPr/>
          <p:nvPr/>
        </p:nvSpPr>
        <p:spPr>
          <a:xfrm flipH="1">
            <a:off x="1397130" y="5574975"/>
            <a:ext cx="365" cy="7244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97" name="Shape 597"/>
          <p:cNvSpPr/>
          <p:nvPr/>
        </p:nvSpPr>
        <p:spPr>
          <a:xfrm>
            <a:off x="3458199" y="5689397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2</a:t>
            </a:r>
          </a:p>
        </p:txBody>
      </p:sp>
      <p:sp>
        <p:nvSpPr>
          <p:cNvPr id="598" name="Shape 598"/>
          <p:cNvSpPr/>
          <p:nvPr/>
        </p:nvSpPr>
        <p:spPr>
          <a:xfrm rot="10800000">
            <a:off x="3335266" y="6504309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99" name="Shape 599"/>
          <p:cNvSpPr/>
          <p:nvPr/>
        </p:nvSpPr>
        <p:spPr>
          <a:xfrm rot="5400000">
            <a:off x="4387214" y="5483859"/>
            <a:ext cx="127001" cy="355601"/>
          </a:xfrm>
          <a:prstGeom prst="rect">
            <a:avLst/>
          </a:prstGeom>
          <a:solidFill>
            <a:srgbClr val="FFFFFF"/>
          </a:solidFill>
          <a:ln w="19050">
            <a:solidFill>
              <a:srgbClr val="000000">
                <a:alpha val="0"/>
              </a:srgbClr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00" name="Shape 600"/>
          <p:cNvSpPr/>
          <p:nvPr/>
        </p:nvSpPr>
        <p:spPr>
          <a:xfrm>
            <a:off x="4540727" y="5481249"/>
            <a:ext cx="317501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R</a:t>
            </a:r>
          </a:p>
        </p:txBody>
      </p:sp>
      <p:sp>
        <p:nvSpPr>
          <p:cNvPr id="601" name="Shape 601"/>
          <p:cNvSpPr/>
          <p:nvPr/>
        </p:nvSpPr>
        <p:spPr>
          <a:xfrm>
            <a:off x="4379912" y="5295738"/>
            <a:ext cx="2" cy="1282935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02" name="Shape 602"/>
          <p:cNvSpPr/>
          <p:nvPr/>
        </p:nvSpPr>
        <p:spPr>
          <a:xfrm rot="5400000">
            <a:off x="4189410" y="5547359"/>
            <a:ext cx="381001" cy="228601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03" name="Shape 603"/>
          <p:cNvSpPr/>
          <p:nvPr/>
        </p:nvSpPr>
        <p:spPr>
          <a:xfrm>
            <a:off x="4540727" y="6013972"/>
            <a:ext cx="317501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L</a:t>
            </a:r>
          </a:p>
        </p:txBody>
      </p:sp>
      <p:sp>
        <p:nvSpPr>
          <p:cNvPr id="604" name="Shape 604"/>
          <p:cNvSpPr/>
          <p:nvPr/>
        </p:nvSpPr>
        <p:spPr>
          <a:xfrm rot="5400000">
            <a:off x="4189410" y="6057043"/>
            <a:ext cx="381001" cy="228601"/>
          </a:xfrm>
          <a:prstGeom prst="rect">
            <a:avLst/>
          </a:prstGeom>
          <a:solidFill>
            <a:srgbClr val="000000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05" name="Shape 605"/>
          <p:cNvSpPr/>
          <p:nvPr/>
        </p:nvSpPr>
        <p:spPr>
          <a:xfrm flipV="1">
            <a:off x="1701789" y="5299823"/>
            <a:ext cx="1372721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608" name="Group 608"/>
          <p:cNvGrpSpPr/>
          <p:nvPr/>
        </p:nvGrpSpPr>
        <p:grpSpPr>
          <a:xfrm>
            <a:off x="1883000" y="5088232"/>
            <a:ext cx="609602" cy="431801"/>
            <a:chOff x="0" y="0"/>
            <a:chExt cx="609600" cy="431800"/>
          </a:xfrm>
        </p:grpSpPr>
        <p:sp>
          <p:nvSpPr>
            <p:cNvPr id="606" name="Shape 606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607" name="Shape 607"/>
            <p:cNvSpPr/>
            <p:nvPr/>
          </p:nvSpPr>
          <p:spPr>
            <a:xfrm>
              <a:off x="18284" y="0"/>
              <a:ext cx="591317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5000"/>
                <a:t>1</a:t>
              </a:r>
            </a:p>
          </p:txBody>
        </p:sp>
      </p:grpSp>
      <p:sp>
        <p:nvSpPr>
          <p:cNvPr id="609" name="Shape 609"/>
          <p:cNvSpPr/>
          <p:nvPr/>
        </p:nvSpPr>
        <p:spPr>
          <a:xfrm rot="10800000">
            <a:off x="2995221" y="5246869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10" name="Shape 610"/>
          <p:cNvSpPr/>
          <p:nvPr/>
        </p:nvSpPr>
        <p:spPr>
          <a:xfrm flipH="1">
            <a:off x="3392142" y="5543068"/>
            <a:ext cx="365" cy="724463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11" name="Shape 611"/>
          <p:cNvSpPr/>
          <p:nvPr/>
        </p:nvSpPr>
        <p:spPr>
          <a:xfrm flipV="1">
            <a:off x="3413749" y="5304132"/>
            <a:ext cx="950517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12" name="Shape 612"/>
          <p:cNvSpPr/>
          <p:nvPr/>
        </p:nvSpPr>
        <p:spPr>
          <a:xfrm>
            <a:off x="3036569" y="5137105"/>
            <a:ext cx="366634" cy="15838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13" name="Shape 613"/>
          <p:cNvSpPr/>
          <p:nvPr/>
        </p:nvSpPr>
        <p:spPr>
          <a:xfrm rot="10800000">
            <a:off x="3335266" y="5242560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14" name="Shape 614"/>
          <p:cNvSpPr/>
          <p:nvPr/>
        </p:nvSpPr>
        <p:spPr>
          <a:xfrm>
            <a:off x="3347973" y="4854530"/>
            <a:ext cx="741153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Schalter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6" name="Shape 616"/>
          <p:cNvSpPr/>
          <p:nvPr/>
        </p:nvSpPr>
        <p:spPr>
          <a:xfrm>
            <a:off x="3397690" y="5123725"/>
            <a:ext cx="1" cy="1926724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17" name="Shape 617"/>
          <p:cNvSpPr/>
          <p:nvPr/>
        </p:nvSpPr>
        <p:spPr>
          <a:xfrm flipH="1">
            <a:off x="1701799" y="5293359"/>
            <a:ext cx="1" cy="128769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18" name="Shape 618"/>
          <p:cNvSpPr/>
          <p:nvPr/>
        </p:nvSpPr>
        <p:spPr>
          <a:xfrm flipV="1">
            <a:off x="1688672" y="6568035"/>
            <a:ext cx="269600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19" name="Shape 619"/>
          <p:cNvSpPr/>
          <p:nvPr/>
        </p:nvSpPr>
        <p:spPr>
          <a:xfrm>
            <a:off x="1473199" y="5714955"/>
            <a:ext cx="457201" cy="444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20" name="Shape 620"/>
          <p:cNvSpPr/>
          <p:nvPr/>
        </p:nvSpPr>
        <p:spPr>
          <a:xfrm>
            <a:off x="903762" y="5721305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1</a:t>
            </a:r>
          </a:p>
        </p:txBody>
      </p:sp>
      <p:sp>
        <p:nvSpPr>
          <p:cNvPr id="621" name="Shape 621"/>
          <p:cNvSpPr/>
          <p:nvPr/>
        </p:nvSpPr>
        <p:spPr>
          <a:xfrm>
            <a:off x="3458199" y="5689397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2</a:t>
            </a:r>
          </a:p>
        </p:txBody>
      </p:sp>
      <p:sp>
        <p:nvSpPr>
          <p:cNvPr id="622" name="Shape 622"/>
          <p:cNvSpPr/>
          <p:nvPr/>
        </p:nvSpPr>
        <p:spPr>
          <a:xfrm rot="10800000">
            <a:off x="3335266" y="6504309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23" name="Shape 623"/>
          <p:cNvSpPr/>
          <p:nvPr/>
        </p:nvSpPr>
        <p:spPr>
          <a:xfrm rot="5400000">
            <a:off x="4387214" y="5483859"/>
            <a:ext cx="127001" cy="355601"/>
          </a:xfrm>
          <a:prstGeom prst="rect">
            <a:avLst/>
          </a:prstGeom>
          <a:solidFill>
            <a:srgbClr val="FFFFFF"/>
          </a:solidFill>
          <a:ln w="19050">
            <a:solidFill>
              <a:srgbClr val="000000">
                <a:alpha val="0"/>
              </a:srgbClr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24" name="Shape 624"/>
          <p:cNvSpPr/>
          <p:nvPr/>
        </p:nvSpPr>
        <p:spPr>
          <a:xfrm>
            <a:off x="4540727" y="5481249"/>
            <a:ext cx="317501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R</a:t>
            </a:r>
          </a:p>
        </p:txBody>
      </p:sp>
      <p:sp>
        <p:nvSpPr>
          <p:cNvPr id="625" name="Shape 625"/>
          <p:cNvSpPr/>
          <p:nvPr/>
        </p:nvSpPr>
        <p:spPr>
          <a:xfrm>
            <a:off x="4379912" y="5295738"/>
            <a:ext cx="2" cy="1282935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26" name="Shape 626"/>
          <p:cNvSpPr/>
          <p:nvPr/>
        </p:nvSpPr>
        <p:spPr>
          <a:xfrm rot="5400000">
            <a:off x="4189410" y="5547359"/>
            <a:ext cx="381001" cy="228601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27" name="Shape 627"/>
          <p:cNvSpPr/>
          <p:nvPr/>
        </p:nvSpPr>
        <p:spPr>
          <a:xfrm>
            <a:off x="4540727" y="6013972"/>
            <a:ext cx="317501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L</a:t>
            </a:r>
          </a:p>
        </p:txBody>
      </p:sp>
      <p:sp>
        <p:nvSpPr>
          <p:cNvPr id="628" name="Shape 628"/>
          <p:cNvSpPr/>
          <p:nvPr/>
        </p:nvSpPr>
        <p:spPr>
          <a:xfrm rot="5400000">
            <a:off x="4189410" y="6057043"/>
            <a:ext cx="381001" cy="228601"/>
          </a:xfrm>
          <a:prstGeom prst="rect">
            <a:avLst/>
          </a:prstGeom>
          <a:solidFill>
            <a:srgbClr val="000000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29" name="Shape 629"/>
          <p:cNvSpPr/>
          <p:nvPr/>
        </p:nvSpPr>
        <p:spPr>
          <a:xfrm flipV="1">
            <a:off x="1701789" y="5299823"/>
            <a:ext cx="1372721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632" name="Group 632"/>
          <p:cNvGrpSpPr/>
          <p:nvPr/>
        </p:nvGrpSpPr>
        <p:grpSpPr>
          <a:xfrm>
            <a:off x="1883000" y="5088232"/>
            <a:ext cx="609602" cy="431801"/>
            <a:chOff x="0" y="0"/>
            <a:chExt cx="609600" cy="431800"/>
          </a:xfrm>
        </p:grpSpPr>
        <p:sp>
          <p:nvSpPr>
            <p:cNvPr id="630" name="Shape 630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631" name="Shape 631"/>
            <p:cNvSpPr/>
            <p:nvPr/>
          </p:nvSpPr>
          <p:spPr>
            <a:xfrm>
              <a:off x="18284" y="0"/>
              <a:ext cx="591317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5000"/>
                <a:t>1</a:t>
              </a:r>
            </a:p>
          </p:txBody>
        </p:sp>
      </p:grpSp>
      <p:sp>
        <p:nvSpPr>
          <p:cNvPr id="633" name="Shape 633"/>
          <p:cNvSpPr/>
          <p:nvPr/>
        </p:nvSpPr>
        <p:spPr>
          <a:xfrm rot="10800000">
            <a:off x="2995221" y="5246869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34" name="Shape 634"/>
          <p:cNvSpPr/>
          <p:nvPr/>
        </p:nvSpPr>
        <p:spPr>
          <a:xfrm flipH="1">
            <a:off x="3404842" y="5543068"/>
            <a:ext cx="365" cy="724463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35" name="Shape 635"/>
          <p:cNvSpPr/>
          <p:nvPr/>
        </p:nvSpPr>
        <p:spPr>
          <a:xfrm flipV="1">
            <a:off x="3413749" y="5304132"/>
            <a:ext cx="950517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36" name="Shape 636"/>
          <p:cNvSpPr/>
          <p:nvPr/>
        </p:nvSpPr>
        <p:spPr>
          <a:xfrm>
            <a:off x="3036569" y="5137105"/>
            <a:ext cx="366634" cy="15838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37" name="Shape 637"/>
          <p:cNvSpPr/>
          <p:nvPr/>
        </p:nvSpPr>
        <p:spPr>
          <a:xfrm rot="10800000">
            <a:off x="3335266" y="5242560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38" name="Shape 638"/>
          <p:cNvSpPr/>
          <p:nvPr/>
        </p:nvSpPr>
        <p:spPr>
          <a:xfrm>
            <a:off x="3673093" y="4854530"/>
            <a:ext cx="741153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Schalter</a:t>
            </a:r>
          </a:p>
        </p:txBody>
      </p:sp>
      <p:sp>
        <p:nvSpPr>
          <p:cNvPr id="639" name="Shape 639"/>
          <p:cNvSpPr/>
          <p:nvPr/>
        </p:nvSpPr>
        <p:spPr>
          <a:xfrm flipH="1">
            <a:off x="1343790" y="5574975"/>
            <a:ext cx="365" cy="7244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40" name="Shape 640"/>
          <p:cNvSpPr/>
          <p:nvPr/>
        </p:nvSpPr>
        <p:spPr>
          <a:xfrm flipH="1">
            <a:off x="4949793" y="5394680"/>
            <a:ext cx="365" cy="4831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41" name="Shape 641"/>
          <p:cNvSpPr/>
          <p:nvPr/>
        </p:nvSpPr>
        <p:spPr>
          <a:xfrm flipH="1">
            <a:off x="4950102" y="5952803"/>
            <a:ext cx="366" cy="4831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42" name="Shape 642"/>
          <p:cNvSpPr/>
          <p:nvPr/>
        </p:nvSpPr>
        <p:spPr>
          <a:xfrm>
            <a:off x="2978306" y="5000376"/>
            <a:ext cx="483164" cy="231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43" name="Shape 643"/>
          <p:cNvSpPr/>
          <p:nvPr/>
        </p:nvSpPr>
        <p:spPr>
          <a:xfrm>
            <a:off x="1946221" y="5000376"/>
            <a:ext cx="483163" cy="231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44" name="Shape 644"/>
          <p:cNvSpPr/>
          <p:nvPr/>
        </p:nvSpPr>
        <p:spPr>
          <a:xfrm>
            <a:off x="3735936" y="5299619"/>
            <a:ext cx="483163" cy="230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45" name="Shape 645"/>
          <p:cNvSpPr/>
          <p:nvPr/>
        </p:nvSpPr>
        <p:spPr>
          <a:xfrm>
            <a:off x="1927450" y="4578305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R1</a:t>
            </a:r>
          </a:p>
        </p:txBody>
      </p:sp>
      <p:sp>
        <p:nvSpPr>
          <p:cNvPr id="646" name="Shape 646"/>
          <p:cNvSpPr/>
          <p:nvPr/>
        </p:nvSpPr>
        <p:spPr>
          <a:xfrm>
            <a:off x="5009516" y="5420359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R</a:t>
            </a:r>
          </a:p>
        </p:txBody>
      </p:sp>
      <p:sp>
        <p:nvSpPr>
          <p:cNvPr id="647" name="Shape 647"/>
          <p:cNvSpPr/>
          <p:nvPr/>
        </p:nvSpPr>
        <p:spPr>
          <a:xfrm>
            <a:off x="5009516" y="5955443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L</a:t>
            </a:r>
          </a:p>
        </p:txBody>
      </p:sp>
      <p:sp>
        <p:nvSpPr>
          <p:cNvPr id="648" name="Shape 648"/>
          <p:cNvSpPr/>
          <p:nvPr/>
        </p:nvSpPr>
        <p:spPr>
          <a:xfrm>
            <a:off x="2987356" y="4578305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S</a:t>
            </a:r>
          </a:p>
        </p:txBody>
      </p:sp>
      <p:sp>
        <p:nvSpPr>
          <p:cNvPr id="649" name="Shape 649"/>
          <p:cNvSpPr/>
          <p:nvPr/>
        </p:nvSpPr>
        <p:spPr>
          <a:xfrm>
            <a:off x="3954145" y="5302884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i</a:t>
            </a:r>
          </a:p>
        </p:txBody>
      </p:sp>
      <p:sp>
        <p:nvSpPr>
          <p:cNvPr id="650" name="Shape 650"/>
          <p:cNvSpPr/>
          <p:nvPr/>
        </p:nvSpPr>
        <p:spPr>
          <a:xfrm>
            <a:off x="2956674" y="6725758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</a:t>
            </a:r>
          </a:p>
        </p:txBody>
      </p:sp>
      <p:sp>
        <p:nvSpPr>
          <p:cNvPr id="651" name="Shape 651"/>
          <p:cNvSpPr/>
          <p:nvPr/>
        </p:nvSpPr>
        <p:spPr>
          <a:xfrm>
            <a:off x="3195421" y="6663965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3" name="Shape 653"/>
          <p:cNvSpPr/>
          <p:nvPr/>
        </p:nvSpPr>
        <p:spPr>
          <a:xfrm>
            <a:off x="2859084" y="5085603"/>
            <a:ext cx="1" cy="192672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54" name="Shape 654"/>
          <p:cNvSpPr/>
          <p:nvPr/>
        </p:nvSpPr>
        <p:spPr>
          <a:xfrm flipH="1">
            <a:off x="1701799" y="5293359"/>
            <a:ext cx="1" cy="128769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55" name="Shape 655"/>
          <p:cNvSpPr/>
          <p:nvPr/>
        </p:nvSpPr>
        <p:spPr>
          <a:xfrm>
            <a:off x="1473199" y="5714955"/>
            <a:ext cx="457201" cy="444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56" name="Shape 656"/>
          <p:cNvSpPr/>
          <p:nvPr/>
        </p:nvSpPr>
        <p:spPr>
          <a:xfrm>
            <a:off x="683311" y="5721305"/>
            <a:ext cx="74115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</a:t>
            </a: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657" name="Shape 657"/>
          <p:cNvSpPr/>
          <p:nvPr/>
        </p:nvSpPr>
        <p:spPr>
          <a:xfrm flipV="1">
            <a:off x="1711949" y="5304132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660" name="Group 660"/>
          <p:cNvGrpSpPr/>
          <p:nvPr/>
        </p:nvGrpSpPr>
        <p:grpSpPr>
          <a:xfrm>
            <a:off x="1859375" y="5088232"/>
            <a:ext cx="596652" cy="431801"/>
            <a:chOff x="-23625" y="0"/>
            <a:chExt cx="596651" cy="431800"/>
          </a:xfrm>
        </p:grpSpPr>
        <p:sp>
          <p:nvSpPr>
            <p:cNvPr id="658" name="Shape 658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659" name="Shape 659"/>
            <p:cNvSpPr/>
            <p:nvPr/>
          </p:nvSpPr>
          <p:spPr>
            <a:xfrm>
              <a:off x="-23626" y="0"/>
              <a:ext cx="595285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661" name="Shape 661"/>
          <p:cNvSpPr/>
          <p:nvPr/>
        </p:nvSpPr>
        <p:spPr>
          <a:xfrm rot="10800000">
            <a:off x="2802181" y="5246869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62" name="Shape 662"/>
          <p:cNvSpPr/>
          <p:nvPr/>
        </p:nvSpPr>
        <p:spPr>
          <a:xfrm rot="10800000">
            <a:off x="2802181" y="6517677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63" name="Shape 663"/>
          <p:cNvSpPr/>
          <p:nvPr/>
        </p:nvSpPr>
        <p:spPr>
          <a:xfrm flipH="1">
            <a:off x="1343790" y="5574975"/>
            <a:ext cx="365" cy="7244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64" name="Shape 664"/>
          <p:cNvSpPr/>
          <p:nvPr/>
        </p:nvSpPr>
        <p:spPr>
          <a:xfrm>
            <a:off x="2295522" y="6735919"/>
            <a:ext cx="526423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e1</a:t>
            </a:r>
          </a:p>
        </p:txBody>
      </p:sp>
      <p:sp>
        <p:nvSpPr>
          <p:cNvPr id="665" name="Shape 665"/>
          <p:cNvSpPr/>
          <p:nvPr/>
        </p:nvSpPr>
        <p:spPr>
          <a:xfrm>
            <a:off x="2662336" y="6643645"/>
            <a:ext cx="3934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666" name="Shape 666"/>
          <p:cNvSpPr/>
          <p:nvPr/>
        </p:nvSpPr>
        <p:spPr>
          <a:xfrm flipV="1">
            <a:off x="1699249" y="6574939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67" name="Shape 667"/>
          <p:cNvSpPr/>
          <p:nvPr/>
        </p:nvSpPr>
        <p:spPr>
          <a:xfrm>
            <a:off x="2616997" y="477703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668" name="Shape 668"/>
          <p:cNvSpPr/>
          <p:nvPr/>
        </p:nvSpPr>
        <p:spPr>
          <a:xfrm flipV="1">
            <a:off x="2903058" y="5304132"/>
            <a:ext cx="4353884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69" name="Shape 669"/>
          <p:cNvSpPr/>
          <p:nvPr/>
        </p:nvSpPr>
        <p:spPr>
          <a:xfrm rot="10800000">
            <a:off x="7181141" y="5246869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70" name="Shape 670"/>
          <p:cNvSpPr/>
          <p:nvPr/>
        </p:nvSpPr>
        <p:spPr>
          <a:xfrm flipV="1">
            <a:off x="2903058" y="6574939"/>
            <a:ext cx="4353884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71" name="Shape 671"/>
          <p:cNvSpPr/>
          <p:nvPr/>
        </p:nvSpPr>
        <p:spPr>
          <a:xfrm rot="10800000">
            <a:off x="7181141" y="6517677"/>
            <a:ext cx="113807" cy="114527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672" name="Shape 672"/>
          <p:cNvSpPr/>
          <p:nvPr/>
        </p:nvSpPr>
        <p:spPr>
          <a:xfrm>
            <a:off x="7238044" y="5085603"/>
            <a:ext cx="1" cy="192672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675" name="Group 675"/>
          <p:cNvGrpSpPr/>
          <p:nvPr/>
        </p:nvGrpSpPr>
        <p:grpSpPr>
          <a:xfrm>
            <a:off x="5373540" y="5088232"/>
            <a:ext cx="596652" cy="431801"/>
            <a:chOff x="-23625" y="0"/>
            <a:chExt cx="596651" cy="431800"/>
          </a:xfrm>
        </p:grpSpPr>
        <p:sp>
          <p:nvSpPr>
            <p:cNvPr id="673" name="Shape 673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674" name="Shape 674"/>
            <p:cNvSpPr/>
            <p:nvPr/>
          </p:nvSpPr>
          <p:spPr>
            <a:xfrm>
              <a:off x="-23626" y="0"/>
              <a:ext cx="595285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678" name="Group 678"/>
          <p:cNvGrpSpPr/>
          <p:nvPr/>
        </p:nvGrpSpPr>
        <p:grpSpPr>
          <a:xfrm>
            <a:off x="3907080" y="5088232"/>
            <a:ext cx="596652" cy="431801"/>
            <a:chOff x="-23625" y="0"/>
            <a:chExt cx="596651" cy="431800"/>
          </a:xfrm>
        </p:grpSpPr>
        <p:sp>
          <p:nvSpPr>
            <p:cNvPr id="676" name="Shape 676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677" name="Shape 677"/>
            <p:cNvSpPr/>
            <p:nvPr/>
          </p:nvSpPr>
          <p:spPr>
            <a:xfrm>
              <a:off x="-23626" y="0"/>
              <a:ext cx="595285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679" name="Shape 679"/>
          <p:cNvSpPr/>
          <p:nvPr/>
        </p:nvSpPr>
        <p:spPr>
          <a:xfrm>
            <a:off x="4938636" y="5293359"/>
            <a:ext cx="1" cy="128769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682" name="Group 682"/>
          <p:cNvGrpSpPr/>
          <p:nvPr/>
        </p:nvGrpSpPr>
        <p:grpSpPr>
          <a:xfrm rot="16200000">
            <a:off x="4640310" y="5721305"/>
            <a:ext cx="596652" cy="431801"/>
            <a:chOff x="-23625" y="0"/>
            <a:chExt cx="596651" cy="431800"/>
          </a:xfrm>
        </p:grpSpPr>
        <p:sp>
          <p:nvSpPr>
            <p:cNvPr id="680" name="Shape 680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681" name="Shape 681"/>
            <p:cNvSpPr/>
            <p:nvPr/>
          </p:nvSpPr>
          <p:spPr>
            <a:xfrm>
              <a:off x="-23626" y="0"/>
              <a:ext cx="595285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683" name="Shape 683"/>
          <p:cNvSpPr/>
          <p:nvPr/>
        </p:nvSpPr>
        <p:spPr>
          <a:xfrm>
            <a:off x="7713498" y="5293359"/>
            <a:ext cx="1" cy="128769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84" name="Shape 684"/>
          <p:cNvSpPr/>
          <p:nvPr/>
        </p:nvSpPr>
        <p:spPr>
          <a:xfrm flipV="1">
            <a:off x="3375128" y="4369412"/>
            <a:ext cx="3127016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85" name="Shape 685"/>
          <p:cNvSpPr/>
          <p:nvPr/>
        </p:nvSpPr>
        <p:spPr>
          <a:xfrm flipV="1">
            <a:off x="7281433" y="5304132"/>
            <a:ext cx="431801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86" name="Shape 686"/>
          <p:cNvSpPr/>
          <p:nvPr/>
        </p:nvSpPr>
        <p:spPr>
          <a:xfrm flipV="1">
            <a:off x="7281433" y="6578115"/>
            <a:ext cx="431801" cy="1"/>
          </a:xfrm>
          <a:prstGeom prst="line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689" name="Group 689"/>
          <p:cNvGrpSpPr/>
          <p:nvPr/>
        </p:nvGrpSpPr>
        <p:grpSpPr>
          <a:xfrm rot="16200000">
            <a:off x="7414820" y="5721305"/>
            <a:ext cx="596652" cy="431801"/>
            <a:chOff x="-23625" y="0"/>
            <a:chExt cx="596651" cy="431800"/>
          </a:xfrm>
        </p:grpSpPr>
        <p:sp>
          <p:nvSpPr>
            <p:cNvPr id="687" name="Shape 687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688" name="Shape 688"/>
            <p:cNvSpPr/>
            <p:nvPr/>
          </p:nvSpPr>
          <p:spPr>
            <a:xfrm>
              <a:off x="-23626" y="0"/>
              <a:ext cx="595285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690" name="Shape 690"/>
          <p:cNvSpPr/>
          <p:nvPr/>
        </p:nvSpPr>
        <p:spPr>
          <a:xfrm>
            <a:off x="6492754" y="4382410"/>
            <a:ext cx="1" cy="934942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691" name="Shape 691"/>
          <p:cNvSpPr/>
          <p:nvPr/>
        </p:nvSpPr>
        <p:spPr>
          <a:xfrm>
            <a:off x="3385463" y="4382410"/>
            <a:ext cx="1" cy="934942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694" name="Group 694"/>
          <p:cNvGrpSpPr/>
          <p:nvPr/>
        </p:nvGrpSpPr>
        <p:grpSpPr>
          <a:xfrm>
            <a:off x="4640310" y="4153512"/>
            <a:ext cx="596652" cy="431801"/>
            <a:chOff x="-23625" y="0"/>
            <a:chExt cx="596651" cy="431800"/>
          </a:xfrm>
        </p:grpSpPr>
        <p:sp>
          <p:nvSpPr>
            <p:cNvPr id="692" name="Shape 692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693" name="Shape 693"/>
            <p:cNvSpPr/>
            <p:nvPr/>
          </p:nvSpPr>
          <p:spPr>
            <a:xfrm>
              <a:off x="-23626" y="0"/>
              <a:ext cx="595285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695" name="Shape 695"/>
          <p:cNvSpPr/>
          <p:nvPr/>
        </p:nvSpPr>
        <p:spPr>
          <a:xfrm>
            <a:off x="7014371" y="477703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696" name="Shape 696"/>
          <p:cNvSpPr/>
          <p:nvPr/>
        </p:nvSpPr>
        <p:spPr>
          <a:xfrm>
            <a:off x="3147968" y="5581713"/>
            <a:ext cx="1371208" cy="836161"/>
          </a:xfrm>
          <a:prstGeom prst="rect">
            <a:avLst/>
          </a:prstGeom>
          <a:ln w="12700">
            <a:solidFill>
              <a:srgbClr val="000000"/>
            </a:solidFill>
            <a:custDash>
              <a:ds d="200000" sp="200000"/>
            </a:custDash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697" name="Shape 697"/>
          <p:cNvSpPr/>
          <p:nvPr/>
        </p:nvSpPr>
        <p:spPr>
          <a:xfrm>
            <a:off x="4308552" y="4647984"/>
            <a:ext cx="1270001" cy="377577"/>
          </a:xfrm>
          <a:prstGeom prst="rect">
            <a:avLst/>
          </a:prstGeom>
          <a:ln w="12700">
            <a:solidFill>
              <a:srgbClr val="000000"/>
            </a:solidFill>
            <a:custDash>
              <a:ds d="200000" sp="200000"/>
            </a:custDash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698" name="Shape 698"/>
          <p:cNvSpPr/>
          <p:nvPr/>
        </p:nvSpPr>
        <p:spPr>
          <a:xfrm>
            <a:off x="5405117" y="5581713"/>
            <a:ext cx="1371209" cy="836161"/>
          </a:xfrm>
          <a:prstGeom prst="rect">
            <a:avLst/>
          </a:prstGeom>
          <a:ln w="12700">
            <a:solidFill>
              <a:srgbClr val="000000"/>
            </a:solidFill>
            <a:custDash>
              <a:ds d="200000" sp="200000"/>
            </a:custDash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699" name="Shape 699"/>
          <p:cNvSpPr/>
          <p:nvPr/>
        </p:nvSpPr>
        <p:spPr>
          <a:xfrm flipV="1">
            <a:off x="3375938" y="5585579"/>
            <a:ext cx="431801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700" name="Shape 700"/>
          <p:cNvSpPr/>
          <p:nvPr/>
        </p:nvSpPr>
        <p:spPr>
          <a:xfrm flipV="1">
            <a:off x="6111437" y="5585579"/>
            <a:ext cx="431801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701" name="Shape 701"/>
          <p:cNvSpPr/>
          <p:nvPr/>
        </p:nvSpPr>
        <p:spPr>
          <a:xfrm flipV="1">
            <a:off x="4724005" y="4650859"/>
            <a:ext cx="431801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702" name="Shape 702"/>
          <p:cNvSpPr/>
          <p:nvPr/>
        </p:nvSpPr>
        <p:spPr>
          <a:xfrm>
            <a:off x="3358297" y="5575363"/>
            <a:ext cx="393498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1</a:t>
            </a:r>
          </a:p>
        </p:txBody>
      </p:sp>
      <p:sp>
        <p:nvSpPr>
          <p:cNvPr id="703" name="Shape 703"/>
          <p:cNvSpPr/>
          <p:nvPr/>
        </p:nvSpPr>
        <p:spPr>
          <a:xfrm>
            <a:off x="6147200" y="5575363"/>
            <a:ext cx="393498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2</a:t>
            </a:r>
          </a:p>
        </p:txBody>
      </p:sp>
      <p:sp>
        <p:nvSpPr>
          <p:cNvPr id="704" name="Shape 704"/>
          <p:cNvSpPr/>
          <p:nvPr/>
        </p:nvSpPr>
        <p:spPr>
          <a:xfrm>
            <a:off x="4718585" y="4620872"/>
            <a:ext cx="393498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3</a:t>
            </a:r>
          </a:p>
        </p:txBody>
      </p:sp>
      <p:sp>
        <p:nvSpPr>
          <p:cNvPr id="705" name="Shape 705"/>
          <p:cNvSpPr/>
          <p:nvPr/>
        </p:nvSpPr>
        <p:spPr>
          <a:xfrm flipH="1">
            <a:off x="2859057" y="5574975"/>
            <a:ext cx="365" cy="7244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06" name="Shape 706"/>
          <p:cNvSpPr/>
          <p:nvPr/>
        </p:nvSpPr>
        <p:spPr>
          <a:xfrm>
            <a:off x="2386908" y="5737180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8" name="Shape 708"/>
          <p:cNvSpPr/>
          <p:nvPr/>
        </p:nvSpPr>
        <p:spPr>
          <a:xfrm flipH="1">
            <a:off x="424509" y="540908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09" name="Shape 709"/>
          <p:cNvSpPr/>
          <p:nvPr/>
        </p:nvSpPr>
        <p:spPr>
          <a:xfrm rot="10800000">
            <a:off x="376259" y="554583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10" name="Shape 710"/>
          <p:cNvSpPr/>
          <p:nvPr/>
        </p:nvSpPr>
        <p:spPr>
          <a:xfrm rot="10800000">
            <a:off x="376259" y="6623381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11" name="Shape 711"/>
          <p:cNvSpPr/>
          <p:nvPr/>
        </p:nvSpPr>
        <p:spPr>
          <a:xfrm>
            <a:off x="119542" y="5147446"/>
            <a:ext cx="609935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712" name="Shape 712"/>
          <p:cNvSpPr/>
          <p:nvPr/>
        </p:nvSpPr>
        <p:spPr>
          <a:xfrm flipV="1">
            <a:off x="461796" y="5594385"/>
            <a:ext cx="369176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13" name="Shape 713"/>
          <p:cNvSpPr/>
          <p:nvPr/>
        </p:nvSpPr>
        <p:spPr>
          <a:xfrm rot="10800000">
            <a:off x="4089291" y="554583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14" name="Shape 714"/>
          <p:cNvSpPr/>
          <p:nvPr/>
        </p:nvSpPr>
        <p:spPr>
          <a:xfrm flipV="1">
            <a:off x="461796" y="6671935"/>
            <a:ext cx="369176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15" name="Shape 715"/>
          <p:cNvSpPr/>
          <p:nvPr/>
        </p:nvSpPr>
        <p:spPr>
          <a:xfrm rot="10800000">
            <a:off x="4089291" y="6623381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16" name="Shape 716"/>
          <p:cNvSpPr/>
          <p:nvPr/>
        </p:nvSpPr>
        <p:spPr>
          <a:xfrm flipH="1">
            <a:off x="4137540" y="540908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719" name="Group 719"/>
          <p:cNvGrpSpPr/>
          <p:nvPr/>
        </p:nvGrpSpPr>
        <p:grpSpPr>
          <a:xfrm>
            <a:off x="2556579" y="5411318"/>
            <a:ext cx="505917" cy="366135"/>
            <a:chOff x="-20032" y="0"/>
            <a:chExt cx="505915" cy="366134"/>
          </a:xfrm>
        </p:grpSpPr>
        <p:sp>
          <p:nvSpPr>
            <p:cNvPr id="717" name="Shape 717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18" name="Shape 718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722" name="Group 722"/>
          <p:cNvGrpSpPr/>
          <p:nvPr/>
        </p:nvGrpSpPr>
        <p:grpSpPr>
          <a:xfrm>
            <a:off x="1313131" y="5411318"/>
            <a:ext cx="505917" cy="366135"/>
            <a:chOff x="-20032" y="0"/>
            <a:chExt cx="505915" cy="366134"/>
          </a:xfrm>
        </p:grpSpPr>
        <p:sp>
          <p:nvSpPr>
            <p:cNvPr id="720" name="Shape 720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21" name="Shape 721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723" name="Shape 723"/>
          <p:cNvSpPr/>
          <p:nvPr/>
        </p:nvSpPr>
        <p:spPr>
          <a:xfrm flipH="1">
            <a:off x="2187813" y="558525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726" name="Group 726"/>
          <p:cNvGrpSpPr/>
          <p:nvPr/>
        </p:nvGrpSpPr>
        <p:grpSpPr>
          <a:xfrm rot="16200000">
            <a:off x="1934855" y="5948117"/>
            <a:ext cx="505917" cy="366135"/>
            <a:chOff x="-20032" y="0"/>
            <a:chExt cx="505915" cy="366134"/>
          </a:xfrm>
        </p:grpSpPr>
        <p:sp>
          <p:nvSpPr>
            <p:cNvPr id="724" name="Shape 724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25" name="Shape 725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727" name="Shape 727"/>
          <p:cNvSpPr/>
          <p:nvPr/>
        </p:nvSpPr>
        <p:spPr>
          <a:xfrm flipV="1">
            <a:off x="862076" y="4801812"/>
            <a:ext cx="2651476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28" name="Shape 728"/>
          <p:cNvSpPr/>
          <p:nvPr/>
        </p:nvSpPr>
        <p:spPr>
          <a:xfrm>
            <a:off x="3505590" y="481283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29" name="Shape 729"/>
          <p:cNvSpPr/>
          <p:nvPr/>
        </p:nvSpPr>
        <p:spPr>
          <a:xfrm flipH="1">
            <a:off x="870839" y="481283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732" name="Group 732"/>
          <p:cNvGrpSpPr/>
          <p:nvPr/>
        </p:nvGrpSpPr>
        <p:grpSpPr>
          <a:xfrm>
            <a:off x="1934855" y="4618745"/>
            <a:ext cx="505917" cy="366135"/>
            <a:chOff x="-20032" y="0"/>
            <a:chExt cx="505915" cy="366134"/>
          </a:xfrm>
        </p:grpSpPr>
        <p:sp>
          <p:nvSpPr>
            <p:cNvPr id="730" name="Shape 730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31" name="Shape 731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733" name="Shape 733"/>
          <p:cNvSpPr/>
          <p:nvPr/>
        </p:nvSpPr>
        <p:spPr>
          <a:xfrm>
            <a:off x="3777467" y="5147446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734" name="Shape 734"/>
          <p:cNvSpPr/>
          <p:nvPr/>
        </p:nvSpPr>
        <p:spPr>
          <a:xfrm>
            <a:off x="4504836" y="5910612"/>
            <a:ext cx="490247" cy="441145"/>
          </a:xfrm>
          <a:prstGeom prst="rightArrow">
            <a:avLst>
              <a:gd name="adj1" fmla="val 52716"/>
              <a:gd name="adj2" fmla="val 53718"/>
            </a:avLst>
          </a:prstGeom>
          <a:solidFill>
            <a:schemeClr val="accent4">
              <a:hueOff val="384618"/>
              <a:satOff val="3869"/>
              <a:lumOff val="5802"/>
            </a:schemeClr>
          </a:solidFill>
          <a:ln w="12700">
            <a:solidFill>
              <a:schemeClr val="accent5"/>
            </a:solidFill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735" name="Shape 735"/>
          <p:cNvSpPr/>
          <p:nvPr/>
        </p:nvSpPr>
        <p:spPr>
          <a:xfrm flipH="1">
            <a:off x="5441758" y="541416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36" name="Shape 736"/>
          <p:cNvSpPr/>
          <p:nvPr/>
        </p:nvSpPr>
        <p:spPr>
          <a:xfrm rot="10800000">
            <a:off x="5393509" y="555091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37" name="Shape 737"/>
          <p:cNvSpPr/>
          <p:nvPr/>
        </p:nvSpPr>
        <p:spPr>
          <a:xfrm rot="10800000">
            <a:off x="5393509" y="662846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38" name="Shape 738"/>
          <p:cNvSpPr/>
          <p:nvPr/>
        </p:nvSpPr>
        <p:spPr>
          <a:xfrm>
            <a:off x="5136791" y="5152526"/>
            <a:ext cx="609936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739" name="Shape 739"/>
          <p:cNvSpPr/>
          <p:nvPr/>
        </p:nvSpPr>
        <p:spPr>
          <a:xfrm flipV="1">
            <a:off x="5479045" y="5599465"/>
            <a:ext cx="369176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40" name="Shape 740"/>
          <p:cNvSpPr/>
          <p:nvPr/>
        </p:nvSpPr>
        <p:spPr>
          <a:xfrm rot="10800000">
            <a:off x="9106541" y="555091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41" name="Shape 741"/>
          <p:cNvSpPr/>
          <p:nvPr/>
        </p:nvSpPr>
        <p:spPr>
          <a:xfrm flipV="1">
            <a:off x="5479045" y="6677016"/>
            <a:ext cx="369176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42" name="Shape 742"/>
          <p:cNvSpPr/>
          <p:nvPr/>
        </p:nvSpPr>
        <p:spPr>
          <a:xfrm rot="10800000">
            <a:off x="9106541" y="662846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43" name="Shape 743"/>
          <p:cNvSpPr/>
          <p:nvPr/>
        </p:nvSpPr>
        <p:spPr>
          <a:xfrm flipH="1">
            <a:off x="9154790" y="541416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746" name="Group 746"/>
          <p:cNvGrpSpPr/>
          <p:nvPr/>
        </p:nvGrpSpPr>
        <p:grpSpPr>
          <a:xfrm>
            <a:off x="7854525" y="5416398"/>
            <a:ext cx="505917" cy="366135"/>
            <a:chOff x="-20032" y="0"/>
            <a:chExt cx="505915" cy="366134"/>
          </a:xfrm>
        </p:grpSpPr>
        <p:sp>
          <p:nvSpPr>
            <p:cNvPr id="744" name="Shape 744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45" name="Shape 745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749" name="Group 749"/>
          <p:cNvGrpSpPr/>
          <p:nvPr/>
        </p:nvGrpSpPr>
        <p:grpSpPr>
          <a:xfrm>
            <a:off x="6053107" y="5416398"/>
            <a:ext cx="505917" cy="366135"/>
            <a:chOff x="-20032" y="0"/>
            <a:chExt cx="505915" cy="366134"/>
          </a:xfrm>
        </p:grpSpPr>
        <p:sp>
          <p:nvSpPr>
            <p:cNvPr id="747" name="Shape 747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48" name="Shape 748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750" name="Shape 750"/>
          <p:cNvSpPr/>
          <p:nvPr/>
        </p:nvSpPr>
        <p:spPr>
          <a:xfrm>
            <a:off x="6750739" y="558525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51" name="Shape 751"/>
          <p:cNvSpPr/>
          <p:nvPr/>
        </p:nvSpPr>
        <p:spPr>
          <a:xfrm flipV="1">
            <a:off x="5879325" y="4806892"/>
            <a:ext cx="2651477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52" name="Shape 752"/>
          <p:cNvSpPr/>
          <p:nvPr/>
        </p:nvSpPr>
        <p:spPr>
          <a:xfrm>
            <a:off x="8522839" y="481791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53" name="Shape 753"/>
          <p:cNvSpPr/>
          <p:nvPr/>
        </p:nvSpPr>
        <p:spPr>
          <a:xfrm>
            <a:off x="5888089" y="481791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54" name="Shape 754"/>
          <p:cNvSpPr/>
          <p:nvPr/>
        </p:nvSpPr>
        <p:spPr>
          <a:xfrm>
            <a:off x="8794717" y="5152526"/>
            <a:ext cx="720147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grpSp>
        <p:nvGrpSpPr>
          <p:cNvPr id="757" name="Group 757"/>
          <p:cNvGrpSpPr/>
          <p:nvPr/>
        </p:nvGrpSpPr>
        <p:grpSpPr>
          <a:xfrm>
            <a:off x="5972217" y="4616977"/>
            <a:ext cx="718497" cy="369672"/>
            <a:chOff x="0" y="0"/>
            <a:chExt cx="718496" cy="369670"/>
          </a:xfrm>
        </p:grpSpPr>
        <p:sp>
          <p:nvSpPr>
            <p:cNvPr id="755" name="Shape 755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56" name="Shape 756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grpSp>
        <p:nvGrpSpPr>
          <p:cNvPr id="760" name="Group 760"/>
          <p:cNvGrpSpPr/>
          <p:nvPr/>
        </p:nvGrpSpPr>
        <p:grpSpPr>
          <a:xfrm>
            <a:off x="7748235" y="4616977"/>
            <a:ext cx="718498" cy="369672"/>
            <a:chOff x="0" y="0"/>
            <a:chExt cx="718496" cy="369670"/>
          </a:xfrm>
        </p:grpSpPr>
        <p:sp>
          <p:nvSpPr>
            <p:cNvPr id="758" name="Shape 758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59" name="Shape 759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sp>
        <p:nvSpPr>
          <p:cNvPr id="761" name="Shape 761"/>
          <p:cNvSpPr/>
          <p:nvPr/>
        </p:nvSpPr>
        <p:spPr>
          <a:xfrm>
            <a:off x="7684327" y="558525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764" name="Group 764"/>
          <p:cNvGrpSpPr/>
          <p:nvPr/>
        </p:nvGrpSpPr>
        <p:grpSpPr>
          <a:xfrm rot="16200000">
            <a:off x="7334604" y="5946348"/>
            <a:ext cx="718497" cy="369672"/>
            <a:chOff x="0" y="0"/>
            <a:chExt cx="718496" cy="369670"/>
          </a:xfrm>
        </p:grpSpPr>
        <p:sp>
          <p:nvSpPr>
            <p:cNvPr id="762" name="Shape 762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63" name="Shape 763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767" name="Group 767"/>
          <p:cNvGrpSpPr/>
          <p:nvPr/>
        </p:nvGrpSpPr>
        <p:grpSpPr>
          <a:xfrm rot="16200000">
            <a:off x="6393855" y="5946348"/>
            <a:ext cx="718498" cy="369672"/>
            <a:chOff x="0" y="0"/>
            <a:chExt cx="718496" cy="369670"/>
          </a:xfrm>
        </p:grpSpPr>
        <p:sp>
          <p:nvSpPr>
            <p:cNvPr id="765" name="Shape 765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66" name="Shape 766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768" name="Shape 768"/>
          <p:cNvSpPr/>
          <p:nvPr/>
        </p:nvSpPr>
        <p:spPr>
          <a:xfrm>
            <a:off x="7199188" y="4454427"/>
            <a:ext cx="1" cy="2633649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69" name="Shape 769"/>
          <p:cNvSpPr/>
          <p:nvPr/>
        </p:nvSpPr>
        <p:spPr>
          <a:xfrm rot="10800000">
            <a:off x="7156813" y="664116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70" name="Shape 770"/>
          <p:cNvSpPr/>
          <p:nvPr/>
        </p:nvSpPr>
        <p:spPr>
          <a:xfrm rot="10800000">
            <a:off x="7157160" y="5558530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71" name="Shape 771"/>
          <p:cNvSpPr/>
          <p:nvPr/>
        </p:nvSpPr>
        <p:spPr>
          <a:xfrm rot="10800000">
            <a:off x="7158525" y="4765957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72" name="Shape 772"/>
          <p:cNvSpPr/>
          <p:nvPr/>
        </p:nvSpPr>
        <p:spPr>
          <a:xfrm>
            <a:off x="6844989" y="424496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773" name="Shape 773"/>
          <p:cNvSpPr/>
          <p:nvPr/>
        </p:nvSpPr>
        <p:spPr>
          <a:xfrm>
            <a:off x="6844989" y="695260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A’</a:t>
            </a:r>
          </a:p>
        </p:txBody>
      </p:sp>
      <p:sp>
        <p:nvSpPr>
          <p:cNvPr id="774" name="Shape 774"/>
          <p:cNvSpPr/>
          <p:nvPr/>
        </p:nvSpPr>
        <p:spPr>
          <a:xfrm>
            <a:off x="6844989" y="4896983"/>
            <a:ext cx="720148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775" name="Shape 775"/>
          <p:cNvSpPr/>
          <p:nvPr/>
        </p:nvSpPr>
        <p:spPr>
          <a:xfrm>
            <a:off x="6983473" y="4876515"/>
            <a:ext cx="417781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776" name="Shape 776"/>
          <p:cNvSpPr/>
          <p:nvPr/>
        </p:nvSpPr>
        <p:spPr>
          <a:xfrm>
            <a:off x="6983473" y="6316178"/>
            <a:ext cx="417781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c</a:t>
            </a:r>
          </a:p>
        </p:txBody>
      </p:sp>
      <p:sp>
        <p:nvSpPr>
          <p:cNvPr id="777" name="Shape 777"/>
          <p:cNvSpPr/>
          <p:nvPr/>
        </p:nvSpPr>
        <p:spPr>
          <a:xfrm>
            <a:off x="6979918" y="5679757"/>
            <a:ext cx="417780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b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9" name="Shape 779"/>
          <p:cNvSpPr/>
          <p:nvPr/>
        </p:nvSpPr>
        <p:spPr>
          <a:xfrm flipH="1">
            <a:off x="3054158" y="549544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80" name="Shape 780"/>
          <p:cNvSpPr/>
          <p:nvPr/>
        </p:nvSpPr>
        <p:spPr>
          <a:xfrm rot="10800000">
            <a:off x="3005909" y="563219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81" name="Shape 781"/>
          <p:cNvSpPr/>
          <p:nvPr/>
        </p:nvSpPr>
        <p:spPr>
          <a:xfrm rot="10800000">
            <a:off x="3005909" y="670974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782" name="Shape 782"/>
          <p:cNvSpPr/>
          <p:nvPr/>
        </p:nvSpPr>
        <p:spPr>
          <a:xfrm>
            <a:off x="2749191" y="5233806"/>
            <a:ext cx="609936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783" name="Shape 783"/>
          <p:cNvSpPr/>
          <p:nvPr/>
        </p:nvSpPr>
        <p:spPr>
          <a:xfrm flipV="1">
            <a:off x="3091445" y="5680745"/>
            <a:ext cx="369176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84" name="Shape 784"/>
          <p:cNvSpPr/>
          <p:nvPr/>
        </p:nvSpPr>
        <p:spPr>
          <a:xfrm flipV="1">
            <a:off x="3091445" y="6758296"/>
            <a:ext cx="369176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85" name="Shape 785"/>
          <p:cNvSpPr/>
          <p:nvPr/>
        </p:nvSpPr>
        <p:spPr>
          <a:xfrm flipH="1">
            <a:off x="6767190" y="549544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788" name="Group 788"/>
          <p:cNvGrpSpPr/>
          <p:nvPr/>
        </p:nvGrpSpPr>
        <p:grpSpPr>
          <a:xfrm>
            <a:off x="5466925" y="5497678"/>
            <a:ext cx="505917" cy="366135"/>
            <a:chOff x="-20032" y="0"/>
            <a:chExt cx="505915" cy="366134"/>
          </a:xfrm>
        </p:grpSpPr>
        <p:sp>
          <p:nvSpPr>
            <p:cNvPr id="786" name="Shape 786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87" name="Shape 787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791" name="Group 791"/>
          <p:cNvGrpSpPr/>
          <p:nvPr/>
        </p:nvGrpSpPr>
        <p:grpSpPr>
          <a:xfrm>
            <a:off x="3665507" y="5497678"/>
            <a:ext cx="505917" cy="366135"/>
            <a:chOff x="-20032" y="0"/>
            <a:chExt cx="505915" cy="366134"/>
          </a:xfrm>
        </p:grpSpPr>
        <p:sp>
          <p:nvSpPr>
            <p:cNvPr id="789" name="Shape 789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90" name="Shape 790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792" name="Shape 792"/>
          <p:cNvSpPr/>
          <p:nvPr/>
        </p:nvSpPr>
        <p:spPr>
          <a:xfrm>
            <a:off x="4363139" y="566653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93" name="Shape 793"/>
          <p:cNvSpPr/>
          <p:nvPr/>
        </p:nvSpPr>
        <p:spPr>
          <a:xfrm flipV="1">
            <a:off x="3491725" y="4888172"/>
            <a:ext cx="2651477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94" name="Shape 794"/>
          <p:cNvSpPr/>
          <p:nvPr/>
        </p:nvSpPr>
        <p:spPr>
          <a:xfrm>
            <a:off x="6135239" y="489919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95" name="Shape 795"/>
          <p:cNvSpPr/>
          <p:nvPr/>
        </p:nvSpPr>
        <p:spPr>
          <a:xfrm>
            <a:off x="3500489" y="489919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796" name="Shape 796"/>
          <p:cNvSpPr/>
          <p:nvPr/>
        </p:nvSpPr>
        <p:spPr>
          <a:xfrm>
            <a:off x="6407117" y="5233806"/>
            <a:ext cx="720147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grpSp>
        <p:nvGrpSpPr>
          <p:cNvPr id="799" name="Group 799"/>
          <p:cNvGrpSpPr/>
          <p:nvPr/>
        </p:nvGrpSpPr>
        <p:grpSpPr>
          <a:xfrm>
            <a:off x="3584617" y="4698257"/>
            <a:ext cx="718497" cy="369671"/>
            <a:chOff x="0" y="0"/>
            <a:chExt cx="718496" cy="369670"/>
          </a:xfrm>
        </p:grpSpPr>
        <p:sp>
          <p:nvSpPr>
            <p:cNvPr id="797" name="Shape 797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798" name="Shape 798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grpSp>
        <p:nvGrpSpPr>
          <p:cNvPr id="802" name="Group 802"/>
          <p:cNvGrpSpPr/>
          <p:nvPr/>
        </p:nvGrpSpPr>
        <p:grpSpPr>
          <a:xfrm>
            <a:off x="5360635" y="4698257"/>
            <a:ext cx="718498" cy="369671"/>
            <a:chOff x="0" y="0"/>
            <a:chExt cx="718496" cy="369670"/>
          </a:xfrm>
        </p:grpSpPr>
        <p:sp>
          <p:nvSpPr>
            <p:cNvPr id="800" name="Shape 800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01" name="Shape 801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sp>
        <p:nvSpPr>
          <p:cNvPr id="803" name="Shape 803"/>
          <p:cNvSpPr/>
          <p:nvPr/>
        </p:nvSpPr>
        <p:spPr>
          <a:xfrm>
            <a:off x="5296727" y="566653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806" name="Group 806"/>
          <p:cNvGrpSpPr/>
          <p:nvPr/>
        </p:nvGrpSpPr>
        <p:grpSpPr>
          <a:xfrm rot="16200000">
            <a:off x="4947004" y="6027628"/>
            <a:ext cx="718497" cy="369672"/>
            <a:chOff x="0" y="0"/>
            <a:chExt cx="718496" cy="369670"/>
          </a:xfrm>
        </p:grpSpPr>
        <p:sp>
          <p:nvSpPr>
            <p:cNvPr id="804" name="Shape 804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05" name="Shape 805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809" name="Group 809"/>
          <p:cNvGrpSpPr/>
          <p:nvPr/>
        </p:nvGrpSpPr>
        <p:grpSpPr>
          <a:xfrm rot="16200000">
            <a:off x="4006255" y="6027628"/>
            <a:ext cx="718498" cy="369672"/>
            <a:chOff x="0" y="0"/>
            <a:chExt cx="718496" cy="369670"/>
          </a:xfrm>
        </p:grpSpPr>
        <p:sp>
          <p:nvSpPr>
            <p:cNvPr id="807" name="Shape 807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08" name="Shape 808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810" name="Shape 810"/>
          <p:cNvSpPr/>
          <p:nvPr/>
        </p:nvSpPr>
        <p:spPr>
          <a:xfrm>
            <a:off x="4811588" y="4535707"/>
            <a:ext cx="1" cy="263364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11" name="Shape 811"/>
          <p:cNvSpPr/>
          <p:nvPr/>
        </p:nvSpPr>
        <p:spPr>
          <a:xfrm rot="10800000">
            <a:off x="4769213" y="672244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12" name="Shape 812"/>
          <p:cNvSpPr/>
          <p:nvPr/>
        </p:nvSpPr>
        <p:spPr>
          <a:xfrm rot="10800000">
            <a:off x="4769560" y="5639810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13" name="Shape 813"/>
          <p:cNvSpPr/>
          <p:nvPr/>
        </p:nvSpPr>
        <p:spPr>
          <a:xfrm rot="10800000">
            <a:off x="4770925" y="4847237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14" name="Shape 814"/>
          <p:cNvSpPr/>
          <p:nvPr/>
        </p:nvSpPr>
        <p:spPr>
          <a:xfrm>
            <a:off x="4457389" y="432624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815" name="Shape 815"/>
          <p:cNvSpPr/>
          <p:nvPr/>
        </p:nvSpPr>
        <p:spPr>
          <a:xfrm>
            <a:off x="4457389" y="703388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A’</a:t>
            </a:r>
          </a:p>
        </p:txBody>
      </p:sp>
      <p:sp>
        <p:nvSpPr>
          <p:cNvPr id="816" name="Shape 816"/>
          <p:cNvSpPr/>
          <p:nvPr/>
        </p:nvSpPr>
        <p:spPr>
          <a:xfrm>
            <a:off x="4457389" y="4978263"/>
            <a:ext cx="720148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817" name="Shape 817"/>
          <p:cNvSpPr/>
          <p:nvPr/>
        </p:nvSpPr>
        <p:spPr>
          <a:xfrm>
            <a:off x="4595873" y="4957795"/>
            <a:ext cx="417781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818" name="Shape 818"/>
          <p:cNvSpPr/>
          <p:nvPr/>
        </p:nvSpPr>
        <p:spPr>
          <a:xfrm>
            <a:off x="4595873" y="6397458"/>
            <a:ext cx="417781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c</a:t>
            </a:r>
          </a:p>
        </p:txBody>
      </p:sp>
      <p:sp>
        <p:nvSpPr>
          <p:cNvPr id="819" name="Shape 819"/>
          <p:cNvSpPr/>
          <p:nvPr/>
        </p:nvSpPr>
        <p:spPr>
          <a:xfrm>
            <a:off x="4592318" y="5761037"/>
            <a:ext cx="417780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b</a:t>
            </a:r>
          </a:p>
        </p:txBody>
      </p:sp>
      <p:sp>
        <p:nvSpPr>
          <p:cNvPr id="820" name="Shape 820"/>
          <p:cNvSpPr/>
          <p:nvPr/>
        </p:nvSpPr>
        <p:spPr>
          <a:xfrm flipH="1">
            <a:off x="1890904" y="5669475"/>
            <a:ext cx="1" cy="108597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21" name="Shape 821"/>
          <p:cNvSpPr/>
          <p:nvPr/>
        </p:nvSpPr>
        <p:spPr>
          <a:xfrm>
            <a:off x="1732154" y="5851430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22" name="Shape 822"/>
          <p:cNvSpPr/>
          <p:nvPr/>
        </p:nvSpPr>
        <p:spPr>
          <a:xfrm>
            <a:off x="1013551" y="5794280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823" name="Shape 823"/>
          <p:cNvSpPr/>
          <p:nvPr/>
        </p:nvSpPr>
        <p:spPr>
          <a:xfrm flipV="1">
            <a:off x="1901054" y="568024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24" name="Shape 824"/>
          <p:cNvSpPr/>
          <p:nvPr/>
        </p:nvSpPr>
        <p:spPr>
          <a:xfrm flipV="1">
            <a:off x="1899929" y="6758296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25" name="Shape 825"/>
          <p:cNvSpPr/>
          <p:nvPr/>
        </p:nvSpPr>
        <p:spPr>
          <a:xfrm>
            <a:off x="1608132" y="5827112"/>
            <a:ext cx="1" cy="366136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826" name="Shape 826"/>
          <p:cNvSpPr/>
          <p:nvPr/>
        </p:nvSpPr>
        <p:spPr>
          <a:xfrm>
            <a:off x="1013551" y="6228663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grpSp>
        <p:nvGrpSpPr>
          <p:cNvPr id="829" name="Group 829"/>
          <p:cNvGrpSpPr/>
          <p:nvPr/>
        </p:nvGrpSpPr>
        <p:grpSpPr>
          <a:xfrm>
            <a:off x="2183855" y="5497678"/>
            <a:ext cx="505916" cy="366135"/>
            <a:chOff x="-20032" y="0"/>
            <a:chExt cx="505915" cy="366134"/>
          </a:xfrm>
        </p:grpSpPr>
        <p:sp>
          <p:nvSpPr>
            <p:cNvPr id="827" name="Shape 827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28" name="Shape 828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830" name="Shape 830"/>
          <p:cNvSpPr/>
          <p:nvPr/>
        </p:nvSpPr>
        <p:spPr>
          <a:xfrm>
            <a:off x="1734167" y="6285813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31" name="Shape 831"/>
          <p:cNvSpPr/>
          <p:nvPr/>
        </p:nvSpPr>
        <p:spPr>
          <a:xfrm>
            <a:off x="1608132" y="626149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832" name="Shape 832"/>
          <p:cNvSpPr/>
          <p:nvPr/>
        </p:nvSpPr>
        <p:spPr>
          <a:xfrm>
            <a:off x="7918557" y="5668896"/>
            <a:ext cx="1" cy="1085979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33" name="Shape 833"/>
          <p:cNvSpPr/>
          <p:nvPr/>
        </p:nvSpPr>
        <p:spPr>
          <a:xfrm flipH="1">
            <a:off x="7759807" y="5850851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34" name="Shape 834"/>
          <p:cNvSpPr/>
          <p:nvPr/>
        </p:nvSpPr>
        <p:spPr>
          <a:xfrm>
            <a:off x="8308029" y="5793701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835" name="Shape 835"/>
          <p:cNvSpPr/>
          <p:nvPr/>
        </p:nvSpPr>
        <p:spPr>
          <a:xfrm flipH="1" flipV="1">
            <a:off x="6792590" y="5679669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36" name="Shape 836"/>
          <p:cNvSpPr/>
          <p:nvPr/>
        </p:nvSpPr>
        <p:spPr>
          <a:xfrm flipH="1" flipV="1">
            <a:off x="6793716" y="675771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37" name="Shape 837"/>
          <p:cNvSpPr/>
          <p:nvPr/>
        </p:nvSpPr>
        <p:spPr>
          <a:xfrm>
            <a:off x="8201329" y="5826534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838" name="Shape 838"/>
          <p:cNvSpPr/>
          <p:nvPr/>
        </p:nvSpPr>
        <p:spPr>
          <a:xfrm>
            <a:off x="8201329" y="622808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- </a:t>
            </a:r>
            <a:r>
              <a:rPr u="sng"/>
              <a:t>U</a:t>
            </a:r>
            <a:r>
              <a:rPr baseline="-25000"/>
              <a:t>01</a:t>
            </a:r>
          </a:p>
        </p:txBody>
      </p:sp>
      <p:grpSp>
        <p:nvGrpSpPr>
          <p:cNvPr id="841" name="Group 841"/>
          <p:cNvGrpSpPr/>
          <p:nvPr/>
        </p:nvGrpSpPr>
        <p:grpSpPr>
          <a:xfrm>
            <a:off x="7119692" y="5497099"/>
            <a:ext cx="505916" cy="366135"/>
            <a:chOff x="-20032" y="0"/>
            <a:chExt cx="505915" cy="366134"/>
          </a:xfrm>
        </p:grpSpPr>
        <p:sp>
          <p:nvSpPr>
            <p:cNvPr id="839" name="Shape 839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40" name="Shape 840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842" name="Shape 842"/>
          <p:cNvSpPr/>
          <p:nvPr/>
        </p:nvSpPr>
        <p:spPr>
          <a:xfrm flipH="1">
            <a:off x="7757795" y="6285234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43" name="Shape 843"/>
          <p:cNvSpPr/>
          <p:nvPr/>
        </p:nvSpPr>
        <p:spPr>
          <a:xfrm>
            <a:off x="8201329" y="6260917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844" name="Shape 844"/>
          <p:cNvSpPr/>
          <p:nvPr/>
        </p:nvSpPr>
        <p:spPr>
          <a:xfrm rot="10800000">
            <a:off x="6718941" y="670974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45" name="Shape 845"/>
          <p:cNvSpPr/>
          <p:nvPr/>
        </p:nvSpPr>
        <p:spPr>
          <a:xfrm rot="10800000">
            <a:off x="6718941" y="563219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7" name="Shape 847"/>
          <p:cNvSpPr/>
          <p:nvPr/>
        </p:nvSpPr>
        <p:spPr>
          <a:xfrm flipH="1">
            <a:off x="3054158" y="549544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48" name="Shape 848"/>
          <p:cNvSpPr/>
          <p:nvPr/>
        </p:nvSpPr>
        <p:spPr>
          <a:xfrm rot="10800000">
            <a:off x="3005909" y="563219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49" name="Shape 849"/>
          <p:cNvSpPr/>
          <p:nvPr/>
        </p:nvSpPr>
        <p:spPr>
          <a:xfrm rot="10800000">
            <a:off x="3005909" y="670974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50" name="Shape 850"/>
          <p:cNvSpPr/>
          <p:nvPr/>
        </p:nvSpPr>
        <p:spPr>
          <a:xfrm>
            <a:off x="2749191" y="5233806"/>
            <a:ext cx="609936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851" name="Shape 851"/>
          <p:cNvSpPr/>
          <p:nvPr/>
        </p:nvSpPr>
        <p:spPr>
          <a:xfrm flipV="1">
            <a:off x="3091445" y="5680745"/>
            <a:ext cx="369176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52" name="Shape 852"/>
          <p:cNvSpPr/>
          <p:nvPr/>
        </p:nvSpPr>
        <p:spPr>
          <a:xfrm flipV="1">
            <a:off x="3091445" y="6758296"/>
            <a:ext cx="369176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53" name="Shape 853"/>
          <p:cNvSpPr/>
          <p:nvPr/>
        </p:nvSpPr>
        <p:spPr>
          <a:xfrm flipH="1">
            <a:off x="6767190" y="549544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856" name="Group 856"/>
          <p:cNvGrpSpPr/>
          <p:nvPr/>
        </p:nvGrpSpPr>
        <p:grpSpPr>
          <a:xfrm>
            <a:off x="5466925" y="5497678"/>
            <a:ext cx="505917" cy="366135"/>
            <a:chOff x="-20032" y="0"/>
            <a:chExt cx="505915" cy="366134"/>
          </a:xfrm>
        </p:grpSpPr>
        <p:sp>
          <p:nvSpPr>
            <p:cNvPr id="854" name="Shape 854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55" name="Shape 855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859" name="Group 859"/>
          <p:cNvGrpSpPr/>
          <p:nvPr/>
        </p:nvGrpSpPr>
        <p:grpSpPr>
          <a:xfrm>
            <a:off x="3665507" y="5497678"/>
            <a:ext cx="505917" cy="366135"/>
            <a:chOff x="-20032" y="0"/>
            <a:chExt cx="505915" cy="366134"/>
          </a:xfrm>
        </p:grpSpPr>
        <p:sp>
          <p:nvSpPr>
            <p:cNvPr id="857" name="Shape 857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58" name="Shape 858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860" name="Shape 860"/>
          <p:cNvSpPr/>
          <p:nvPr/>
        </p:nvSpPr>
        <p:spPr>
          <a:xfrm>
            <a:off x="4363139" y="566653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61" name="Shape 861"/>
          <p:cNvSpPr/>
          <p:nvPr/>
        </p:nvSpPr>
        <p:spPr>
          <a:xfrm flipV="1">
            <a:off x="3491725" y="4888172"/>
            <a:ext cx="2651477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62" name="Shape 862"/>
          <p:cNvSpPr/>
          <p:nvPr/>
        </p:nvSpPr>
        <p:spPr>
          <a:xfrm>
            <a:off x="6135239" y="489919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63" name="Shape 863"/>
          <p:cNvSpPr/>
          <p:nvPr/>
        </p:nvSpPr>
        <p:spPr>
          <a:xfrm>
            <a:off x="3500489" y="489919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64" name="Shape 864"/>
          <p:cNvSpPr/>
          <p:nvPr/>
        </p:nvSpPr>
        <p:spPr>
          <a:xfrm>
            <a:off x="6407117" y="5233806"/>
            <a:ext cx="720147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grpSp>
        <p:nvGrpSpPr>
          <p:cNvPr id="867" name="Group 867"/>
          <p:cNvGrpSpPr/>
          <p:nvPr/>
        </p:nvGrpSpPr>
        <p:grpSpPr>
          <a:xfrm>
            <a:off x="3584617" y="4698257"/>
            <a:ext cx="718497" cy="369671"/>
            <a:chOff x="0" y="0"/>
            <a:chExt cx="718496" cy="369670"/>
          </a:xfrm>
        </p:grpSpPr>
        <p:sp>
          <p:nvSpPr>
            <p:cNvPr id="865" name="Shape 865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66" name="Shape 866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grpSp>
        <p:nvGrpSpPr>
          <p:cNvPr id="870" name="Group 870"/>
          <p:cNvGrpSpPr/>
          <p:nvPr/>
        </p:nvGrpSpPr>
        <p:grpSpPr>
          <a:xfrm>
            <a:off x="5360635" y="4698257"/>
            <a:ext cx="718498" cy="369671"/>
            <a:chOff x="0" y="0"/>
            <a:chExt cx="718496" cy="369670"/>
          </a:xfrm>
        </p:grpSpPr>
        <p:sp>
          <p:nvSpPr>
            <p:cNvPr id="868" name="Shape 868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69" name="Shape 869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sp>
        <p:nvSpPr>
          <p:cNvPr id="871" name="Shape 871"/>
          <p:cNvSpPr/>
          <p:nvPr/>
        </p:nvSpPr>
        <p:spPr>
          <a:xfrm>
            <a:off x="5296727" y="566653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874" name="Group 874"/>
          <p:cNvGrpSpPr/>
          <p:nvPr/>
        </p:nvGrpSpPr>
        <p:grpSpPr>
          <a:xfrm rot="16200000">
            <a:off x="4947004" y="6027628"/>
            <a:ext cx="718497" cy="369672"/>
            <a:chOff x="0" y="0"/>
            <a:chExt cx="718496" cy="369670"/>
          </a:xfrm>
        </p:grpSpPr>
        <p:sp>
          <p:nvSpPr>
            <p:cNvPr id="872" name="Shape 872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73" name="Shape 873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877" name="Group 877"/>
          <p:cNvGrpSpPr/>
          <p:nvPr/>
        </p:nvGrpSpPr>
        <p:grpSpPr>
          <a:xfrm rot="16200000">
            <a:off x="4006255" y="6027628"/>
            <a:ext cx="718498" cy="369672"/>
            <a:chOff x="0" y="0"/>
            <a:chExt cx="718496" cy="369670"/>
          </a:xfrm>
        </p:grpSpPr>
        <p:sp>
          <p:nvSpPr>
            <p:cNvPr id="875" name="Shape 875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76" name="Shape 876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878" name="Shape 878"/>
          <p:cNvSpPr/>
          <p:nvPr/>
        </p:nvSpPr>
        <p:spPr>
          <a:xfrm>
            <a:off x="4811588" y="4535707"/>
            <a:ext cx="1" cy="263364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79" name="Shape 879"/>
          <p:cNvSpPr/>
          <p:nvPr/>
        </p:nvSpPr>
        <p:spPr>
          <a:xfrm rot="10800000">
            <a:off x="4769213" y="672244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80" name="Shape 880"/>
          <p:cNvSpPr/>
          <p:nvPr/>
        </p:nvSpPr>
        <p:spPr>
          <a:xfrm rot="10800000">
            <a:off x="4769560" y="5639810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81" name="Shape 881"/>
          <p:cNvSpPr/>
          <p:nvPr/>
        </p:nvSpPr>
        <p:spPr>
          <a:xfrm rot="10800000">
            <a:off x="4770925" y="4847237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82" name="Shape 882"/>
          <p:cNvSpPr/>
          <p:nvPr/>
        </p:nvSpPr>
        <p:spPr>
          <a:xfrm>
            <a:off x="4457389" y="432624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883" name="Shape 883"/>
          <p:cNvSpPr/>
          <p:nvPr/>
        </p:nvSpPr>
        <p:spPr>
          <a:xfrm>
            <a:off x="4457389" y="703388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A’</a:t>
            </a:r>
          </a:p>
        </p:txBody>
      </p:sp>
      <p:sp>
        <p:nvSpPr>
          <p:cNvPr id="884" name="Shape 884"/>
          <p:cNvSpPr/>
          <p:nvPr/>
        </p:nvSpPr>
        <p:spPr>
          <a:xfrm>
            <a:off x="4457389" y="4978263"/>
            <a:ext cx="720148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885" name="Shape 885"/>
          <p:cNvSpPr/>
          <p:nvPr/>
        </p:nvSpPr>
        <p:spPr>
          <a:xfrm>
            <a:off x="4595873" y="4957795"/>
            <a:ext cx="417781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886" name="Shape 886"/>
          <p:cNvSpPr/>
          <p:nvPr/>
        </p:nvSpPr>
        <p:spPr>
          <a:xfrm>
            <a:off x="4595873" y="6397458"/>
            <a:ext cx="417781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c</a:t>
            </a:r>
          </a:p>
        </p:txBody>
      </p:sp>
      <p:sp>
        <p:nvSpPr>
          <p:cNvPr id="887" name="Shape 887"/>
          <p:cNvSpPr/>
          <p:nvPr/>
        </p:nvSpPr>
        <p:spPr>
          <a:xfrm>
            <a:off x="4592318" y="5761037"/>
            <a:ext cx="417780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b</a:t>
            </a:r>
          </a:p>
        </p:txBody>
      </p:sp>
      <p:sp>
        <p:nvSpPr>
          <p:cNvPr id="888" name="Shape 888"/>
          <p:cNvSpPr/>
          <p:nvPr/>
        </p:nvSpPr>
        <p:spPr>
          <a:xfrm flipH="1">
            <a:off x="1890904" y="5669475"/>
            <a:ext cx="1" cy="108597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89" name="Shape 889"/>
          <p:cNvSpPr/>
          <p:nvPr/>
        </p:nvSpPr>
        <p:spPr>
          <a:xfrm>
            <a:off x="1732154" y="5851430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90" name="Shape 890"/>
          <p:cNvSpPr/>
          <p:nvPr/>
        </p:nvSpPr>
        <p:spPr>
          <a:xfrm>
            <a:off x="1013551" y="5794280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891" name="Shape 891"/>
          <p:cNvSpPr/>
          <p:nvPr/>
        </p:nvSpPr>
        <p:spPr>
          <a:xfrm flipV="1">
            <a:off x="1901054" y="568024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92" name="Shape 892"/>
          <p:cNvSpPr/>
          <p:nvPr/>
        </p:nvSpPr>
        <p:spPr>
          <a:xfrm flipV="1">
            <a:off x="1899929" y="6758296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93" name="Shape 893"/>
          <p:cNvSpPr/>
          <p:nvPr/>
        </p:nvSpPr>
        <p:spPr>
          <a:xfrm>
            <a:off x="1608132" y="5827112"/>
            <a:ext cx="1" cy="366136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896" name="Group 896"/>
          <p:cNvGrpSpPr/>
          <p:nvPr/>
        </p:nvGrpSpPr>
        <p:grpSpPr>
          <a:xfrm>
            <a:off x="2183855" y="5497678"/>
            <a:ext cx="505916" cy="366135"/>
            <a:chOff x="-20032" y="0"/>
            <a:chExt cx="505915" cy="366134"/>
          </a:xfrm>
        </p:grpSpPr>
        <p:sp>
          <p:nvSpPr>
            <p:cNvPr id="894" name="Shape 894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895" name="Shape 895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897" name="Shape 897"/>
          <p:cNvSpPr/>
          <p:nvPr/>
        </p:nvSpPr>
        <p:spPr>
          <a:xfrm>
            <a:off x="7918557" y="5668896"/>
            <a:ext cx="1" cy="1085979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898" name="Shape 898"/>
          <p:cNvSpPr/>
          <p:nvPr/>
        </p:nvSpPr>
        <p:spPr>
          <a:xfrm flipH="1">
            <a:off x="7759807" y="5850851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899" name="Shape 899"/>
          <p:cNvSpPr/>
          <p:nvPr/>
        </p:nvSpPr>
        <p:spPr>
          <a:xfrm>
            <a:off x="8308029" y="5793701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900" name="Shape 900"/>
          <p:cNvSpPr/>
          <p:nvPr/>
        </p:nvSpPr>
        <p:spPr>
          <a:xfrm flipH="1" flipV="1">
            <a:off x="6792590" y="5679669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01" name="Shape 901"/>
          <p:cNvSpPr/>
          <p:nvPr/>
        </p:nvSpPr>
        <p:spPr>
          <a:xfrm flipH="1" flipV="1">
            <a:off x="6793716" y="675771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02" name="Shape 902"/>
          <p:cNvSpPr/>
          <p:nvPr/>
        </p:nvSpPr>
        <p:spPr>
          <a:xfrm>
            <a:off x="8201329" y="5826534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905" name="Group 905"/>
          <p:cNvGrpSpPr/>
          <p:nvPr/>
        </p:nvGrpSpPr>
        <p:grpSpPr>
          <a:xfrm>
            <a:off x="7119692" y="5497099"/>
            <a:ext cx="505916" cy="366135"/>
            <a:chOff x="-20032" y="0"/>
            <a:chExt cx="505915" cy="366134"/>
          </a:xfrm>
        </p:grpSpPr>
        <p:sp>
          <p:nvSpPr>
            <p:cNvPr id="903" name="Shape 903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904" name="Shape 904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906" name="Shape 906"/>
          <p:cNvSpPr/>
          <p:nvPr/>
        </p:nvSpPr>
        <p:spPr>
          <a:xfrm rot="10800000">
            <a:off x="6718941" y="670974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07" name="Shape 907"/>
          <p:cNvSpPr/>
          <p:nvPr/>
        </p:nvSpPr>
        <p:spPr>
          <a:xfrm rot="10800000">
            <a:off x="6718941" y="563219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08" name="Shape 908"/>
          <p:cNvSpPr/>
          <p:nvPr/>
        </p:nvSpPr>
        <p:spPr>
          <a:xfrm>
            <a:off x="4158434" y="4495946"/>
            <a:ext cx="50591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a1</a:t>
            </a:r>
          </a:p>
        </p:txBody>
      </p:sp>
      <p:sp>
        <p:nvSpPr>
          <p:cNvPr id="909" name="Shape 909"/>
          <p:cNvSpPr/>
          <p:nvPr/>
        </p:nvSpPr>
        <p:spPr>
          <a:xfrm flipV="1">
            <a:off x="4484883" y="4895792"/>
            <a:ext cx="198888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910" name="Shape 910"/>
          <p:cNvSpPr/>
          <p:nvPr/>
        </p:nvSpPr>
        <p:spPr>
          <a:xfrm>
            <a:off x="4488469" y="6756882"/>
            <a:ext cx="198889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911" name="Shape 911"/>
          <p:cNvSpPr/>
          <p:nvPr/>
        </p:nvSpPr>
        <p:spPr>
          <a:xfrm flipV="1">
            <a:off x="4468002" y="5680745"/>
            <a:ext cx="198889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912" name="Shape 912"/>
          <p:cNvSpPr/>
          <p:nvPr/>
        </p:nvSpPr>
        <p:spPr>
          <a:xfrm>
            <a:off x="3829889" y="5258470"/>
            <a:ext cx="1137440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b1</a:t>
            </a:r>
          </a:p>
        </p:txBody>
      </p:sp>
      <p:sp>
        <p:nvSpPr>
          <p:cNvPr id="913" name="Shape 913"/>
          <p:cNvSpPr/>
          <p:nvPr/>
        </p:nvSpPr>
        <p:spPr>
          <a:xfrm>
            <a:off x="4145650" y="6748771"/>
            <a:ext cx="50591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c1</a:t>
            </a:r>
          </a:p>
        </p:txBody>
      </p:sp>
      <p:sp>
        <p:nvSpPr>
          <p:cNvPr id="914" name="Shape 914"/>
          <p:cNvSpPr/>
          <p:nvPr/>
        </p:nvSpPr>
        <p:spPr>
          <a:xfrm flipH="1">
            <a:off x="4966344" y="4881517"/>
            <a:ext cx="198888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915" name="Shape 915"/>
          <p:cNvSpPr/>
          <p:nvPr/>
        </p:nvSpPr>
        <p:spPr>
          <a:xfrm flipH="1">
            <a:off x="4916925" y="5676736"/>
            <a:ext cx="198888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916" name="Shape 916"/>
          <p:cNvSpPr/>
          <p:nvPr/>
        </p:nvSpPr>
        <p:spPr>
          <a:xfrm flipH="1">
            <a:off x="4910696" y="6756882"/>
            <a:ext cx="198889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917" name="Shape 917"/>
          <p:cNvSpPr/>
          <p:nvPr/>
        </p:nvSpPr>
        <p:spPr>
          <a:xfrm>
            <a:off x="4975776" y="4495946"/>
            <a:ext cx="50591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a2</a:t>
            </a:r>
          </a:p>
        </p:txBody>
      </p:sp>
      <p:sp>
        <p:nvSpPr>
          <p:cNvPr id="918" name="Shape 918"/>
          <p:cNvSpPr/>
          <p:nvPr/>
        </p:nvSpPr>
        <p:spPr>
          <a:xfrm>
            <a:off x="4996231" y="5289245"/>
            <a:ext cx="50591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b2</a:t>
            </a:r>
          </a:p>
        </p:txBody>
      </p:sp>
      <p:sp>
        <p:nvSpPr>
          <p:cNvPr id="919" name="Shape 919"/>
          <p:cNvSpPr/>
          <p:nvPr/>
        </p:nvSpPr>
        <p:spPr>
          <a:xfrm>
            <a:off x="4968884" y="6777862"/>
            <a:ext cx="50591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c3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" name="Shape 921"/>
          <p:cNvSpPr/>
          <p:nvPr/>
        </p:nvSpPr>
        <p:spPr>
          <a:xfrm flipH="1">
            <a:off x="3054158" y="549544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22" name="Shape 922"/>
          <p:cNvSpPr/>
          <p:nvPr/>
        </p:nvSpPr>
        <p:spPr>
          <a:xfrm rot="10800000">
            <a:off x="3005909" y="563219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23" name="Shape 923"/>
          <p:cNvSpPr/>
          <p:nvPr/>
        </p:nvSpPr>
        <p:spPr>
          <a:xfrm rot="10800000">
            <a:off x="3005909" y="670974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24" name="Shape 924"/>
          <p:cNvSpPr/>
          <p:nvPr/>
        </p:nvSpPr>
        <p:spPr>
          <a:xfrm>
            <a:off x="2749191" y="5233806"/>
            <a:ext cx="609936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925" name="Shape 925"/>
          <p:cNvSpPr/>
          <p:nvPr/>
        </p:nvSpPr>
        <p:spPr>
          <a:xfrm flipV="1">
            <a:off x="3091445" y="5680745"/>
            <a:ext cx="175873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26" name="Shape 926"/>
          <p:cNvSpPr/>
          <p:nvPr/>
        </p:nvSpPr>
        <p:spPr>
          <a:xfrm flipV="1">
            <a:off x="3091445" y="6758296"/>
            <a:ext cx="175873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929" name="Group 929"/>
          <p:cNvGrpSpPr/>
          <p:nvPr/>
        </p:nvGrpSpPr>
        <p:grpSpPr>
          <a:xfrm>
            <a:off x="3665507" y="5497678"/>
            <a:ext cx="505917" cy="366135"/>
            <a:chOff x="-20032" y="0"/>
            <a:chExt cx="505915" cy="366134"/>
          </a:xfrm>
        </p:grpSpPr>
        <p:sp>
          <p:nvSpPr>
            <p:cNvPr id="927" name="Shape 927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928" name="Shape 928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930" name="Shape 930"/>
          <p:cNvSpPr/>
          <p:nvPr/>
        </p:nvSpPr>
        <p:spPr>
          <a:xfrm>
            <a:off x="4363139" y="566653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31" name="Shape 931"/>
          <p:cNvSpPr/>
          <p:nvPr/>
        </p:nvSpPr>
        <p:spPr>
          <a:xfrm flipV="1">
            <a:off x="3491725" y="4888172"/>
            <a:ext cx="131303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32" name="Shape 932"/>
          <p:cNvSpPr/>
          <p:nvPr/>
        </p:nvSpPr>
        <p:spPr>
          <a:xfrm>
            <a:off x="3500489" y="489919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935" name="Group 935"/>
          <p:cNvGrpSpPr/>
          <p:nvPr/>
        </p:nvGrpSpPr>
        <p:grpSpPr>
          <a:xfrm>
            <a:off x="3584617" y="4698257"/>
            <a:ext cx="718497" cy="369671"/>
            <a:chOff x="0" y="0"/>
            <a:chExt cx="718496" cy="369670"/>
          </a:xfrm>
        </p:grpSpPr>
        <p:sp>
          <p:nvSpPr>
            <p:cNvPr id="933" name="Shape 933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934" name="Shape 934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grpSp>
        <p:nvGrpSpPr>
          <p:cNvPr id="938" name="Group 938"/>
          <p:cNvGrpSpPr/>
          <p:nvPr/>
        </p:nvGrpSpPr>
        <p:grpSpPr>
          <a:xfrm rot="16200000">
            <a:off x="4006255" y="6027628"/>
            <a:ext cx="718498" cy="369672"/>
            <a:chOff x="0" y="0"/>
            <a:chExt cx="718496" cy="369670"/>
          </a:xfrm>
        </p:grpSpPr>
        <p:sp>
          <p:nvSpPr>
            <p:cNvPr id="936" name="Shape 936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937" name="Shape 937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939" name="Shape 939"/>
          <p:cNvSpPr/>
          <p:nvPr/>
        </p:nvSpPr>
        <p:spPr>
          <a:xfrm>
            <a:off x="4811588" y="4535707"/>
            <a:ext cx="1" cy="263364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40" name="Shape 940"/>
          <p:cNvSpPr/>
          <p:nvPr/>
        </p:nvSpPr>
        <p:spPr>
          <a:xfrm rot="10800000">
            <a:off x="4769213" y="672244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41" name="Shape 941"/>
          <p:cNvSpPr/>
          <p:nvPr/>
        </p:nvSpPr>
        <p:spPr>
          <a:xfrm rot="10800000">
            <a:off x="4769560" y="5639810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42" name="Shape 942"/>
          <p:cNvSpPr/>
          <p:nvPr/>
        </p:nvSpPr>
        <p:spPr>
          <a:xfrm rot="10800000">
            <a:off x="4770925" y="4847237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43" name="Shape 943"/>
          <p:cNvSpPr/>
          <p:nvPr/>
        </p:nvSpPr>
        <p:spPr>
          <a:xfrm>
            <a:off x="4457389" y="432624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944" name="Shape 944"/>
          <p:cNvSpPr/>
          <p:nvPr/>
        </p:nvSpPr>
        <p:spPr>
          <a:xfrm>
            <a:off x="4457389" y="703388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A’</a:t>
            </a:r>
          </a:p>
        </p:txBody>
      </p:sp>
      <p:sp>
        <p:nvSpPr>
          <p:cNvPr id="945" name="Shape 945"/>
          <p:cNvSpPr/>
          <p:nvPr/>
        </p:nvSpPr>
        <p:spPr>
          <a:xfrm>
            <a:off x="4457389" y="4978263"/>
            <a:ext cx="720148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946" name="Shape 946"/>
          <p:cNvSpPr/>
          <p:nvPr/>
        </p:nvSpPr>
        <p:spPr>
          <a:xfrm>
            <a:off x="4595873" y="4957795"/>
            <a:ext cx="417781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947" name="Shape 947"/>
          <p:cNvSpPr/>
          <p:nvPr/>
        </p:nvSpPr>
        <p:spPr>
          <a:xfrm>
            <a:off x="4595873" y="6397458"/>
            <a:ext cx="417781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c</a:t>
            </a:r>
          </a:p>
        </p:txBody>
      </p:sp>
      <p:sp>
        <p:nvSpPr>
          <p:cNvPr id="948" name="Shape 948"/>
          <p:cNvSpPr/>
          <p:nvPr/>
        </p:nvSpPr>
        <p:spPr>
          <a:xfrm>
            <a:off x="4592318" y="5761037"/>
            <a:ext cx="417780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b</a:t>
            </a:r>
          </a:p>
        </p:txBody>
      </p:sp>
      <p:sp>
        <p:nvSpPr>
          <p:cNvPr id="949" name="Shape 949"/>
          <p:cNvSpPr/>
          <p:nvPr/>
        </p:nvSpPr>
        <p:spPr>
          <a:xfrm flipH="1">
            <a:off x="1890904" y="5669475"/>
            <a:ext cx="1" cy="108597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50" name="Shape 950"/>
          <p:cNvSpPr/>
          <p:nvPr/>
        </p:nvSpPr>
        <p:spPr>
          <a:xfrm>
            <a:off x="1732154" y="5851430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51" name="Shape 951"/>
          <p:cNvSpPr/>
          <p:nvPr/>
        </p:nvSpPr>
        <p:spPr>
          <a:xfrm>
            <a:off x="1013551" y="5794280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952" name="Shape 952"/>
          <p:cNvSpPr/>
          <p:nvPr/>
        </p:nvSpPr>
        <p:spPr>
          <a:xfrm flipV="1">
            <a:off x="1901054" y="568024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53" name="Shape 953"/>
          <p:cNvSpPr/>
          <p:nvPr/>
        </p:nvSpPr>
        <p:spPr>
          <a:xfrm flipV="1">
            <a:off x="1899929" y="6758296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54" name="Shape 954"/>
          <p:cNvSpPr/>
          <p:nvPr/>
        </p:nvSpPr>
        <p:spPr>
          <a:xfrm>
            <a:off x="1608132" y="5827112"/>
            <a:ext cx="1" cy="366136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957" name="Group 957"/>
          <p:cNvGrpSpPr/>
          <p:nvPr/>
        </p:nvGrpSpPr>
        <p:grpSpPr>
          <a:xfrm>
            <a:off x="2183855" y="5497678"/>
            <a:ext cx="505916" cy="366135"/>
            <a:chOff x="-20032" y="0"/>
            <a:chExt cx="505915" cy="366134"/>
          </a:xfrm>
        </p:grpSpPr>
        <p:sp>
          <p:nvSpPr>
            <p:cNvPr id="955" name="Shape 955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956" name="Shape 956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958" name="Shape 958"/>
          <p:cNvSpPr/>
          <p:nvPr/>
        </p:nvSpPr>
        <p:spPr>
          <a:xfrm>
            <a:off x="3048433" y="5880005"/>
            <a:ext cx="1" cy="679033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959" name="Shape 959"/>
          <p:cNvSpPr/>
          <p:nvPr/>
        </p:nvSpPr>
        <p:spPr>
          <a:xfrm>
            <a:off x="2542874" y="5979343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1e</a:t>
            </a:r>
          </a:p>
        </p:txBody>
      </p:sp>
      <p:sp>
        <p:nvSpPr>
          <p:cNvPr id="960" name="Shape 960"/>
          <p:cNvSpPr/>
          <p:nvPr/>
        </p:nvSpPr>
        <p:spPr>
          <a:xfrm>
            <a:off x="3109256" y="5689443"/>
            <a:ext cx="50591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1e</a:t>
            </a:r>
          </a:p>
        </p:txBody>
      </p:sp>
      <p:sp>
        <p:nvSpPr>
          <p:cNvPr id="961" name="Shape 961"/>
          <p:cNvSpPr/>
          <p:nvPr/>
        </p:nvSpPr>
        <p:spPr>
          <a:xfrm flipV="1">
            <a:off x="3176769" y="5669191"/>
            <a:ext cx="198888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962" name="Shape 962"/>
          <p:cNvSpPr/>
          <p:nvPr/>
        </p:nvSpPr>
        <p:spPr>
          <a:xfrm rot="16200000">
            <a:off x="4719926" y="5545342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Leerlauf</a:t>
            </a:r>
          </a:p>
        </p:txBody>
      </p:sp>
      <p:sp>
        <p:nvSpPr>
          <p:cNvPr id="963" name="Shape 963"/>
          <p:cNvSpPr/>
          <p:nvPr/>
        </p:nvSpPr>
        <p:spPr>
          <a:xfrm>
            <a:off x="5442112" y="6088624"/>
            <a:ext cx="417781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2600"/>
            </a:lvl1pPr>
          </a:lstStyle>
          <a:p>
            <a:pPr/>
            <a:r>
              <a:t>≡</a:t>
            </a:r>
          </a:p>
        </p:txBody>
      </p:sp>
      <p:sp>
        <p:nvSpPr>
          <p:cNvPr id="964" name="Shape 964"/>
          <p:cNvSpPr/>
          <p:nvPr/>
        </p:nvSpPr>
        <p:spPr>
          <a:xfrm flipH="1">
            <a:off x="8082444" y="5509206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65" name="Shape 965"/>
          <p:cNvSpPr/>
          <p:nvPr/>
        </p:nvSpPr>
        <p:spPr>
          <a:xfrm rot="10800000">
            <a:off x="8034194" y="5645947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66" name="Shape 966"/>
          <p:cNvSpPr/>
          <p:nvPr/>
        </p:nvSpPr>
        <p:spPr>
          <a:xfrm rot="10800000">
            <a:off x="8034194" y="6723499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67" name="Shape 967"/>
          <p:cNvSpPr/>
          <p:nvPr/>
        </p:nvSpPr>
        <p:spPr>
          <a:xfrm>
            <a:off x="7777477" y="5247563"/>
            <a:ext cx="609935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968" name="Shape 968"/>
          <p:cNvSpPr/>
          <p:nvPr/>
        </p:nvSpPr>
        <p:spPr>
          <a:xfrm flipV="1">
            <a:off x="8119731" y="5694502"/>
            <a:ext cx="131084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69" name="Shape 969"/>
          <p:cNvSpPr/>
          <p:nvPr/>
        </p:nvSpPr>
        <p:spPr>
          <a:xfrm flipV="1">
            <a:off x="8119731" y="6772053"/>
            <a:ext cx="131084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972" name="Group 972"/>
          <p:cNvGrpSpPr/>
          <p:nvPr/>
        </p:nvGrpSpPr>
        <p:grpSpPr>
          <a:xfrm>
            <a:off x="8693793" y="5511435"/>
            <a:ext cx="505917" cy="366135"/>
            <a:chOff x="-20032" y="0"/>
            <a:chExt cx="505915" cy="366134"/>
          </a:xfrm>
        </p:grpSpPr>
        <p:sp>
          <p:nvSpPr>
            <p:cNvPr id="970" name="Shape 970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971" name="Shape 971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973" name="Shape 973"/>
          <p:cNvSpPr/>
          <p:nvPr/>
        </p:nvSpPr>
        <p:spPr>
          <a:xfrm>
            <a:off x="9391424" y="5680288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976" name="Group 976"/>
          <p:cNvGrpSpPr/>
          <p:nvPr/>
        </p:nvGrpSpPr>
        <p:grpSpPr>
          <a:xfrm rot="16200000">
            <a:off x="9034540" y="6041385"/>
            <a:ext cx="718498" cy="369672"/>
            <a:chOff x="0" y="0"/>
            <a:chExt cx="718496" cy="369670"/>
          </a:xfrm>
        </p:grpSpPr>
        <p:sp>
          <p:nvSpPr>
            <p:cNvPr id="974" name="Shape 974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975" name="Shape 975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977" name="Shape 977"/>
          <p:cNvSpPr/>
          <p:nvPr/>
        </p:nvSpPr>
        <p:spPr>
          <a:xfrm>
            <a:off x="6919190" y="5683232"/>
            <a:ext cx="1" cy="108597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78" name="Shape 978"/>
          <p:cNvSpPr/>
          <p:nvPr/>
        </p:nvSpPr>
        <p:spPr>
          <a:xfrm>
            <a:off x="6760440" y="5865186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79" name="Shape 979"/>
          <p:cNvSpPr/>
          <p:nvPr/>
        </p:nvSpPr>
        <p:spPr>
          <a:xfrm>
            <a:off x="6041837" y="5808036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980" name="Shape 980"/>
          <p:cNvSpPr/>
          <p:nvPr/>
        </p:nvSpPr>
        <p:spPr>
          <a:xfrm flipV="1">
            <a:off x="6929340" y="5694005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81" name="Shape 981"/>
          <p:cNvSpPr/>
          <p:nvPr/>
        </p:nvSpPr>
        <p:spPr>
          <a:xfrm flipV="1">
            <a:off x="6928215" y="6772053"/>
            <a:ext cx="1115818" cy="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82" name="Shape 982"/>
          <p:cNvSpPr/>
          <p:nvPr/>
        </p:nvSpPr>
        <p:spPr>
          <a:xfrm>
            <a:off x="6636418" y="5840869"/>
            <a:ext cx="1" cy="366136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985" name="Group 985"/>
          <p:cNvGrpSpPr/>
          <p:nvPr/>
        </p:nvGrpSpPr>
        <p:grpSpPr>
          <a:xfrm>
            <a:off x="7212140" y="5511435"/>
            <a:ext cx="505917" cy="366135"/>
            <a:chOff x="-20032" y="0"/>
            <a:chExt cx="505915" cy="366134"/>
          </a:xfrm>
        </p:grpSpPr>
        <p:sp>
          <p:nvSpPr>
            <p:cNvPr id="983" name="Shape 983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984" name="Shape 984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986" name="Shape 986"/>
          <p:cNvSpPr/>
          <p:nvPr/>
        </p:nvSpPr>
        <p:spPr>
          <a:xfrm>
            <a:off x="8076719" y="5893761"/>
            <a:ext cx="1" cy="679034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987" name="Shape 987"/>
          <p:cNvSpPr/>
          <p:nvPr/>
        </p:nvSpPr>
        <p:spPr>
          <a:xfrm>
            <a:off x="7571160" y="5993100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1e</a:t>
            </a:r>
          </a:p>
        </p:txBody>
      </p:sp>
      <p:sp>
        <p:nvSpPr>
          <p:cNvPr id="988" name="Shape 988"/>
          <p:cNvSpPr/>
          <p:nvPr/>
        </p:nvSpPr>
        <p:spPr>
          <a:xfrm>
            <a:off x="8137542" y="5703200"/>
            <a:ext cx="50591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1e</a:t>
            </a:r>
          </a:p>
        </p:txBody>
      </p:sp>
      <p:sp>
        <p:nvSpPr>
          <p:cNvPr id="989" name="Shape 989"/>
          <p:cNvSpPr/>
          <p:nvPr/>
        </p:nvSpPr>
        <p:spPr>
          <a:xfrm flipV="1">
            <a:off x="8205054" y="5682948"/>
            <a:ext cx="198888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1" name="Shape 991"/>
          <p:cNvSpPr/>
          <p:nvPr/>
        </p:nvSpPr>
        <p:spPr>
          <a:xfrm flipH="1">
            <a:off x="3054158" y="549544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92" name="Shape 992"/>
          <p:cNvSpPr/>
          <p:nvPr/>
        </p:nvSpPr>
        <p:spPr>
          <a:xfrm rot="10800000">
            <a:off x="3005909" y="563219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93" name="Shape 993"/>
          <p:cNvSpPr/>
          <p:nvPr/>
        </p:nvSpPr>
        <p:spPr>
          <a:xfrm rot="10800000">
            <a:off x="3005909" y="670974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994" name="Shape 994"/>
          <p:cNvSpPr/>
          <p:nvPr/>
        </p:nvSpPr>
        <p:spPr>
          <a:xfrm>
            <a:off x="2749191" y="5233806"/>
            <a:ext cx="609936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995" name="Shape 995"/>
          <p:cNvSpPr/>
          <p:nvPr/>
        </p:nvSpPr>
        <p:spPr>
          <a:xfrm flipV="1">
            <a:off x="3091445" y="5680745"/>
            <a:ext cx="369176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96" name="Shape 996"/>
          <p:cNvSpPr/>
          <p:nvPr/>
        </p:nvSpPr>
        <p:spPr>
          <a:xfrm flipV="1">
            <a:off x="3091445" y="6758296"/>
            <a:ext cx="369176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997" name="Shape 997"/>
          <p:cNvSpPr/>
          <p:nvPr/>
        </p:nvSpPr>
        <p:spPr>
          <a:xfrm flipH="1">
            <a:off x="6767190" y="549544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000" name="Group 1000"/>
          <p:cNvGrpSpPr/>
          <p:nvPr/>
        </p:nvGrpSpPr>
        <p:grpSpPr>
          <a:xfrm>
            <a:off x="5466925" y="5497678"/>
            <a:ext cx="505917" cy="366135"/>
            <a:chOff x="-20032" y="0"/>
            <a:chExt cx="505915" cy="366134"/>
          </a:xfrm>
        </p:grpSpPr>
        <p:sp>
          <p:nvSpPr>
            <p:cNvPr id="998" name="Shape 998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999" name="Shape 999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1003" name="Group 1003"/>
          <p:cNvGrpSpPr/>
          <p:nvPr/>
        </p:nvGrpSpPr>
        <p:grpSpPr>
          <a:xfrm>
            <a:off x="3665507" y="5497678"/>
            <a:ext cx="505917" cy="366135"/>
            <a:chOff x="-20032" y="0"/>
            <a:chExt cx="505915" cy="366134"/>
          </a:xfrm>
        </p:grpSpPr>
        <p:sp>
          <p:nvSpPr>
            <p:cNvPr id="1001" name="Shape 1001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02" name="Shape 1002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1004" name="Shape 1004"/>
          <p:cNvSpPr/>
          <p:nvPr/>
        </p:nvSpPr>
        <p:spPr>
          <a:xfrm>
            <a:off x="4363139" y="566653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05" name="Shape 1005"/>
          <p:cNvSpPr/>
          <p:nvPr/>
        </p:nvSpPr>
        <p:spPr>
          <a:xfrm flipV="1">
            <a:off x="3491725" y="4888172"/>
            <a:ext cx="2651477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06" name="Shape 1006"/>
          <p:cNvSpPr/>
          <p:nvPr/>
        </p:nvSpPr>
        <p:spPr>
          <a:xfrm>
            <a:off x="6135239" y="489919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07" name="Shape 1007"/>
          <p:cNvSpPr/>
          <p:nvPr/>
        </p:nvSpPr>
        <p:spPr>
          <a:xfrm>
            <a:off x="3500489" y="489919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08" name="Shape 1008"/>
          <p:cNvSpPr/>
          <p:nvPr/>
        </p:nvSpPr>
        <p:spPr>
          <a:xfrm>
            <a:off x="6407117" y="5233806"/>
            <a:ext cx="720147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grpSp>
        <p:nvGrpSpPr>
          <p:cNvPr id="1011" name="Group 1011"/>
          <p:cNvGrpSpPr/>
          <p:nvPr/>
        </p:nvGrpSpPr>
        <p:grpSpPr>
          <a:xfrm>
            <a:off x="3584617" y="4698257"/>
            <a:ext cx="718497" cy="369671"/>
            <a:chOff x="0" y="0"/>
            <a:chExt cx="718496" cy="369670"/>
          </a:xfrm>
        </p:grpSpPr>
        <p:sp>
          <p:nvSpPr>
            <p:cNvPr id="1009" name="Shape 1009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10" name="Shape 1010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grpSp>
        <p:nvGrpSpPr>
          <p:cNvPr id="1014" name="Group 1014"/>
          <p:cNvGrpSpPr/>
          <p:nvPr/>
        </p:nvGrpSpPr>
        <p:grpSpPr>
          <a:xfrm>
            <a:off x="5360635" y="4698257"/>
            <a:ext cx="718498" cy="369671"/>
            <a:chOff x="0" y="0"/>
            <a:chExt cx="718496" cy="369670"/>
          </a:xfrm>
        </p:grpSpPr>
        <p:sp>
          <p:nvSpPr>
            <p:cNvPr id="1012" name="Shape 1012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13" name="Shape 1013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sp>
        <p:nvSpPr>
          <p:cNvPr id="1015" name="Shape 1015"/>
          <p:cNvSpPr/>
          <p:nvPr/>
        </p:nvSpPr>
        <p:spPr>
          <a:xfrm>
            <a:off x="5296727" y="566653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018" name="Group 1018"/>
          <p:cNvGrpSpPr/>
          <p:nvPr/>
        </p:nvGrpSpPr>
        <p:grpSpPr>
          <a:xfrm rot="16200000">
            <a:off x="4947004" y="6027628"/>
            <a:ext cx="718497" cy="369672"/>
            <a:chOff x="0" y="0"/>
            <a:chExt cx="718496" cy="369670"/>
          </a:xfrm>
        </p:grpSpPr>
        <p:sp>
          <p:nvSpPr>
            <p:cNvPr id="1016" name="Shape 1016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17" name="Shape 1017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1021" name="Group 1021"/>
          <p:cNvGrpSpPr/>
          <p:nvPr/>
        </p:nvGrpSpPr>
        <p:grpSpPr>
          <a:xfrm rot="16200000">
            <a:off x="4006255" y="6027628"/>
            <a:ext cx="718498" cy="369672"/>
            <a:chOff x="0" y="0"/>
            <a:chExt cx="718496" cy="369670"/>
          </a:xfrm>
        </p:grpSpPr>
        <p:sp>
          <p:nvSpPr>
            <p:cNvPr id="1019" name="Shape 1019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20" name="Shape 1020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1022" name="Shape 1022"/>
          <p:cNvSpPr/>
          <p:nvPr/>
        </p:nvSpPr>
        <p:spPr>
          <a:xfrm>
            <a:off x="4811588" y="4535707"/>
            <a:ext cx="1" cy="263364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23" name="Shape 1023"/>
          <p:cNvSpPr/>
          <p:nvPr/>
        </p:nvSpPr>
        <p:spPr>
          <a:xfrm rot="10800000">
            <a:off x="4769213" y="672244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24" name="Shape 1024"/>
          <p:cNvSpPr/>
          <p:nvPr/>
        </p:nvSpPr>
        <p:spPr>
          <a:xfrm rot="10800000">
            <a:off x="4769560" y="5639810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25" name="Shape 1025"/>
          <p:cNvSpPr/>
          <p:nvPr/>
        </p:nvSpPr>
        <p:spPr>
          <a:xfrm rot="10800000">
            <a:off x="4770925" y="4847237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26" name="Shape 1026"/>
          <p:cNvSpPr/>
          <p:nvPr/>
        </p:nvSpPr>
        <p:spPr>
          <a:xfrm>
            <a:off x="4457389" y="432624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1027" name="Shape 1027"/>
          <p:cNvSpPr/>
          <p:nvPr/>
        </p:nvSpPr>
        <p:spPr>
          <a:xfrm>
            <a:off x="4457389" y="703388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A’</a:t>
            </a:r>
          </a:p>
        </p:txBody>
      </p:sp>
      <p:sp>
        <p:nvSpPr>
          <p:cNvPr id="1028" name="Shape 1028"/>
          <p:cNvSpPr/>
          <p:nvPr/>
        </p:nvSpPr>
        <p:spPr>
          <a:xfrm>
            <a:off x="4595873" y="4883092"/>
            <a:ext cx="417780" cy="28861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1029" name="Shape 1029"/>
          <p:cNvSpPr/>
          <p:nvPr/>
        </p:nvSpPr>
        <p:spPr>
          <a:xfrm>
            <a:off x="4595873" y="6397458"/>
            <a:ext cx="417781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c</a:t>
            </a:r>
          </a:p>
        </p:txBody>
      </p:sp>
      <p:sp>
        <p:nvSpPr>
          <p:cNvPr id="1030" name="Shape 1030"/>
          <p:cNvSpPr/>
          <p:nvPr/>
        </p:nvSpPr>
        <p:spPr>
          <a:xfrm>
            <a:off x="4592318" y="5761037"/>
            <a:ext cx="417780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b</a:t>
            </a:r>
          </a:p>
        </p:txBody>
      </p:sp>
      <p:sp>
        <p:nvSpPr>
          <p:cNvPr id="1031" name="Shape 1031"/>
          <p:cNvSpPr/>
          <p:nvPr/>
        </p:nvSpPr>
        <p:spPr>
          <a:xfrm flipH="1">
            <a:off x="1890904" y="5669475"/>
            <a:ext cx="1" cy="108597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32" name="Shape 1032"/>
          <p:cNvSpPr/>
          <p:nvPr/>
        </p:nvSpPr>
        <p:spPr>
          <a:xfrm flipV="1">
            <a:off x="1901054" y="568024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33" name="Shape 1033"/>
          <p:cNvSpPr/>
          <p:nvPr/>
        </p:nvSpPr>
        <p:spPr>
          <a:xfrm flipV="1">
            <a:off x="1899929" y="6758296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34" name="Shape 1034"/>
          <p:cNvSpPr/>
          <p:nvPr/>
        </p:nvSpPr>
        <p:spPr>
          <a:xfrm>
            <a:off x="1013551" y="6228663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grpSp>
        <p:nvGrpSpPr>
          <p:cNvPr id="1037" name="Group 1037"/>
          <p:cNvGrpSpPr/>
          <p:nvPr/>
        </p:nvGrpSpPr>
        <p:grpSpPr>
          <a:xfrm>
            <a:off x="2183855" y="5497678"/>
            <a:ext cx="505916" cy="366135"/>
            <a:chOff x="-20032" y="0"/>
            <a:chExt cx="505915" cy="366134"/>
          </a:xfrm>
        </p:grpSpPr>
        <p:sp>
          <p:nvSpPr>
            <p:cNvPr id="1035" name="Shape 1035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36" name="Shape 1036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1038" name="Shape 1038"/>
          <p:cNvSpPr/>
          <p:nvPr/>
        </p:nvSpPr>
        <p:spPr>
          <a:xfrm>
            <a:off x="1734167" y="6285813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39" name="Shape 1039"/>
          <p:cNvSpPr/>
          <p:nvPr/>
        </p:nvSpPr>
        <p:spPr>
          <a:xfrm>
            <a:off x="1608132" y="626149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040" name="Shape 1040"/>
          <p:cNvSpPr/>
          <p:nvPr/>
        </p:nvSpPr>
        <p:spPr>
          <a:xfrm>
            <a:off x="7918557" y="5668896"/>
            <a:ext cx="1" cy="1085979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41" name="Shape 1041"/>
          <p:cNvSpPr/>
          <p:nvPr/>
        </p:nvSpPr>
        <p:spPr>
          <a:xfrm flipH="1" flipV="1">
            <a:off x="6792590" y="5679669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42" name="Shape 1042"/>
          <p:cNvSpPr/>
          <p:nvPr/>
        </p:nvSpPr>
        <p:spPr>
          <a:xfrm flipH="1" flipV="1">
            <a:off x="6793716" y="675771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43" name="Shape 1043"/>
          <p:cNvSpPr/>
          <p:nvPr/>
        </p:nvSpPr>
        <p:spPr>
          <a:xfrm>
            <a:off x="8201329" y="622808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- </a:t>
            </a:r>
            <a:r>
              <a:rPr u="sng"/>
              <a:t>U</a:t>
            </a:r>
            <a:r>
              <a:rPr baseline="-25000"/>
              <a:t>01</a:t>
            </a:r>
          </a:p>
        </p:txBody>
      </p:sp>
      <p:grpSp>
        <p:nvGrpSpPr>
          <p:cNvPr id="1046" name="Group 1046"/>
          <p:cNvGrpSpPr/>
          <p:nvPr/>
        </p:nvGrpSpPr>
        <p:grpSpPr>
          <a:xfrm>
            <a:off x="7119692" y="5497099"/>
            <a:ext cx="505916" cy="366135"/>
            <a:chOff x="-20032" y="0"/>
            <a:chExt cx="505915" cy="366134"/>
          </a:xfrm>
        </p:grpSpPr>
        <p:sp>
          <p:nvSpPr>
            <p:cNvPr id="1044" name="Shape 1044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45" name="Shape 1045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1047" name="Shape 1047"/>
          <p:cNvSpPr/>
          <p:nvPr/>
        </p:nvSpPr>
        <p:spPr>
          <a:xfrm flipH="1">
            <a:off x="7757795" y="6285234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48" name="Shape 1048"/>
          <p:cNvSpPr/>
          <p:nvPr/>
        </p:nvSpPr>
        <p:spPr>
          <a:xfrm>
            <a:off x="8201329" y="6260917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049" name="Shape 1049"/>
          <p:cNvSpPr/>
          <p:nvPr/>
        </p:nvSpPr>
        <p:spPr>
          <a:xfrm rot="10800000">
            <a:off x="6718941" y="670974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50" name="Shape 1050"/>
          <p:cNvSpPr/>
          <p:nvPr/>
        </p:nvSpPr>
        <p:spPr>
          <a:xfrm rot="10800000">
            <a:off x="6718941" y="563219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51" name="Shape 1051"/>
          <p:cNvSpPr/>
          <p:nvPr/>
        </p:nvSpPr>
        <p:spPr>
          <a:xfrm>
            <a:off x="4644069" y="5112506"/>
            <a:ext cx="1" cy="366136"/>
          </a:xfrm>
          <a:prstGeom prst="line">
            <a:avLst/>
          </a:prstGeom>
          <a:ln w="12700">
            <a:solidFill>
              <a:schemeClr val="accent1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052" name="Shape 1052"/>
          <p:cNvSpPr/>
          <p:nvPr/>
        </p:nvSpPr>
        <p:spPr>
          <a:xfrm>
            <a:off x="4984686" y="6078622"/>
            <a:ext cx="1" cy="366135"/>
          </a:xfrm>
          <a:prstGeom prst="line">
            <a:avLst/>
          </a:prstGeom>
          <a:ln w="12700">
            <a:solidFill>
              <a:schemeClr val="accent1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053" name="Shape 1053"/>
          <p:cNvSpPr/>
          <p:nvPr/>
        </p:nvSpPr>
        <p:spPr>
          <a:xfrm>
            <a:off x="4937329" y="5101391"/>
            <a:ext cx="1" cy="366135"/>
          </a:xfrm>
          <a:prstGeom prst="line">
            <a:avLst/>
          </a:prstGeom>
          <a:ln w="12700">
            <a:solidFill>
              <a:schemeClr val="accent1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054" name="Shape 1054"/>
          <p:cNvSpPr/>
          <p:nvPr/>
        </p:nvSpPr>
        <p:spPr>
          <a:xfrm>
            <a:off x="4644069" y="6073193"/>
            <a:ext cx="1" cy="366135"/>
          </a:xfrm>
          <a:prstGeom prst="line">
            <a:avLst/>
          </a:prstGeom>
          <a:ln w="12700">
            <a:solidFill>
              <a:schemeClr val="accent1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055" name="Shape 1055"/>
          <p:cNvSpPr/>
          <p:nvPr/>
        </p:nvSpPr>
        <p:spPr>
          <a:xfrm>
            <a:off x="4116638" y="512885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7375"/>
              <a:t>ab1</a:t>
            </a:r>
          </a:p>
        </p:txBody>
      </p:sp>
      <p:sp>
        <p:nvSpPr>
          <p:cNvPr id="1056" name="Shape 1056"/>
          <p:cNvSpPr/>
          <p:nvPr/>
        </p:nvSpPr>
        <p:spPr>
          <a:xfrm>
            <a:off x="5009079" y="512885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7375"/>
              <a:t>ab2</a:t>
            </a:r>
          </a:p>
        </p:txBody>
      </p:sp>
      <p:sp>
        <p:nvSpPr>
          <p:cNvPr id="1057" name="Shape 1057"/>
          <p:cNvSpPr/>
          <p:nvPr/>
        </p:nvSpPr>
        <p:spPr>
          <a:xfrm>
            <a:off x="3674197" y="599656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7375"/>
              <a:t>bc1</a:t>
            </a:r>
          </a:p>
        </p:txBody>
      </p:sp>
      <p:sp>
        <p:nvSpPr>
          <p:cNvPr id="1058" name="Shape 1058"/>
          <p:cNvSpPr/>
          <p:nvPr/>
        </p:nvSpPr>
        <p:spPr>
          <a:xfrm>
            <a:off x="5471033" y="6012763"/>
            <a:ext cx="74115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7375"/>
              <a:t>bc2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0" name="Shape 1060"/>
          <p:cNvSpPr/>
          <p:nvPr/>
        </p:nvSpPr>
        <p:spPr>
          <a:xfrm flipH="1">
            <a:off x="3054158" y="549544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61" name="Shape 1061"/>
          <p:cNvSpPr/>
          <p:nvPr/>
        </p:nvSpPr>
        <p:spPr>
          <a:xfrm rot="10800000">
            <a:off x="3005909" y="5632190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62" name="Shape 1062"/>
          <p:cNvSpPr/>
          <p:nvPr/>
        </p:nvSpPr>
        <p:spPr>
          <a:xfrm rot="10800000">
            <a:off x="3005909" y="6709742"/>
            <a:ext cx="96500" cy="9711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63" name="Shape 1063"/>
          <p:cNvSpPr/>
          <p:nvPr/>
        </p:nvSpPr>
        <p:spPr>
          <a:xfrm>
            <a:off x="2749191" y="5233806"/>
            <a:ext cx="609936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064" name="Shape 1064"/>
          <p:cNvSpPr/>
          <p:nvPr/>
        </p:nvSpPr>
        <p:spPr>
          <a:xfrm flipV="1">
            <a:off x="3091445" y="5680745"/>
            <a:ext cx="172601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65" name="Shape 1065"/>
          <p:cNvSpPr/>
          <p:nvPr/>
        </p:nvSpPr>
        <p:spPr>
          <a:xfrm flipV="1">
            <a:off x="3091445" y="6758296"/>
            <a:ext cx="1682857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068" name="Group 1068"/>
          <p:cNvGrpSpPr/>
          <p:nvPr/>
        </p:nvGrpSpPr>
        <p:grpSpPr>
          <a:xfrm>
            <a:off x="3665507" y="5497678"/>
            <a:ext cx="505917" cy="366135"/>
            <a:chOff x="-20032" y="0"/>
            <a:chExt cx="505915" cy="366134"/>
          </a:xfrm>
        </p:grpSpPr>
        <p:sp>
          <p:nvSpPr>
            <p:cNvPr id="1066" name="Shape 1066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67" name="Shape 1067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1069" name="Shape 1069"/>
          <p:cNvSpPr/>
          <p:nvPr/>
        </p:nvSpPr>
        <p:spPr>
          <a:xfrm>
            <a:off x="4363139" y="5666531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70" name="Shape 1070"/>
          <p:cNvSpPr/>
          <p:nvPr/>
        </p:nvSpPr>
        <p:spPr>
          <a:xfrm flipV="1">
            <a:off x="3491725" y="4888172"/>
            <a:ext cx="1359551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71" name="Shape 1071"/>
          <p:cNvSpPr/>
          <p:nvPr/>
        </p:nvSpPr>
        <p:spPr>
          <a:xfrm>
            <a:off x="3500489" y="4899194"/>
            <a:ext cx="1" cy="79276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074" name="Group 1074"/>
          <p:cNvGrpSpPr/>
          <p:nvPr/>
        </p:nvGrpSpPr>
        <p:grpSpPr>
          <a:xfrm>
            <a:off x="3584617" y="4698257"/>
            <a:ext cx="718497" cy="369671"/>
            <a:chOff x="0" y="0"/>
            <a:chExt cx="718496" cy="369670"/>
          </a:xfrm>
        </p:grpSpPr>
        <p:sp>
          <p:nvSpPr>
            <p:cNvPr id="1072" name="Shape 1072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73" name="Shape 1073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  <p:grpSp>
        <p:nvGrpSpPr>
          <p:cNvPr id="1077" name="Group 1077"/>
          <p:cNvGrpSpPr/>
          <p:nvPr/>
        </p:nvGrpSpPr>
        <p:grpSpPr>
          <a:xfrm rot="16200000">
            <a:off x="4006255" y="6027628"/>
            <a:ext cx="718498" cy="369672"/>
            <a:chOff x="0" y="0"/>
            <a:chExt cx="718496" cy="369670"/>
          </a:xfrm>
        </p:grpSpPr>
        <p:sp>
          <p:nvSpPr>
            <p:cNvPr id="1075" name="Shape 1075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76" name="Shape 1076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1078" name="Shape 1078"/>
          <p:cNvSpPr/>
          <p:nvPr/>
        </p:nvSpPr>
        <p:spPr>
          <a:xfrm>
            <a:off x="4811588" y="4535707"/>
            <a:ext cx="1" cy="263364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79" name="Shape 1079"/>
          <p:cNvSpPr/>
          <p:nvPr/>
        </p:nvSpPr>
        <p:spPr>
          <a:xfrm rot="10800000">
            <a:off x="4769213" y="672244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80" name="Shape 1080"/>
          <p:cNvSpPr/>
          <p:nvPr/>
        </p:nvSpPr>
        <p:spPr>
          <a:xfrm rot="10800000">
            <a:off x="4769560" y="5639810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81" name="Shape 1081"/>
          <p:cNvSpPr/>
          <p:nvPr/>
        </p:nvSpPr>
        <p:spPr>
          <a:xfrm rot="10800000">
            <a:off x="4770925" y="4847237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82" name="Shape 1082"/>
          <p:cNvSpPr/>
          <p:nvPr/>
        </p:nvSpPr>
        <p:spPr>
          <a:xfrm>
            <a:off x="4457389" y="432624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1083" name="Shape 1083"/>
          <p:cNvSpPr/>
          <p:nvPr/>
        </p:nvSpPr>
        <p:spPr>
          <a:xfrm>
            <a:off x="4457389" y="7033880"/>
            <a:ext cx="720148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A’</a:t>
            </a:r>
          </a:p>
        </p:txBody>
      </p:sp>
      <p:sp>
        <p:nvSpPr>
          <p:cNvPr id="1084" name="Shape 1084"/>
          <p:cNvSpPr/>
          <p:nvPr/>
        </p:nvSpPr>
        <p:spPr>
          <a:xfrm>
            <a:off x="4484113" y="4883092"/>
            <a:ext cx="417780" cy="28861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a</a:t>
            </a:r>
          </a:p>
        </p:txBody>
      </p:sp>
      <p:sp>
        <p:nvSpPr>
          <p:cNvPr id="1085" name="Shape 1085"/>
          <p:cNvSpPr/>
          <p:nvPr/>
        </p:nvSpPr>
        <p:spPr>
          <a:xfrm>
            <a:off x="4554970" y="6422858"/>
            <a:ext cx="277506" cy="28861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c</a:t>
            </a:r>
          </a:p>
        </p:txBody>
      </p:sp>
      <p:sp>
        <p:nvSpPr>
          <p:cNvPr id="1086" name="Shape 1086"/>
          <p:cNvSpPr/>
          <p:nvPr/>
        </p:nvSpPr>
        <p:spPr>
          <a:xfrm>
            <a:off x="4528850" y="5708224"/>
            <a:ext cx="277506" cy="28861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>
            <a:lvl1pPr algn="ctr">
              <a:defRPr sz="1400"/>
            </a:lvl1pPr>
          </a:lstStyle>
          <a:p>
            <a:pPr/>
            <a:r>
              <a:t>b</a:t>
            </a:r>
          </a:p>
        </p:txBody>
      </p:sp>
      <p:sp>
        <p:nvSpPr>
          <p:cNvPr id="1087" name="Shape 1087"/>
          <p:cNvSpPr/>
          <p:nvPr/>
        </p:nvSpPr>
        <p:spPr>
          <a:xfrm flipH="1">
            <a:off x="1890904" y="5669475"/>
            <a:ext cx="1" cy="108597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88" name="Shape 1088"/>
          <p:cNvSpPr/>
          <p:nvPr/>
        </p:nvSpPr>
        <p:spPr>
          <a:xfrm flipV="1">
            <a:off x="1901054" y="568024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89" name="Shape 1089"/>
          <p:cNvSpPr/>
          <p:nvPr/>
        </p:nvSpPr>
        <p:spPr>
          <a:xfrm flipV="1">
            <a:off x="1899929" y="6758296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90" name="Shape 1090"/>
          <p:cNvSpPr/>
          <p:nvPr/>
        </p:nvSpPr>
        <p:spPr>
          <a:xfrm>
            <a:off x="1013551" y="6228663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grpSp>
        <p:nvGrpSpPr>
          <p:cNvPr id="1093" name="Group 1093"/>
          <p:cNvGrpSpPr/>
          <p:nvPr/>
        </p:nvGrpSpPr>
        <p:grpSpPr>
          <a:xfrm>
            <a:off x="2183855" y="5497678"/>
            <a:ext cx="505916" cy="366135"/>
            <a:chOff x="-20032" y="0"/>
            <a:chExt cx="505915" cy="366134"/>
          </a:xfrm>
        </p:grpSpPr>
        <p:sp>
          <p:nvSpPr>
            <p:cNvPr id="1091" name="Shape 1091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092" name="Shape 1092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1094" name="Shape 1094"/>
          <p:cNvSpPr/>
          <p:nvPr/>
        </p:nvSpPr>
        <p:spPr>
          <a:xfrm>
            <a:off x="1734167" y="6285813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095" name="Shape 1095"/>
          <p:cNvSpPr/>
          <p:nvPr/>
        </p:nvSpPr>
        <p:spPr>
          <a:xfrm>
            <a:off x="1608132" y="626149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096" name="Shape 1096"/>
          <p:cNvSpPr/>
          <p:nvPr/>
        </p:nvSpPr>
        <p:spPr>
          <a:xfrm>
            <a:off x="4807359" y="4883092"/>
            <a:ext cx="1" cy="1884730"/>
          </a:xfrm>
          <a:prstGeom prst="line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097" name="Shape 1097"/>
          <p:cNvSpPr/>
          <p:nvPr/>
        </p:nvSpPr>
        <p:spPr>
          <a:xfrm rot="16200000">
            <a:off x="4542958" y="5556905"/>
            <a:ext cx="1086846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Kurzschluss</a:t>
            </a:r>
          </a:p>
        </p:txBody>
      </p:sp>
      <p:sp>
        <p:nvSpPr>
          <p:cNvPr id="1098" name="Shape 1098"/>
          <p:cNvSpPr/>
          <p:nvPr/>
        </p:nvSpPr>
        <p:spPr>
          <a:xfrm>
            <a:off x="5442112" y="6088624"/>
            <a:ext cx="417781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2600"/>
            </a:lvl1pPr>
          </a:lstStyle>
          <a:p>
            <a:pPr/>
            <a:r>
              <a:t>≡</a:t>
            </a:r>
          </a:p>
        </p:txBody>
      </p:sp>
      <p:sp>
        <p:nvSpPr>
          <p:cNvPr id="1099" name="Shape 1099"/>
          <p:cNvSpPr/>
          <p:nvPr/>
        </p:nvSpPr>
        <p:spPr>
          <a:xfrm flipH="1">
            <a:off x="3054158" y="5495449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00" name="Shape 1100"/>
          <p:cNvSpPr/>
          <p:nvPr/>
        </p:nvSpPr>
        <p:spPr>
          <a:xfrm>
            <a:off x="3048433" y="5880005"/>
            <a:ext cx="1" cy="679033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101" name="Shape 1101"/>
          <p:cNvSpPr/>
          <p:nvPr/>
        </p:nvSpPr>
        <p:spPr>
          <a:xfrm>
            <a:off x="2542874" y="5979343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1o</a:t>
            </a:r>
          </a:p>
        </p:txBody>
      </p:sp>
      <p:sp>
        <p:nvSpPr>
          <p:cNvPr id="1102" name="Shape 1102"/>
          <p:cNvSpPr/>
          <p:nvPr/>
        </p:nvSpPr>
        <p:spPr>
          <a:xfrm>
            <a:off x="3109256" y="5689443"/>
            <a:ext cx="50591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1o</a:t>
            </a:r>
          </a:p>
        </p:txBody>
      </p:sp>
      <p:sp>
        <p:nvSpPr>
          <p:cNvPr id="1103" name="Shape 1103"/>
          <p:cNvSpPr/>
          <p:nvPr/>
        </p:nvSpPr>
        <p:spPr>
          <a:xfrm flipV="1">
            <a:off x="3176769" y="5669191"/>
            <a:ext cx="198888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104" name="Shape 1104"/>
          <p:cNvSpPr/>
          <p:nvPr/>
        </p:nvSpPr>
        <p:spPr>
          <a:xfrm flipH="1">
            <a:off x="7880779" y="5509206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05" name="Shape 1105"/>
          <p:cNvSpPr/>
          <p:nvPr/>
        </p:nvSpPr>
        <p:spPr>
          <a:xfrm rot="10800000">
            <a:off x="7832529" y="5645947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106" name="Shape 1106"/>
          <p:cNvSpPr/>
          <p:nvPr/>
        </p:nvSpPr>
        <p:spPr>
          <a:xfrm rot="10800000">
            <a:off x="7832529" y="6723499"/>
            <a:ext cx="96500" cy="9711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107" name="Shape 1107"/>
          <p:cNvSpPr/>
          <p:nvPr/>
        </p:nvSpPr>
        <p:spPr>
          <a:xfrm>
            <a:off x="7575811" y="5247563"/>
            <a:ext cx="609936" cy="2476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/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108" name="Shape 1108"/>
          <p:cNvSpPr/>
          <p:nvPr/>
        </p:nvSpPr>
        <p:spPr>
          <a:xfrm flipV="1">
            <a:off x="7918066" y="5694502"/>
            <a:ext cx="1370685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09" name="Shape 1109"/>
          <p:cNvSpPr/>
          <p:nvPr/>
        </p:nvSpPr>
        <p:spPr>
          <a:xfrm flipV="1">
            <a:off x="7918066" y="6772053"/>
            <a:ext cx="1370685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10" name="Shape 1110"/>
          <p:cNvSpPr/>
          <p:nvPr/>
        </p:nvSpPr>
        <p:spPr>
          <a:xfrm>
            <a:off x="6717525" y="5683232"/>
            <a:ext cx="1" cy="108597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11" name="Shape 1111"/>
          <p:cNvSpPr/>
          <p:nvPr/>
        </p:nvSpPr>
        <p:spPr>
          <a:xfrm flipV="1">
            <a:off x="6727675" y="5694005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12" name="Shape 1112"/>
          <p:cNvSpPr/>
          <p:nvPr/>
        </p:nvSpPr>
        <p:spPr>
          <a:xfrm flipV="1">
            <a:off x="6716100" y="6772053"/>
            <a:ext cx="1113567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13" name="Shape 1113"/>
          <p:cNvSpPr/>
          <p:nvPr/>
        </p:nvSpPr>
        <p:spPr>
          <a:xfrm>
            <a:off x="5962089" y="6233320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grpSp>
        <p:nvGrpSpPr>
          <p:cNvPr id="1116" name="Group 1116"/>
          <p:cNvGrpSpPr/>
          <p:nvPr/>
        </p:nvGrpSpPr>
        <p:grpSpPr>
          <a:xfrm>
            <a:off x="7010475" y="5511435"/>
            <a:ext cx="505917" cy="366135"/>
            <a:chOff x="-20032" y="0"/>
            <a:chExt cx="505915" cy="366134"/>
          </a:xfrm>
        </p:grpSpPr>
        <p:sp>
          <p:nvSpPr>
            <p:cNvPr id="1114" name="Shape 1114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115" name="Shape 1115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</p:grpSp>
      <p:sp>
        <p:nvSpPr>
          <p:cNvPr id="1117" name="Shape 1117"/>
          <p:cNvSpPr/>
          <p:nvPr/>
        </p:nvSpPr>
        <p:spPr>
          <a:xfrm>
            <a:off x="6560787" y="6299570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118" name="Shape 1118"/>
          <p:cNvSpPr/>
          <p:nvPr/>
        </p:nvSpPr>
        <p:spPr>
          <a:xfrm>
            <a:off x="6434753" y="6275253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119" name="Shape 1119"/>
          <p:cNvSpPr/>
          <p:nvPr/>
        </p:nvSpPr>
        <p:spPr>
          <a:xfrm flipH="1">
            <a:off x="7880779" y="5509206"/>
            <a:ext cx="1" cy="163371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20" name="Shape 1120"/>
          <p:cNvSpPr/>
          <p:nvPr/>
        </p:nvSpPr>
        <p:spPr>
          <a:xfrm>
            <a:off x="7875053" y="5893761"/>
            <a:ext cx="1" cy="679034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121" name="Shape 1121"/>
          <p:cNvSpPr/>
          <p:nvPr/>
        </p:nvSpPr>
        <p:spPr>
          <a:xfrm>
            <a:off x="7369495" y="5993100"/>
            <a:ext cx="74115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1o</a:t>
            </a:r>
          </a:p>
        </p:txBody>
      </p:sp>
      <p:sp>
        <p:nvSpPr>
          <p:cNvPr id="1122" name="Shape 1122"/>
          <p:cNvSpPr/>
          <p:nvPr/>
        </p:nvSpPr>
        <p:spPr>
          <a:xfrm>
            <a:off x="7935876" y="5703200"/>
            <a:ext cx="50591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</a:t>
            </a:r>
            <a:r>
              <a:rPr baseline="-25000"/>
              <a:t>1o</a:t>
            </a:r>
          </a:p>
        </p:txBody>
      </p:sp>
      <p:sp>
        <p:nvSpPr>
          <p:cNvPr id="1123" name="Shape 1123"/>
          <p:cNvSpPr/>
          <p:nvPr/>
        </p:nvSpPr>
        <p:spPr>
          <a:xfrm flipV="1">
            <a:off x="8003389" y="5682948"/>
            <a:ext cx="198888" cy="1"/>
          </a:xfrm>
          <a:prstGeom prst="line">
            <a:avLst/>
          </a:prstGeom>
          <a:ln w="2540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124" name="Shape 1124"/>
          <p:cNvSpPr/>
          <p:nvPr/>
        </p:nvSpPr>
        <p:spPr>
          <a:xfrm>
            <a:off x="9222455" y="5687345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25" name="Shape 1125"/>
          <p:cNvSpPr/>
          <p:nvPr/>
        </p:nvSpPr>
        <p:spPr>
          <a:xfrm>
            <a:off x="8827361" y="5687345"/>
            <a:ext cx="1" cy="109186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128" name="Group 1128"/>
          <p:cNvGrpSpPr/>
          <p:nvPr/>
        </p:nvGrpSpPr>
        <p:grpSpPr>
          <a:xfrm rot="16200000">
            <a:off x="8975726" y="6043154"/>
            <a:ext cx="505917" cy="366135"/>
            <a:chOff x="-20032" y="0"/>
            <a:chExt cx="505915" cy="366134"/>
          </a:xfrm>
        </p:grpSpPr>
        <p:sp>
          <p:nvSpPr>
            <p:cNvPr id="1126" name="Shape 1126"/>
            <p:cNvSpPr/>
            <p:nvPr/>
          </p:nvSpPr>
          <p:spPr>
            <a:xfrm>
              <a:off x="0" y="42383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127" name="Shape 1127"/>
            <p:cNvSpPr/>
            <p:nvPr/>
          </p:nvSpPr>
          <p:spPr>
            <a:xfrm>
              <a:off x="-20033" y="0"/>
              <a:ext cx="504758" cy="36613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1131" name="Group 1131"/>
          <p:cNvGrpSpPr/>
          <p:nvPr/>
        </p:nvGrpSpPr>
        <p:grpSpPr>
          <a:xfrm rot="16200000">
            <a:off x="8471184" y="6024165"/>
            <a:ext cx="718498" cy="369672"/>
            <a:chOff x="0" y="0"/>
            <a:chExt cx="718496" cy="369670"/>
          </a:xfrm>
        </p:grpSpPr>
        <p:sp>
          <p:nvSpPr>
            <p:cNvPr id="1129" name="Shape 1129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130" name="Shape 1130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  <a:r>
                <a:t>/2</a:t>
              </a:r>
            </a:p>
          </p:txBody>
        </p:sp>
      </p:grpSp>
    </p:spTree>
  </p:cSld>
  <p:clrMapOvr>
    <a:masterClrMapping/>
  </p:clrMapOvr>
  <p:transition xmlns:p14="http://schemas.microsoft.com/office/powerpoint/2010/main" spd="med" advClick="1" p14:dur="1000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Shape 162"/>
          <p:cNvSpPr/>
          <p:nvPr/>
        </p:nvSpPr>
        <p:spPr>
          <a:xfrm flipH="1">
            <a:off x="1600199" y="3098799"/>
            <a:ext cx="1" cy="106680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3" name="Shape 163"/>
          <p:cNvSpPr/>
          <p:nvPr/>
        </p:nvSpPr>
        <p:spPr>
          <a:xfrm>
            <a:off x="1600189" y="3102552"/>
            <a:ext cx="4257200" cy="167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4" name="Shape 164"/>
          <p:cNvSpPr/>
          <p:nvPr/>
        </p:nvSpPr>
        <p:spPr>
          <a:xfrm>
            <a:off x="1600189" y="4157575"/>
            <a:ext cx="4257200" cy="167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5" name="Shape 165"/>
          <p:cNvSpPr/>
          <p:nvPr/>
        </p:nvSpPr>
        <p:spPr>
          <a:xfrm>
            <a:off x="5854700" y="3098800"/>
            <a:ext cx="0" cy="1054100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68" name="Group 168"/>
          <p:cNvGrpSpPr/>
          <p:nvPr/>
        </p:nvGrpSpPr>
        <p:grpSpPr>
          <a:xfrm>
            <a:off x="5575300" y="3414602"/>
            <a:ext cx="584200" cy="520701"/>
            <a:chOff x="0" y="0"/>
            <a:chExt cx="584200" cy="520700"/>
          </a:xfrm>
        </p:grpSpPr>
        <p:sp>
          <p:nvSpPr>
            <p:cNvPr id="166" name="Shape 166"/>
            <p:cNvSpPr/>
            <p:nvPr/>
          </p:nvSpPr>
          <p:spPr>
            <a:xfrm rot="5400000">
              <a:off x="-6701" y="69850"/>
              <a:ext cx="520701" cy="38100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67" name="Shape 167"/>
            <p:cNvSpPr/>
            <p:nvPr/>
          </p:nvSpPr>
          <p:spPr>
            <a:xfrm>
              <a:off x="0" y="65455"/>
              <a:ext cx="584200" cy="419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5000"/>
                <a:t>W</a:t>
              </a:r>
            </a:p>
          </p:txBody>
        </p:sp>
      </p:grpSp>
      <p:sp>
        <p:nvSpPr>
          <p:cNvPr id="169" name="Shape 169"/>
          <p:cNvSpPr/>
          <p:nvPr/>
        </p:nvSpPr>
        <p:spPr>
          <a:xfrm>
            <a:off x="1371600" y="3429000"/>
            <a:ext cx="457200" cy="44450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0" name="Shape 170"/>
          <p:cNvSpPr/>
          <p:nvPr/>
        </p:nvSpPr>
        <p:spPr>
          <a:xfrm>
            <a:off x="1511300" y="3505200"/>
            <a:ext cx="289217" cy="3744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~</a:t>
            </a:r>
          </a:p>
        </p:txBody>
      </p:sp>
      <p:grpSp>
        <p:nvGrpSpPr>
          <p:cNvPr id="173" name="Group 173"/>
          <p:cNvGrpSpPr/>
          <p:nvPr/>
        </p:nvGrpSpPr>
        <p:grpSpPr>
          <a:xfrm>
            <a:off x="1781400" y="2906372"/>
            <a:ext cx="609602" cy="431801"/>
            <a:chOff x="0" y="0"/>
            <a:chExt cx="609600" cy="431800"/>
          </a:xfrm>
        </p:grpSpPr>
        <p:sp>
          <p:nvSpPr>
            <p:cNvPr id="171" name="Shape 171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72" name="Shape 172"/>
            <p:cNvSpPr/>
            <p:nvPr/>
          </p:nvSpPr>
          <p:spPr>
            <a:xfrm>
              <a:off x="18284" y="0"/>
              <a:ext cx="591317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5000"/>
                <a:t>W</a:t>
              </a:r>
            </a:p>
          </p:txBody>
        </p:sp>
      </p:grpSp>
      <p:sp>
        <p:nvSpPr>
          <p:cNvPr id="174" name="Shape 174"/>
          <p:cNvSpPr/>
          <p:nvPr/>
        </p:nvSpPr>
        <p:spPr>
          <a:xfrm>
            <a:off x="863122" y="3465172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01</a:t>
            </a:r>
          </a:p>
        </p:txBody>
      </p:sp>
      <p:sp>
        <p:nvSpPr>
          <p:cNvPr id="175" name="Shape 175"/>
          <p:cNvSpPr/>
          <p:nvPr/>
        </p:nvSpPr>
        <p:spPr>
          <a:xfrm flipH="1">
            <a:off x="6154670" y="3380415"/>
            <a:ext cx="365" cy="7244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6" name="Shape 176"/>
          <p:cNvSpPr/>
          <p:nvPr/>
        </p:nvSpPr>
        <p:spPr>
          <a:xfrm>
            <a:off x="6159500" y="3467100"/>
            <a:ext cx="520700" cy="431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2</a:t>
            </a:r>
          </a:p>
        </p:txBody>
      </p:sp>
      <p:sp>
        <p:nvSpPr>
          <p:cNvPr id="177" name="Shape 177"/>
          <p:cNvSpPr/>
          <p:nvPr/>
        </p:nvSpPr>
        <p:spPr>
          <a:xfrm>
            <a:off x="3642481" y="2590800"/>
            <a:ext cx="671786" cy="2921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Zweitor</a:t>
            </a:r>
          </a:p>
        </p:txBody>
      </p:sp>
      <p:sp>
        <p:nvSpPr>
          <p:cNvPr id="178" name="Shape 178"/>
          <p:cNvSpPr/>
          <p:nvPr/>
        </p:nvSpPr>
        <p:spPr>
          <a:xfrm>
            <a:off x="2807177" y="4437062"/>
            <a:ext cx="463871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b="1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R</a:t>
            </a:r>
            <a:r>
              <a:rPr b="1" baseline="-25000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W</a:t>
            </a:r>
          </a:p>
        </p:txBody>
      </p:sp>
      <p:sp>
        <p:nvSpPr>
          <p:cNvPr id="179" name="Shape 179"/>
          <p:cNvSpPr/>
          <p:nvPr/>
        </p:nvSpPr>
        <p:spPr>
          <a:xfrm flipH="1">
            <a:off x="2745264" y="3064305"/>
            <a:ext cx="7575" cy="1580721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0" name="Shape 180"/>
          <p:cNvSpPr/>
          <p:nvPr/>
        </p:nvSpPr>
        <p:spPr>
          <a:xfrm>
            <a:off x="5227685" y="3056896"/>
            <a:ext cx="431" cy="156114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1" name="Shape 181"/>
          <p:cNvSpPr/>
          <p:nvPr/>
        </p:nvSpPr>
        <p:spPr>
          <a:xfrm>
            <a:off x="4616927" y="4432300"/>
            <a:ext cx="463871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b="1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R</a:t>
            </a:r>
            <a:r>
              <a:rPr b="1" baseline="-25000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W</a:t>
            </a:r>
          </a:p>
        </p:txBody>
      </p:sp>
      <p:sp>
        <p:nvSpPr>
          <p:cNvPr id="182" name="Shape 182"/>
          <p:cNvSpPr/>
          <p:nvPr/>
        </p:nvSpPr>
        <p:spPr>
          <a:xfrm>
            <a:off x="3054827" y="2984500"/>
            <a:ext cx="1879601" cy="1270000"/>
          </a:xfrm>
          <a:prstGeom prst="rect">
            <a:avLst/>
          </a:prstGeom>
          <a:solidFill>
            <a:srgbClr val="FFFFFF"/>
          </a:solidFill>
          <a:ln w="19050">
            <a:solidFill>
              <a:srgbClr val="000000"/>
            </a:solidFill>
            <a:miter lim="400000"/>
          </a:ln>
        </p:spPr>
        <p:txBody>
          <a:bodyPr lIns="38100" tIns="38100" rIns="38100" bIns="381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83" name="Shape 183"/>
          <p:cNvSpPr/>
          <p:nvPr/>
        </p:nvSpPr>
        <p:spPr>
          <a:xfrm flipH="1">
            <a:off x="2699227" y="4161234"/>
            <a:ext cx="2583458" cy="6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4" name="Shape 184"/>
          <p:cNvSpPr/>
          <p:nvPr/>
        </p:nvSpPr>
        <p:spPr>
          <a:xfrm flipH="1">
            <a:off x="2750025" y="3096212"/>
            <a:ext cx="2478689" cy="2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5" name="Shape 185"/>
          <p:cNvSpPr/>
          <p:nvPr/>
        </p:nvSpPr>
        <p:spPr>
          <a:xfrm>
            <a:off x="5174139" y="3035300"/>
            <a:ext cx="113807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6" name="Shape 186"/>
          <p:cNvSpPr/>
          <p:nvPr/>
        </p:nvSpPr>
        <p:spPr>
          <a:xfrm>
            <a:off x="5174139" y="4089400"/>
            <a:ext cx="113807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7" name="Shape 187"/>
          <p:cNvSpPr/>
          <p:nvPr/>
        </p:nvSpPr>
        <p:spPr>
          <a:xfrm rot="10800000">
            <a:off x="2700581" y="3048000"/>
            <a:ext cx="113807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8" name="Shape 188"/>
          <p:cNvSpPr/>
          <p:nvPr/>
        </p:nvSpPr>
        <p:spPr>
          <a:xfrm rot="10800000">
            <a:off x="2687881" y="4089400"/>
            <a:ext cx="113807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9" name="Shape 189"/>
          <p:cNvSpPr/>
          <p:nvPr/>
        </p:nvSpPr>
        <p:spPr>
          <a:xfrm rot="5400000">
            <a:off x="3930014" y="3289300"/>
            <a:ext cx="127001" cy="355600"/>
          </a:xfrm>
          <a:prstGeom prst="rect">
            <a:avLst/>
          </a:prstGeom>
          <a:solidFill>
            <a:srgbClr val="FFFFFF"/>
          </a:solidFill>
          <a:ln w="19050">
            <a:solidFill>
              <a:srgbClr val="000000">
                <a:alpha val="0"/>
              </a:srgbClr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0" name="Shape 190"/>
          <p:cNvSpPr/>
          <p:nvPr/>
        </p:nvSpPr>
        <p:spPr>
          <a:xfrm flipH="1">
            <a:off x="2108200" y="5575299"/>
            <a:ext cx="1" cy="107950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1" name="Shape 191"/>
          <p:cNvSpPr/>
          <p:nvPr/>
        </p:nvSpPr>
        <p:spPr>
          <a:xfrm>
            <a:off x="2108189" y="5579975"/>
            <a:ext cx="4257200" cy="167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2" name="Shape 192"/>
          <p:cNvSpPr/>
          <p:nvPr/>
        </p:nvSpPr>
        <p:spPr>
          <a:xfrm>
            <a:off x="6362700" y="5575300"/>
            <a:ext cx="0" cy="1079500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95" name="Group 195"/>
          <p:cNvGrpSpPr/>
          <p:nvPr/>
        </p:nvGrpSpPr>
        <p:grpSpPr>
          <a:xfrm>
            <a:off x="1816100" y="5867400"/>
            <a:ext cx="584200" cy="520700"/>
            <a:chOff x="0" y="0"/>
            <a:chExt cx="584200" cy="520700"/>
          </a:xfrm>
        </p:grpSpPr>
        <p:sp>
          <p:nvSpPr>
            <p:cNvPr id="193" name="Shape 193"/>
            <p:cNvSpPr/>
            <p:nvPr/>
          </p:nvSpPr>
          <p:spPr>
            <a:xfrm rot="5400000">
              <a:off x="-6701" y="69850"/>
              <a:ext cx="520701" cy="38100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94" name="Shape 194"/>
            <p:cNvSpPr/>
            <p:nvPr/>
          </p:nvSpPr>
          <p:spPr>
            <a:xfrm>
              <a:off x="0" y="65455"/>
              <a:ext cx="584200" cy="419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5000"/>
                <a:t>W</a:t>
              </a:r>
            </a:p>
          </p:txBody>
        </p:sp>
      </p:grpSp>
      <p:sp>
        <p:nvSpPr>
          <p:cNvPr id="196" name="Shape 196"/>
          <p:cNvSpPr/>
          <p:nvPr/>
        </p:nvSpPr>
        <p:spPr>
          <a:xfrm>
            <a:off x="6134100" y="5918200"/>
            <a:ext cx="457200" cy="44450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7" name="Shape 197"/>
          <p:cNvSpPr/>
          <p:nvPr/>
        </p:nvSpPr>
        <p:spPr>
          <a:xfrm>
            <a:off x="6273800" y="5969000"/>
            <a:ext cx="289217" cy="3744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~</a:t>
            </a:r>
          </a:p>
        </p:txBody>
      </p:sp>
      <p:grpSp>
        <p:nvGrpSpPr>
          <p:cNvPr id="200" name="Group 200"/>
          <p:cNvGrpSpPr/>
          <p:nvPr/>
        </p:nvGrpSpPr>
        <p:grpSpPr>
          <a:xfrm>
            <a:off x="5435600" y="5372100"/>
            <a:ext cx="609601" cy="431800"/>
            <a:chOff x="0" y="0"/>
            <a:chExt cx="609600" cy="431800"/>
          </a:xfrm>
        </p:grpSpPr>
        <p:sp>
          <p:nvSpPr>
            <p:cNvPr id="198" name="Shape 198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99" name="Shape 199"/>
            <p:cNvSpPr/>
            <p:nvPr/>
          </p:nvSpPr>
          <p:spPr>
            <a:xfrm>
              <a:off x="18284" y="0"/>
              <a:ext cx="591317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5000"/>
                <a:t>W</a:t>
              </a:r>
            </a:p>
          </p:txBody>
        </p:sp>
      </p:grpSp>
      <p:sp>
        <p:nvSpPr>
          <p:cNvPr id="201" name="Shape 201"/>
          <p:cNvSpPr/>
          <p:nvPr/>
        </p:nvSpPr>
        <p:spPr>
          <a:xfrm>
            <a:off x="6692900" y="5969000"/>
            <a:ext cx="520700" cy="431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02</a:t>
            </a:r>
          </a:p>
        </p:txBody>
      </p:sp>
      <p:sp>
        <p:nvSpPr>
          <p:cNvPr id="202" name="Shape 202"/>
          <p:cNvSpPr/>
          <p:nvPr/>
        </p:nvSpPr>
        <p:spPr>
          <a:xfrm flipH="1">
            <a:off x="1676321" y="5803899"/>
            <a:ext cx="365" cy="7244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3" name="Shape 203"/>
          <p:cNvSpPr/>
          <p:nvPr/>
        </p:nvSpPr>
        <p:spPr>
          <a:xfrm>
            <a:off x="1181100" y="5918200"/>
            <a:ext cx="520700" cy="431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1</a:t>
            </a:r>
          </a:p>
        </p:txBody>
      </p:sp>
      <p:sp>
        <p:nvSpPr>
          <p:cNvPr id="204" name="Shape 204"/>
          <p:cNvSpPr/>
          <p:nvPr/>
        </p:nvSpPr>
        <p:spPr>
          <a:xfrm>
            <a:off x="4083527" y="3225800"/>
            <a:ext cx="317501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R</a:t>
            </a:r>
          </a:p>
        </p:txBody>
      </p:sp>
      <p:sp>
        <p:nvSpPr>
          <p:cNvPr id="205" name="Shape 205"/>
          <p:cNvSpPr/>
          <p:nvPr/>
        </p:nvSpPr>
        <p:spPr>
          <a:xfrm>
            <a:off x="3913472" y="3098796"/>
            <a:ext cx="5" cy="10668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06" name="Shape 206"/>
          <p:cNvSpPr/>
          <p:nvPr/>
        </p:nvSpPr>
        <p:spPr>
          <a:xfrm rot="5400000">
            <a:off x="3732210" y="3275291"/>
            <a:ext cx="381001" cy="228601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7" name="Shape 207"/>
          <p:cNvSpPr/>
          <p:nvPr/>
        </p:nvSpPr>
        <p:spPr>
          <a:xfrm>
            <a:off x="4140200" y="3670300"/>
            <a:ext cx="317500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L</a:t>
            </a:r>
          </a:p>
        </p:txBody>
      </p:sp>
      <p:sp>
        <p:nvSpPr>
          <p:cNvPr id="208" name="Shape 208"/>
          <p:cNvSpPr/>
          <p:nvPr/>
        </p:nvSpPr>
        <p:spPr>
          <a:xfrm rot="5400000">
            <a:off x="3733800" y="3733800"/>
            <a:ext cx="381000" cy="228600"/>
          </a:xfrm>
          <a:prstGeom prst="rect">
            <a:avLst/>
          </a:prstGeom>
          <a:solidFill>
            <a:srgbClr val="000000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9" name="Shape 209"/>
          <p:cNvSpPr/>
          <p:nvPr/>
        </p:nvSpPr>
        <p:spPr>
          <a:xfrm>
            <a:off x="2108189" y="6646775"/>
            <a:ext cx="4257200" cy="167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0" name="Shape 210"/>
          <p:cNvSpPr/>
          <p:nvPr/>
        </p:nvSpPr>
        <p:spPr>
          <a:xfrm>
            <a:off x="3644900" y="5080000"/>
            <a:ext cx="671786" cy="2921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Zweitor</a:t>
            </a:r>
          </a:p>
        </p:txBody>
      </p:sp>
      <p:sp>
        <p:nvSpPr>
          <p:cNvPr id="211" name="Shape 211"/>
          <p:cNvSpPr/>
          <p:nvPr/>
        </p:nvSpPr>
        <p:spPr>
          <a:xfrm>
            <a:off x="2806700" y="6921500"/>
            <a:ext cx="463870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b="1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R</a:t>
            </a:r>
            <a:r>
              <a:rPr b="1" baseline="-25000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W</a:t>
            </a:r>
          </a:p>
        </p:txBody>
      </p:sp>
      <p:sp>
        <p:nvSpPr>
          <p:cNvPr id="212" name="Shape 212"/>
          <p:cNvSpPr/>
          <p:nvPr/>
        </p:nvSpPr>
        <p:spPr>
          <a:xfrm flipH="1">
            <a:off x="2743200" y="5549900"/>
            <a:ext cx="7574" cy="158072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3" name="Shape 213"/>
          <p:cNvSpPr/>
          <p:nvPr/>
        </p:nvSpPr>
        <p:spPr>
          <a:xfrm>
            <a:off x="5232400" y="5549900"/>
            <a:ext cx="430" cy="156114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4" name="Shape 214"/>
          <p:cNvSpPr/>
          <p:nvPr/>
        </p:nvSpPr>
        <p:spPr>
          <a:xfrm>
            <a:off x="4622800" y="6921500"/>
            <a:ext cx="463870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b="1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R</a:t>
            </a:r>
            <a:r>
              <a:rPr b="1" baseline="-25000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W</a:t>
            </a:r>
          </a:p>
        </p:txBody>
      </p:sp>
      <p:sp>
        <p:nvSpPr>
          <p:cNvPr id="215" name="Shape 215"/>
          <p:cNvSpPr/>
          <p:nvPr/>
        </p:nvSpPr>
        <p:spPr>
          <a:xfrm>
            <a:off x="3060700" y="5473700"/>
            <a:ext cx="1879600" cy="1270000"/>
          </a:xfrm>
          <a:prstGeom prst="rect">
            <a:avLst/>
          </a:prstGeom>
          <a:solidFill>
            <a:srgbClr val="FFFFFF"/>
          </a:solidFill>
          <a:ln w="19050">
            <a:solidFill>
              <a:srgbClr val="000000"/>
            </a:solidFill>
            <a:miter lim="400000"/>
          </a:ln>
        </p:spPr>
        <p:txBody>
          <a:bodyPr lIns="38100" tIns="38100" rIns="38100" bIns="381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16" name="Shape 216"/>
          <p:cNvSpPr/>
          <p:nvPr/>
        </p:nvSpPr>
        <p:spPr>
          <a:xfrm flipH="1">
            <a:off x="2705100" y="6654799"/>
            <a:ext cx="2583458" cy="6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7" name="Shape 217"/>
          <p:cNvSpPr/>
          <p:nvPr/>
        </p:nvSpPr>
        <p:spPr>
          <a:xfrm flipH="1">
            <a:off x="2755900" y="5580776"/>
            <a:ext cx="2478689" cy="1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8" name="Shape 218"/>
          <p:cNvSpPr/>
          <p:nvPr/>
        </p:nvSpPr>
        <p:spPr>
          <a:xfrm>
            <a:off x="5168900" y="5524500"/>
            <a:ext cx="113806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19" name="Shape 219"/>
          <p:cNvSpPr/>
          <p:nvPr/>
        </p:nvSpPr>
        <p:spPr>
          <a:xfrm>
            <a:off x="5168900" y="6578600"/>
            <a:ext cx="113806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0" name="Shape 220"/>
          <p:cNvSpPr/>
          <p:nvPr/>
        </p:nvSpPr>
        <p:spPr>
          <a:xfrm rot="10800000">
            <a:off x="2705100" y="5537200"/>
            <a:ext cx="113806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1" name="Shape 221"/>
          <p:cNvSpPr/>
          <p:nvPr/>
        </p:nvSpPr>
        <p:spPr>
          <a:xfrm rot="10800000">
            <a:off x="2692400" y="6578600"/>
            <a:ext cx="113806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2" name="Shape 222"/>
          <p:cNvSpPr/>
          <p:nvPr/>
        </p:nvSpPr>
        <p:spPr>
          <a:xfrm rot="5400000">
            <a:off x="3924300" y="5778500"/>
            <a:ext cx="127000" cy="355600"/>
          </a:xfrm>
          <a:prstGeom prst="rect">
            <a:avLst/>
          </a:prstGeom>
          <a:solidFill>
            <a:srgbClr val="FFFFFF"/>
          </a:solidFill>
          <a:ln w="19050">
            <a:solidFill>
              <a:srgbClr val="000000">
                <a:alpha val="0"/>
              </a:srgbClr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3" name="Shape 223"/>
          <p:cNvSpPr/>
          <p:nvPr/>
        </p:nvSpPr>
        <p:spPr>
          <a:xfrm>
            <a:off x="4085116" y="5715003"/>
            <a:ext cx="317501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R</a:t>
            </a:r>
          </a:p>
        </p:txBody>
      </p:sp>
      <p:sp>
        <p:nvSpPr>
          <p:cNvPr id="224" name="Shape 224"/>
          <p:cNvSpPr/>
          <p:nvPr/>
        </p:nvSpPr>
        <p:spPr>
          <a:xfrm>
            <a:off x="3915061" y="5587999"/>
            <a:ext cx="5" cy="106680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5" name="Shape 225"/>
          <p:cNvSpPr/>
          <p:nvPr/>
        </p:nvSpPr>
        <p:spPr>
          <a:xfrm rot="5400000">
            <a:off x="3733800" y="5764495"/>
            <a:ext cx="381000" cy="228601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6" name="Shape 226"/>
          <p:cNvSpPr/>
          <p:nvPr/>
        </p:nvSpPr>
        <p:spPr>
          <a:xfrm>
            <a:off x="4141789" y="6159503"/>
            <a:ext cx="317501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L</a:t>
            </a:r>
          </a:p>
        </p:txBody>
      </p:sp>
      <p:sp>
        <p:nvSpPr>
          <p:cNvPr id="227" name="Shape 227"/>
          <p:cNvSpPr/>
          <p:nvPr/>
        </p:nvSpPr>
        <p:spPr>
          <a:xfrm rot="5400000">
            <a:off x="3735389" y="6223003"/>
            <a:ext cx="381001" cy="228601"/>
          </a:xfrm>
          <a:prstGeom prst="rect">
            <a:avLst/>
          </a:prstGeom>
          <a:solidFill>
            <a:srgbClr val="000000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42" name="Group 242"/>
          <p:cNvGrpSpPr/>
          <p:nvPr/>
        </p:nvGrpSpPr>
        <p:grpSpPr>
          <a:xfrm>
            <a:off x="1854199" y="177800"/>
            <a:ext cx="2596159" cy="1663700"/>
            <a:chOff x="0" y="0"/>
            <a:chExt cx="2596157" cy="1663700"/>
          </a:xfrm>
        </p:grpSpPr>
        <p:sp>
          <p:nvSpPr>
            <p:cNvPr id="228" name="Shape 228"/>
            <p:cNvSpPr/>
            <p:nvPr/>
          </p:nvSpPr>
          <p:spPr>
            <a:xfrm>
              <a:off x="952500" y="0"/>
              <a:ext cx="671786" cy="2921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algn="ctr">
                <a:defRPr sz="1400"/>
              </a:lvl1pPr>
            </a:lstStyle>
            <a:p>
              <a:pPr/>
              <a:r>
                <a:t>Zweitor</a:t>
              </a:r>
            </a:p>
          </p:txBody>
        </p:sp>
        <p:sp>
          <p:nvSpPr>
            <p:cNvPr id="229" name="Shape 229"/>
            <p:cNvSpPr/>
            <p:nvPr/>
          </p:nvSpPr>
          <p:spPr>
            <a:xfrm>
              <a:off x="368300" y="393700"/>
              <a:ext cx="1879600" cy="127000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30" name="Shape 230"/>
            <p:cNvSpPr/>
            <p:nvPr/>
          </p:nvSpPr>
          <p:spPr>
            <a:xfrm flipH="1">
              <a:off x="12700" y="1574800"/>
              <a:ext cx="2583458" cy="5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31" name="Shape 231"/>
            <p:cNvSpPr/>
            <p:nvPr/>
          </p:nvSpPr>
          <p:spPr>
            <a:xfrm flipH="1">
              <a:off x="63500" y="500776"/>
              <a:ext cx="2478689" cy="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32" name="Shape 232"/>
            <p:cNvSpPr/>
            <p:nvPr/>
          </p:nvSpPr>
          <p:spPr>
            <a:xfrm>
              <a:off x="2476500" y="444500"/>
              <a:ext cx="113806" cy="114526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33" name="Shape 233"/>
            <p:cNvSpPr/>
            <p:nvPr/>
          </p:nvSpPr>
          <p:spPr>
            <a:xfrm>
              <a:off x="2476500" y="1498600"/>
              <a:ext cx="113806" cy="114526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34" name="Shape 234"/>
            <p:cNvSpPr/>
            <p:nvPr/>
          </p:nvSpPr>
          <p:spPr>
            <a:xfrm rot="10800000">
              <a:off x="12700" y="457200"/>
              <a:ext cx="113806" cy="114526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35" name="Shape 235"/>
            <p:cNvSpPr/>
            <p:nvPr/>
          </p:nvSpPr>
          <p:spPr>
            <a:xfrm rot="10800000">
              <a:off x="0" y="1498600"/>
              <a:ext cx="113806" cy="114526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36" name="Shape 236"/>
            <p:cNvSpPr/>
            <p:nvPr/>
          </p:nvSpPr>
          <p:spPr>
            <a:xfrm rot="5400000">
              <a:off x="1231900" y="698500"/>
              <a:ext cx="127000" cy="35560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>
                  <a:alpha val="0"/>
                </a:srgbClr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37" name="Shape 237"/>
            <p:cNvSpPr/>
            <p:nvPr/>
          </p:nvSpPr>
          <p:spPr>
            <a:xfrm>
              <a:off x="1397000" y="635000"/>
              <a:ext cx="317500" cy="360822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  <p:sp>
          <p:nvSpPr>
            <p:cNvPr id="238" name="Shape 238"/>
            <p:cNvSpPr/>
            <p:nvPr/>
          </p:nvSpPr>
          <p:spPr>
            <a:xfrm>
              <a:off x="1217363" y="507999"/>
              <a:ext cx="5" cy="1066805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39" name="Shape 239"/>
            <p:cNvSpPr/>
            <p:nvPr/>
          </p:nvSpPr>
          <p:spPr>
            <a:xfrm rot="5400000">
              <a:off x="1041400" y="685800"/>
              <a:ext cx="381000" cy="22860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40" name="Shape 240"/>
            <p:cNvSpPr/>
            <p:nvPr/>
          </p:nvSpPr>
          <p:spPr>
            <a:xfrm>
              <a:off x="1447800" y="1079500"/>
              <a:ext cx="317500" cy="360822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L</a:t>
              </a:r>
            </a:p>
          </p:txBody>
        </p:sp>
        <p:sp>
          <p:nvSpPr>
            <p:cNvPr id="241" name="Shape 241"/>
            <p:cNvSpPr/>
            <p:nvPr/>
          </p:nvSpPr>
          <p:spPr>
            <a:xfrm rot="5400000">
              <a:off x="1041400" y="1143000"/>
              <a:ext cx="381000" cy="228600"/>
            </a:xfrm>
            <a:prstGeom prst="rect">
              <a:avLst/>
            </a:prstGeom>
            <a:solidFill>
              <a:srgbClr val="000000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sp>
        <p:nvSpPr>
          <p:cNvPr id="243" name="Shape 243"/>
          <p:cNvSpPr/>
          <p:nvPr/>
        </p:nvSpPr>
        <p:spPr>
          <a:xfrm>
            <a:off x="1587500" y="965200"/>
            <a:ext cx="463870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b="1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R</a:t>
            </a:r>
            <a:r>
              <a:rPr b="1" baseline="-25000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W</a:t>
            </a:r>
          </a:p>
        </p:txBody>
      </p:sp>
      <p:sp>
        <p:nvSpPr>
          <p:cNvPr id="244" name="Shape 244"/>
          <p:cNvSpPr/>
          <p:nvPr/>
        </p:nvSpPr>
        <p:spPr>
          <a:xfrm>
            <a:off x="4394200" y="965200"/>
            <a:ext cx="463870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b="1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R</a:t>
            </a:r>
            <a:r>
              <a:rPr b="1" baseline="-25000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W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3" name="Shape 1133"/>
          <p:cNvSpPr/>
          <p:nvPr/>
        </p:nvSpPr>
        <p:spPr>
          <a:xfrm flipV="1">
            <a:off x="4636428" y="4308297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34" name="Shape 1134"/>
          <p:cNvSpPr/>
          <p:nvPr/>
        </p:nvSpPr>
        <p:spPr>
          <a:xfrm flipV="1">
            <a:off x="3343152" y="5248515"/>
            <a:ext cx="128968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35" name="Shape 1135"/>
          <p:cNvSpPr/>
          <p:nvPr/>
        </p:nvSpPr>
        <p:spPr>
          <a:xfrm flipH="1">
            <a:off x="3352678" y="4800636"/>
            <a:ext cx="1" cy="1473128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36" name="Shape 1136"/>
          <p:cNvSpPr/>
          <p:nvPr/>
        </p:nvSpPr>
        <p:spPr>
          <a:xfrm>
            <a:off x="2633070" y="451669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137" name="Shape 1137"/>
          <p:cNvSpPr/>
          <p:nvPr/>
        </p:nvSpPr>
        <p:spPr>
          <a:xfrm>
            <a:off x="3230086" y="5949950"/>
            <a:ext cx="227286" cy="29210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1’</a:t>
            </a:r>
          </a:p>
        </p:txBody>
      </p:sp>
      <p:sp>
        <p:nvSpPr>
          <p:cNvPr id="1138" name="Shape 1138"/>
          <p:cNvSpPr/>
          <p:nvPr/>
        </p:nvSpPr>
        <p:spPr>
          <a:xfrm>
            <a:off x="3258785" y="4516695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</a:t>
            </a:r>
          </a:p>
        </p:txBody>
      </p:sp>
      <p:sp>
        <p:nvSpPr>
          <p:cNvPr id="1139" name="Shape 1139"/>
          <p:cNvSpPr/>
          <p:nvPr/>
        </p:nvSpPr>
        <p:spPr>
          <a:xfrm>
            <a:off x="3295764" y="5184895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140" name="Shape 1140"/>
          <p:cNvSpPr/>
          <p:nvPr/>
        </p:nvSpPr>
        <p:spPr>
          <a:xfrm>
            <a:off x="4636428" y="5259754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145" name="Group 1145"/>
          <p:cNvGrpSpPr/>
          <p:nvPr/>
        </p:nvGrpSpPr>
        <p:grpSpPr>
          <a:xfrm>
            <a:off x="3239035" y="5513176"/>
            <a:ext cx="227286" cy="355333"/>
            <a:chOff x="0" y="0"/>
            <a:chExt cx="227285" cy="355331"/>
          </a:xfrm>
        </p:grpSpPr>
        <p:sp>
          <p:nvSpPr>
            <p:cNvPr id="1141" name="Shape 1141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144" name="Group 1144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142" name="Shape 1142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143" name="Shape 1143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grpSp>
        <p:nvGrpSpPr>
          <p:cNvPr id="1148" name="Group 1148"/>
          <p:cNvGrpSpPr/>
          <p:nvPr/>
        </p:nvGrpSpPr>
        <p:grpSpPr>
          <a:xfrm rot="18900000">
            <a:off x="5001384" y="4489598"/>
            <a:ext cx="517571" cy="366614"/>
            <a:chOff x="0" y="0"/>
            <a:chExt cx="517570" cy="366612"/>
          </a:xfrm>
        </p:grpSpPr>
        <p:sp>
          <p:nvSpPr>
            <p:cNvPr id="1146" name="Shape 1146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147" name="Shape 1147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151" name="Group 1151"/>
          <p:cNvGrpSpPr/>
          <p:nvPr/>
        </p:nvGrpSpPr>
        <p:grpSpPr>
          <a:xfrm rot="2700000">
            <a:off x="4972239" y="5651975"/>
            <a:ext cx="517571" cy="366614"/>
            <a:chOff x="0" y="0"/>
            <a:chExt cx="517570" cy="366612"/>
          </a:xfrm>
        </p:grpSpPr>
        <p:sp>
          <p:nvSpPr>
            <p:cNvPr id="1149" name="Shape 1149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150" name="Shape 1150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152" name="Shape 1152"/>
          <p:cNvSpPr/>
          <p:nvPr/>
        </p:nvSpPr>
        <p:spPr>
          <a:xfrm rot="10800000">
            <a:off x="4598103" y="521640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153" name="Shape 1153"/>
          <p:cNvSpPr/>
          <p:nvPr/>
        </p:nvSpPr>
        <p:spPr>
          <a:xfrm>
            <a:off x="2679865" y="5163024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</a:t>
            </a:r>
          </a:p>
        </p:txBody>
      </p:sp>
      <p:sp>
        <p:nvSpPr>
          <p:cNvPr id="1154" name="Shape 1154"/>
          <p:cNvSpPr/>
          <p:nvPr/>
        </p:nvSpPr>
        <p:spPr>
          <a:xfrm>
            <a:off x="3099163" y="5195857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155" name="Shape 1155"/>
          <p:cNvSpPr/>
          <p:nvPr/>
        </p:nvSpPr>
        <p:spPr>
          <a:xfrm flipV="1">
            <a:off x="5558946" y="4320961"/>
            <a:ext cx="961658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56" name="Shape 1156"/>
          <p:cNvSpPr/>
          <p:nvPr/>
        </p:nvSpPr>
        <p:spPr>
          <a:xfrm flipV="1">
            <a:off x="5568150" y="6173593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57" name="Shape 1157"/>
          <p:cNvSpPr/>
          <p:nvPr/>
        </p:nvSpPr>
        <p:spPr>
          <a:xfrm>
            <a:off x="6506890" y="4031437"/>
            <a:ext cx="1" cy="1167267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58" name="Shape 1158"/>
          <p:cNvSpPr/>
          <p:nvPr/>
        </p:nvSpPr>
        <p:spPr>
          <a:xfrm>
            <a:off x="6772802" y="375569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159" name="Shape 1159"/>
          <p:cNvSpPr/>
          <p:nvPr/>
        </p:nvSpPr>
        <p:spPr>
          <a:xfrm>
            <a:off x="6412998" y="3755695"/>
            <a:ext cx="187785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</a:t>
            </a:r>
          </a:p>
        </p:txBody>
      </p:sp>
      <p:sp>
        <p:nvSpPr>
          <p:cNvPr id="1160" name="Shape 1160"/>
          <p:cNvSpPr/>
          <p:nvPr/>
        </p:nvSpPr>
        <p:spPr>
          <a:xfrm>
            <a:off x="6449976" y="426237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161" name="Shape 1161"/>
          <p:cNvSpPr/>
          <p:nvPr/>
        </p:nvSpPr>
        <p:spPr>
          <a:xfrm>
            <a:off x="6393247" y="5039783"/>
            <a:ext cx="227287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2’</a:t>
            </a:r>
          </a:p>
        </p:txBody>
      </p:sp>
      <p:grpSp>
        <p:nvGrpSpPr>
          <p:cNvPr id="1166" name="Group 1166"/>
          <p:cNvGrpSpPr/>
          <p:nvPr/>
        </p:nvGrpSpPr>
        <p:grpSpPr>
          <a:xfrm>
            <a:off x="6393247" y="4603035"/>
            <a:ext cx="227286" cy="355332"/>
            <a:chOff x="0" y="0"/>
            <a:chExt cx="227285" cy="355331"/>
          </a:xfrm>
        </p:grpSpPr>
        <p:sp>
          <p:nvSpPr>
            <p:cNvPr id="1162" name="Shape 1162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165" name="Group 1165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163" name="Shape 1163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164" name="Shape 1164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167" name="Shape 1167"/>
          <p:cNvSpPr/>
          <p:nvPr/>
        </p:nvSpPr>
        <p:spPr>
          <a:xfrm>
            <a:off x="6772802" y="4263241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1168" name="Shape 1168"/>
          <p:cNvSpPr/>
          <p:nvPr/>
        </p:nvSpPr>
        <p:spPr>
          <a:xfrm>
            <a:off x="6703024" y="4296074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169" name="Shape 1169"/>
          <p:cNvSpPr/>
          <p:nvPr/>
        </p:nvSpPr>
        <p:spPr>
          <a:xfrm>
            <a:off x="6523766" y="5862356"/>
            <a:ext cx="1" cy="121236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70" name="Shape 1170"/>
          <p:cNvSpPr/>
          <p:nvPr/>
        </p:nvSpPr>
        <p:spPr>
          <a:xfrm>
            <a:off x="6789679" y="571258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1171" name="Shape 1171"/>
          <p:cNvSpPr/>
          <p:nvPr/>
        </p:nvSpPr>
        <p:spPr>
          <a:xfrm>
            <a:off x="6410124" y="6973031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3’</a:t>
            </a:r>
          </a:p>
        </p:txBody>
      </p:sp>
      <p:sp>
        <p:nvSpPr>
          <p:cNvPr id="1172" name="Shape 1172"/>
          <p:cNvSpPr/>
          <p:nvPr/>
        </p:nvSpPr>
        <p:spPr>
          <a:xfrm>
            <a:off x="6429874" y="5712583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3</a:t>
            </a:r>
          </a:p>
        </p:txBody>
      </p:sp>
      <p:grpSp>
        <p:nvGrpSpPr>
          <p:cNvPr id="1177" name="Group 1177"/>
          <p:cNvGrpSpPr/>
          <p:nvPr/>
        </p:nvGrpSpPr>
        <p:grpSpPr>
          <a:xfrm>
            <a:off x="6410124" y="6492440"/>
            <a:ext cx="227286" cy="355332"/>
            <a:chOff x="0" y="0"/>
            <a:chExt cx="227285" cy="355331"/>
          </a:xfrm>
        </p:grpSpPr>
        <p:sp>
          <p:nvSpPr>
            <p:cNvPr id="1173" name="Shape 1173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176" name="Group 1176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174" name="Shape 1174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175" name="Shape 1175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178" name="Shape 1178"/>
          <p:cNvSpPr/>
          <p:nvPr/>
        </p:nvSpPr>
        <p:spPr>
          <a:xfrm>
            <a:off x="6466852" y="6110939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179" name="Shape 1179"/>
          <p:cNvSpPr/>
          <p:nvPr/>
        </p:nvSpPr>
        <p:spPr>
          <a:xfrm>
            <a:off x="6843618" y="6157527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180" name="Shape 1180"/>
          <p:cNvSpPr/>
          <p:nvPr/>
        </p:nvSpPr>
        <p:spPr>
          <a:xfrm>
            <a:off x="6773839" y="6190360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2" name="Shape 1182"/>
          <p:cNvSpPr/>
          <p:nvPr/>
        </p:nvSpPr>
        <p:spPr>
          <a:xfrm flipV="1">
            <a:off x="4636428" y="4308297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83" name="Shape 1183"/>
          <p:cNvSpPr/>
          <p:nvPr/>
        </p:nvSpPr>
        <p:spPr>
          <a:xfrm flipV="1">
            <a:off x="3343152" y="5248515"/>
            <a:ext cx="128968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84" name="Shape 1184"/>
          <p:cNvSpPr/>
          <p:nvPr/>
        </p:nvSpPr>
        <p:spPr>
          <a:xfrm>
            <a:off x="3339978" y="4979917"/>
            <a:ext cx="1" cy="132402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85" name="Shape 1185"/>
          <p:cNvSpPr/>
          <p:nvPr/>
        </p:nvSpPr>
        <p:spPr>
          <a:xfrm>
            <a:off x="3110590" y="452685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186" name="Shape 1186"/>
          <p:cNvSpPr/>
          <p:nvPr/>
        </p:nvSpPr>
        <p:spPr>
          <a:xfrm>
            <a:off x="4636428" y="5259754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189" name="Group 1189"/>
          <p:cNvGrpSpPr/>
          <p:nvPr/>
        </p:nvGrpSpPr>
        <p:grpSpPr>
          <a:xfrm rot="18900000">
            <a:off x="5001384" y="4489598"/>
            <a:ext cx="517571" cy="366614"/>
            <a:chOff x="0" y="0"/>
            <a:chExt cx="517570" cy="366612"/>
          </a:xfrm>
        </p:grpSpPr>
        <p:sp>
          <p:nvSpPr>
            <p:cNvPr id="1187" name="Shape 118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188" name="Shape 118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192" name="Group 1192"/>
          <p:cNvGrpSpPr/>
          <p:nvPr/>
        </p:nvGrpSpPr>
        <p:grpSpPr>
          <a:xfrm rot="2700000">
            <a:off x="4972239" y="5651975"/>
            <a:ext cx="517571" cy="366614"/>
            <a:chOff x="0" y="0"/>
            <a:chExt cx="517570" cy="366612"/>
          </a:xfrm>
        </p:grpSpPr>
        <p:sp>
          <p:nvSpPr>
            <p:cNvPr id="1190" name="Shape 1190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191" name="Shape 1191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193" name="Shape 1193"/>
          <p:cNvSpPr/>
          <p:nvPr/>
        </p:nvSpPr>
        <p:spPr>
          <a:xfrm rot="10800000">
            <a:off x="4598103" y="521640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194" name="Shape 1194"/>
          <p:cNvSpPr/>
          <p:nvPr/>
        </p:nvSpPr>
        <p:spPr>
          <a:xfrm flipV="1">
            <a:off x="5558946" y="4320961"/>
            <a:ext cx="961658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95" name="Shape 1195"/>
          <p:cNvSpPr/>
          <p:nvPr/>
        </p:nvSpPr>
        <p:spPr>
          <a:xfrm flipV="1">
            <a:off x="5568150" y="6173593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96" name="Shape 1196"/>
          <p:cNvSpPr/>
          <p:nvPr/>
        </p:nvSpPr>
        <p:spPr>
          <a:xfrm>
            <a:off x="6508720" y="4076572"/>
            <a:ext cx="1" cy="753794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197" name="Shape 1197"/>
          <p:cNvSpPr/>
          <p:nvPr/>
        </p:nvSpPr>
        <p:spPr>
          <a:xfrm>
            <a:off x="6264802" y="385729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198" name="Shape 1198"/>
          <p:cNvSpPr/>
          <p:nvPr/>
        </p:nvSpPr>
        <p:spPr>
          <a:xfrm>
            <a:off x="6449976" y="426237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199" name="Shape 1199"/>
          <p:cNvSpPr/>
          <p:nvPr/>
        </p:nvSpPr>
        <p:spPr>
          <a:xfrm>
            <a:off x="6942266" y="3688180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1200" name="Shape 1200"/>
          <p:cNvSpPr/>
          <p:nvPr/>
        </p:nvSpPr>
        <p:spPr>
          <a:xfrm>
            <a:off x="6878702" y="4081777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201" name="Shape 1201"/>
          <p:cNvSpPr/>
          <p:nvPr/>
        </p:nvSpPr>
        <p:spPr>
          <a:xfrm>
            <a:off x="6266632" y="6355120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1202" name="Shape 1202"/>
          <p:cNvSpPr/>
          <p:nvPr/>
        </p:nvSpPr>
        <p:spPr>
          <a:xfrm>
            <a:off x="6961559" y="5570693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203" name="Shape 1203"/>
          <p:cNvSpPr/>
          <p:nvPr/>
        </p:nvSpPr>
        <p:spPr>
          <a:xfrm>
            <a:off x="2225330" y="5241491"/>
            <a:ext cx="1" cy="496065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04" name="Shape 1204"/>
          <p:cNvSpPr/>
          <p:nvPr/>
        </p:nvSpPr>
        <p:spPr>
          <a:xfrm flipV="1">
            <a:off x="2216458" y="5242732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05" name="Shape 1205"/>
          <p:cNvSpPr/>
          <p:nvPr/>
        </p:nvSpPr>
        <p:spPr>
          <a:xfrm>
            <a:off x="1309024" y="5273623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1206" name="Shape 1206"/>
          <p:cNvSpPr/>
          <p:nvPr/>
        </p:nvSpPr>
        <p:spPr>
          <a:xfrm>
            <a:off x="2059287" y="5330773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207" name="Shape 1207"/>
          <p:cNvSpPr/>
          <p:nvPr/>
        </p:nvSpPr>
        <p:spPr>
          <a:xfrm>
            <a:off x="1873096" y="530645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210" name="Group 1210"/>
          <p:cNvGrpSpPr/>
          <p:nvPr/>
        </p:nvGrpSpPr>
        <p:grpSpPr>
          <a:xfrm>
            <a:off x="2539463" y="5068952"/>
            <a:ext cx="517572" cy="366613"/>
            <a:chOff x="0" y="0"/>
            <a:chExt cx="517570" cy="366612"/>
          </a:xfrm>
        </p:grpSpPr>
        <p:sp>
          <p:nvSpPr>
            <p:cNvPr id="1208" name="Shape 1208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209" name="Shape 1209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211" name="Shape 1211"/>
          <p:cNvSpPr/>
          <p:nvPr/>
        </p:nvSpPr>
        <p:spPr>
          <a:xfrm flipV="1">
            <a:off x="2215805" y="573492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216" name="Group 1216"/>
          <p:cNvGrpSpPr/>
          <p:nvPr/>
        </p:nvGrpSpPr>
        <p:grpSpPr>
          <a:xfrm>
            <a:off x="3226335" y="5670314"/>
            <a:ext cx="227286" cy="355333"/>
            <a:chOff x="0" y="0"/>
            <a:chExt cx="227285" cy="355331"/>
          </a:xfrm>
        </p:grpSpPr>
        <p:sp>
          <p:nvSpPr>
            <p:cNvPr id="1212" name="Shape 1212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215" name="Group 1215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213" name="Shape 1213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14" name="Shape 1214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217" name="Shape 1217"/>
          <p:cNvSpPr/>
          <p:nvPr/>
        </p:nvSpPr>
        <p:spPr>
          <a:xfrm>
            <a:off x="3295764" y="5184895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218" name="Shape 1218"/>
          <p:cNvSpPr/>
          <p:nvPr/>
        </p:nvSpPr>
        <p:spPr>
          <a:xfrm flipV="1">
            <a:off x="6570018" y="4320961"/>
            <a:ext cx="11612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19" name="Shape 1219"/>
          <p:cNvSpPr/>
          <p:nvPr/>
        </p:nvSpPr>
        <p:spPr>
          <a:xfrm>
            <a:off x="6508720" y="5935704"/>
            <a:ext cx="1" cy="60358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20" name="Shape 1220"/>
          <p:cNvSpPr/>
          <p:nvPr/>
        </p:nvSpPr>
        <p:spPr>
          <a:xfrm>
            <a:off x="2805199" y="6106857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e1</a:t>
            </a:r>
          </a:p>
        </p:txBody>
      </p:sp>
      <p:sp>
        <p:nvSpPr>
          <p:cNvPr id="1221" name="Shape 1221"/>
          <p:cNvSpPr/>
          <p:nvPr/>
        </p:nvSpPr>
        <p:spPr>
          <a:xfrm>
            <a:off x="3155929" y="6034294"/>
            <a:ext cx="393498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1222" name="Shape 1222"/>
          <p:cNvSpPr/>
          <p:nvPr/>
        </p:nvSpPr>
        <p:spPr>
          <a:xfrm>
            <a:off x="6466852" y="6110939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225" name="Group 1225"/>
          <p:cNvGrpSpPr/>
          <p:nvPr/>
        </p:nvGrpSpPr>
        <p:grpSpPr>
          <a:xfrm>
            <a:off x="6925570" y="4137655"/>
            <a:ext cx="517572" cy="366614"/>
            <a:chOff x="0" y="0"/>
            <a:chExt cx="517570" cy="366612"/>
          </a:xfrm>
        </p:grpSpPr>
        <p:sp>
          <p:nvSpPr>
            <p:cNvPr id="1223" name="Shape 1223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224" name="Shape 1224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230" name="Group 1230"/>
          <p:cNvGrpSpPr/>
          <p:nvPr/>
        </p:nvGrpSpPr>
        <p:grpSpPr>
          <a:xfrm>
            <a:off x="7646067" y="4275802"/>
            <a:ext cx="227286" cy="355333"/>
            <a:chOff x="0" y="0"/>
            <a:chExt cx="227285" cy="355331"/>
          </a:xfrm>
        </p:grpSpPr>
        <p:sp>
          <p:nvSpPr>
            <p:cNvPr id="1226" name="Shape 1226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229" name="Group 1229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227" name="Shape 1227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28" name="Shape 1228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231" name="Shape 1231"/>
          <p:cNvSpPr/>
          <p:nvPr/>
        </p:nvSpPr>
        <p:spPr>
          <a:xfrm flipV="1">
            <a:off x="6570787" y="6174059"/>
            <a:ext cx="11612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234" name="Group 1234"/>
          <p:cNvGrpSpPr/>
          <p:nvPr/>
        </p:nvGrpSpPr>
        <p:grpSpPr>
          <a:xfrm>
            <a:off x="6926339" y="5990754"/>
            <a:ext cx="517571" cy="366614"/>
            <a:chOff x="0" y="0"/>
            <a:chExt cx="517570" cy="366612"/>
          </a:xfrm>
        </p:grpSpPr>
        <p:sp>
          <p:nvSpPr>
            <p:cNvPr id="1232" name="Shape 1232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233" name="Shape 1233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239" name="Group 1239"/>
          <p:cNvGrpSpPr/>
          <p:nvPr/>
        </p:nvGrpSpPr>
        <p:grpSpPr>
          <a:xfrm>
            <a:off x="7646836" y="6128901"/>
            <a:ext cx="227286" cy="355333"/>
            <a:chOff x="0" y="0"/>
            <a:chExt cx="227285" cy="355331"/>
          </a:xfrm>
        </p:grpSpPr>
        <p:sp>
          <p:nvSpPr>
            <p:cNvPr id="1235" name="Shape 1235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238" name="Group 1238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236" name="Shape 1236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37" name="Shape 1237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240" name="Shape 1240"/>
          <p:cNvSpPr/>
          <p:nvPr/>
        </p:nvSpPr>
        <p:spPr>
          <a:xfrm>
            <a:off x="6878702" y="5934979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241" name="Shape 1241"/>
          <p:cNvSpPr/>
          <p:nvPr/>
        </p:nvSpPr>
        <p:spPr>
          <a:xfrm>
            <a:off x="3414808" y="530645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242" name="Shape 1242"/>
          <p:cNvSpPr/>
          <p:nvPr/>
        </p:nvSpPr>
        <p:spPr>
          <a:xfrm>
            <a:off x="3444868" y="5303128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</a:t>
            </a:r>
          </a:p>
        </p:txBody>
      </p:sp>
      <p:sp>
        <p:nvSpPr>
          <p:cNvPr id="1243" name="Shape 1243"/>
          <p:cNvSpPr/>
          <p:nvPr/>
        </p:nvSpPr>
        <p:spPr>
          <a:xfrm>
            <a:off x="4917789" y="5252257"/>
            <a:ext cx="2817673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244" name="Shape 1244"/>
          <p:cNvSpPr/>
          <p:nvPr/>
        </p:nvSpPr>
        <p:spPr>
          <a:xfrm>
            <a:off x="6270914" y="5215950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6" name="Shape 1246"/>
          <p:cNvSpPr/>
          <p:nvPr/>
        </p:nvSpPr>
        <p:spPr>
          <a:xfrm flipV="1">
            <a:off x="4636428" y="4308297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47" name="Shape 1247"/>
          <p:cNvSpPr/>
          <p:nvPr/>
        </p:nvSpPr>
        <p:spPr>
          <a:xfrm flipV="1">
            <a:off x="3343152" y="5248515"/>
            <a:ext cx="128968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48" name="Shape 1248"/>
          <p:cNvSpPr/>
          <p:nvPr/>
        </p:nvSpPr>
        <p:spPr>
          <a:xfrm>
            <a:off x="3339978" y="4979917"/>
            <a:ext cx="1" cy="132402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49" name="Shape 1249"/>
          <p:cNvSpPr/>
          <p:nvPr/>
        </p:nvSpPr>
        <p:spPr>
          <a:xfrm>
            <a:off x="3110590" y="452685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250" name="Shape 1250"/>
          <p:cNvSpPr/>
          <p:nvPr/>
        </p:nvSpPr>
        <p:spPr>
          <a:xfrm>
            <a:off x="4636428" y="5259754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253" name="Group 1253"/>
          <p:cNvGrpSpPr/>
          <p:nvPr/>
        </p:nvGrpSpPr>
        <p:grpSpPr>
          <a:xfrm rot="18900000">
            <a:off x="5001384" y="4489598"/>
            <a:ext cx="517571" cy="366614"/>
            <a:chOff x="0" y="0"/>
            <a:chExt cx="517570" cy="366612"/>
          </a:xfrm>
        </p:grpSpPr>
        <p:sp>
          <p:nvSpPr>
            <p:cNvPr id="1251" name="Shape 1251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252" name="Shape 1252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256" name="Group 1256"/>
          <p:cNvGrpSpPr/>
          <p:nvPr/>
        </p:nvGrpSpPr>
        <p:grpSpPr>
          <a:xfrm rot="2700000">
            <a:off x="4972239" y="5651975"/>
            <a:ext cx="517571" cy="366614"/>
            <a:chOff x="0" y="0"/>
            <a:chExt cx="517570" cy="366612"/>
          </a:xfrm>
        </p:grpSpPr>
        <p:sp>
          <p:nvSpPr>
            <p:cNvPr id="1254" name="Shape 1254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255" name="Shape 1255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257" name="Shape 1257"/>
          <p:cNvSpPr/>
          <p:nvPr/>
        </p:nvSpPr>
        <p:spPr>
          <a:xfrm rot="10800000">
            <a:off x="4598103" y="521640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258" name="Shape 1258"/>
          <p:cNvSpPr/>
          <p:nvPr/>
        </p:nvSpPr>
        <p:spPr>
          <a:xfrm flipV="1">
            <a:off x="5558946" y="4320961"/>
            <a:ext cx="961658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59" name="Shape 1259"/>
          <p:cNvSpPr/>
          <p:nvPr/>
        </p:nvSpPr>
        <p:spPr>
          <a:xfrm flipV="1">
            <a:off x="5568150" y="6173593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60" name="Shape 1260"/>
          <p:cNvSpPr/>
          <p:nvPr/>
        </p:nvSpPr>
        <p:spPr>
          <a:xfrm>
            <a:off x="6508720" y="4076572"/>
            <a:ext cx="1" cy="753794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61" name="Shape 1261"/>
          <p:cNvSpPr/>
          <p:nvPr/>
        </p:nvSpPr>
        <p:spPr>
          <a:xfrm>
            <a:off x="6264802" y="385729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262" name="Shape 1262"/>
          <p:cNvSpPr/>
          <p:nvPr/>
        </p:nvSpPr>
        <p:spPr>
          <a:xfrm>
            <a:off x="6449976" y="426237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263" name="Shape 1263"/>
          <p:cNvSpPr/>
          <p:nvPr/>
        </p:nvSpPr>
        <p:spPr>
          <a:xfrm>
            <a:off x="6266632" y="6355120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1264" name="Shape 1264"/>
          <p:cNvSpPr/>
          <p:nvPr/>
        </p:nvSpPr>
        <p:spPr>
          <a:xfrm>
            <a:off x="6961559" y="5570693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265" name="Shape 1265"/>
          <p:cNvSpPr/>
          <p:nvPr/>
        </p:nvSpPr>
        <p:spPr>
          <a:xfrm>
            <a:off x="7928456" y="4295802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266" name="Shape 1266"/>
          <p:cNvSpPr/>
          <p:nvPr/>
        </p:nvSpPr>
        <p:spPr>
          <a:xfrm>
            <a:off x="7646813" y="4314479"/>
            <a:ext cx="1" cy="496065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67" name="Shape 1267"/>
          <p:cNvSpPr/>
          <p:nvPr/>
        </p:nvSpPr>
        <p:spPr>
          <a:xfrm>
            <a:off x="7969785" y="4346611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02</a:t>
            </a:r>
          </a:p>
        </p:txBody>
      </p:sp>
      <p:sp>
        <p:nvSpPr>
          <p:cNvPr id="1268" name="Shape 1268"/>
          <p:cNvSpPr/>
          <p:nvPr/>
        </p:nvSpPr>
        <p:spPr>
          <a:xfrm flipH="1" flipV="1">
            <a:off x="6534120" y="4315720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69" name="Shape 1269"/>
          <p:cNvSpPr/>
          <p:nvPr/>
        </p:nvSpPr>
        <p:spPr>
          <a:xfrm flipH="1">
            <a:off x="7489608" y="4403761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272" name="Group 1272"/>
          <p:cNvGrpSpPr/>
          <p:nvPr/>
        </p:nvGrpSpPr>
        <p:grpSpPr>
          <a:xfrm>
            <a:off x="6809363" y="4141939"/>
            <a:ext cx="517572" cy="366614"/>
            <a:chOff x="0" y="0"/>
            <a:chExt cx="517570" cy="366612"/>
          </a:xfrm>
        </p:grpSpPr>
        <p:sp>
          <p:nvSpPr>
            <p:cNvPr id="1270" name="Shape 1270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271" name="Shape 1271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273" name="Shape 1273"/>
          <p:cNvSpPr/>
          <p:nvPr/>
        </p:nvSpPr>
        <p:spPr>
          <a:xfrm flipH="1" flipV="1">
            <a:off x="6534773" y="4807915"/>
            <a:ext cx="111581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74" name="Shape 1274"/>
          <p:cNvSpPr/>
          <p:nvPr/>
        </p:nvSpPr>
        <p:spPr>
          <a:xfrm>
            <a:off x="3295764" y="5184895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275" name="Shape 1275"/>
          <p:cNvSpPr/>
          <p:nvPr/>
        </p:nvSpPr>
        <p:spPr>
          <a:xfrm>
            <a:off x="6508720" y="5935704"/>
            <a:ext cx="1" cy="60358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276" name="Shape 1276"/>
          <p:cNvSpPr/>
          <p:nvPr/>
        </p:nvSpPr>
        <p:spPr>
          <a:xfrm>
            <a:off x="6694772" y="5138737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e2</a:t>
            </a:r>
          </a:p>
        </p:txBody>
      </p:sp>
      <p:sp>
        <p:nvSpPr>
          <p:cNvPr id="1277" name="Shape 1277"/>
          <p:cNvSpPr/>
          <p:nvPr/>
        </p:nvSpPr>
        <p:spPr>
          <a:xfrm flipH="1">
            <a:off x="6311972" y="5071985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1278" name="Shape 1278"/>
          <p:cNvSpPr/>
          <p:nvPr/>
        </p:nvSpPr>
        <p:spPr>
          <a:xfrm>
            <a:off x="6466852" y="6110939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279" name="Shape 1279"/>
          <p:cNvSpPr/>
          <p:nvPr/>
        </p:nvSpPr>
        <p:spPr>
          <a:xfrm>
            <a:off x="2427286" y="4622900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 u="sng"/>
              <a:t>1</a:t>
            </a:r>
          </a:p>
        </p:txBody>
      </p:sp>
      <p:sp>
        <p:nvSpPr>
          <p:cNvPr id="1280" name="Shape 1280"/>
          <p:cNvSpPr/>
          <p:nvPr/>
        </p:nvSpPr>
        <p:spPr>
          <a:xfrm flipH="1">
            <a:off x="2325136" y="5016498"/>
            <a:ext cx="649890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281" name="Shape 1281"/>
          <p:cNvSpPr/>
          <p:nvPr/>
        </p:nvSpPr>
        <p:spPr>
          <a:xfrm flipH="1" flipV="1">
            <a:off x="2122431" y="5255681"/>
            <a:ext cx="11612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284" name="Group 1284"/>
          <p:cNvGrpSpPr/>
          <p:nvPr/>
        </p:nvGrpSpPr>
        <p:grpSpPr>
          <a:xfrm>
            <a:off x="2410589" y="5072376"/>
            <a:ext cx="517572" cy="366613"/>
            <a:chOff x="0" y="0"/>
            <a:chExt cx="517570" cy="366612"/>
          </a:xfrm>
        </p:grpSpPr>
        <p:sp>
          <p:nvSpPr>
            <p:cNvPr id="1282" name="Shape 1282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283" name="Shape 1283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289" name="Group 1289"/>
          <p:cNvGrpSpPr/>
          <p:nvPr/>
        </p:nvGrpSpPr>
        <p:grpSpPr>
          <a:xfrm flipH="1">
            <a:off x="1980375" y="5210523"/>
            <a:ext cx="227287" cy="355332"/>
            <a:chOff x="0" y="0"/>
            <a:chExt cx="227285" cy="355331"/>
          </a:xfrm>
        </p:grpSpPr>
        <p:sp>
          <p:nvSpPr>
            <p:cNvPr id="1285" name="Shape 1285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288" name="Group 1288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286" name="Shape 1286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87" name="Shape 1287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290" name="Shape 1290"/>
          <p:cNvSpPr/>
          <p:nvPr/>
        </p:nvSpPr>
        <p:spPr>
          <a:xfrm flipV="1">
            <a:off x="6570787" y="6174059"/>
            <a:ext cx="11612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293" name="Group 1293"/>
          <p:cNvGrpSpPr/>
          <p:nvPr/>
        </p:nvGrpSpPr>
        <p:grpSpPr>
          <a:xfrm>
            <a:off x="6926339" y="5990754"/>
            <a:ext cx="517571" cy="366614"/>
            <a:chOff x="0" y="0"/>
            <a:chExt cx="517570" cy="366612"/>
          </a:xfrm>
        </p:grpSpPr>
        <p:sp>
          <p:nvSpPr>
            <p:cNvPr id="1291" name="Shape 1291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292" name="Shape 1292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298" name="Group 1298"/>
          <p:cNvGrpSpPr/>
          <p:nvPr/>
        </p:nvGrpSpPr>
        <p:grpSpPr>
          <a:xfrm>
            <a:off x="7646836" y="6128901"/>
            <a:ext cx="227286" cy="355333"/>
            <a:chOff x="0" y="0"/>
            <a:chExt cx="227285" cy="355331"/>
          </a:xfrm>
        </p:grpSpPr>
        <p:sp>
          <p:nvSpPr>
            <p:cNvPr id="1294" name="Shape 129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297" name="Group 129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295" name="Shape 129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96" name="Shape 129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299" name="Shape 1299"/>
          <p:cNvSpPr/>
          <p:nvPr/>
        </p:nvSpPr>
        <p:spPr>
          <a:xfrm>
            <a:off x="6878702" y="5934979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304" name="Group 1304"/>
          <p:cNvGrpSpPr/>
          <p:nvPr/>
        </p:nvGrpSpPr>
        <p:grpSpPr>
          <a:xfrm>
            <a:off x="6395077" y="4762381"/>
            <a:ext cx="227286" cy="355333"/>
            <a:chOff x="0" y="0"/>
            <a:chExt cx="227285" cy="355331"/>
          </a:xfrm>
        </p:grpSpPr>
        <p:sp>
          <p:nvSpPr>
            <p:cNvPr id="1300" name="Shape 1300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303" name="Group 1303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301" name="Shape 1301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302" name="Shape 1302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305" name="Shape 1305"/>
          <p:cNvSpPr/>
          <p:nvPr/>
        </p:nvSpPr>
        <p:spPr>
          <a:xfrm>
            <a:off x="6511066" y="4402223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306" name="Shape 1306"/>
          <p:cNvSpPr/>
          <p:nvPr/>
        </p:nvSpPr>
        <p:spPr>
          <a:xfrm>
            <a:off x="6064785" y="4376115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8" name="Shape 1308"/>
          <p:cNvSpPr/>
          <p:nvPr/>
        </p:nvSpPr>
        <p:spPr>
          <a:xfrm flipV="1">
            <a:off x="4636428" y="4308297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09" name="Shape 1309"/>
          <p:cNvSpPr/>
          <p:nvPr/>
        </p:nvSpPr>
        <p:spPr>
          <a:xfrm flipV="1">
            <a:off x="3038352" y="5248516"/>
            <a:ext cx="1596619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10" name="Shape 1310"/>
          <p:cNvSpPr/>
          <p:nvPr/>
        </p:nvSpPr>
        <p:spPr>
          <a:xfrm>
            <a:off x="3047878" y="4800637"/>
            <a:ext cx="1" cy="90324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11" name="Shape 1311"/>
          <p:cNvSpPr/>
          <p:nvPr/>
        </p:nvSpPr>
        <p:spPr>
          <a:xfrm>
            <a:off x="2805790" y="452685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312" name="Shape 1312"/>
          <p:cNvSpPr/>
          <p:nvPr/>
        </p:nvSpPr>
        <p:spPr>
          <a:xfrm>
            <a:off x="2990964" y="5184895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13" name="Shape 1313"/>
          <p:cNvSpPr/>
          <p:nvPr/>
        </p:nvSpPr>
        <p:spPr>
          <a:xfrm>
            <a:off x="4636428" y="5259754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318" name="Group 1318"/>
          <p:cNvGrpSpPr/>
          <p:nvPr/>
        </p:nvGrpSpPr>
        <p:grpSpPr>
          <a:xfrm>
            <a:off x="2934235" y="5513176"/>
            <a:ext cx="227286" cy="355333"/>
            <a:chOff x="0" y="0"/>
            <a:chExt cx="227285" cy="355331"/>
          </a:xfrm>
        </p:grpSpPr>
        <p:sp>
          <p:nvSpPr>
            <p:cNvPr id="1314" name="Shape 131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317" name="Group 131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315" name="Shape 131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316" name="Shape 131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319" name="Shape 1319"/>
          <p:cNvSpPr/>
          <p:nvPr/>
        </p:nvSpPr>
        <p:spPr>
          <a:xfrm rot="18900000">
            <a:off x="5000159" y="4545407"/>
            <a:ext cx="486519" cy="265409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20" name="Shape 1320"/>
          <p:cNvSpPr/>
          <p:nvPr/>
        </p:nvSpPr>
        <p:spPr>
          <a:xfrm rot="2700000">
            <a:off x="4982559" y="5685826"/>
            <a:ext cx="486518" cy="265409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21" name="Shape 1321"/>
          <p:cNvSpPr/>
          <p:nvPr/>
        </p:nvSpPr>
        <p:spPr>
          <a:xfrm rot="10800000">
            <a:off x="4598103" y="521640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22" name="Shape 1322"/>
          <p:cNvSpPr/>
          <p:nvPr/>
        </p:nvSpPr>
        <p:spPr>
          <a:xfrm>
            <a:off x="2375065" y="5163024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</a:t>
            </a:r>
          </a:p>
        </p:txBody>
      </p:sp>
      <p:sp>
        <p:nvSpPr>
          <p:cNvPr id="1323" name="Shape 1323"/>
          <p:cNvSpPr/>
          <p:nvPr/>
        </p:nvSpPr>
        <p:spPr>
          <a:xfrm>
            <a:off x="2794363" y="5195857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324" name="Shape 1324"/>
          <p:cNvSpPr/>
          <p:nvPr/>
        </p:nvSpPr>
        <p:spPr>
          <a:xfrm flipV="1">
            <a:off x="5558946" y="4320961"/>
            <a:ext cx="961658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25" name="Shape 1325"/>
          <p:cNvSpPr/>
          <p:nvPr/>
        </p:nvSpPr>
        <p:spPr>
          <a:xfrm flipV="1">
            <a:off x="5568150" y="6173593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26" name="Shape 1326"/>
          <p:cNvSpPr/>
          <p:nvPr/>
        </p:nvSpPr>
        <p:spPr>
          <a:xfrm>
            <a:off x="6506890" y="4031438"/>
            <a:ext cx="1" cy="67472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27" name="Shape 1327"/>
          <p:cNvSpPr/>
          <p:nvPr/>
        </p:nvSpPr>
        <p:spPr>
          <a:xfrm>
            <a:off x="6281679" y="374203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328" name="Shape 1328"/>
          <p:cNvSpPr/>
          <p:nvPr/>
        </p:nvSpPr>
        <p:spPr>
          <a:xfrm>
            <a:off x="6449976" y="426237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333" name="Group 1333"/>
          <p:cNvGrpSpPr/>
          <p:nvPr/>
        </p:nvGrpSpPr>
        <p:grpSpPr>
          <a:xfrm>
            <a:off x="6393247" y="4603035"/>
            <a:ext cx="227286" cy="355332"/>
            <a:chOff x="0" y="0"/>
            <a:chExt cx="227285" cy="355331"/>
          </a:xfrm>
        </p:grpSpPr>
        <p:sp>
          <p:nvSpPr>
            <p:cNvPr id="1329" name="Shape 1329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332" name="Group 1332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330" name="Shape 1330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331" name="Shape 1331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334" name="Shape 1334"/>
          <p:cNvSpPr/>
          <p:nvPr/>
        </p:nvSpPr>
        <p:spPr>
          <a:xfrm>
            <a:off x="6772802" y="4263241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1335" name="Shape 1335"/>
          <p:cNvSpPr/>
          <p:nvPr/>
        </p:nvSpPr>
        <p:spPr>
          <a:xfrm>
            <a:off x="6703024" y="4296074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336" name="Shape 1336"/>
          <p:cNvSpPr/>
          <p:nvPr/>
        </p:nvSpPr>
        <p:spPr>
          <a:xfrm>
            <a:off x="6523766" y="5862356"/>
            <a:ext cx="1" cy="877816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37" name="Shape 1337"/>
          <p:cNvSpPr/>
          <p:nvPr/>
        </p:nvSpPr>
        <p:spPr>
          <a:xfrm>
            <a:off x="6281679" y="5562646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grpSp>
        <p:nvGrpSpPr>
          <p:cNvPr id="1342" name="Group 1342"/>
          <p:cNvGrpSpPr/>
          <p:nvPr/>
        </p:nvGrpSpPr>
        <p:grpSpPr>
          <a:xfrm>
            <a:off x="6410124" y="6492440"/>
            <a:ext cx="227286" cy="355332"/>
            <a:chOff x="0" y="0"/>
            <a:chExt cx="227285" cy="355331"/>
          </a:xfrm>
        </p:grpSpPr>
        <p:sp>
          <p:nvSpPr>
            <p:cNvPr id="1338" name="Shape 1338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341" name="Group 1341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339" name="Shape 1339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340" name="Shape 1340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343" name="Shape 1343"/>
          <p:cNvSpPr/>
          <p:nvPr/>
        </p:nvSpPr>
        <p:spPr>
          <a:xfrm>
            <a:off x="6466852" y="6110939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44" name="Shape 1344"/>
          <p:cNvSpPr/>
          <p:nvPr/>
        </p:nvSpPr>
        <p:spPr>
          <a:xfrm>
            <a:off x="6843618" y="6157527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345" name="Shape 1345"/>
          <p:cNvSpPr/>
          <p:nvPr/>
        </p:nvSpPr>
        <p:spPr>
          <a:xfrm>
            <a:off x="6773839" y="6190360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346" name="Shape 1346"/>
          <p:cNvSpPr/>
          <p:nvPr/>
        </p:nvSpPr>
        <p:spPr>
          <a:xfrm>
            <a:off x="3714225" y="5107649"/>
            <a:ext cx="486519" cy="265409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47" name="Shape 1347"/>
          <p:cNvSpPr/>
          <p:nvPr/>
        </p:nvSpPr>
        <p:spPr>
          <a:xfrm>
            <a:off x="3636021" y="4780583"/>
            <a:ext cx="748649" cy="3666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5999" sz="1500"/>
              <a:t>0</a:t>
            </a:r>
            <a:r>
              <a:t>/3</a:t>
            </a:r>
          </a:p>
        </p:txBody>
      </p:sp>
      <p:sp>
        <p:nvSpPr>
          <p:cNvPr id="1348" name="Shape 1348"/>
          <p:cNvSpPr/>
          <p:nvPr/>
        </p:nvSpPr>
        <p:spPr>
          <a:xfrm>
            <a:off x="4603123" y="4387276"/>
            <a:ext cx="748648" cy="36661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5999" sz="1500"/>
              <a:t>0</a:t>
            </a:r>
            <a:r>
              <a:t>/3</a:t>
            </a:r>
          </a:p>
        </p:txBody>
      </p:sp>
      <p:sp>
        <p:nvSpPr>
          <p:cNvPr id="1349" name="Shape 1349"/>
          <p:cNvSpPr/>
          <p:nvPr/>
        </p:nvSpPr>
        <p:spPr>
          <a:xfrm>
            <a:off x="5297181" y="5488135"/>
            <a:ext cx="748649" cy="3666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5999" sz="1500"/>
              <a:t>0</a:t>
            </a:r>
            <a:r>
              <a:t>/3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1" name="Shape 1351"/>
          <p:cNvSpPr/>
          <p:nvPr/>
        </p:nvSpPr>
        <p:spPr>
          <a:xfrm flipV="1">
            <a:off x="3079427" y="5898755"/>
            <a:ext cx="1762968" cy="2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52" name="Shape 1352"/>
          <p:cNvSpPr/>
          <p:nvPr/>
        </p:nvSpPr>
        <p:spPr>
          <a:xfrm>
            <a:off x="3088953" y="5816637"/>
            <a:ext cx="1" cy="90324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53" name="Shape 1353"/>
          <p:cNvSpPr/>
          <p:nvPr/>
        </p:nvSpPr>
        <p:spPr>
          <a:xfrm>
            <a:off x="2846865" y="5468079"/>
            <a:ext cx="484177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354" name="Shape 1354"/>
          <p:cNvSpPr/>
          <p:nvPr/>
        </p:nvSpPr>
        <p:spPr>
          <a:xfrm>
            <a:off x="3032039" y="5835136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55" name="Shape 1355"/>
          <p:cNvSpPr/>
          <p:nvPr/>
        </p:nvSpPr>
        <p:spPr>
          <a:xfrm>
            <a:off x="3032039" y="652917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56" name="Shape 1356"/>
          <p:cNvSpPr/>
          <p:nvPr/>
        </p:nvSpPr>
        <p:spPr>
          <a:xfrm>
            <a:off x="1667720" y="6024496"/>
            <a:ext cx="1597240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5999"/>
              <a:t>e1</a:t>
            </a:r>
            <a:r>
              <a:t> = 2 R</a:t>
            </a:r>
            <a:r>
              <a:rPr baseline="-25000"/>
              <a:t>0</a:t>
            </a:r>
          </a:p>
        </p:txBody>
      </p:sp>
      <p:sp>
        <p:nvSpPr>
          <p:cNvPr id="1357" name="Shape 1357"/>
          <p:cNvSpPr/>
          <p:nvPr/>
        </p:nvSpPr>
        <p:spPr>
          <a:xfrm flipV="1">
            <a:off x="5560910" y="5898755"/>
            <a:ext cx="1147357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58" name="Shape 1358"/>
          <p:cNvSpPr/>
          <p:nvPr/>
        </p:nvSpPr>
        <p:spPr>
          <a:xfrm>
            <a:off x="6744099" y="5930895"/>
            <a:ext cx="1" cy="67472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59" name="Shape 1359"/>
          <p:cNvSpPr/>
          <p:nvPr/>
        </p:nvSpPr>
        <p:spPr>
          <a:xfrm>
            <a:off x="6502011" y="546807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360" name="Shape 1360"/>
          <p:cNvSpPr/>
          <p:nvPr/>
        </p:nvSpPr>
        <p:spPr>
          <a:xfrm>
            <a:off x="6687185" y="5841554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365" name="Group 1365"/>
          <p:cNvGrpSpPr/>
          <p:nvPr/>
        </p:nvGrpSpPr>
        <p:grpSpPr>
          <a:xfrm>
            <a:off x="4853611" y="5769915"/>
            <a:ext cx="688489" cy="130234"/>
            <a:chOff x="0" y="0"/>
            <a:chExt cx="688488" cy="130232"/>
          </a:xfrm>
        </p:grpSpPr>
        <p:sp>
          <p:nvSpPr>
            <p:cNvPr id="1361" name="Shape 1361"/>
            <p:cNvSpPr/>
            <p:nvPr/>
          </p:nvSpPr>
          <p:spPr>
            <a:xfrm>
              <a:off x="173587" y="0"/>
              <a:ext cx="173590" cy="1243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2" h="20754" fill="norm" stroke="1" extrusionOk="0">
                  <a:moveTo>
                    <a:pt x="6" y="20754"/>
                  </a:moveTo>
                  <a:cubicBezTo>
                    <a:pt x="-128" y="13225"/>
                    <a:pt x="2001" y="6189"/>
                    <a:pt x="5520" y="2530"/>
                  </a:cubicBezTo>
                  <a:cubicBezTo>
                    <a:pt x="8666" y="-742"/>
                    <a:pt x="12479" y="-846"/>
                    <a:pt x="15675" y="2252"/>
                  </a:cubicBezTo>
                  <a:cubicBezTo>
                    <a:pt x="19236" y="5704"/>
                    <a:pt x="21472" y="12583"/>
                    <a:pt x="21472" y="20087"/>
                  </a:cubicBezTo>
                </a:path>
              </a:pathLst>
            </a:custGeom>
            <a:noFill/>
            <a:ln w="28575" cap="flat">
              <a:solidFill>
                <a:srgbClr val="323333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362" name="Shape 1362"/>
            <p:cNvSpPr/>
            <p:nvPr/>
          </p:nvSpPr>
          <p:spPr>
            <a:xfrm>
              <a:off x="347175" y="5862"/>
              <a:ext cx="173590" cy="1243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2" h="20754" fill="norm" stroke="1" extrusionOk="0">
                  <a:moveTo>
                    <a:pt x="6" y="20754"/>
                  </a:moveTo>
                  <a:cubicBezTo>
                    <a:pt x="-128" y="13225"/>
                    <a:pt x="2001" y="6189"/>
                    <a:pt x="5520" y="2530"/>
                  </a:cubicBezTo>
                  <a:cubicBezTo>
                    <a:pt x="8666" y="-742"/>
                    <a:pt x="12479" y="-846"/>
                    <a:pt x="15675" y="2252"/>
                  </a:cubicBezTo>
                  <a:cubicBezTo>
                    <a:pt x="19236" y="5704"/>
                    <a:pt x="21472" y="12583"/>
                    <a:pt x="21472" y="20087"/>
                  </a:cubicBezTo>
                </a:path>
              </a:pathLst>
            </a:custGeom>
            <a:noFill/>
            <a:ln w="28575" cap="flat">
              <a:solidFill>
                <a:srgbClr val="323333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363" name="Shape 1363"/>
            <p:cNvSpPr/>
            <p:nvPr/>
          </p:nvSpPr>
          <p:spPr>
            <a:xfrm>
              <a:off x="513727" y="5863"/>
              <a:ext cx="174762" cy="1243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1" h="20763" fill="norm" stroke="1" extrusionOk="0">
                  <a:moveTo>
                    <a:pt x="6" y="20763"/>
                  </a:moveTo>
                  <a:cubicBezTo>
                    <a:pt x="-129" y="13210"/>
                    <a:pt x="2012" y="6154"/>
                    <a:pt x="5547" y="2502"/>
                  </a:cubicBezTo>
                  <a:cubicBezTo>
                    <a:pt x="8679" y="-734"/>
                    <a:pt x="12467" y="-837"/>
                    <a:pt x="15648" y="2227"/>
                  </a:cubicBezTo>
                  <a:cubicBezTo>
                    <a:pt x="19224" y="5671"/>
                    <a:pt x="21471" y="12566"/>
                    <a:pt x="21471" y="20091"/>
                  </a:cubicBezTo>
                </a:path>
              </a:pathLst>
            </a:custGeom>
            <a:noFill/>
            <a:ln w="28575" cap="flat">
              <a:solidFill>
                <a:srgbClr val="323333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364" name="Shape 1364"/>
            <p:cNvSpPr/>
            <p:nvPr/>
          </p:nvSpPr>
          <p:spPr>
            <a:xfrm>
              <a:off x="-1" y="5862"/>
              <a:ext cx="173590" cy="1243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2" h="20754" fill="norm" stroke="1" extrusionOk="0">
                  <a:moveTo>
                    <a:pt x="6" y="20754"/>
                  </a:moveTo>
                  <a:cubicBezTo>
                    <a:pt x="-128" y="13225"/>
                    <a:pt x="2001" y="6189"/>
                    <a:pt x="5520" y="2530"/>
                  </a:cubicBezTo>
                  <a:cubicBezTo>
                    <a:pt x="8666" y="-742"/>
                    <a:pt x="12479" y="-846"/>
                    <a:pt x="15675" y="2252"/>
                  </a:cubicBezTo>
                  <a:cubicBezTo>
                    <a:pt x="19236" y="5704"/>
                    <a:pt x="21472" y="12583"/>
                    <a:pt x="21472" y="20087"/>
                  </a:cubicBezTo>
                </a:path>
              </a:pathLst>
            </a:custGeom>
            <a:noFill/>
            <a:ln w="28575" cap="flat">
              <a:solidFill>
                <a:srgbClr val="323333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sp>
        <p:nvSpPr>
          <p:cNvPr id="1366" name="Shape 1366"/>
          <p:cNvSpPr/>
          <p:nvPr/>
        </p:nvSpPr>
        <p:spPr>
          <a:xfrm flipV="1">
            <a:off x="3155628" y="6586378"/>
            <a:ext cx="3593632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67" name="Shape 1367"/>
          <p:cNvSpPr/>
          <p:nvPr/>
        </p:nvSpPr>
        <p:spPr>
          <a:xfrm>
            <a:off x="6687185" y="652917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68" name="Shape 1368"/>
          <p:cNvSpPr/>
          <p:nvPr/>
        </p:nvSpPr>
        <p:spPr>
          <a:xfrm>
            <a:off x="2892205" y="6010766"/>
            <a:ext cx="3934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1369" name="Shape 1369"/>
          <p:cNvSpPr/>
          <p:nvPr/>
        </p:nvSpPr>
        <p:spPr>
          <a:xfrm>
            <a:off x="6895041" y="6024496"/>
            <a:ext cx="10137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5000"/>
              <a:t>0</a:t>
            </a:r>
          </a:p>
        </p:txBody>
      </p:sp>
      <p:grpSp>
        <p:nvGrpSpPr>
          <p:cNvPr id="1374" name="Group 1374"/>
          <p:cNvGrpSpPr/>
          <p:nvPr/>
        </p:nvGrpSpPr>
        <p:grpSpPr>
          <a:xfrm>
            <a:off x="3933337" y="5888919"/>
            <a:ext cx="329483" cy="702955"/>
            <a:chOff x="0" y="0"/>
            <a:chExt cx="329482" cy="702953"/>
          </a:xfrm>
        </p:grpSpPr>
        <p:sp>
          <p:nvSpPr>
            <p:cNvPr id="1370" name="Shape 1370"/>
            <p:cNvSpPr/>
            <p:nvPr/>
          </p:nvSpPr>
          <p:spPr>
            <a:xfrm>
              <a:off x="163813" y="-1"/>
              <a:ext cx="7401" cy="702955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371" name="Shape 1371"/>
            <p:cNvSpPr/>
            <p:nvPr/>
          </p:nvSpPr>
          <p:spPr>
            <a:xfrm rot="5400000">
              <a:off x="105905" y="173428"/>
              <a:ext cx="117673" cy="32948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>
                  <a:alpha val="0"/>
                </a:srgbClr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372" name="Shape 1372"/>
            <p:cNvSpPr/>
            <p:nvPr/>
          </p:nvSpPr>
          <p:spPr>
            <a:xfrm flipV="1">
              <a:off x="6403" y="284916"/>
              <a:ext cx="317785" cy="1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373" name="Shape 1373"/>
            <p:cNvSpPr/>
            <p:nvPr/>
          </p:nvSpPr>
          <p:spPr>
            <a:xfrm flipV="1">
              <a:off x="6472" y="403918"/>
              <a:ext cx="317785" cy="1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1375" name="Shape 1375"/>
          <p:cNvSpPr/>
          <p:nvPr/>
        </p:nvSpPr>
        <p:spPr>
          <a:xfrm>
            <a:off x="5033114" y="5398229"/>
            <a:ext cx="32948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L</a:t>
            </a:r>
          </a:p>
        </p:txBody>
      </p:sp>
      <p:sp>
        <p:nvSpPr>
          <p:cNvPr id="1376" name="Shape 1376"/>
          <p:cNvSpPr/>
          <p:nvPr/>
        </p:nvSpPr>
        <p:spPr>
          <a:xfrm>
            <a:off x="4306674" y="6052357"/>
            <a:ext cx="32948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C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8" name="Shape 1378"/>
          <p:cNvSpPr/>
          <p:nvPr/>
        </p:nvSpPr>
        <p:spPr>
          <a:xfrm flipV="1">
            <a:off x="6744099" y="5898756"/>
            <a:ext cx="329483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79" name="Shape 1379"/>
          <p:cNvSpPr/>
          <p:nvPr/>
        </p:nvSpPr>
        <p:spPr>
          <a:xfrm flipV="1">
            <a:off x="3079427" y="5898755"/>
            <a:ext cx="1762968" cy="2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80" name="Shape 1380"/>
          <p:cNvSpPr/>
          <p:nvPr/>
        </p:nvSpPr>
        <p:spPr>
          <a:xfrm>
            <a:off x="3088953" y="5146652"/>
            <a:ext cx="1" cy="1766267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81" name="Shape 1381"/>
          <p:cNvSpPr/>
          <p:nvPr/>
        </p:nvSpPr>
        <p:spPr>
          <a:xfrm>
            <a:off x="2846865" y="5468079"/>
            <a:ext cx="484177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382" name="Shape 1382"/>
          <p:cNvSpPr/>
          <p:nvPr/>
        </p:nvSpPr>
        <p:spPr>
          <a:xfrm>
            <a:off x="3032039" y="5835136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83" name="Shape 1383"/>
          <p:cNvSpPr/>
          <p:nvPr/>
        </p:nvSpPr>
        <p:spPr>
          <a:xfrm>
            <a:off x="3032039" y="652917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84" name="Shape 1384"/>
          <p:cNvSpPr/>
          <p:nvPr/>
        </p:nvSpPr>
        <p:spPr>
          <a:xfrm>
            <a:off x="2561800" y="6969376"/>
            <a:ext cx="121686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5999"/>
              <a:t>e1</a:t>
            </a:r>
            <a:r>
              <a:t> = 2 R</a:t>
            </a:r>
            <a:r>
              <a:rPr baseline="-27375"/>
              <a:t>0</a:t>
            </a:r>
          </a:p>
        </p:txBody>
      </p:sp>
      <p:sp>
        <p:nvSpPr>
          <p:cNvPr id="1385" name="Shape 1385"/>
          <p:cNvSpPr/>
          <p:nvPr/>
        </p:nvSpPr>
        <p:spPr>
          <a:xfrm flipV="1">
            <a:off x="5560910" y="5898755"/>
            <a:ext cx="1147357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86" name="Shape 1386"/>
          <p:cNvSpPr/>
          <p:nvPr/>
        </p:nvSpPr>
        <p:spPr>
          <a:xfrm>
            <a:off x="6744099" y="5220965"/>
            <a:ext cx="1" cy="161764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87" name="Shape 1387"/>
          <p:cNvSpPr/>
          <p:nvPr/>
        </p:nvSpPr>
        <p:spPr>
          <a:xfrm>
            <a:off x="6502011" y="546807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388" name="Shape 1388"/>
          <p:cNvSpPr/>
          <p:nvPr/>
        </p:nvSpPr>
        <p:spPr>
          <a:xfrm>
            <a:off x="6687185" y="5841554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393" name="Group 1393"/>
          <p:cNvGrpSpPr/>
          <p:nvPr/>
        </p:nvGrpSpPr>
        <p:grpSpPr>
          <a:xfrm>
            <a:off x="4853611" y="5769915"/>
            <a:ext cx="688489" cy="130234"/>
            <a:chOff x="0" y="0"/>
            <a:chExt cx="688488" cy="130232"/>
          </a:xfrm>
        </p:grpSpPr>
        <p:sp>
          <p:nvSpPr>
            <p:cNvPr id="1389" name="Shape 1389"/>
            <p:cNvSpPr/>
            <p:nvPr/>
          </p:nvSpPr>
          <p:spPr>
            <a:xfrm>
              <a:off x="173587" y="0"/>
              <a:ext cx="173590" cy="1243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2" h="20754" fill="norm" stroke="1" extrusionOk="0">
                  <a:moveTo>
                    <a:pt x="6" y="20754"/>
                  </a:moveTo>
                  <a:cubicBezTo>
                    <a:pt x="-128" y="13225"/>
                    <a:pt x="2001" y="6189"/>
                    <a:pt x="5520" y="2530"/>
                  </a:cubicBezTo>
                  <a:cubicBezTo>
                    <a:pt x="8666" y="-742"/>
                    <a:pt x="12479" y="-846"/>
                    <a:pt x="15675" y="2252"/>
                  </a:cubicBezTo>
                  <a:cubicBezTo>
                    <a:pt x="19236" y="5704"/>
                    <a:pt x="21472" y="12583"/>
                    <a:pt x="21472" y="20087"/>
                  </a:cubicBezTo>
                </a:path>
              </a:pathLst>
            </a:custGeom>
            <a:noFill/>
            <a:ln w="28575" cap="flat">
              <a:solidFill>
                <a:srgbClr val="323333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390" name="Shape 1390"/>
            <p:cNvSpPr/>
            <p:nvPr/>
          </p:nvSpPr>
          <p:spPr>
            <a:xfrm>
              <a:off x="347175" y="5862"/>
              <a:ext cx="173590" cy="1243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2" h="20754" fill="norm" stroke="1" extrusionOk="0">
                  <a:moveTo>
                    <a:pt x="6" y="20754"/>
                  </a:moveTo>
                  <a:cubicBezTo>
                    <a:pt x="-128" y="13225"/>
                    <a:pt x="2001" y="6189"/>
                    <a:pt x="5520" y="2530"/>
                  </a:cubicBezTo>
                  <a:cubicBezTo>
                    <a:pt x="8666" y="-742"/>
                    <a:pt x="12479" y="-846"/>
                    <a:pt x="15675" y="2252"/>
                  </a:cubicBezTo>
                  <a:cubicBezTo>
                    <a:pt x="19236" y="5704"/>
                    <a:pt x="21472" y="12583"/>
                    <a:pt x="21472" y="20087"/>
                  </a:cubicBezTo>
                </a:path>
              </a:pathLst>
            </a:custGeom>
            <a:noFill/>
            <a:ln w="28575" cap="flat">
              <a:solidFill>
                <a:srgbClr val="323333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391" name="Shape 1391"/>
            <p:cNvSpPr/>
            <p:nvPr/>
          </p:nvSpPr>
          <p:spPr>
            <a:xfrm>
              <a:off x="513727" y="5863"/>
              <a:ext cx="174762" cy="1243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1" h="20763" fill="norm" stroke="1" extrusionOk="0">
                  <a:moveTo>
                    <a:pt x="6" y="20763"/>
                  </a:moveTo>
                  <a:cubicBezTo>
                    <a:pt x="-129" y="13210"/>
                    <a:pt x="2012" y="6154"/>
                    <a:pt x="5547" y="2502"/>
                  </a:cubicBezTo>
                  <a:cubicBezTo>
                    <a:pt x="8679" y="-734"/>
                    <a:pt x="12467" y="-837"/>
                    <a:pt x="15648" y="2227"/>
                  </a:cubicBezTo>
                  <a:cubicBezTo>
                    <a:pt x="19224" y="5671"/>
                    <a:pt x="21471" y="12566"/>
                    <a:pt x="21471" y="20091"/>
                  </a:cubicBezTo>
                </a:path>
              </a:pathLst>
            </a:custGeom>
            <a:noFill/>
            <a:ln w="28575" cap="flat">
              <a:solidFill>
                <a:srgbClr val="323333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392" name="Shape 1392"/>
            <p:cNvSpPr/>
            <p:nvPr/>
          </p:nvSpPr>
          <p:spPr>
            <a:xfrm>
              <a:off x="-1" y="5862"/>
              <a:ext cx="173590" cy="1243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2" h="20754" fill="norm" stroke="1" extrusionOk="0">
                  <a:moveTo>
                    <a:pt x="6" y="20754"/>
                  </a:moveTo>
                  <a:cubicBezTo>
                    <a:pt x="-128" y="13225"/>
                    <a:pt x="2001" y="6189"/>
                    <a:pt x="5520" y="2530"/>
                  </a:cubicBezTo>
                  <a:cubicBezTo>
                    <a:pt x="8666" y="-742"/>
                    <a:pt x="12479" y="-846"/>
                    <a:pt x="15675" y="2252"/>
                  </a:cubicBezTo>
                  <a:cubicBezTo>
                    <a:pt x="19236" y="5704"/>
                    <a:pt x="21472" y="12583"/>
                    <a:pt x="21472" y="20087"/>
                  </a:cubicBezTo>
                </a:path>
              </a:pathLst>
            </a:custGeom>
            <a:noFill/>
            <a:ln w="28575" cap="flat">
              <a:solidFill>
                <a:srgbClr val="323333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sp>
        <p:nvSpPr>
          <p:cNvPr id="1394" name="Shape 1394"/>
          <p:cNvSpPr/>
          <p:nvPr/>
        </p:nvSpPr>
        <p:spPr>
          <a:xfrm flipV="1">
            <a:off x="3155628" y="6586378"/>
            <a:ext cx="3593632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395" name="Shape 1395"/>
          <p:cNvSpPr/>
          <p:nvPr/>
        </p:nvSpPr>
        <p:spPr>
          <a:xfrm>
            <a:off x="6687185" y="652917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396" name="Shape 1396"/>
          <p:cNvSpPr/>
          <p:nvPr/>
        </p:nvSpPr>
        <p:spPr>
          <a:xfrm>
            <a:off x="2892205" y="6572648"/>
            <a:ext cx="3934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grpSp>
        <p:nvGrpSpPr>
          <p:cNvPr id="1401" name="Group 1401"/>
          <p:cNvGrpSpPr/>
          <p:nvPr/>
        </p:nvGrpSpPr>
        <p:grpSpPr>
          <a:xfrm>
            <a:off x="3933337" y="5888919"/>
            <a:ext cx="329483" cy="702955"/>
            <a:chOff x="0" y="0"/>
            <a:chExt cx="329482" cy="702953"/>
          </a:xfrm>
        </p:grpSpPr>
        <p:sp>
          <p:nvSpPr>
            <p:cNvPr id="1397" name="Shape 1397"/>
            <p:cNvSpPr/>
            <p:nvPr/>
          </p:nvSpPr>
          <p:spPr>
            <a:xfrm>
              <a:off x="163813" y="-1"/>
              <a:ext cx="7401" cy="702955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398" name="Shape 1398"/>
            <p:cNvSpPr/>
            <p:nvPr/>
          </p:nvSpPr>
          <p:spPr>
            <a:xfrm rot="5400000">
              <a:off x="105905" y="173428"/>
              <a:ext cx="117673" cy="32948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>
                  <a:alpha val="0"/>
                </a:srgbClr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399" name="Shape 1399"/>
            <p:cNvSpPr/>
            <p:nvPr/>
          </p:nvSpPr>
          <p:spPr>
            <a:xfrm flipV="1">
              <a:off x="6403" y="284916"/>
              <a:ext cx="317785" cy="1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400" name="Shape 1400"/>
            <p:cNvSpPr/>
            <p:nvPr/>
          </p:nvSpPr>
          <p:spPr>
            <a:xfrm flipV="1">
              <a:off x="6472" y="403918"/>
              <a:ext cx="317785" cy="1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1402" name="Shape 1402"/>
          <p:cNvSpPr/>
          <p:nvPr/>
        </p:nvSpPr>
        <p:spPr>
          <a:xfrm>
            <a:off x="5033114" y="5398229"/>
            <a:ext cx="32948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L</a:t>
            </a:r>
          </a:p>
        </p:txBody>
      </p:sp>
      <p:sp>
        <p:nvSpPr>
          <p:cNvPr id="1403" name="Shape 1403"/>
          <p:cNvSpPr/>
          <p:nvPr/>
        </p:nvSpPr>
        <p:spPr>
          <a:xfrm>
            <a:off x="4306674" y="6052357"/>
            <a:ext cx="32948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C</a:t>
            </a:r>
          </a:p>
        </p:txBody>
      </p:sp>
      <p:sp>
        <p:nvSpPr>
          <p:cNvPr id="1404" name="Shape 1404"/>
          <p:cNvSpPr/>
          <p:nvPr/>
        </p:nvSpPr>
        <p:spPr>
          <a:xfrm>
            <a:off x="1915333" y="5912051"/>
            <a:ext cx="1" cy="65669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05" name="Shape 1405"/>
          <p:cNvSpPr/>
          <p:nvPr/>
        </p:nvSpPr>
        <p:spPr>
          <a:xfrm flipV="1">
            <a:off x="1906461" y="5913292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06" name="Shape 1406"/>
          <p:cNvSpPr/>
          <p:nvPr/>
        </p:nvSpPr>
        <p:spPr>
          <a:xfrm>
            <a:off x="1009187" y="6052357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1407" name="Shape 1407"/>
          <p:cNvSpPr/>
          <p:nvPr/>
        </p:nvSpPr>
        <p:spPr>
          <a:xfrm>
            <a:off x="1749290" y="6102933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408" name="Shape 1408"/>
          <p:cNvSpPr/>
          <p:nvPr/>
        </p:nvSpPr>
        <p:spPr>
          <a:xfrm>
            <a:off x="1563099" y="607861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409" name="Shape 1409"/>
          <p:cNvSpPr/>
          <p:nvPr/>
        </p:nvSpPr>
        <p:spPr>
          <a:xfrm>
            <a:off x="2229467" y="5773092"/>
            <a:ext cx="517113" cy="282099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410" name="Shape 1410"/>
          <p:cNvSpPr/>
          <p:nvPr/>
        </p:nvSpPr>
        <p:spPr>
          <a:xfrm>
            <a:off x="2245967" y="5727985"/>
            <a:ext cx="782544" cy="3896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</a:t>
            </a:r>
            <a:r>
              <a:t>R</a:t>
            </a:r>
            <a:r>
              <a:rPr baseline="-27375"/>
              <a:t>0</a:t>
            </a:r>
          </a:p>
        </p:txBody>
      </p:sp>
      <p:sp>
        <p:nvSpPr>
          <p:cNvPr id="1411" name="Shape 1411"/>
          <p:cNvSpPr/>
          <p:nvPr/>
        </p:nvSpPr>
        <p:spPr>
          <a:xfrm flipV="1">
            <a:off x="1906461" y="658637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12" name="Shape 1412"/>
          <p:cNvSpPr/>
          <p:nvPr/>
        </p:nvSpPr>
        <p:spPr>
          <a:xfrm>
            <a:off x="7341630" y="6011796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1413" name="Shape 1413"/>
          <p:cNvSpPr/>
          <p:nvPr/>
        </p:nvSpPr>
        <p:spPr>
          <a:xfrm>
            <a:off x="7379730" y="6011796"/>
            <a:ext cx="1" cy="43180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414" name="Shape 1414"/>
          <p:cNvSpPr/>
          <p:nvPr/>
        </p:nvSpPr>
        <p:spPr>
          <a:xfrm flipV="1">
            <a:off x="6807688" y="6586378"/>
            <a:ext cx="265983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15" name="Shape 1415"/>
          <p:cNvSpPr/>
          <p:nvPr/>
        </p:nvSpPr>
        <p:spPr>
          <a:xfrm flipH="1" flipV="1">
            <a:off x="7060077" y="5886419"/>
            <a:ext cx="1" cy="695255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418" name="Group 1418"/>
          <p:cNvGrpSpPr/>
          <p:nvPr/>
        </p:nvGrpSpPr>
        <p:grpSpPr>
          <a:xfrm rot="16200000">
            <a:off x="6803735" y="6044388"/>
            <a:ext cx="517572" cy="366614"/>
            <a:chOff x="0" y="0"/>
            <a:chExt cx="517570" cy="366612"/>
          </a:xfrm>
        </p:grpSpPr>
        <p:sp>
          <p:nvSpPr>
            <p:cNvPr id="1416" name="Shape 1416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417" name="Shape 1417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419" name="Shape 1419"/>
          <p:cNvSpPr/>
          <p:nvPr/>
        </p:nvSpPr>
        <p:spPr>
          <a:xfrm>
            <a:off x="3093716" y="6051869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420" name="Shape 1420"/>
          <p:cNvSpPr/>
          <p:nvPr/>
        </p:nvSpPr>
        <p:spPr>
          <a:xfrm>
            <a:off x="3198158" y="6011796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</a:t>
            </a:r>
          </a:p>
        </p:txBody>
      </p:sp>
      <p:sp>
        <p:nvSpPr>
          <p:cNvPr id="1421" name="Shape 1421"/>
          <p:cNvSpPr/>
          <p:nvPr/>
        </p:nvSpPr>
        <p:spPr>
          <a:xfrm>
            <a:off x="6170421" y="5002477"/>
            <a:ext cx="1147357" cy="36613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>
                <a:solidFill>
                  <a:schemeClr val="accent1"/>
                </a:solidFill>
              </a:rPr>
              <a:t>R</a:t>
            </a:r>
            <a:r>
              <a:rPr baseline="-5999">
                <a:solidFill>
                  <a:schemeClr val="accent1"/>
                </a:solidFill>
              </a:rPr>
              <a:t>W2</a:t>
            </a:r>
            <a:r>
              <a:t> = R</a:t>
            </a:r>
            <a:r>
              <a:rPr baseline="-27375"/>
              <a:t>0</a:t>
            </a:r>
          </a:p>
        </p:txBody>
      </p:sp>
      <p:sp>
        <p:nvSpPr>
          <p:cNvPr id="1422" name="Shape 1422"/>
          <p:cNvSpPr/>
          <p:nvPr/>
        </p:nvSpPr>
        <p:spPr>
          <a:xfrm>
            <a:off x="2520038" y="5011406"/>
            <a:ext cx="1147356" cy="34827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>
                <a:solidFill>
                  <a:schemeClr val="accent1"/>
                </a:solidFill>
              </a:rPr>
              <a:t>R</a:t>
            </a:r>
            <a:r>
              <a:rPr baseline="-5999">
                <a:solidFill>
                  <a:schemeClr val="accent1"/>
                </a:solidFill>
              </a:rPr>
              <a:t>W1</a:t>
            </a:r>
            <a:r>
              <a:t> = 2R</a:t>
            </a:r>
            <a:r>
              <a:rPr baseline="-27375"/>
              <a:t>0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4" name="Shape 1424"/>
          <p:cNvSpPr/>
          <p:nvPr/>
        </p:nvSpPr>
        <p:spPr>
          <a:xfrm flipV="1">
            <a:off x="4636428" y="4308297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25" name="Shape 1425"/>
          <p:cNvSpPr/>
          <p:nvPr/>
        </p:nvSpPr>
        <p:spPr>
          <a:xfrm flipV="1">
            <a:off x="3343152" y="5248515"/>
            <a:ext cx="128968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26" name="Shape 1426"/>
          <p:cNvSpPr/>
          <p:nvPr/>
        </p:nvSpPr>
        <p:spPr>
          <a:xfrm>
            <a:off x="3339978" y="4559760"/>
            <a:ext cx="1" cy="174418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27" name="Shape 1427"/>
          <p:cNvSpPr/>
          <p:nvPr/>
        </p:nvSpPr>
        <p:spPr>
          <a:xfrm>
            <a:off x="3097890" y="471632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428" name="Shape 1428"/>
          <p:cNvSpPr/>
          <p:nvPr/>
        </p:nvSpPr>
        <p:spPr>
          <a:xfrm>
            <a:off x="4636428" y="5259754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29" name="Shape 1429"/>
          <p:cNvSpPr/>
          <p:nvPr/>
        </p:nvSpPr>
        <p:spPr>
          <a:xfrm rot="10800000">
            <a:off x="4598103" y="521640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430" name="Shape 1430"/>
          <p:cNvSpPr/>
          <p:nvPr/>
        </p:nvSpPr>
        <p:spPr>
          <a:xfrm flipV="1">
            <a:off x="5558946" y="4320961"/>
            <a:ext cx="961658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31" name="Shape 1431"/>
          <p:cNvSpPr/>
          <p:nvPr/>
        </p:nvSpPr>
        <p:spPr>
          <a:xfrm flipV="1">
            <a:off x="5568150" y="6173593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32" name="Shape 1432"/>
          <p:cNvSpPr/>
          <p:nvPr/>
        </p:nvSpPr>
        <p:spPr>
          <a:xfrm>
            <a:off x="6506890" y="3734362"/>
            <a:ext cx="1" cy="1173198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33" name="Shape 1433"/>
          <p:cNvSpPr/>
          <p:nvPr/>
        </p:nvSpPr>
        <p:spPr>
          <a:xfrm>
            <a:off x="6264802" y="385729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434" name="Shape 1434"/>
          <p:cNvSpPr/>
          <p:nvPr/>
        </p:nvSpPr>
        <p:spPr>
          <a:xfrm>
            <a:off x="6449976" y="426237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435" name="Shape 1435"/>
          <p:cNvSpPr/>
          <p:nvPr/>
        </p:nvSpPr>
        <p:spPr>
          <a:xfrm>
            <a:off x="6942266" y="3688180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1436" name="Shape 1436"/>
          <p:cNvSpPr/>
          <p:nvPr/>
        </p:nvSpPr>
        <p:spPr>
          <a:xfrm>
            <a:off x="6878702" y="4081777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437" name="Shape 1437"/>
          <p:cNvSpPr/>
          <p:nvPr/>
        </p:nvSpPr>
        <p:spPr>
          <a:xfrm>
            <a:off x="6961559" y="5533413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438" name="Shape 1438"/>
          <p:cNvSpPr/>
          <p:nvPr/>
        </p:nvSpPr>
        <p:spPr>
          <a:xfrm>
            <a:off x="2225330" y="5241491"/>
            <a:ext cx="1" cy="496065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39" name="Shape 1439"/>
          <p:cNvSpPr/>
          <p:nvPr/>
        </p:nvSpPr>
        <p:spPr>
          <a:xfrm flipV="1">
            <a:off x="2216458" y="5242732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40" name="Shape 1440"/>
          <p:cNvSpPr/>
          <p:nvPr/>
        </p:nvSpPr>
        <p:spPr>
          <a:xfrm>
            <a:off x="1309024" y="5273623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1441" name="Shape 1441"/>
          <p:cNvSpPr/>
          <p:nvPr/>
        </p:nvSpPr>
        <p:spPr>
          <a:xfrm>
            <a:off x="2059287" y="5330773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442" name="Shape 1442"/>
          <p:cNvSpPr/>
          <p:nvPr/>
        </p:nvSpPr>
        <p:spPr>
          <a:xfrm>
            <a:off x="1873096" y="530645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443" name="Shape 1443"/>
          <p:cNvSpPr/>
          <p:nvPr/>
        </p:nvSpPr>
        <p:spPr>
          <a:xfrm>
            <a:off x="2539463" y="5111390"/>
            <a:ext cx="486519" cy="265410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444" name="Shape 1444"/>
          <p:cNvSpPr/>
          <p:nvPr/>
        </p:nvSpPr>
        <p:spPr>
          <a:xfrm>
            <a:off x="2554988" y="5068952"/>
            <a:ext cx="569751" cy="36661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</a:t>
            </a:r>
            <a:r>
              <a:t>R</a:t>
            </a:r>
            <a:r>
              <a:rPr baseline="-27375"/>
              <a:t>0</a:t>
            </a:r>
          </a:p>
        </p:txBody>
      </p:sp>
      <p:sp>
        <p:nvSpPr>
          <p:cNvPr id="1445" name="Shape 1445"/>
          <p:cNvSpPr/>
          <p:nvPr/>
        </p:nvSpPr>
        <p:spPr>
          <a:xfrm flipV="1">
            <a:off x="2215805" y="5734928"/>
            <a:ext cx="1124174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450" name="Group 1450"/>
          <p:cNvGrpSpPr/>
          <p:nvPr/>
        </p:nvGrpSpPr>
        <p:grpSpPr>
          <a:xfrm>
            <a:off x="3226335" y="5670314"/>
            <a:ext cx="227286" cy="355333"/>
            <a:chOff x="0" y="0"/>
            <a:chExt cx="227285" cy="355331"/>
          </a:xfrm>
        </p:grpSpPr>
        <p:sp>
          <p:nvSpPr>
            <p:cNvPr id="1446" name="Shape 1446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449" name="Group 1449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447" name="Shape 1447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448" name="Shape 1448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451" name="Shape 1451"/>
          <p:cNvSpPr/>
          <p:nvPr/>
        </p:nvSpPr>
        <p:spPr>
          <a:xfrm>
            <a:off x="3295764" y="5184895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452" name="Shape 1452"/>
          <p:cNvSpPr/>
          <p:nvPr/>
        </p:nvSpPr>
        <p:spPr>
          <a:xfrm flipV="1">
            <a:off x="6570018" y="4320961"/>
            <a:ext cx="11612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53" name="Shape 1453"/>
          <p:cNvSpPr/>
          <p:nvPr/>
        </p:nvSpPr>
        <p:spPr>
          <a:xfrm>
            <a:off x="6508719" y="5465888"/>
            <a:ext cx="1" cy="113093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454" name="Shape 1454"/>
          <p:cNvSpPr/>
          <p:nvPr/>
        </p:nvSpPr>
        <p:spPr>
          <a:xfrm>
            <a:off x="2805199" y="6106857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e1</a:t>
            </a:r>
          </a:p>
        </p:txBody>
      </p:sp>
      <p:sp>
        <p:nvSpPr>
          <p:cNvPr id="1455" name="Shape 1455"/>
          <p:cNvSpPr/>
          <p:nvPr/>
        </p:nvSpPr>
        <p:spPr>
          <a:xfrm>
            <a:off x="3155929" y="6034294"/>
            <a:ext cx="393498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1456" name="Shape 1456"/>
          <p:cNvSpPr/>
          <p:nvPr/>
        </p:nvSpPr>
        <p:spPr>
          <a:xfrm>
            <a:off x="6466852" y="6110939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459" name="Group 1459"/>
          <p:cNvGrpSpPr/>
          <p:nvPr/>
        </p:nvGrpSpPr>
        <p:grpSpPr>
          <a:xfrm>
            <a:off x="6925570" y="4137655"/>
            <a:ext cx="517572" cy="366614"/>
            <a:chOff x="0" y="0"/>
            <a:chExt cx="517570" cy="366612"/>
          </a:xfrm>
        </p:grpSpPr>
        <p:sp>
          <p:nvSpPr>
            <p:cNvPr id="1457" name="Shape 145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458" name="Shape 145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464" name="Group 1464"/>
          <p:cNvGrpSpPr/>
          <p:nvPr/>
        </p:nvGrpSpPr>
        <p:grpSpPr>
          <a:xfrm>
            <a:off x="7646067" y="4275802"/>
            <a:ext cx="227286" cy="355333"/>
            <a:chOff x="0" y="0"/>
            <a:chExt cx="227285" cy="355331"/>
          </a:xfrm>
        </p:grpSpPr>
        <p:sp>
          <p:nvSpPr>
            <p:cNvPr id="1460" name="Shape 1460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463" name="Group 1463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461" name="Shape 1461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462" name="Shape 1462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465" name="Shape 1465"/>
          <p:cNvSpPr/>
          <p:nvPr/>
        </p:nvSpPr>
        <p:spPr>
          <a:xfrm flipV="1">
            <a:off x="6570787" y="6174059"/>
            <a:ext cx="11612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468" name="Group 1468"/>
          <p:cNvGrpSpPr/>
          <p:nvPr/>
        </p:nvGrpSpPr>
        <p:grpSpPr>
          <a:xfrm>
            <a:off x="6926339" y="5990754"/>
            <a:ext cx="517571" cy="366614"/>
            <a:chOff x="0" y="0"/>
            <a:chExt cx="517570" cy="366612"/>
          </a:xfrm>
        </p:grpSpPr>
        <p:sp>
          <p:nvSpPr>
            <p:cNvPr id="1466" name="Shape 1466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467" name="Shape 1467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473" name="Group 1473"/>
          <p:cNvGrpSpPr/>
          <p:nvPr/>
        </p:nvGrpSpPr>
        <p:grpSpPr>
          <a:xfrm>
            <a:off x="7646836" y="6128901"/>
            <a:ext cx="227286" cy="355333"/>
            <a:chOff x="0" y="0"/>
            <a:chExt cx="227285" cy="355331"/>
          </a:xfrm>
        </p:grpSpPr>
        <p:sp>
          <p:nvSpPr>
            <p:cNvPr id="1469" name="Shape 1469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472" name="Group 1472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470" name="Shape 1470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471" name="Shape 1471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474" name="Shape 1474"/>
          <p:cNvSpPr/>
          <p:nvPr/>
        </p:nvSpPr>
        <p:spPr>
          <a:xfrm>
            <a:off x="6878702" y="5945151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475" name="Shape 1475"/>
          <p:cNvSpPr/>
          <p:nvPr/>
        </p:nvSpPr>
        <p:spPr>
          <a:xfrm>
            <a:off x="3414808" y="530645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476" name="Shape 1476"/>
          <p:cNvSpPr/>
          <p:nvPr/>
        </p:nvSpPr>
        <p:spPr>
          <a:xfrm>
            <a:off x="3444868" y="5303128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</a:t>
            </a:r>
          </a:p>
        </p:txBody>
      </p:sp>
      <p:sp>
        <p:nvSpPr>
          <p:cNvPr id="1477" name="Shape 1477"/>
          <p:cNvSpPr/>
          <p:nvPr/>
        </p:nvSpPr>
        <p:spPr>
          <a:xfrm>
            <a:off x="2766300" y="4411786"/>
            <a:ext cx="1147356" cy="34827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>
                <a:solidFill>
                  <a:schemeClr val="accent1"/>
                </a:solidFill>
              </a:rPr>
              <a:t>R</a:t>
            </a:r>
            <a:r>
              <a:rPr baseline="-5999">
                <a:solidFill>
                  <a:schemeClr val="accent1"/>
                </a:solidFill>
              </a:rPr>
              <a:t>W1</a:t>
            </a:r>
            <a:r>
              <a:t> = 2R</a:t>
            </a:r>
            <a:r>
              <a:rPr baseline="-27375"/>
              <a:t>0</a:t>
            </a:r>
          </a:p>
        </p:txBody>
      </p:sp>
      <p:sp>
        <p:nvSpPr>
          <p:cNvPr id="1478" name="Shape 1478"/>
          <p:cNvSpPr/>
          <p:nvPr/>
        </p:nvSpPr>
        <p:spPr>
          <a:xfrm>
            <a:off x="5889828" y="4643630"/>
            <a:ext cx="1147356" cy="36613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>
                <a:solidFill>
                  <a:schemeClr val="accent1"/>
                </a:solidFill>
              </a:rPr>
              <a:t>R</a:t>
            </a:r>
            <a:r>
              <a:rPr baseline="-5999">
                <a:solidFill>
                  <a:schemeClr val="accent1"/>
                </a:solidFill>
              </a:rPr>
              <a:t>W2</a:t>
            </a:r>
            <a:r>
              <a:t> = R</a:t>
            </a:r>
            <a:r>
              <a:rPr baseline="-27375"/>
              <a:t>0</a:t>
            </a:r>
          </a:p>
        </p:txBody>
      </p:sp>
      <p:sp>
        <p:nvSpPr>
          <p:cNvPr id="1479" name="Shape 1479"/>
          <p:cNvSpPr/>
          <p:nvPr/>
        </p:nvSpPr>
        <p:spPr>
          <a:xfrm>
            <a:off x="5904875" y="5441974"/>
            <a:ext cx="1117263" cy="36613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>
                <a:solidFill>
                  <a:schemeClr val="accent1"/>
                </a:solidFill>
              </a:rPr>
              <a:t>R</a:t>
            </a:r>
            <a:r>
              <a:rPr baseline="-5999">
                <a:solidFill>
                  <a:schemeClr val="accent1"/>
                </a:solidFill>
              </a:rPr>
              <a:t>W2</a:t>
            </a:r>
            <a:r>
              <a:t> = R</a:t>
            </a:r>
            <a:r>
              <a:rPr baseline="-27375"/>
              <a:t>0</a:t>
            </a:r>
          </a:p>
        </p:txBody>
      </p:sp>
      <p:grpSp>
        <p:nvGrpSpPr>
          <p:cNvPr id="1484" name="Group 1484"/>
          <p:cNvGrpSpPr/>
          <p:nvPr/>
        </p:nvGrpSpPr>
        <p:grpSpPr>
          <a:xfrm>
            <a:off x="4065417" y="5254083"/>
            <a:ext cx="248367" cy="529892"/>
            <a:chOff x="0" y="0"/>
            <a:chExt cx="248365" cy="529891"/>
          </a:xfrm>
        </p:grpSpPr>
        <p:sp>
          <p:nvSpPr>
            <p:cNvPr id="1480" name="Shape 1480"/>
            <p:cNvSpPr/>
            <p:nvPr/>
          </p:nvSpPr>
          <p:spPr>
            <a:xfrm>
              <a:off x="123483" y="0"/>
              <a:ext cx="5579" cy="529892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481" name="Shape 1481"/>
            <p:cNvSpPr/>
            <p:nvPr/>
          </p:nvSpPr>
          <p:spPr>
            <a:xfrm rot="5400000">
              <a:off x="79831" y="130731"/>
              <a:ext cx="88703" cy="248367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>
                  <a:alpha val="0"/>
                </a:srgbClr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482" name="Shape 1482"/>
            <p:cNvSpPr/>
            <p:nvPr/>
          </p:nvSpPr>
          <p:spPr>
            <a:xfrm flipV="1">
              <a:off x="4827" y="214771"/>
              <a:ext cx="239548" cy="9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483" name="Shape 1483"/>
            <p:cNvSpPr/>
            <p:nvPr/>
          </p:nvSpPr>
          <p:spPr>
            <a:xfrm flipV="1">
              <a:off x="4879" y="304476"/>
              <a:ext cx="239548" cy="8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1485" name="Shape 1485"/>
          <p:cNvSpPr/>
          <p:nvPr/>
        </p:nvSpPr>
        <p:spPr>
          <a:xfrm>
            <a:off x="3936817" y="4879923"/>
            <a:ext cx="50556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2C</a:t>
            </a:r>
          </a:p>
        </p:txBody>
      </p:sp>
      <p:grpSp>
        <p:nvGrpSpPr>
          <p:cNvPr id="1488" name="Group 1488"/>
          <p:cNvGrpSpPr/>
          <p:nvPr/>
        </p:nvGrpSpPr>
        <p:grpSpPr>
          <a:xfrm>
            <a:off x="4077888" y="5785660"/>
            <a:ext cx="227287" cy="227287"/>
            <a:chOff x="0" y="0"/>
            <a:chExt cx="227285" cy="227285"/>
          </a:xfrm>
        </p:grpSpPr>
        <p:sp>
          <p:nvSpPr>
            <p:cNvPr id="1486" name="Shape 1486"/>
            <p:cNvSpPr/>
            <p:nvPr/>
          </p:nvSpPr>
          <p:spPr>
            <a:xfrm flipV="1">
              <a:off x="-1" y="215242"/>
              <a:ext cx="227287" cy="1"/>
            </a:xfrm>
            <a:prstGeom prst="line">
              <a:avLst/>
            </a:prstGeom>
            <a:noFill/>
            <a:ln w="254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487" name="Shape 1487"/>
            <p:cNvSpPr/>
            <p:nvPr/>
          </p:nvSpPr>
          <p:spPr>
            <a:xfrm flipH="1" flipV="1">
              <a:off x="121314" y="0"/>
              <a:ext cx="267" cy="227286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495" name="Group 1495"/>
          <p:cNvGrpSpPr/>
          <p:nvPr/>
        </p:nvGrpSpPr>
        <p:grpSpPr>
          <a:xfrm rot="18900000">
            <a:off x="4786724" y="4635311"/>
            <a:ext cx="717166" cy="206966"/>
            <a:chOff x="0" y="0"/>
            <a:chExt cx="717164" cy="206964"/>
          </a:xfrm>
        </p:grpSpPr>
        <p:sp>
          <p:nvSpPr>
            <p:cNvPr id="1489" name="Shape 1489"/>
            <p:cNvSpPr/>
            <p:nvPr/>
          </p:nvSpPr>
          <p:spPr>
            <a:xfrm>
              <a:off x="0" y="0"/>
              <a:ext cx="717165" cy="206965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grpSp>
          <p:nvGrpSpPr>
            <p:cNvPr id="1494" name="Group 1494"/>
            <p:cNvGrpSpPr/>
            <p:nvPr/>
          </p:nvGrpSpPr>
          <p:grpSpPr>
            <a:xfrm>
              <a:off x="14337" y="38365"/>
              <a:ext cx="688490" cy="130234"/>
              <a:chOff x="0" y="0"/>
              <a:chExt cx="688488" cy="130232"/>
            </a:xfrm>
          </p:grpSpPr>
          <p:sp>
            <p:nvSpPr>
              <p:cNvPr id="1490" name="Shape 1490"/>
              <p:cNvSpPr/>
              <p:nvPr/>
            </p:nvSpPr>
            <p:spPr>
              <a:xfrm>
                <a:off x="173587" y="0"/>
                <a:ext cx="173590" cy="1243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491" name="Shape 1491"/>
              <p:cNvSpPr/>
              <p:nvPr/>
            </p:nvSpPr>
            <p:spPr>
              <a:xfrm>
                <a:off x="347175" y="5862"/>
                <a:ext cx="173590" cy="12437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492" name="Shape 1492"/>
              <p:cNvSpPr/>
              <p:nvPr/>
            </p:nvSpPr>
            <p:spPr>
              <a:xfrm>
                <a:off x="513727" y="5863"/>
                <a:ext cx="174762" cy="1243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1" h="20763" fill="norm" stroke="1" extrusionOk="0">
                    <a:moveTo>
                      <a:pt x="6" y="20763"/>
                    </a:moveTo>
                    <a:cubicBezTo>
                      <a:pt x="-129" y="13210"/>
                      <a:pt x="2012" y="6154"/>
                      <a:pt x="5547" y="2502"/>
                    </a:cubicBezTo>
                    <a:cubicBezTo>
                      <a:pt x="8679" y="-734"/>
                      <a:pt x="12467" y="-837"/>
                      <a:pt x="15648" y="2227"/>
                    </a:cubicBezTo>
                    <a:cubicBezTo>
                      <a:pt x="19224" y="5671"/>
                      <a:pt x="21471" y="12566"/>
                      <a:pt x="21471" y="20091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493" name="Shape 1493"/>
              <p:cNvSpPr/>
              <p:nvPr/>
            </p:nvSpPr>
            <p:spPr>
              <a:xfrm>
                <a:off x="-1" y="5862"/>
                <a:ext cx="173590" cy="12437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</p:grpSp>
      </p:grpSp>
      <p:sp>
        <p:nvSpPr>
          <p:cNvPr id="1496" name="Shape 1496"/>
          <p:cNvSpPr/>
          <p:nvPr/>
        </p:nvSpPr>
        <p:spPr>
          <a:xfrm>
            <a:off x="5342179" y="4646479"/>
            <a:ext cx="32948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L</a:t>
            </a:r>
          </a:p>
        </p:txBody>
      </p:sp>
      <p:grpSp>
        <p:nvGrpSpPr>
          <p:cNvPr id="1503" name="Group 1503"/>
          <p:cNvGrpSpPr/>
          <p:nvPr/>
        </p:nvGrpSpPr>
        <p:grpSpPr>
          <a:xfrm rot="2700000">
            <a:off x="4747587" y="5612998"/>
            <a:ext cx="717165" cy="206966"/>
            <a:chOff x="0" y="0"/>
            <a:chExt cx="717164" cy="206964"/>
          </a:xfrm>
        </p:grpSpPr>
        <p:sp>
          <p:nvSpPr>
            <p:cNvPr id="1497" name="Shape 1497"/>
            <p:cNvSpPr/>
            <p:nvPr/>
          </p:nvSpPr>
          <p:spPr>
            <a:xfrm>
              <a:off x="0" y="0"/>
              <a:ext cx="717165" cy="206965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grpSp>
          <p:nvGrpSpPr>
            <p:cNvPr id="1502" name="Group 1502"/>
            <p:cNvGrpSpPr/>
            <p:nvPr/>
          </p:nvGrpSpPr>
          <p:grpSpPr>
            <a:xfrm>
              <a:off x="14337" y="38365"/>
              <a:ext cx="688490" cy="130234"/>
              <a:chOff x="0" y="0"/>
              <a:chExt cx="688488" cy="130232"/>
            </a:xfrm>
          </p:grpSpPr>
          <p:sp>
            <p:nvSpPr>
              <p:cNvPr id="1498" name="Shape 1498"/>
              <p:cNvSpPr/>
              <p:nvPr/>
            </p:nvSpPr>
            <p:spPr>
              <a:xfrm>
                <a:off x="173587" y="0"/>
                <a:ext cx="173590" cy="1243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499" name="Shape 1499"/>
              <p:cNvSpPr/>
              <p:nvPr/>
            </p:nvSpPr>
            <p:spPr>
              <a:xfrm>
                <a:off x="347175" y="5862"/>
                <a:ext cx="173590" cy="12437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500" name="Shape 1500"/>
              <p:cNvSpPr/>
              <p:nvPr/>
            </p:nvSpPr>
            <p:spPr>
              <a:xfrm>
                <a:off x="513727" y="5863"/>
                <a:ext cx="174762" cy="1243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1" h="20763" fill="norm" stroke="1" extrusionOk="0">
                    <a:moveTo>
                      <a:pt x="6" y="20763"/>
                    </a:moveTo>
                    <a:cubicBezTo>
                      <a:pt x="-129" y="13210"/>
                      <a:pt x="2012" y="6154"/>
                      <a:pt x="5547" y="2502"/>
                    </a:cubicBezTo>
                    <a:cubicBezTo>
                      <a:pt x="8679" y="-734"/>
                      <a:pt x="12467" y="-837"/>
                      <a:pt x="15648" y="2227"/>
                    </a:cubicBezTo>
                    <a:cubicBezTo>
                      <a:pt x="19224" y="5671"/>
                      <a:pt x="21471" y="12566"/>
                      <a:pt x="21471" y="20091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501" name="Shape 1501"/>
              <p:cNvSpPr/>
              <p:nvPr/>
            </p:nvSpPr>
            <p:spPr>
              <a:xfrm>
                <a:off x="-1" y="5862"/>
                <a:ext cx="173590" cy="12437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</p:grpSp>
      </p:grpSp>
      <p:sp>
        <p:nvSpPr>
          <p:cNvPr id="1504" name="Shape 1504"/>
          <p:cNvSpPr/>
          <p:nvPr/>
        </p:nvSpPr>
        <p:spPr>
          <a:xfrm>
            <a:off x="5342179" y="5519028"/>
            <a:ext cx="32948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L</a:t>
            </a:r>
          </a:p>
        </p:txBody>
      </p:sp>
      <p:sp>
        <p:nvSpPr>
          <p:cNvPr id="1505" name="Shape 1505"/>
          <p:cNvSpPr/>
          <p:nvPr/>
        </p:nvSpPr>
        <p:spPr>
          <a:xfrm rot="10800000">
            <a:off x="4154050" y="5702109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506" name="Shape 1506"/>
          <p:cNvSpPr/>
          <p:nvPr/>
        </p:nvSpPr>
        <p:spPr>
          <a:xfrm>
            <a:off x="6266632" y="6355120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8" name="Shape 1508"/>
          <p:cNvSpPr/>
          <p:nvPr/>
        </p:nvSpPr>
        <p:spPr>
          <a:xfrm>
            <a:off x="4194700" y="5241491"/>
            <a:ext cx="1" cy="52989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09" name="Shape 1509"/>
          <p:cNvSpPr/>
          <p:nvPr/>
        </p:nvSpPr>
        <p:spPr>
          <a:xfrm flipV="1">
            <a:off x="4636428" y="4308297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10" name="Shape 1510"/>
          <p:cNvSpPr/>
          <p:nvPr/>
        </p:nvSpPr>
        <p:spPr>
          <a:xfrm flipV="1">
            <a:off x="2936752" y="5248516"/>
            <a:ext cx="1692897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11" name="Shape 1511"/>
          <p:cNvSpPr/>
          <p:nvPr/>
        </p:nvSpPr>
        <p:spPr>
          <a:xfrm>
            <a:off x="2933578" y="4559760"/>
            <a:ext cx="1" cy="174418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12" name="Shape 1512"/>
          <p:cNvSpPr/>
          <p:nvPr/>
        </p:nvSpPr>
        <p:spPr>
          <a:xfrm>
            <a:off x="2691490" y="471632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513" name="Shape 1513"/>
          <p:cNvSpPr/>
          <p:nvPr/>
        </p:nvSpPr>
        <p:spPr>
          <a:xfrm>
            <a:off x="4636428" y="5259754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14" name="Shape 1514"/>
          <p:cNvSpPr/>
          <p:nvPr/>
        </p:nvSpPr>
        <p:spPr>
          <a:xfrm rot="10800000">
            <a:off x="4598103" y="521640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515" name="Shape 1515"/>
          <p:cNvSpPr/>
          <p:nvPr/>
        </p:nvSpPr>
        <p:spPr>
          <a:xfrm flipV="1">
            <a:off x="5558946" y="4320961"/>
            <a:ext cx="961658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16" name="Shape 1516"/>
          <p:cNvSpPr/>
          <p:nvPr/>
        </p:nvSpPr>
        <p:spPr>
          <a:xfrm flipV="1">
            <a:off x="5568150" y="6173593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17" name="Shape 1517"/>
          <p:cNvSpPr/>
          <p:nvPr/>
        </p:nvSpPr>
        <p:spPr>
          <a:xfrm>
            <a:off x="6506890" y="3734362"/>
            <a:ext cx="1" cy="1173198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18" name="Shape 1518"/>
          <p:cNvSpPr/>
          <p:nvPr/>
        </p:nvSpPr>
        <p:spPr>
          <a:xfrm>
            <a:off x="6264802" y="385729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519" name="Shape 1519"/>
          <p:cNvSpPr/>
          <p:nvPr/>
        </p:nvSpPr>
        <p:spPr>
          <a:xfrm>
            <a:off x="6449976" y="426237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520" name="Shape 1520"/>
          <p:cNvSpPr/>
          <p:nvPr/>
        </p:nvSpPr>
        <p:spPr>
          <a:xfrm>
            <a:off x="6942266" y="3688180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1521" name="Shape 1521"/>
          <p:cNvSpPr/>
          <p:nvPr/>
        </p:nvSpPr>
        <p:spPr>
          <a:xfrm>
            <a:off x="6878702" y="4081777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522" name="Shape 1522"/>
          <p:cNvSpPr/>
          <p:nvPr/>
        </p:nvSpPr>
        <p:spPr>
          <a:xfrm>
            <a:off x="6961559" y="5533413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523" name="Shape 1523"/>
          <p:cNvSpPr/>
          <p:nvPr/>
        </p:nvSpPr>
        <p:spPr>
          <a:xfrm>
            <a:off x="1818930" y="5241491"/>
            <a:ext cx="1" cy="496065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24" name="Shape 1524"/>
          <p:cNvSpPr/>
          <p:nvPr/>
        </p:nvSpPr>
        <p:spPr>
          <a:xfrm flipV="1">
            <a:off x="1810058" y="5242732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25" name="Shape 1525"/>
          <p:cNvSpPr/>
          <p:nvPr/>
        </p:nvSpPr>
        <p:spPr>
          <a:xfrm>
            <a:off x="902624" y="5273623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1526" name="Shape 1526"/>
          <p:cNvSpPr/>
          <p:nvPr/>
        </p:nvSpPr>
        <p:spPr>
          <a:xfrm>
            <a:off x="1652887" y="5330773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527" name="Shape 1527"/>
          <p:cNvSpPr/>
          <p:nvPr/>
        </p:nvSpPr>
        <p:spPr>
          <a:xfrm>
            <a:off x="1466696" y="530645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528" name="Shape 1528"/>
          <p:cNvSpPr/>
          <p:nvPr/>
        </p:nvSpPr>
        <p:spPr>
          <a:xfrm>
            <a:off x="2133063" y="5111390"/>
            <a:ext cx="486519" cy="265410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529" name="Shape 1529"/>
          <p:cNvSpPr/>
          <p:nvPr/>
        </p:nvSpPr>
        <p:spPr>
          <a:xfrm>
            <a:off x="2148588" y="5068952"/>
            <a:ext cx="569751" cy="36661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</a:t>
            </a:r>
            <a:r>
              <a:t>R</a:t>
            </a:r>
            <a:r>
              <a:rPr baseline="-27375"/>
              <a:t>0</a:t>
            </a:r>
          </a:p>
        </p:txBody>
      </p:sp>
      <p:sp>
        <p:nvSpPr>
          <p:cNvPr id="1530" name="Shape 1530"/>
          <p:cNvSpPr/>
          <p:nvPr/>
        </p:nvSpPr>
        <p:spPr>
          <a:xfrm flipV="1">
            <a:off x="1809405" y="5734928"/>
            <a:ext cx="1124174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535" name="Group 1535"/>
          <p:cNvGrpSpPr/>
          <p:nvPr/>
        </p:nvGrpSpPr>
        <p:grpSpPr>
          <a:xfrm>
            <a:off x="2819935" y="5670314"/>
            <a:ext cx="227286" cy="355333"/>
            <a:chOff x="0" y="0"/>
            <a:chExt cx="227285" cy="355331"/>
          </a:xfrm>
        </p:grpSpPr>
        <p:sp>
          <p:nvSpPr>
            <p:cNvPr id="1531" name="Shape 1531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534" name="Group 1534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532" name="Shape 1532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533" name="Shape 1533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536" name="Shape 1536"/>
          <p:cNvSpPr/>
          <p:nvPr/>
        </p:nvSpPr>
        <p:spPr>
          <a:xfrm>
            <a:off x="2889364" y="5184895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537" name="Shape 1537"/>
          <p:cNvSpPr/>
          <p:nvPr/>
        </p:nvSpPr>
        <p:spPr>
          <a:xfrm flipV="1">
            <a:off x="6570018" y="4320961"/>
            <a:ext cx="11612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38" name="Shape 1538"/>
          <p:cNvSpPr/>
          <p:nvPr/>
        </p:nvSpPr>
        <p:spPr>
          <a:xfrm>
            <a:off x="6508719" y="5465888"/>
            <a:ext cx="1" cy="113093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39" name="Shape 1539"/>
          <p:cNvSpPr/>
          <p:nvPr/>
        </p:nvSpPr>
        <p:spPr>
          <a:xfrm>
            <a:off x="2398799" y="6106857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e1</a:t>
            </a:r>
          </a:p>
        </p:txBody>
      </p:sp>
      <p:sp>
        <p:nvSpPr>
          <p:cNvPr id="1540" name="Shape 1540"/>
          <p:cNvSpPr/>
          <p:nvPr/>
        </p:nvSpPr>
        <p:spPr>
          <a:xfrm>
            <a:off x="2749529" y="6034294"/>
            <a:ext cx="393498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1541" name="Shape 1541"/>
          <p:cNvSpPr/>
          <p:nvPr/>
        </p:nvSpPr>
        <p:spPr>
          <a:xfrm>
            <a:off x="6466852" y="6110939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544" name="Group 1544"/>
          <p:cNvGrpSpPr/>
          <p:nvPr/>
        </p:nvGrpSpPr>
        <p:grpSpPr>
          <a:xfrm>
            <a:off x="6925570" y="4137655"/>
            <a:ext cx="517572" cy="366614"/>
            <a:chOff x="0" y="0"/>
            <a:chExt cx="517570" cy="366612"/>
          </a:xfrm>
        </p:grpSpPr>
        <p:sp>
          <p:nvSpPr>
            <p:cNvPr id="1542" name="Shape 1542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543" name="Shape 1543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549" name="Group 1549"/>
          <p:cNvGrpSpPr/>
          <p:nvPr/>
        </p:nvGrpSpPr>
        <p:grpSpPr>
          <a:xfrm>
            <a:off x="7646067" y="4275802"/>
            <a:ext cx="227286" cy="355333"/>
            <a:chOff x="0" y="0"/>
            <a:chExt cx="227285" cy="355331"/>
          </a:xfrm>
        </p:grpSpPr>
        <p:sp>
          <p:nvSpPr>
            <p:cNvPr id="1545" name="Shape 1545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548" name="Group 1548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546" name="Shape 1546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547" name="Shape 1547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550" name="Shape 1550"/>
          <p:cNvSpPr/>
          <p:nvPr/>
        </p:nvSpPr>
        <p:spPr>
          <a:xfrm flipV="1">
            <a:off x="6570787" y="6174059"/>
            <a:ext cx="11612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553" name="Group 1553"/>
          <p:cNvGrpSpPr/>
          <p:nvPr/>
        </p:nvGrpSpPr>
        <p:grpSpPr>
          <a:xfrm>
            <a:off x="6926339" y="5990754"/>
            <a:ext cx="517571" cy="366614"/>
            <a:chOff x="0" y="0"/>
            <a:chExt cx="517570" cy="366612"/>
          </a:xfrm>
        </p:grpSpPr>
        <p:sp>
          <p:nvSpPr>
            <p:cNvPr id="1551" name="Shape 1551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552" name="Shape 1552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558" name="Group 1558"/>
          <p:cNvGrpSpPr/>
          <p:nvPr/>
        </p:nvGrpSpPr>
        <p:grpSpPr>
          <a:xfrm>
            <a:off x="7646836" y="6128901"/>
            <a:ext cx="227286" cy="355333"/>
            <a:chOff x="0" y="0"/>
            <a:chExt cx="227285" cy="355331"/>
          </a:xfrm>
        </p:grpSpPr>
        <p:sp>
          <p:nvSpPr>
            <p:cNvPr id="1554" name="Shape 155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557" name="Group 155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555" name="Shape 155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556" name="Shape 155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559" name="Shape 1559"/>
          <p:cNvSpPr/>
          <p:nvPr/>
        </p:nvSpPr>
        <p:spPr>
          <a:xfrm>
            <a:off x="6878702" y="5945151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560" name="Shape 1560"/>
          <p:cNvSpPr/>
          <p:nvPr/>
        </p:nvSpPr>
        <p:spPr>
          <a:xfrm>
            <a:off x="3008408" y="5306456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561" name="Shape 1561"/>
          <p:cNvSpPr/>
          <p:nvPr/>
        </p:nvSpPr>
        <p:spPr>
          <a:xfrm>
            <a:off x="3038468" y="5303128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</a:t>
            </a:r>
          </a:p>
        </p:txBody>
      </p:sp>
      <p:sp>
        <p:nvSpPr>
          <p:cNvPr id="1562" name="Shape 1562"/>
          <p:cNvSpPr/>
          <p:nvPr/>
        </p:nvSpPr>
        <p:spPr>
          <a:xfrm>
            <a:off x="2359900" y="4411786"/>
            <a:ext cx="1147356" cy="34827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>
                <a:solidFill>
                  <a:schemeClr val="accent1"/>
                </a:solidFill>
              </a:rPr>
              <a:t>R</a:t>
            </a:r>
            <a:r>
              <a:rPr baseline="-5999">
                <a:solidFill>
                  <a:schemeClr val="accent1"/>
                </a:solidFill>
              </a:rPr>
              <a:t>W1</a:t>
            </a:r>
            <a:r>
              <a:t> = 2R</a:t>
            </a:r>
            <a:r>
              <a:rPr baseline="-27375"/>
              <a:t>0</a:t>
            </a:r>
          </a:p>
        </p:txBody>
      </p:sp>
      <p:sp>
        <p:nvSpPr>
          <p:cNvPr id="1563" name="Shape 1563"/>
          <p:cNvSpPr/>
          <p:nvPr/>
        </p:nvSpPr>
        <p:spPr>
          <a:xfrm>
            <a:off x="5889828" y="4643630"/>
            <a:ext cx="1147356" cy="36613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>
                <a:solidFill>
                  <a:schemeClr val="accent1"/>
                </a:solidFill>
              </a:rPr>
              <a:t>R</a:t>
            </a:r>
            <a:r>
              <a:rPr baseline="-5999">
                <a:solidFill>
                  <a:schemeClr val="accent1"/>
                </a:solidFill>
              </a:rPr>
              <a:t>W2</a:t>
            </a:r>
            <a:r>
              <a:t> = R</a:t>
            </a:r>
            <a:r>
              <a:rPr baseline="-27375"/>
              <a:t>0</a:t>
            </a:r>
          </a:p>
        </p:txBody>
      </p:sp>
      <p:sp>
        <p:nvSpPr>
          <p:cNvPr id="1564" name="Shape 1564"/>
          <p:cNvSpPr/>
          <p:nvPr/>
        </p:nvSpPr>
        <p:spPr>
          <a:xfrm>
            <a:off x="5904875" y="5441974"/>
            <a:ext cx="1117263" cy="366135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>
                <a:solidFill>
                  <a:schemeClr val="accent1"/>
                </a:solidFill>
              </a:rPr>
              <a:t>R</a:t>
            </a:r>
            <a:r>
              <a:rPr baseline="-5999">
                <a:solidFill>
                  <a:schemeClr val="accent1"/>
                </a:solidFill>
              </a:rPr>
              <a:t>W2</a:t>
            </a:r>
            <a:r>
              <a:t> = R</a:t>
            </a:r>
            <a:r>
              <a:rPr baseline="-27375"/>
              <a:t>0</a:t>
            </a:r>
          </a:p>
        </p:txBody>
      </p:sp>
      <p:grpSp>
        <p:nvGrpSpPr>
          <p:cNvPr id="1569" name="Group 1569"/>
          <p:cNvGrpSpPr/>
          <p:nvPr/>
        </p:nvGrpSpPr>
        <p:grpSpPr>
          <a:xfrm>
            <a:off x="3659017" y="5254083"/>
            <a:ext cx="248367" cy="529892"/>
            <a:chOff x="0" y="0"/>
            <a:chExt cx="248365" cy="529891"/>
          </a:xfrm>
        </p:grpSpPr>
        <p:sp>
          <p:nvSpPr>
            <p:cNvPr id="1565" name="Shape 1565"/>
            <p:cNvSpPr/>
            <p:nvPr/>
          </p:nvSpPr>
          <p:spPr>
            <a:xfrm>
              <a:off x="123483" y="0"/>
              <a:ext cx="5579" cy="529892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566" name="Shape 1566"/>
            <p:cNvSpPr/>
            <p:nvPr/>
          </p:nvSpPr>
          <p:spPr>
            <a:xfrm rot="5400000">
              <a:off x="79831" y="130731"/>
              <a:ext cx="88703" cy="248367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>
                  <a:alpha val="0"/>
                </a:srgbClr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567" name="Shape 1567"/>
            <p:cNvSpPr/>
            <p:nvPr/>
          </p:nvSpPr>
          <p:spPr>
            <a:xfrm flipV="1">
              <a:off x="4827" y="214771"/>
              <a:ext cx="239548" cy="9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568" name="Shape 1568"/>
            <p:cNvSpPr/>
            <p:nvPr/>
          </p:nvSpPr>
          <p:spPr>
            <a:xfrm flipV="1">
              <a:off x="4879" y="304476"/>
              <a:ext cx="239548" cy="8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1570" name="Shape 1570"/>
          <p:cNvSpPr/>
          <p:nvPr/>
        </p:nvSpPr>
        <p:spPr>
          <a:xfrm>
            <a:off x="3530417" y="4879923"/>
            <a:ext cx="50556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C</a:t>
            </a:r>
            <a:r>
              <a:rPr baseline="-5999"/>
              <a:t>1</a:t>
            </a:r>
          </a:p>
        </p:txBody>
      </p:sp>
      <p:grpSp>
        <p:nvGrpSpPr>
          <p:cNvPr id="1573" name="Group 1573"/>
          <p:cNvGrpSpPr/>
          <p:nvPr/>
        </p:nvGrpSpPr>
        <p:grpSpPr>
          <a:xfrm>
            <a:off x="3653457" y="5780708"/>
            <a:ext cx="227286" cy="227286"/>
            <a:chOff x="0" y="0"/>
            <a:chExt cx="227285" cy="227285"/>
          </a:xfrm>
        </p:grpSpPr>
        <p:sp>
          <p:nvSpPr>
            <p:cNvPr id="1571" name="Shape 1571"/>
            <p:cNvSpPr/>
            <p:nvPr/>
          </p:nvSpPr>
          <p:spPr>
            <a:xfrm flipV="1">
              <a:off x="-1" y="215242"/>
              <a:ext cx="227287" cy="1"/>
            </a:xfrm>
            <a:prstGeom prst="line">
              <a:avLst/>
            </a:prstGeom>
            <a:noFill/>
            <a:ln w="254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572" name="Shape 1572"/>
            <p:cNvSpPr/>
            <p:nvPr/>
          </p:nvSpPr>
          <p:spPr>
            <a:xfrm flipH="1" flipV="1">
              <a:off x="121314" y="0"/>
              <a:ext cx="267" cy="227286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580" name="Group 1580"/>
          <p:cNvGrpSpPr/>
          <p:nvPr/>
        </p:nvGrpSpPr>
        <p:grpSpPr>
          <a:xfrm rot="18900000">
            <a:off x="4786724" y="4635311"/>
            <a:ext cx="717166" cy="206966"/>
            <a:chOff x="0" y="0"/>
            <a:chExt cx="717164" cy="206964"/>
          </a:xfrm>
        </p:grpSpPr>
        <p:sp>
          <p:nvSpPr>
            <p:cNvPr id="1574" name="Shape 1574"/>
            <p:cNvSpPr/>
            <p:nvPr/>
          </p:nvSpPr>
          <p:spPr>
            <a:xfrm>
              <a:off x="0" y="0"/>
              <a:ext cx="717165" cy="206965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grpSp>
          <p:nvGrpSpPr>
            <p:cNvPr id="1579" name="Group 1579"/>
            <p:cNvGrpSpPr/>
            <p:nvPr/>
          </p:nvGrpSpPr>
          <p:grpSpPr>
            <a:xfrm>
              <a:off x="14337" y="38365"/>
              <a:ext cx="688490" cy="130234"/>
              <a:chOff x="0" y="0"/>
              <a:chExt cx="688488" cy="130232"/>
            </a:xfrm>
          </p:grpSpPr>
          <p:sp>
            <p:nvSpPr>
              <p:cNvPr id="1575" name="Shape 1575"/>
              <p:cNvSpPr/>
              <p:nvPr/>
            </p:nvSpPr>
            <p:spPr>
              <a:xfrm>
                <a:off x="173587" y="0"/>
                <a:ext cx="173590" cy="1243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576" name="Shape 1576"/>
              <p:cNvSpPr/>
              <p:nvPr/>
            </p:nvSpPr>
            <p:spPr>
              <a:xfrm>
                <a:off x="347175" y="5862"/>
                <a:ext cx="173590" cy="12437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577" name="Shape 1577"/>
              <p:cNvSpPr/>
              <p:nvPr/>
            </p:nvSpPr>
            <p:spPr>
              <a:xfrm>
                <a:off x="513727" y="5863"/>
                <a:ext cx="174762" cy="1243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1" h="20763" fill="norm" stroke="1" extrusionOk="0">
                    <a:moveTo>
                      <a:pt x="6" y="20763"/>
                    </a:moveTo>
                    <a:cubicBezTo>
                      <a:pt x="-129" y="13210"/>
                      <a:pt x="2012" y="6154"/>
                      <a:pt x="5547" y="2502"/>
                    </a:cubicBezTo>
                    <a:cubicBezTo>
                      <a:pt x="8679" y="-734"/>
                      <a:pt x="12467" y="-837"/>
                      <a:pt x="15648" y="2227"/>
                    </a:cubicBezTo>
                    <a:cubicBezTo>
                      <a:pt x="19224" y="5671"/>
                      <a:pt x="21471" y="12566"/>
                      <a:pt x="21471" y="20091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578" name="Shape 1578"/>
              <p:cNvSpPr/>
              <p:nvPr/>
            </p:nvSpPr>
            <p:spPr>
              <a:xfrm>
                <a:off x="-1" y="5862"/>
                <a:ext cx="173590" cy="12437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</p:grpSp>
      </p:grpSp>
      <p:grpSp>
        <p:nvGrpSpPr>
          <p:cNvPr id="1587" name="Group 1587"/>
          <p:cNvGrpSpPr/>
          <p:nvPr/>
        </p:nvGrpSpPr>
        <p:grpSpPr>
          <a:xfrm rot="16200000">
            <a:off x="3991500" y="5434987"/>
            <a:ext cx="406400" cy="117283"/>
            <a:chOff x="0" y="0"/>
            <a:chExt cx="406399" cy="117281"/>
          </a:xfrm>
        </p:grpSpPr>
        <p:sp>
          <p:nvSpPr>
            <p:cNvPr id="1581" name="Shape 1581"/>
            <p:cNvSpPr/>
            <p:nvPr/>
          </p:nvSpPr>
          <p:spPr>
            <a:xfrm>
              <a:off x="0" y="0"/>
              <a:ext cx="406400" cy="117282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grpSp>
          <p:nvGrpSpPr>
            <p:cNvPr id="1586" name="Group 1586"/>
            <p:cNvGrpSpPr/>
            <p:nvPr/>
          </p:nvGrpSpPr>
          <p:grpSpPr>
            <a:xfrm>
              <a:off x="8124" y="21741"/>
              <a:ext cx="390151" cy="73800"/>
              <a:chOff x="0" y="0"/>
              <a:chExt cx="390150" cy="73799"/>
            </a:xfrm>
          </p:grpSpPr>
          <p:sp>
            <p:nvSpPr>
              <p:cNvPr id="1582" name="Shape 1582"/>
              <p:cNvSpPr/>
              <p:nvPr/>
            </p:nvSpPr>
            <p:spPr>
              <a:xfrm>
                <a:off x="98368" y="0"/>
                <a:ext cx="98369" cy="70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583" name="Shape 1583"/>
              <p:cNvSpPr/>
              <p:nvPr/>
            </p:nvSpPr>
            <p:spPr>
              <a:xfrm>
                <a:off x="196736" y="3322"/>
                <a:ext cx="98369" cy="70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584" name="Shape 1584"/>
              <p:cNvSpPr/>
              <p:nvPr/>
            </p:nvSpPr>
            <p:spPr>
              <a:xfrm>
                <a:off x="291116" y="3322"/>
                <a:ext cx="99035" cy="70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1" h="20763" fill="norm" stroke="1" extrusionOk="0">
                    <a:moveTo>
                      <a:pt x="6" y="20763"/>
                    </a:moveTo>
                    <a:cubicBezTo>
                      <a:pt x="-129" y="13210"/>
                      <a:pt x="2012" y="6154"/>
                      <a:pt x="5547" y="2502"/>
                    </a:cubicBezTo>
                    <a:cubicBezTo>
                      <a:pt x="8679" y="-734"/>
                      <a:pt x="12467" y="-837"/>
                      <a:pt x="15648" y="2227"/>
                    </a:cubicBezTo>
                    <a:cubicBezTo>
                      <a:pt x="19224" y="5671"/>
                      <a:pt x="21471" y="12566"/>
                      <a:pt x="21471" y="20091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585" name="Shape 1585"/>
              <p:cNvSpPr/>
              <p:nvPr/>
            </p:nvSpPr>
            <p:spPr>
              <a:xfrm>
                <a:off x="-1" y="3322"/>
                <a:ext cx="98370" cy="70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2" h="20754" fill="norm" stroke="1" extrusionOk="0">
                    <a:moveTo>
                      <a:pt x="6" y="20754"/>
                    </a:moveTo>
                    <a:cubicBezTo>
                      <a:pt x="-128" y="13225"/>
                      <a:pt x="2001" y="6189"/>
                      <a:pt x="5520" y="2530"/>
                    </a:cubicBezTo>
                    <a:cubicBezTo>
                      <a:pt x="8666" y="-742"/>
                      <a:pt x="12479" y="-846"/>
                      <a:pt x="15675" y="2252"/>
                    </a:cubicBezTo>
                    <a:cubicBezTo>
                      <a:pt x="19236" y="5704"/>
                      <a:pt x="21472" y="12583"/>
                      <a:pt x="21472" y="20087"/>
                    </a:cubicBezTo>
                  </a:path>
                </a:pathLst>
              </a:custGeom>
              <a:noFill/>
              <a:ln w="28575" cap="flat">
                <a:solidFill>
                  <a:srgbClr val="323333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</p:grpSp>
      </p:grpSp>
      <p:sp>
        <p:nvSpPr>
          <p:cNvPr id="1588" name="Shape 1588"/>
          <p:cNvSpPr/>
          <p:nvPr/>
        </p:nvSpPr>
        <p:spPr>
          <a:xfrm rot="10800000">
            <a:off x="3744250" y="5726159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589" name="Shape 1589"/>
          <p:cNvSpPr/>
          <p:nvPr/>
        </p:nvSpPr>
        <p:spPr>
          <a:xfrm>
            <a:off x="6266632" y="6355120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1590" name="Shape 1590"/>
          <p:cNvSpPr/>
          <p:nvPr/>
        </p:nvSpPr>
        <p:spPr>
          <a:xfrm flipV="1">
            <a:off x="3772825" y="5757153"/>
            <a:ext cx="429366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591" name="Shape 1591"/>
          <p:cNvSpPr/>
          <p:nvPr/>
        </p:nvSpPr>
        <p:spPr>
          <a:xfrm>
            <a:off x="5181688" y="4748135"/>
            <a:ext cx="50556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L</a:t>
            </a:r>
            <a:r>
              <a:rPr baseline="-5999"/>
              <a:t>2</a:t>
            </a:r>
          </a:p>
        </p:txBody>
      </p:sp>
      <p:grpSp>
        <p:nvGrpSpPr>
          <p:cNvPr id="1596" name="Group 1596"/>
          <p:cNvGrpSpPr/>
          <p:nvPr/>
        </p:nvGrpSpPr>
        <p:grpSpPr>
          <a:xfrm rot="18900000">
            <a:off x="4986780" y="5458968"/>
            <a:ext cx="248366" cy="529892"/>
            <a:chOff x="0" y="0"/>
            <a:chExt cx="248365" cy="529891"/>
          </a:xfrm>
        </p:grpSpPr>
        <p:sp>
          <p:nvSpPr>
            <p:cNvPr id="1592" name="Shape 1592"/>
            <p:cNvSpPr/>
            <p:nvPr/>
          </p:nvSpPr>
          <p:spPr>
            <a:xfrm>
              <a:off x="123483" y="0"/>
              <a:ext cx="5579" cy="529892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593" name="Shape 1593"/>
            <p:cNvSpPr/>
            <p:nvPr/>
          </p:nvSpPr>
          <p:spPr>
            <a:xfrm rot="5400000">
              <a:off x="79831" y="130731"/>
              <a:ext cx="88703" cy="248367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>
                  <a:alpha val="0"/>
                </a:srgbClr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594" name="Shape 1594"/>
            <p:cNvSpPr/>
            <p:nvPr/>
          </p:nvSpPr>
          <p:spPr>
            <a:xfrm flipV="1">
              <a:off x="4827" y="214771"/>
              <a:ext cx="239548" cy="9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595" name="Shape 1595"/>
            <p:cNvSpPr/>
            <p:nvPr/>
          </p:nvSpPr>
          <p:spPr>
            <a:xfrm flipV="1">
              <a:off x="4879" y="304476"/>
              <a:ext cx="239548" cy="8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1597" name="Shape 1597"/>
          <p:cNvSpPr/>
          <p:nvPr/>
        </p:nvSpPr>
        <p:spPr>
          <a:xfrm>
            <a:off x="5181688" y="5409141"/>
            <a:ext cx="50556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C</a:t>
            </a:r>
            <a:r>
              <a:rPr baseline="-5999"/>
              <a:t>2</a:t>
            </a:r>
          </a:p>
        </p:txBody>
      </p:sp>
      <p:sp>
        <p:nvSpPr>
          <p:cNvPr id="1598" name="Shape 1598"/>
          <p:cNvSpPr/>
          <p:nvPr/>
        </p:nvSpPr>
        <p:spPr>
          <a:xfrm>
            <a:off x="3941917" y="4879923"/>
            <a:ext cx="50556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L</a:t>
            </a:r>
            <a:r>
              <a:rPr baseline="-5999"/>
              <a:t>1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43" name="Group 1643"/>
          <p:cNvGrpSpPr/>
          <p:nvPr/>
        </p:nvGrpSpPr>
        <p:grpSpPr>
          <a:xfrm>
            <a:off x="5537145" y="3843529"/>
            <a:ext cx="3629567" cy="3074134"/>
            <a:chOff x="0" y="0"/>
            <a:chExt cx="3629566" cy="3074132"/>
          </a:xfrm>
        </p:grpSpPr>
        <p:sp>
          <p:nvSpPr>
            <p:cNvPr id="1600" name="Shape 1600"/>
            <p:cNvSpPr/>
            <p:nvPr/>
          </p:nvSpPr>
          <p:spPr>
            <a:xfrm flipV="1">
              <a:off x="1212563" y="451002"/>
              <a:ext cx="937193" cy="937193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01" name="Shape 1601"/>
            <p:cNvSpPr/>
            <p:nvPr/>
          </p:nvSpPr>
          <p:spPr>
            <a:xfrm flipV="1">
              <a:off x="524828" y="1391220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02" name="Shape 1602"/>
            <p:cNvSpPr/>
            <p:nvPr/>
          </p:nvSpPr>
          <p:spPr>
            <a:xfrm>
              <a:off x="515552" y="702465"/>
              <a:ext cx="1" cy="1744180"/>
            </a:xfrm>
            <a:prstGeom prst="line">
              <a:avLst/>
            </a:prstGeom>
            <a:noFill/>
            <a:ln w="9525" cap="flat">
              <a:solidFill>
                <a:srgbClr val="000000"/>
              </a:solidFill>
              <a:prstDash val="dash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03" name="Shape 1603"/>
            <p:cNvSpPr/>
            <p:nvPr/>
          </p:nvSpPr>
          <p:spPr>
            <a:xfrm>
              <a:off x="273465" y="859034"/>
              <a:ext cx="484176" cy="292101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algn="ctr">
                <a:defRPr sz="1400"/>
              </a:lvl1pPr>
            </a:lstStyle>
            <a:p>
              <a:pPr/>
              <a:r>
                <a:t>Tor 1</a:t>
              </a:r>
            </a:p>
          </p:txBody>
        </p:sp>
        <p:sp>
          <p:nvSpPr>
            <p:cNvPr id="1604" name="Shape 1604"/>
            <p:cNvSpPr/>
            <p:nvPr/>
          </p:nvSpPr>
          <p:spPr>
            <a:xfrm>
              <a:off x="1212563" y="1402459"/>
              <a:ext cx="937193" cy="913454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05" name="Shape 1605"/>
            <p:cNvSpPr/>
            <p:nvPr/>
          </p:nvSpPr>
          <p:spPr>
            <a:xfrm rot="10800000">
              <a:off x="1174237" y="1359107"/>
              <a:ext cx="71100" cy="71711"/>
            </a:xfrm>
            <a:prstGeom prst="ellipse">
              <a:avLst/>
            </a:prstGeom>
            <a:solidFill>
              <a:schemeClr val="accent1"/>
            </a:solidFill>
            <a:ln w="1905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606" name="Shape 1606"/>
            <p:cNvSpPr/>
            <p:nvPr/>
          </p:nvSpPr>
          <p:spPr>
            <a:xfrm flipV="1">
              <a:off x="2135080" y="463666"/>
              <a:ext cx="961658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07" name="Shape 1607"/>
            <p:cNvSpPr/>
            <p:nvPr/>
          </p:nvSpPr>
          <p:spPr>
            <a:xfrm flipV="1">
              <a:off x="2144285" y="2316298"/>
              <a:ext cx="961658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08" name="Shape 1608"/>
            <p:cNvSpPr/>
            <p:nvPr/>
          </p:nvSpPr>
          <p:spPr>
            <a:xfrm>
              <a:off x="3083024" y="61645"/>
              <a:ext cx="1" cy="899720"/>
            </a:xfrm>
            <a:prstGeom prst="line">
              <a:avLst/>
            </a:prstGeom>
            <a:noFill/>
            <a:ln w="9525" cap="flat">
              <a:solidFill>
                <a:srgbClr val="000000"/>
              </a:solidFill>
              <a:prstDash val="dash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09" name="Shape 1609"/>
            <p:cNvSpPr/>
            <p:nvPr/>
          </p:nvSpPr>
          <p:spPr>
            <a:xfrm>
              <a:off x="2840937" y="0"/>
              <a:ext cx="484176" cy="292100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algn="ctr">
                <a:defRPr sz="1400"/>
              </a:lvl1pPr>
            </a:lstStyle>
            <a:p>
              <a:pPr/>
              <a:r>
                <a:t>Tor 2</a:t>
              </a:r>
            </a:p>
          </p:txBody>
        </p:sp>
        <p:sp>
          <p:nvSpPr>
            <p:cNvPr id="1610" name="Shape 1610"/>
            <p:cNvSpPr/>
            <p:nvPr/>
          </p:nvSpPr>
          <p:spPr>
            <a:xfrm>
              <a:off x="3026111" y="405077"/>
              <a:ext cx="113829" cy="114405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615" name="Group 1615"/>
            <p:cNvGrpSpPr/>
            <p:nvPr/>
          </p:nvGrpSpPr>
          <p:grpSpPr>
            <a:xfrm>
              <a:off x="401909" y="1813019"/>
              <a:ext cx="227287" cy="355332"/>
              <a:chOff x="0" y="0"/>
              <a:chExt cx="227285" cy="355331"/>
            </a:xfrm>
          </p:grpSpPr>
          <p:sp>
            <p:nvSpPr>
              <p:cNvPr id="1611" name="Shape 1611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1614" name="Group 1614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1612" name="Shape 1612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1613" name="Shape 1613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  <p:sp>
          <p:nvSpPr>
            <p:cNvPr id="1616" name="Shape 1616"/>
            <p:cNvSpPr/>
            <p:nvPr/>
          </p:nvSpPr>
          <p:spPr>
            <a:xfrm>
              <a:off x="471339" y="1327600"/>
              <a:ext cx="113828" cy="114405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617" name="Shape 1617"/>
            <p:cNvSpPr/>
            <p:nvPr/>
          </p:nvSpPr>
          <p:spPr>
            <a:xfrm>
              <a:off x="3084854" y="1918472"/>
              <a:ext cx="1" cy="795653"/>
            </a:xfrm>
            <a:prstGeom prst="line">
              <a:avLst/>
            </a:prstGeom>
            <a:noFill/>
            <a:ln w="9525" cap="flat">
              <a:solidFill>
                <a:srgbClr val="000000"/>
              </a:solidFill>
              <a:prstDash val="dash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18" name="Shape 1618"/>
            <p:cNvSpPr/>
            <p:nvPr/>
          </p:nvSpPr>
          <p:spPr>
            <a:xfrm>
              <a:off x="3042987" y="2253643"/>
              <a:ext cx="113829" cy="114405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619" name="Shape 1619"/>
            <p:cNvSpPr/>
            <p:nvPr/>
          </p:nvSpPr>
          <p:spPr>
            <a:xfrm>
              <a:off x="0" y="1400418"/>
              <a:ext cx="420817" cy="348275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  <p:sp>
          <p:nvSpPr>
            <p:cNvPr id="1620" name="Shape 1620"/>
            <p:cNvSpPr/>
            <p:nvPr/>
          </p:nvSpPr>
          <p:spPr>
            <a:xfrm>
              <a:off x="3145390" y="2357172"/>
              <a:ext cx="484177" cy="366135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  <p:sp>
          <p:nvSpPr>
            <p:cNvPr id="1621" name="Shape 1621"/>
            <p:cNvSpPr/>
            <p:nvPr/>
          </p:nvSpPr>
          <p:spPr>
            <a:xfrm>
              <a:off x="2857813" y="1814641"/>
              <a:ext cx="484177" cy="292101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algn="ctr">
                <a:defRPr sz="1400"/>
              </a:lvl1pPr>
            </a:lstStyle>
            <a:p>
              <a:pPr/>
              <a:r>
                <a:t>Tor 3</a:t>
              </a:r>
            </a:p>
          </p:txBody>
        </p:sp>
        <p:sp>
          <p:nvSpPr>
            <p:cNvPr id="1622" name="Shape 1622"/>
            <p:cNvSpPr/>
            <p:nvPr/>
          </p:nvSpPr>
          <p:spPr>
            <a:xfrm>
              <a:off x="3145390" y="585907"/>
              <a:ext cx="484177" cy="366135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  <p:grpSp>
          <p:nvGrpSpPr>
            <p:cNvPr id="1627" name="Group 1627"/>
            <p:cNvGrpSpPr/>
            <p:nvPr/>
          </p:nvGrpSpPr>
          <p:grpSpPr>
            <a:xfrm>
              <a:off x="2969382" y="847250"/>
              <a:ext cx="227286" cy="355332"/>
              <a:chOff x="0" y="0"/>
              <a:chExt cx="227285" cy="355331"/>
            </a:xfrm>
          </p:grpSpPr>
          <p:sp>
            <p:nvSpPr>
              <p:cNvPr id="1623" name="Shape 1623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1626" name="Group 1626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1624" name="Shape 1624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1625" name="Shape 1625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  <p:grpSp>
          <p:nvGrpSpPr>
            <p:cNvPr id="1632" name="Group 1632"/>
            <p:cNvGrpSpPr/>
            <p:nvPr/>
          </p:nvGrpSpPr>
          <p:grpSpPr>
            <a:xfrm>
              <a:off x="2969382" y="2718800"/>
              <a:ext cx="227286" cy="355333"/>
              <a:chOff x="0" y="0"/>
              <a:chExt cx="227285" cy="355331"/>
            </a:xfrm>
          </p:grpSpPr>
          <p:sp>
            <p:nvSpPr>
              <p:cNvPr id="1628" name="Shape 1628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1631" name="Group 1631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1629" name="Shape 1629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1630" name="Shape 1630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  <p:sp>
          <p:nvSpPr>
            <p:cNvPr id="1633" name="Shape 1633"/>
            <p:cNvSpPr/>
            <p:nvPr/>
          </p:nvSpPr>
          <p:spPr>
            <a:xfrm flipH="1">
              <a:off x="2507108" y="482724"/>
              <a:ext cx="1" cy="1824477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1636" name="Group 1636"/>
            <p:cNvGrpSpPr/>
            <p:nvPr/>
          </p:nvGrpSpPr>
          <p:grpSpPr>
            <a:xfrm rot="16200000">
              <a:off x="2147860" y="1206385"/>
              <a:ext cx="718498" cy="369672"/>
              <a:chOff x="0" y="0"/>
              <a:chExt cx="718496" cy="369670"/>
            </a:xfrm>
          </p:grpSpPr>
          <p:sp>
            <p:nvSpPr>
              <p:cNvPr id="1634" name="Shape 1634"/>
              <p:cNvSpPr/>
              <p:nvPr/>
            </p:nvSpPr>
            <p:spPr>
              <a:xfrm>
                <a:off x="111999" y="44151"/>
                <a:ext cx="485884" cy="265063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635" name="Shape 1635"/>
              <p:cNvSpPr/>
              <p:nvPr/>
            </p:nvSpPr>
            <p:spPr>
              <a:xfrm>
                <a:off x="0" y="0"/>
                <a:ext cx="718497" cy="36967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algn="ctr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2</a:t>
                </a:r>
                <a:r>
                  <a:t>R</a:t>
                </a:r>
                <a:r>
                  <a:rPr baseline="-5999"/>
                  <a:t>0</a:t>
                </a:r>
              </a:p>
            </p:txBody>
          </p:sp>
        </p:grpSp>
        <p:sp>
          <p:nvSpPr>
            <p:cNvPr id="1637" name="Shape 1637"/>
            <p:cNvSpPr/>
            <p:nvPr/>
          </p:nvSpPr>
          <p:spPr>
            <a:xfrm flipV="1">
              <a:off x="1289230" y="526081"/>
              <a:ext cx="787035" cy="787035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38" name="Shape 1638"/>
            <p:cNvSpPr/>
            <p:nvPr/>
          </p:nvSpPr>
          <p:spPr>
            <a:xfrm>
              <a:off x="1048843" y="444511"/>
              <a:ext cx="827380" cy="64892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50800" tIns="50800" rIns="50800" bIns="50800" numCol="1" anchor="t">
              <a:sp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√2 </a:t>
              </a:r>
              <a:r>
                <a:t>R</a:t>
              </a:r>
              <a:r>
                <a:rPr baseline="-27375"/>
                <a:t>0</a:t>
              </a:r>
              <a:r>
                <a:t>, </a:t>
              </a:r>
            </a:p>
            <a:p>
              <a: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λ/4</a:t>
              </a:r>
            </a:p>
          </p:txBody>
        </p:sp>
        <p:sp>
          <p:nvSpPr>
            <p:cNvPr id="1639" name="Shape 1639"/>
            <p:cNvSpPr/>
            <p:nvPr/>
          </p:nvSpPr>
          <p:spPr>
            <a:xfrm flipH="1" flipV="1">
              <a:off x="1295226" y="1478828"/>
              <a:ext cx="787953" cy="786116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1640" name="Shape 1640"/>
            <p:cNvSpPr/>
            <p:nvPr/>
          </p:nvSpPr>
          <p:spPr>
            <a:xfrm>
              <a:off x="918611" y="1815724"/>
              <a:ext cx="827379" cy="64892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50800" tIns="50800" rIns="50800" bIns="50800" numCol="1" anchor="t">
              <a:spAutoFit/>
            </a:bodyPr>
            <a:lstStyle/>
            <a:p>
              <a:pPr marL="40639" marR="40639" algn="r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√2 </a:t>
              </a:r>
              <a:r>
                <a:t>R</a:t>
              </a:r>
              <a:r>
                <a:rPr baseline="-27375"/>
                <a:t>0</a:t>
              </a:r>
              <a:r>
                <a:t>, </a:t>
              </a:r>
            </a:p>
            <a:p>
              <a:pPr marL="40639" marR="40639" algn="r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λ/4</a:t>
              </a:r>
            </a:p>
          </p:txBody>
        </p:sp>
        <p:sp>
          <p:nvSpPr>
            <p:cNvPr id="1641" name="Shape 1641"/>
            <p:cNvSpPr/>
            <p:nvPr/>
          </p:nvSpPr>
          <p:spPr>
            <a:xfrm rot="10800000">
              <a:off x="2471559" y="2274990"/>
              <a:ext cx="71100" cy="71711"/>
            </a:xfrm>
            <a:prstGeom prst="ellipse">
              <a:avLst/>
            </a:prstGeom>
            <a:solidFill>
              <a:schemeClr val="accent1"/>
            </a:solidFill>
            <a:ln w="1905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642" name="Shape 1642"/>
            <p:cNvSpPr/>
            <p:nvPr/>
          </p:nvSpPr>
          <p:spPr>
            <a:xfrm rot="10800000">
              <a:off x="2471559" y="445170"/>
              <a:ext cx="71100" cy="71710"/>
            </a:xfrm>
            <a:prstGeom prst="ellipse">
              <a:avLst/>
            </a:prstGeom>
            <a:solidFill>
              <a:schemeClr val="accent1"/>
            </a:solidFill>
            <a:ln w="1905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sp>
        <p:nvSpPr>
          <p:cNvPr id="1644" name="Shape 1644"/>
          <p:cNvSpPr/>
          <p:nvPr/>
        </p:nvSpPr>
        <p:spPr>
          <a:xfrm>
            <a:off x="1491491" y="4169650"/>
            <a:ext cx="2856728" cy="2421891"/>
          </a:xfrm>
          <a:prstGeom prst="rect">
            <a:avLst/>
          </a:prstGeom>
          <a:solidFill>
            <a:srgbClr val="EAFCD3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45" name="Shape 1645"/>
          <p:cNvSpPr/>
          <p:nvPr/>
        </p:nvSpPr>
        <p:spPr>
          <a:xfrm>
            <a:off x="2110666" y="4564989"/>
            <a:ext cx="1618378" cy="1618378"/>
          </a:xfrm>
          <a:prstGeom prst="ellipse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46" name="Shape 1646"/>
          <p:cNvSpPr/>
          <p:nvPr/>
        </p:nvSpPr>
        <p:spPr>
          <a:xfrm>
            <a:off x="2272155" y="4739177"/>
            <a:ext cx="1282701" cy="1282701"/>
          </a:xfrm>
          <a:prstGeom prst="ellipse">
            <a:avLst/>
          </a:prstGeom>
          <a:solidFill>
            <a:srgbClr val="EAFCD3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47" name="Shape 1647"/>
          <p:cNvSpPr/>
          <p:nvPr/>
        </p:nvSpPr>
        <p:spPr>
          <a:xfrm>
            <a:off x="1696838" y="5287695"/>
            <a:ext cx="471476" cy="230015"/>
          </a:xfrm>
          <a:prstGeom prst="rect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48" name="Shape 1648"/>
          <p:cNvSpPr/>
          <p:nvPr/>
        </p:nvSpPr>
        <p:spPr>
          <a:xfrm rot="20100000">
            <a:off x="3550732" y="4978817"/>
            <a:ext cx="522516" cy="211202"/>
          </a:xfrm>
          <a:prstGeom prst="rect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49" name="Shape 1649"/>
          <p:cNvSpPr/>
          <p:nvPr/>
        </p:nvSpPr>
        <p:spPr>
          <a:xfrm rot="1500000">
            <a:off x="3540863" y="5582422"/>
            <a:ext cx="536392" cy="211202"/>
          </a:xfrm>
          <a:prstGeom prst="rect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50" name="Shape 1650"/>
          <p:cNvSpPr/>
          <p:nvPr/>
        </p:nvSpPr>
        <p:spPr>
          <a:xfrm>
            <a:off x="2398860" y="4249841"/>
            <a:ext cx="1041990" cy="3669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λ/4</a:t>
            </a:r>
          </a:p>
        </p:txBody>
      </p:sp>
      <p:sp>
        <p:nvSpPr>
          <p:cNvPr id="1651" name="Shape 1651"/>
          <p:cNvSpPr/>
          <p:nvPr/>
        </p:nvSpPr>
        <p:spPr>
          <a:xfrm>
            <a:off x="2398860" y="6185321"/>
            <a:ext cx="1041990" cy="3669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λ/4</a:t>
            </a:r>
          </a:p>
        </p:txBody>
      </p:sp>
      <p:sp>
        <p:nvSpPr>
          <p:cNvPr id="1652" name="Shape 1652"/>
          <p:cNvSpPr/>
          <p:nvPr/>
        </p:nvSpPr>
        <p:spPr>
          <a:xfrm>
            <a:off x="1645971" y="4917352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653" name="Shape 1653"/>
          <p:cNvSpPr/>
          <p:nvPr/>
        </p:nvSpPr>
        <p:spPr>
          <a:xfrm>
            <a:off x="3915499" y="6050193"/>
            <a:ext cx="420818" cy="34827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654" name="Shape 1654"/>
          <p:cNvSpPr/>
          <p:nvPr/>
        </p:nvSpPr>
        <p:spPr>
          <a:xfrm>
            <a:off x="2392510" y="4853183"/>
            <a:ext cx="1041990" cy="1041990"/>
          </a:xfrm>
          <a:prstGeom prst="ellipse">
            <a:avLst/>
          </a:prstGeom>
          <a:solidFill>
            <a:srgbClr val="EAFCD3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55" name="Shape 1655"/>
          <p:cNvSpPr/>
          <p:nvPr/>
        </p:nvSpPr>
        <p:spPr>
          <a:xfrm>
            <a:off x="3347838" y="5261690"/>
            <a:ext cx="484176" cy="230015"/>
          </a:xfrm>
          <a:prstGeom prst="rect">
            <a:avLst/>
          </a:prstGeom>
          <a:solidFill>
            <a:srgbClr val="EAFCD3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56" name="Shape 1656"/>
          <p:cNvSpPr/>
          <p:nvPr/>
        </p:nvSpPr>
        <p:spPr>
          <a:xfrm>
            <a:off x="3575877" y="5233718"/>
            <a:ext cx="120178" cy="292101"/>
          </a:xfrm>
          <a:prstGeom prst="rect">
            <a:avLst/>
          </a:prstGeom>
          <a:solidFill>
            <a:srgbClr val="6A6FFE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57" name="Shape 1657"/>
          <p:cNvSpPr/>
          <p:nvPr/>
        </p:nvSpPr>
        <p:spPr>
          <a:xfrm flipV="1">
            <a:off x="3382565" y="5436318"/>
            <a:ext cx="50048" cy="1745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58" name="Shape 1658"/>
          <p:cNvSpPr/>
          <p:nvPr/>
        </p:nvSpPr>
        <p:spPr>
          <a:xfrm>
            <a:off x="3679407" y="5228564"/>
            <a:ext cx="569805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2R</a:t>
            </a:r>
            <a:r>
              <a:rPr baseline="-27375"/>
              <a:t>0</a:t>
            </a:r>
          </a:p>
        </p:txBody>
      </p:sp>
      <p:sp>
        <p:nvSpPr>
          <p:cNvPr id="1659" name="Shape 1659"/>
          <p:cNvSpPr/>
          <p:nvPr/>
        </p:nvSpPr>
        <p:spPr>
          <a:xfrm>
            <a:off x="2855455" y="5453801"/>
            <a:ext cx="426006" cy="3235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λ/2</a:t>
            </a:r>
          </a:p>
        </p:txBody>
      </p:sp>
      <p:sp>
        <p:nvSpPr>
          <p:cNvPr id="1660" name="Shape 1660"/>
          <p:cNvSpPr/>
          <p:nvPr/>
        </p:nvSpPr>
        <p:spPr>
          <a:xfrm>
            <a:off x="931030" y="522812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661" name="Shape 1661"/>
          <p:cNvSpPr/>
          <p:nvPr/>
        </p:nvSpPr>
        <p:spPr>
          <a:xfrm>
            <a:off x="4424505" y="443502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662" name="Shape 1662"/>
          <p:cNvSpPr/>
          <p:nvPr/>
        </p:nvSpPr>
        <p:spPr>
          <a:xfrm>
            <a:off x="4395454" y="6078280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1663" name="Shape 1663"/>
          <p:cNvSpPr/>
          <p:nvPr/>
        </p:nvSpPr>
        <p:spPr>
          <a:xfrm rot="19200000">
            <a:off x="3934694" y="4763487"/>
            <a:ext cx="438855" cy="211203"/>
          </a:xfrm>
          <a:prstGeom prst="rect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664" name="Shape 1664"/>
          <p:cNvSpPr/>
          <p:nvPr/>
        </p:nvSpPr>
        <p:spPr>
          <a:xfrm>
            <a:off x="3927897" y="4406936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665" name="Shape 1665"/>
          <p:cNvSpPr/>
          <p:nvPr/>
        </p:nvSpPr>
        <p:spPr>
          <a:xfrm rot="2400000">
            <a:off x="3934694" y="5792615"/>
            <a:ext cx="438855" cy="211203"/>
          </a:xfrm>
          <a:prstGeom prst="rect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7" name="Shape 1667"/>
          <p:cNvSpPr/>
          <p:nvPr/>
        </p:nvSpPr>
        <p:spPr>
          <a:xfrm flipH="1" flipV="1">
            <a:off x="5980753" y="4663506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68" name="Shape 1668"/>
          <p:cNvSpPr/>
          <p:nvPr/>
        </p:nvSpPr>
        <p:spPr>
          <a:xfrm flipV="1">
            <a:off x="4055308" y="1581115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69" name="Shape 1669"/>
          <p:cNvSpPr/>
          <p:nvPr/>
        </p:nvSpPr>
        <p:spPr>
          <a:xfrm flipV="1">
            <a:off x="3367573" y="2521333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70" name="Shape 1670"/>
          <p:cNvSpPr/>
          <p:nvPr/>
        </p:nvSpPr>
        <p:spPr>
          <a:xfrm>
            <a:off x="3358298" y="1832578"/>
            <a:ext cx="1" cy="136467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71" name="Shape 1671"/>
          <p:cNvSpPr/>
          <p:nvPr/>
        </p:nvSpPr>
        <p:spPr>
          <a:xfrm>
            <a:off x="3116210" y="198914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672" name="Shape 1672"/>
          <p:cNvSpPr/>
          <p:nvPr/>
        </p:nvSpPr>
        <p:spPr>
          <a:xfrm>
            <a:off x="4055308" y="2532572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73" name="Shape 1673"/>
          <p:cNvSpPr/>
          <p:nvPr/>
        </p:nvSpPr>
        <p:spPr>
          <a:xfrm rot="10800000">
            <a:off x="4016982" y="2489220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674" name="Shape 1674"/>
          <p:cNvSpPr/>
          <p:nvPr/>
        </p:nvSpPr>
        <p:spPr>
          <a:xfrm flipV="1">
            <a:off x="4977825" y="1593778"/>
            <a:ext cx="961658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75" name="Shape 1675"/>
          <p:cNvSpPr/>
          <p:nvPr/>
        </p:nvSpPr>
        <p:spPr>
          <a:xfrm flipV="1">
            <a:off x="4987030" y="3446411"/>
            <a:ext cx="961658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76" name="Shape 1676"/>
          <p:cNvSpPr/>
          <p:nvPr/>
        </p:nvSpPr>
        <p:spPr>
          <a:xfrm>
            <a:off x="5925769" y="1191758"/>
            <a:ext cx="1" cy="89972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77" name="Shape 1677"/>
          <p:cNvSpPr/>
          <p:nvPr/>
        </p:nvSpPr>
        <p:spPr>
          <a:xfrm>
            <a:off x="5683682" y="113011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678" name="Shape 1678"/>
          <p:cNvSpPr/>
          <p:nvPr/>
        </p:nvSpPr>
        <p:spPr>
          <a:xfrm>
            <a:off x="5868856" y="153519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679" name="Shape 1679"/>
          <p:cNvSpPr/>
          <p:nvPr/>
        </p:nvSpPr>
        <p:spPr>
          <a:xfrm>
            <a:off x="3314084" y="2457713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680" name="Shape 1680"/>
          <p:cNvSpPr/>
          <p:nvPr/>
        </p:nvSpPr>
        <p:spPr>
          <a:xfrm>
            <a:off x="5927599" y="3048585"/>
            <a:ext cx="1" cy="79565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81" name="Shape 1681"/>
          <p:cNvSpPr/>
          <p:nvPr/>
        </p:nvSpPr>
        <p:spPr>
          <a:xfrm>
            <a:off x="5885732" y="338375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682" name="Shape 1682"/>
          <p:cNvSpPr/>
          <p:nvPr/>
        </p:nvSpPr>
        <p:spPr>
          <a:xfrm>
            <a:off x="3160589" y="2880692"/>
            <a:ext cx="420818" cy="34827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683" name="Shape 1683"/>
          <p:cNvSpPr/>
          <p:nvPr/>
        </p:nvSpPr>
        <p:spPr>
          <a:xfrm>
            <a:off x="5700559" y="294475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1684" name="Shape 1684"/>
          <p:cNvSpPr/>
          <p:nvPr/>
        </p:nvSpPr>
        <p:spPr>
          <a:xfrm>
            <a:off x="5471460" y="1606478"/>
            <a:ext cx="484177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1689" name="Group 1689"/>
          <p:cNvGrpSpPr/>
          <p:nvPr/>
        </p:nvGrpSpPr>
        <p:grpSpPr>
          <a:xfrm>
            <a:off x="5812127" y="1990063"/>
            <a:ext cx="227286" cy="355332"/>
            <a:chOff x="0" y="0"/>
            <a:chExt cx="227285" cy="355331"/>
          </a:xfrm>
        </p:grpSpPr>
        <p:sp>
          <p:nvSpPr>
            <p:cNvPr id="1685" name="Shape 1685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688" name="Group 1688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686" name="Shape 1686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687" name="Shape 1687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690" name="Shape 1690"/>
          <p:cNvSpPr/>
          <p:nvPr/>
        </p:nvSpPr>
        <p:spPr>
          <a:xfrm>
            <a:off x="5349853" y="1612837"/>
            <a:ext cx="1" cy="182447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693" name="Group 1693"/>
          <p:cNvGrpSpPr/>
          <p:nvPr/>
        </p:nvGrpSpPr>
        <p:grpSpPr>
          <a:xfrm rot="16200000">
            <a:off x="4990605" y="2336498"/>
            <a:ext cx="718498" cy="369672"/>
            <a:chOff x="0" y="0"/>
            <a:chExt cx="718496" cy="369670"/>
          </a:xfrm>
        </p:grpSpPr>
        <p:sp>
          <p:nvSpPr>
            <p:cNvPr id="1691" name="Shape 1691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692" name="Shape 1692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1694" name="Shape 1694"/>
          <p:cNvSpPr/>
          <p:nvPr/>
        </p:nvSpPr>
        <p:spPr>
          <a:xfrm flipV="1">
            <a:off x="4131975" y="1656194"/>
            <a:ext cx="787035" cy="787035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95" name="Shape 1695"/>
          <p:cNvSpPr/>
          <p:nvPr/>
        </p:nvSpPr>
        <p:spPr>
          <a:xfrm>
            <a:off x="3891588" y="1574624"/>
            <a:ext cx="827380" cy="6489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1696" name="Shape 1696"/>
          <p:cNvSpPr/>
          <p:nvPr/>
        </p:nvSpPr>
        <p:spPr>
          <a:xfrm flipH="1" flipV="1">
            <a:off x="4137971" y="2608941"/>
            <a:ext cx="787953" cy="78611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697" name="Shape 1697"/>
          <p:cNvSpPr/>
          <p:nvPr/>
        </p:nvSpPr>
        <p:spPr>
          <a:xfrm>
            <a:off x="3761356" y="2945836"/>
            <a:ext cx="827379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1698" name="Shape 1698"/>
          <p:cNvSpPr/>
          <p:nvPr/>
        </p:nvSpPr>
        <p:spPr>
          <a:xfrm rot="10800000">
            <a:off x="5314304" y="340510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699" name="Shape 1699"/>
          <p:cNvSpPr/>
          <p:nvPr/>
        </p:nvSpPr>
        <p:spPr>
          <a:xfrm rot="10800000">
            <a:off x="5314304" y="15752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00" name="Shape 1700"/>
          <p:cNvSpPr/>
          <p:nvPr/>
        </p:nvSpPr>
        <p:spPr>
          <a:xfrm>
            <a:off x="7375076" y="1551905"/>
            <a:ext cx="1" cy="36613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701" name="Shape 1701"/>
          <p:cNvSpPr/>
          <p:nvPr/>
        </p:nvSpPr>
        <p:spPr>
          <a:xfrm>
            <a:off x="7093433" y="1570581"/>
            <a:ext cx="1" cy="496065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02" name="Shape 1702"/>
          <p:cNvSpPr/>
          <p:nvPr/>
        </p:nvSpPr>
        <p:spPr>
          <a:xfrm>
            <a:off x="7416405" y="1602713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02</a:t>
            </a:r>
          </a:p>
        </p:txBody>
      </p:sp>
      <p:sp>
        <p:nvSpPr>
          <p:cNvPr id="1703" name="Shape 1703"/>
          <p:cNvSpPr/>
          <p:nvPr/>
        </p:nvSpPr>
        <p:spPr>
          <a:xfrm flipH="1" flipV="1">
            <a:off x="5980739" y="1584523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04" name="Shape 1704"/>
          <p:cNvSpPr/>
          <p:nvPr/>
        </p:nvSpPr>
        <p:spPr>
          <a:xfrm flipH="1">
            <a:off x="6936228" y="1659863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707" name="Group 1707"/>
          <p:cNvGrpSpPr/>
          <p:nvPr/>
        </p:nvGrpSpPr>
        <p:grpSpPr>
          <a:xfrm>
            <a:off x="6255982" y="1410742"/>
            <a:ext cx="517572" cy="366614"/>
            <a:chOff x="0" y="0"/>
            <a:chExt cx="517570" cy="366612"/>
          </a:xfrm>
        </p:grpSpPr>
        <p:sp>
          <p:nvSpPr>
            <p:cNvPr id="1705" name="Shape 1705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706" name="Shape 1706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708" name="Shape 1708"/>
          <p:cNvSpPr/>
          <p:nvPr/>
        </p:nvSpPr>
        <p:spPr>
          <a:xfrm flipH="1" flipV="1">
            <a:off x="5981393" y="2051318"/>
            <a:ext cx="11158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09" name="Shape 1709"/>
          <p:cNvSpPr/>
          <p:nvPr/>
        </p:nvSpPr>
        <p:spPr>
          <a:xfrm>
            <a:off x="6382980" y="2838930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710" name="Shape 1710"/>
          <p:cNvSpPr/>
          <p:nvPr/>
        </p:nvSpPr>
        <p:spPr>
          <a:xfrm flipV="1">
            <a:off x="5992208" y="3442296"/>
            <a:ext cx="1161280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713" name="Group 1713"/>
          <p:cNvGrpSpPr/>
          <p:nvPr/>
        </p:nvGrpSpPr>
        <p:grpSpPr>
          <a:xfrm>
            <a:off x="6347760" y="3258990"/>
            <a:ext cx="517572" cy="366614"/>
            <a:chOff x="0" y="0"/>
            <a:chExt cx="517570" cy="366612"/>
          </a:xfrm>
        </p:grpSpPr>
        <p:sp>
          <p:nvSpPr>
            <p:cNvPr id="1711" name="Shape 1711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712" name="Shape 1712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718" name="Group 1718"/>
          <p:cNvGrpSpPr/>
          <p:nvPr/>
        </p:nvGrpSpPr>
        <p:grpSpPr>
          <a:xfrm>
            <a:off x="7068258" y="3397137"/>
            <a:ext cx="227286" cy="355333"/>
            <a:chOff x="0" y="0"/>
            <a:chExt cx="227285" cy="355331"/>
          </a:xfrm>
        </p:grpSpPr>
        <p:sp>
          <p:nvSpPr>
            <p:cNvPr id="1714" name="Shape 171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717" name="Group 171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715" name="Shape 171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716" name="Shape 171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719" name="Shape 1719"/>
          <p:cNvSpPr/>
          <p:nvPr/>
        </p:nvSpPr>
        <p:spPr>
          <a:xfrm>
            <a:off x="6300123" y="3203215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731" name="Group 1731"/>
          <p:cNvGrpSpPr/>
          <p:nvPr/>
        </p:nvGrpSpPr>
        <p:grpSpPr>
          <a:xfrm>
            <a:off x="2002442" y="1886751"/>
            <a:ext cx="1303335" cy="942956"/>
            <a:chOff x="0" y="0"/>
            <a:chExt cx="1303333" cy="942954"/>
          </a:xfrm>
        </p:grpSpPr>
        <p:sp>
          <p:nvSpPr>
            <p:cNvPr id="1720" name="Shape 1720"/>
            <p:cNvSpPr/>
            <p:nvPr/>
          </p:nvSpPr>
          <p:spPr>
            <a:xfrm>
              <a:off x="446910" y="0"/>
              <a:ext cx="484176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U</a:t>
              </a:r>
              <a:r>
                <a:rPr baseline="-25000" u="sng"/>
                <a:t>1</a:t>
              </a:r>
            </a:p>
          </p:txBody>
        </p:sp>
        <p:sp>
          <p:nvSpPr>
            <p:cNvPr id="1721" name="Shape 1721"/>
            <p:cNvSpPr/>
            <p:nvPr/>
          </p:nvSpPr>
          <p:spPr>
            <a:xfrm flipH="1" flipV="1">
              <a:off x="344760" y="393597"/>
              <a:ext cx="649891" cy="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miter lim="400000"/>
              <a:tailEnd type="triangle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1722" name="Shape 1722"/>
            <p:cNvSpPr/>
            <p:nvPr/>
          </p:nvSpPr>
          <p:spPr>
            <a:xfrm flipH="1" flipV="1">
              <a:off x="142055" y="632780"/>
              <a:ext cx="1161279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1725" name="Group 1725"/>
            <p:cNvGrpSpPr/>
            <p:nvPr/>
          </p:nvGrpSpPr>
          <p:grpSpPr>
            <a:xfrm>
              <a:off x="430214" y="449475"/>
              <a:ext cx="517571" cy="366614"/>
              <a:chOff x="0" y="0"/>
              <a:chExt cx="517570" cy="366612"/>
            </a:xfrm>
          </p:grpSpPr>
          <p:sp>
            <p:nvSpPr>
              <p:cNvPr id="1723" name="Shape 1723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724" name="Shape 1724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grpSp>
          <p:nvGrpSpPr>
            <p:cNvPr id="1730" name="Group 1730"/>
            <p:cNvGrpSpPr/>
            <p:nvPr/>
          </p:nvGrpSpPr>
          <p:grpSpPr>
            <a:xfrm flipH="1">
              <a:off x="0" y="587622"/>
              <a:ext cx="227286" cy="355333"/>
              <a:chOff x="0" y="0"/>
              <a:chExt cx="227285" cy="355331"/>
            </a:xfrm>
          </p:grpSpPr>
          <p:sp>
            <p:nvSpPr>
              <p:cNvPr id="1726" name="Shape 1726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1729" name="Group 1729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1727" name="Shape 1727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1728" name="Shape 1728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</p:grpSp>
      <p:sp>
        <p:nvSpPr>
          <p:cNvPr id="1732" name="Shape 1732"/>
          <p:cNvSpPr/>
          <p:nvPr/>
        </p:nvSpPr>
        <p:spPr>
          <a:xfrm flipV="1">
            <a:off x="4055308" y="4654515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33" name="Shape 1733"/>
          <p:cNvSpPr/>
          <p:nvPr/>
        </p:nvSpPr>
        <p:spPr>
          <a:xfrm flipV="1">
            <a:off x="3367573" y="5594733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34" name="Shape 1734"/>
          <p:cNvSpPr/>
          <p:nvPr/>
        </p:nvSpPr>
        <p:spPr>
          <a:xfrm>
            <a:off x="3358297" y="4905978"/>
            <a:ext cx="1" cy="136467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35" name="Shape 1735"/>
          <p:cNvSpPr/>
          <p:nvPr/>
        </p:nvSpPr>
        <p:spPr>
          <a:xfrm>
            <a:off x="3116210" y="506254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736" name="Shape 1736"/>
          <p:cNvSpPr/>
          <p:nvPr/>
        </p:nvSpPr>
        <p:spPr>
          <a:xfrm>
            <a:off x="4055307" y="5605972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37" name="Shape 1737"/>
          <p:cNvSpPr/>
          <p:nvPr/>
        </p:nvSpPr>
        <p:spPr>
          <a:xfrm rot="10800000">
            <a:off x="4016982" y="5562620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38" name="Shape 1738"/>
          <p:cNvSpPr/>
          <p:nvPr/>
        </p:nvSpPr>
        <p:spPr>
          <a:xfrm flipV="1">
            <a:off x="4977824" y="4667178"/>
            <a:ext cx="961659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39" name="Shape 1739"/>
          <p:cNvSpPr/>
          <p:nvPr/>
        </p:nvSpPr>
        <p:spPr>
          <a:xfrm flipV="1">
            <a:off x="4987029" y="6519810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40" name="Shape 1740"/>
          <p:cNvSpPr/>
          <p:nvPr/>
        </p:nvSpPr>
        <p:spPr>
          <a:xfrm>
            <a:off x="5925769" y="4265157"/>
            <a:ext cx="1" cy="80458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41" name="Shape 1741"/>
          <p:cNvSpPr/>
          <p:nvPr/>
        </p:nvSpPr>
        <p:spPr>
          <a:xfrm>
            <a:off x="5683682" y="420351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742" name="Shape 1742"/>
          <p:cNvSpPr/>
          <p:nvPr/>
        </p:nvSpPr>
        <p:spPr>
          <a:xfrm>
            <a:off x="5868856" y="460859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43" name="Shape 1743"/>
          <p:cNvSpPr/>
          <p:nvPr/>
        </p:nvSpPr>
        <p:spPr>
          <a:xfrm>
            <a:off x="3314083" y="553111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44" name="Shape 1744"/>
          <p:cNvSpPr/>
          <p:nvPr/>
        </p:nvSpPr>
        <p:spPr>
          <a:xfrm>
            <a:off x="5927599" y="6121985"/>
            <a:ext cx="1" cy="79565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45" name="Shape 1745"/>
          <p:cNvSpPr/>
          <p:nvPr/>
        </p:nvSpPr>
        <p:spPr>
          <a:xfrm>
            <a:off x="5885732" y="645715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46" name="Shape 1746"/>
          <p:cNvSpPr/>
          <p:nvPr/>
        </p:nvSpPr>
        <p:spPr>
          <a:xfrm>
            <a:off x="3160589" y="5954092"/>
            <a:ext cx="420818" cy="34827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747" name="Shape 1747"/>
          <p:cNvSpPr/>
          <p:nvPr/>
        </p:nvSpPr>
        <p:spPr>
          <a:xfrm>
            <a:off x="5700559" y="601815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1748" name="Shape 1748"/>
          <p:cNvSpPr/>
          <p:nvPr/>
        </p:nvSpPr>
        <p:spPr>
          <a:xfrm>
            <a:off x="5458471" y="4708947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1753" name="Group 1753"/>
          <p:cNvGrpSpPr/>
          <p:nvPr/>
        </p:nvGrpSpPr>
        <p:grpSpPr>
          <a:xfrm>
            <a:off x="8601211" y="4618963"/>
            <a:ext cx="227286" cy="355332"/>
            <a:chOff x="0" y="0"/>
            <a:chExt cx="227285" cy="355331"/>
          </a:xfrm>
        </p:grpSpPr>
        <p:sp>
          <p:nvSpPr>
            <p:cNvPr id="1749" name="Shape 1749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752" name="Group 1752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750" name="Shape 1750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751" name="Shape 1751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754" name="Shape 1754"/>
          <p:cNvSpPr/>
          <p:nvPr/>
        </p:nvSpPr>
        <p:spPr>
          <a:xfrm>
            <a:off x="5349853" y="4686237"/>
            <a:ext cx="1" cy="182447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757" name="Group 1757"/>
          <p:cNvGrpSpPr/>
          <p:nvPr/>
        </p:nvGrpSpPr>
        <p:grpSpPr>
          <a:xfrm rot="16200000">
            <a:off x="4990605" y="5409898"/>
            <a:ext cx="718497" cy="369672"/>
            <a:chOff x="0" y="0"/>
            <a:chExt cx="718496" cy="369670"/>
          </a:xfrm>
        </p:grpSpPr>
        <p:sp>
          <p:nvSpPr>
            <p:cNvPr id="1755" name="Shape 1755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756" name="Shape 1756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1758" name="Shape 1758"/>
          <p:cNvSpPr/>
          <p:nvPr/>
        </p:nvSpPr>
        <p:spPr>
          <a:xfrm flipV="1">
            <a:off x="4131974" y="4729594"/>
            <a:ext cx="787035" cy="787035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59" name="Shape 1759"/>
          <p:cNvSpPr/>
          <p:nvPr/>
        </p:nvSpPr>
        <p:spPr>
          <a:xfrm>
            <a:off x="3891588" y="4648024"/>
            <a:ext cx="827379" cy="6489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1760" name="Shape 1760"/>
          <p:cNvSpPr/>
          <p:nvPr/>
        </p:nvSpPr>
        <p:spPr>
          <a:xfrm flipH="1" flipV="1">
            <a:off x="4137971" y="5682341"/>
            <a:ext cx="787953" cy="78611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761" name="Shape 1761"/>
          <p:cNvSpPr/>
          <p:nvPr/>
        </p:nvSpPr>
        <p:spPr>
          <a:xfrm>
            <a:off x="3761355" y="6019236"/>
            <a:ext cx="827380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1762" name="Shape 1762"/>
          <p:cNvSpPr/>
          <p:nvPr/>
        </p:nvSpPr>
        <p:spPr>
          <a:xfrm rot="10800000">
            <a:off x="5314304" y="647850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63" name="Shape 1763"/>
          <p:cNvSpPr/>
          <p:nvPr/>
        </p:nvSpPr>
        <p:spPr>
          <a:xfrm rot="10800000">
            <a:off x="5314304" y="46486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64" name="Shape 1764"/>
          <p:cNvSpPr/>
          <p:nvPr/>
        </p:nvSpPr>
        <p:spPr>
          <a:xfrm>
            <a:off x="7104862" y="4935860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765" name="Shape 1765"/>
          <p:cNvSpPr/>
          <p:nvPr/>
        </p:nvSpPr>
        <p:spPr>
          <a:xfrm>
            <a:off x="6382980" y="5836130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766" name="Shape 1766"/>
          <p:cNvSpPr/>
          <p:nvPr/>
        </p:nvSpPr>
        <p:spPr>
          <a:xfrm>
            <a:off x="6287423" y="6276615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778" name="Group 1778"/>
          <p:cNvGrpSpPr/>
          <p:nvPr/>
        </p:nvGrpSpPr>
        <p:grpSpPr>
          <a:xfrm>
            <a:off x="2002442" y="4960151"/>
            <a:ext cx="1303335" cy="942955"/>
            <a:chOff x="0" y="0"/>
            <a:chExt cx="1303333" cy="942954"/>
          </a:xfrm>
        </p:grpSpPr>
        <p:sp>
          <p:nvSpPr>
            <p:cNvPr id="1767" name="Shape 1767"/>
            <p:cNvSpPr/>
            <p:nvPr/>
          </p:nvSpPr>
          <p:spPr>
            <a:xfrm>
              <a:off x="446910" y="0"/>
              <a:ext cx="484176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U</a:t>
              </a:r>
              <a:r>
                <a:rPr baseline="-25000" u="sng"/>
                <a:t>1</a:t>
              </a:r>
            </a:p>
          </p:txBody>
        </p:sp>
        <p:sp>
          <p:nvSpPr>
            <p:cNvPr id="1768" name="Shape 1768"/>
            <p:cNvSpPr/>
            <p:nvPr/>
          </p:nvSpPr>
          <p:spPr>
            <a:xfrm flipH="1" flipV="1">
              <a:off x="344760" y="393597"/>
              <a:ext cx="649891" cy="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miter lim="400000"/>
              <a:tailEnd type="triangle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1769" name="Shape 1769"/>
            <p:cNvSpPr/>
            <p:nvPr/>
          </p:nvSpPr>
          <p:spPr>
            <a:xfrm flipH="1" flipV="1">
              <a:off x="142055" y="632780"/>
              <a:ext cx="1161279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1772" name="Group 1772"/>
            <p:cNvGrpSpPr/>
            <p:nvPr/>
          </p:nvGrpSpPr>
          <p:grpSpPr>
            <a:xfrm>
              <a:off x="430214" y="449475"/>
              <a:ext cx="517571" cy="366614"/>
              <a:chOff x="0" y="0"/>
              <a:chExt cx="517570" cy="366612"/>
            </a:xfrm>
          </p:grpSpPr>
          <p:sp>
            <p:nvSpPr>
              <p:cNvPr id="1770" name="Shape 1770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771" name="Shape 1771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grpSp>
          <p:nvGrpSpPr>
            <p:cNvPr id="1777" name="Group 1777"/>
            <p:cNvGrpSpPr/>
            <p:nvPr/>
          </p:nvGrpSpPr>
          <p:grpSpPr>
            <a:xfrm flipH="1">
              <a:off x="0" y="587622"/>
              <a:ext cx="227286" cy="355333"/>
              <a:chOff x="0" y="0"/>
              <a:chExt cx="227285" cy="355331"/>
            </a:xfrm>
          </p:grpSpPr>
          <p:sp>
            <p:nvSpPr>
              <p:cNvPr id="1773" name="Shape 1773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1776" name="Group 1776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1774" name="Shape 1774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1775" name="Shape 1775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</p:grpSp>
      <p:sp>
        <p:nvSpPr>
          <p:cNvPr id="1779" name="Shape 1779"/>
          <p:cNvSpPr/>
          <p:nvPr/>
        </p:nvSpPr>
        <p:spPr>
          <a:xfrm>
            <a:off x="5387004" y="3521361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780" name="Shape 1780"/>
          <p:cNvSpPr/>
          <p:nvPr/>
        </p:nvSpPr>
        <p:spPr>
          <a:xfrm>
            <a:off x="5437804" y="6535518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781" name="Shape 1781"/>
          <p:cNvSpPr/>
          <p:nvPr/>
        </p:nvSpPr>
        <p:spPr>
          <a:xfrm flipH="1">
            <a:off x="7961800" y="4495722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782" name="Shape 1782"/>
          <p:cNvSpPr/>
          <p:nvPr/>
        </p:nvSpPr>
        <p:spPr>
          <a:xfrm flipH="1">
            <a:off x="7142872" y="4473020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785" name="Group 1785"/>
          <p:cNvGrpSpPr/>
          <p:nvPr/>
        </p:nvGrpSpPr>
        <p:grpSpPr>
          <a:xfrm>
            <a:off x="6255982" y="4484142"/>
            <a:ext cx="517572" cy="366614"/>
            <a:chOff x="0" y="0"/>
            <a:chExt cx="517570" cy="366612"/>
          </a:xfrm>
        </p:grpSpPr>
        <p:sp>
          <p:nvSpPr>
            <p:cNvPr id="1783" name="Shape 1783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784" name="Shape 1784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786" name="Shape 1786"/>
          <p:cNvSpPr/>
          <p:nvPr/>
        </p:nvSpPr>
        <p:spPr>
          <a:xfrm>
            <a:off x="7918577" y="4935860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792" name="Group 1792"/>
          <p:cNvGrpSpPr/>
          <p:nvPr/>
        </p:nvGrpSpPr>
        <p:grpSpPr>
          <a:xfrm>
            <a:off x="6980294" y="4897760"/>
            <a:ext cx="735658" cy="454158"/>
            <a:chOff x="0" y="0"/>
            <a:chExt cx="735656" cy="454157"/>
          </a:xfrm>
        </p:grpSpPr>
        <p:sp>
          <p:nvSpPr>
            <p:cNvPr id="1787" name="Shape 1787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1791" name="Group 1791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1788" name="Shape 1788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1789" name="Shape 1789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1790" name="Shape 1790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grpSp>
        <p:nvGrpSpPr>
          <p:cNvPr id="1798" name="Group 1798"/>
          <p:cNvGrpSpPr/>
          <p:nvPr/>
        </p:nvGrpSpPr>
        <p:grpSpPr>
          <a:xfrm>
            <a:off x="7912748" y="4897760"/>
            <a:ext cx="735658" cy="454158"/>
            <a:chOff x="0" y="0"/>
            <a:chExt cx="735656" cy="454157"/>
          </a:xfrm>
        </p:grpSpPr>
        <p:sp>
          <p:nvSpPr>
            <p:cNvPr id="1793" name="Shape 1793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1797" name="Group 1797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1794" name="Shape 1794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1795" name="Shape 1795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1796" name="Shape 1796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sp>
        <p:nvSpPr>
          <p:cNvPr id="1799" name="Shape 1799"/>
          <p:cNvSpPr/>
          <p:nvPr/>
        </p:nvSpPr>
        <p:spPr>
          <a:xfrm>
            <a:off x="7749538" y="5746182"/>
            <a:ext cx="227286" cy="3661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-</a:t>
            </a:r>
          </a:p>
        </p:txBody>
      </p:sp>
      <p:sp>
        <p:nvSpPr>
          <p:cNvPr id="1800" name="Shape 1800"/>
          <p:cNvSpPr/>
          <p:nvPr/>
        </p:nvSpPr>
        <p:spPr>
          <a:xfrm flipH="1" flipV="1">
            <a:off x="5994837" y="6523563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805" name="Group 1805"/>
          <p:cNvGrpSpPr/>
          <p:nvPr/>
        </p:nvGrpSpPr>
        <p:grpSpPr>
          <a:xfrm>
            <a:off x="8615294" y="6479020"/>
            <a:ext cx="227286" cy="355333"/>
            <a:chOff x="0" y="0"/>
            <a:chExt cx="227285" cy="355331"/>
          </a:xfrm>
        </p:grpSpPr>
        <p:sp>
          <p:nvSpPr>
            <p:cNvPr id="1801" name="Shape 1801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804" name="Group 1804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802" name="Shape 1802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803" name="Shape 1803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806" name="Shape 1806"/>
          <p:cNvSpPr/>
          <p:nvPr/>
        </p:nvSpPr>
        <p:spPr>
          <a:xfrm>
            <a:off x="7192009" y="6245378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807" name="Shape 1807"/>
          <p:cNvSpPr/>
          <p:nvPr/>
        </p:nvSpPr>
        <p:spPr>
          <a:xfrm flipH="1">
            <a:off x="7975883" y="6355779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08" name="Shape 1808"/>
          <p:cNvSpPr/>
          <p:nvPr/>
        </p:nvSpPr>
        <p:spPr>
          <a:xfrm flipH="1">
            <a:off x="7156955" y="633307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09" name="Shape 1809"/>
          <p:cNvSpPr/>
          <p:nvPr/>
        </p:nvSpPr>
        <p:spPr>
          <a:xfrm>
            <a:off x="7937483" y="6255229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815" name="Group 1815"/>
          <p:cNvGrpSpPr/>
          <p:nvPr/>
        </p:nvGrpSpPr>
        <p:grpSpPr>
          <a:xfrm>
            <a:off x="7007248" y="5702171"/>
            <a:ext cx="735657" cy="454158"/>
            <a:chOff x="0" y="0"/>
            <a:chExt cx="735656" cy="454157"/>
          </a:xfrm>
        </p:grpSpPr>
        <p:sp>
          <p:nvSpPr>
            <p:cNvPr id="1810" name="Shape 1810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1814" name="Group 1814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1811" name="Shape 1811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1812" name="Shape 1812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1813" name="Shape 1813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grpSp>
        <p:nvGrpSpPr>
          <p:cNvPr id="1821" name="Group 1821"/>
          <p:cNvGrpSpPr/>
          <p:nvPr/>
        </p:nvGrpSpPr>
        <p:grpSpPr>
          <a:xfrm>
            <a:off x="7912748" y="5710046"/>
            <a:ext cx="735658" cy="454159"/>
            <a:chOff x="0" y="0"/>
            <a:chExt cx="735656" cy="454157"/>
          </a:xfrm>
        </p:grpSpPr>
        <p:sp>
          <p:nvSpPr>
            <p:cNvPr id="1816" name="Shape 1816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1820" name="Group 1820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1817" name="Shape 1817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1818" name="Shape 1818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1819" name="Shape 1819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grpSp>
        <p:nvGrpSpPr>
          <p:cNvPr id="1824" name="Group 1824"/>
          <p:cNvGrpSpPr/>
          <p:nvPr/>
        </p:nvGrpSpPr>
        <p:grpSpPr>
          <a:xfrm>
            <a:off x="6347760" y="6332390"/>
            <a:ext cx="517572" cy="366614"/>
            <a:chOff x="0" y="0"/>
            <a:chExt cx="517570" cy="366612"/>
          </a:xfrm>
        </p:grpSpPr>
        <p:sp>
          <p:nvSpPr>
            <p:cNvPr id="1822" name="Shape 1822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823" name="Shape 1823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825" name="Shape 1825"/>
          <p:cNvSpPr/>
          <p:nvPr/>
        </p:nvSpPr>
        <p:spPr>
          <a:xfrm>
            <a:off x="5087710" y="3995383"/>
            <a:ext cx="317972" cy="4275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800"/>
            </a:lvl1pPr>
          </a:lstStyle>
          <a:p>
            <a:pPr/>
            <a:r>
              <a:t>≡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6" name="droppedImage.pdf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610981" y="654184"/>
            <a:ext cx="5412442" cy="5524501"/>
          </a:xfrm>
          <a:prstGeom prst="rect">
            <a:avLst/>
          </a:prstGeom>
          <a:ln w="12700">
            <a:miter lim="400000"/>
          </a:ln>
        </p:spPr>
      </p:pic>
      <p:sp>
        <p:nvSpPr>
          <p:cNvPr id="247" name="Shape 247"/>
          <p:cNvSpPr/>
          <p:nvPr/>
        </p:nvSpPr>
        <p:spPr>
          <a:xfrm>
            <a:off x="3321050" y="2273300"/>
            <a:ext cx="2273300" cy="2273300"/>
          </a:xfrm>
          <a:prstGeom prst="ellipse">
            <a:avLst/>
          </a:prstGeom>
          <a:ln w="19050">
            <a:solidFill>
              <a:srgbClr val="E32400"/>
            </a:solidFill>
            <a:miter lim="400000"/>
          </a:ln>
        </p:spPr>
        <p:txBody>
          <a:bodyPr lIns="38100" tIns="38100" rIns="38100" bIns="381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48" name="Shape 248"/>
          <p:cNvSpPr/>
          <p:nvPr/>
        </p:nvSpPr>
        <p:spPr>
          <a:xfrm>
            <a:off x="3727450" y="2413000"/>
            <a:ext cx="127000" cy="127000"/>
          </a:xfrm>
          <a:prstGeom prst="star4">
            <a:avLst>
              <a:gd name="adj" fmla="val 25000"/>
            </a:avLst>
          </a:prstGeom>
          <a:solidFill>
            <a:srgbClr val="E32400"/>
          </a:solidFill>
          <a:ln w="12700">
            <a:solidFill>
              <a:srgbClr val="E32400"/>
            </a:solidFill>
            <a:miter lim="400000"/>
          </a:ln>
        </p:spPr>
        <p:txBody>
          <a:bodyPr lIns="38100" tIns="38100" rIns="38100" bIns="381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251" name="Group 251"/>
          <p:cNvGrpSpPr/>
          <p:nvPr/>
        </p:nvGrpSpPr>
        <p:grpSpPr>
          <a:xfrm>
            <a:off x="6324600" y="3067050"/>
            <a:ext cx="1192224" cy="723901"/>
            <a:chOff x="0" y="0"/>
            <a:chExt cx="1192223" cy="723900"/>
          </a:xfrm>
        </p:grpSpPr>
        <p:sp>
          <p:nvSpPr>
            <p:cNvPr id="249" name="Shape 249"/>
            <p:cNvSpPr/>
            <p:nvPr/>
          </p:nvSpPr>
          <p:spPr>
            <a:xfrm>
              <a:off x="194095" y="0"/>
              <a:ext cx="998129" cy="7239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/>
            <a:p>
              <a:pPr>
                <a:defRPr sz="1400"/>
              </a:pPr>
              <a:r>
                <a:t>Startpunkt:</a:t>
              </a:r>
            </a:p>
            <a:p>
              <a:pPr>
                <a:defRPr sz="1400"/>
              </a:pPr>
            </a:p>
            <a:p>
              <a:pPr>
                <a:defRPr sz="1400"/>
              </a:pPr>
              <a:r>
                <a:t>z</a:t>
              </a:r>
              <a:r>
                <a:rPr baseline="-5999"/>
                <a:t>b</a:t>
              </a:r>
              <a:r>
                <a:t> = 1  + j 1</a:t>
              </a:r>
            </a:p>
          </p:txBody>
        </p:sp>
        <p:sp>
          <p:nvSpPr>
            <p:cNvPr id="250" name="Shape 250"/>
            <p:cNvSpPr/>
            <p:nvPr/>
          </p:nvSpPr>
          <p:spPr>
            <a:xfrm>
              <a:off x="0" y="107950"/>
              <a:ext cx="127000" cy="127000"/>
            </a:xfrm>
            <a:prstGeom prst="star4">
              <a:avLst>
                <a:gd name="adj" fmla="val 25000"/>
              </a:avLst>
            </a:prstGeom>
            <a:solidFill>
              <a:srgbClr val="E32400"/>
            </a:solidFill>
            <a:ln w="12700" cap="flat">
              <a:solidFill>
                <a:srgbClr val="E32400"/>
              </a:solidFill>
              <a:prstDash val="solid"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</p:grpSp>
      <p:grpSp>
        <p:nvGrpSpPr>
          <p:cNvPr id="254" name="Group 254"/>
          <p:cNvGrpSpPr/>
          <p:nvPr/>
        </p:nvGrpSpPr>
        <p:grpSpPr>
          <a:xfrm>
            <a:off x="6353107" y="4349750"/>
            <a:ext cx="1353615" cy="292101"/>
            <a:chOff x="3107" y="0"/>
            <a:chExt cx="1353613" cy="292100"/>
          </a:xfrm>
        </p:grpSpPr>
        <p:sp>
          <p:nvSpPr>
            <p:cNvPr id="252" name="Shape 252"/>
            <p:cNvSpPr/>
            <p:nvPr/>
          </p:nvSpPr>
          <p:spPr>
            <a:xfrm>
              <a:off x="228600" y="0"/>
              <a:ext cx="1128122" cy="292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/>
            <a:p>
              <a:pPr>
                <a:defRPr sz="1400"/>
              </a:pPr>
              <a:r>
                <a:t>Ziel:     z</a:t>
              </a:r>
              <a:r>
                <a:rPr baseline="-5999"/>
                <a:t>a</a:t>
              </a:r>
              <a:r>
                <a:t> = 1</a:t>
              </a:r>
            </a:p>
          </p:txBody>
        </p:sp>
        <p:sp>
          <p:nvSpPr>
            <p:cNvPr id="253" name="Shape 253"/>
            <p:cNvSpPr/>
            <p:nvPr/>
          </p:nvSpPr>
          <p:spPr>
            <a:xfrm>
              <a:off x="3107" y="82550"/>
              <a:ext cx="120786" cy="114873"/>
            </a:xfrm>
            <a:prstGeom prst="star5">
              <a:avLst>
                <a:gd name="adj" fmla="val 25000"/>
                <a:gd name="hf" fmla="val 105146"/>
                <a:gd name="vf" fmla="val 110557"/>
              </a:avLst>
            </a:prstGeom>
            <a:solidFill>
              <a:srgbClr val="0056D6"/>
            </a:solidFill>
            <a:ln w="12700" cap="flat">
              <a:solidFill>
                <a:srgbClr val="0056D6"/>
              </a:solidFill>
              <a:prstDash val="solid"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</p:grpSp>
      <p:sp>
        <p:nvSpPr>
          <p:cNvPr id="255" name="Shape 255"/>
          <p:cNvSpPr/>
          <p:nvPr/>
        </p:nvSpPr>
        <p:spPr>
          <a:xfrm>
            <a:off x="3254307" y="3352800"/>
            <a:ext cx="120786" cy="114873"/>
          </a:xfrm>
          <a:prstGeom prst="star5">
            <a:avLst>
              <a:gd name="adj" fmla="val 25000"/>
              <a:gd name="hf" fmla="val 105146"/>
              <a:gd name="vf" fmla="val 110557"/>
            </a:avLst>
          </a:prstGeom>
          <a:solidFill>
            <a:srgbClr val="0056D6"/>
          </a:solidFill>
          <a:ln w="12700">
            <a:solidFill>
              <a:srgbClr val="0056D6"/>
            </a:solidFill>
            <a:miter lim="400000"/>
          </a:ln>
        </p:spPr>
        <p:txBody>
          <a:bodyPr lIns="38100" tIns="38100" rIns="38100" bIns="381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56" name="Shape 256"/>
          <p:cNvSpPr/>
          <p:nvPr/>
        </p:nvSpPr>
        <p:spPr>
          <a:xfrm>
            <a:off x="6226594" y="895350"/>
            <a:ext cx="3175001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ctr">
            <a:spAutoFit/>
          </a:bodyPr>
          <a:lstStyle/>
          <a:p>
            <a:pPr>
              <a:defRPr sz="1400"/>
            </a:pPr>
            <a:r>
              <a:t>Anpasskreis: Re (Z</a:t>
            </a:r>
            <a:r>
              <a:rPr baseline="-5999"/>
              <a:t>b</a:t>
            </a:r>
            <a:r>
              <a:t>) = R</a:t>
            </a:r>
            <a:r>
              <a:rPr baseline="-5999"/>
              <a:t>W</a:t>
            </a:r>
          </a:p>
        </p:txBody>
      </p:sp>
      <p:sp>
        <p:nvSpPr>
          <p:cNvPr id="257" name="Shape 257"/>
          <p:cNvSpPr/>
          <p:nvPr/>
        </p:nvSpPr>
        <p:spPr>
          <a:xfrm>
            <a:off x="6248400" y="1320800"/>
            <a:ext cx="1117600" cy="1117600"/>
          </a:xfrm>
          <a:prstGeom prst="ellipse">
            <a:avLst/>
          </a:prstGeom>
          <a:ln w="12700">
            <a:solidFill>
              <a:srgbClr val="E32400"/>
            </a:solidFill>
            <a:miter lim="400000"/>
          </a:ln>
        </p:spPr>
        <p:txBody>
          <a:bodyPr lIns="38100" tIns="38100" rIns="38100" bIns="381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7" name="Shape 1827"/>
          <p:cNvSpPr/>
          <p:nvPr/>
        </p:nvSpPr>
        <p:spPr>
          <a:xfrm flipH="1" flipV="1">
            <a:off x="5980753" y="4663506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28" name="Shape 1828"/>
          <p:cNvSpPr/>
          <p:nvPr/>
        </p:nvSpPr>
        <p:spPr>
          <a:xfrm flipV="1">
            <a:off x="4055308" y="4654515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29" name="Shape 1829"/>
          <p:cNvSpPr/>
          <p:nvPr/>
        </p:nvSpPr>
        <p:spPr>
          <a:xfrm flipV="1">
            <a:off x="3367573" y="5594733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30" name="Shape 1830"/>
          <p:cNvSpPr/>
          <p:nvPr/>
        </p:nvSpPr>
        <p:spPr>
          <a:xfrm>
            <a:off x="3358297" y="4905978"/>
            <a:ext cx="1" cy="136467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31" name="Shape 1831"/>
          <p:cNvSpPr/>
          <p:nvPr/>
        </p:nvSpPr>
        <p:spPr>
          <a:xfrm>
            <a:off x="3116210" y="506254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832" name="Shape 1832"/>
          <p:cNvSpPr/>
          <p:nvPr/>
        </p:nvSpPr>
        <p:spPr>
          <a:xfrm>
            <a:off x="4055307" y="5605972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33" name="Shape 1833"/>
          <p:cNvSpPr/>
          <p:nvPr/>
        </p:nvSpPr>
        <p:spPr>
          <a:xfrm rot="10800000">
            <a:off x="4016982" y="5562620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34" name="Shape 1834"/>
          <p:cNvSpPr/>
          <p:nvPr/>
        </p:nvSpPr>
        <p:spPr>
          <a:xfrm flipV="1">
            <a:off x="4977824" y="4667178"/>
            <a:ext cx="961659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35" name="Shape 1835"/>
          <p:cNvSpPr/>
          <p:nvPr/>
        </p:nvSpPr>
        <p:spPr>
          <a:xfrm flipV="1">
            <a:off x="4987029" y="6519810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36" name="Shape 1836"/>
          <p:cNvSpPr/>
          <p:nvPr/>
        </p:nvSpPr>
        <p:spPr>
          <a:xfrm>
            <a:off x="5925769" y="4265157"/>
            <a:ext cx="1" cy="80458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37" name="Shape 1837"/>
          <p:cNvSpPr/>
          <p:nvPr/>
        </p:nvSpPr>
        <p:spPr>
          <a:xfrm>
            <a:off x="5683682" y="420351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838" name="Shape 1838"/>
          <p:cNvSpPr/>
          <p:nvPr/>
        </p:nvSpPr>
        <p:spPr>
          <a:xfrm>
            <a:off x="5868856" y="460859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39" name="Shape 1839"/>
          <p:cNvSpPr/>
          <p:nvPr/>
        </p:nvSpPr>
        <p:spPr>
          <a:xfrm>
            <a:off x="3314083" y="553111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40" name="Shape 1840"/>
          <p:cNvSpPr/>
          <p:nvPr/>
        </p:nvSpPr>
        <p:spPr>
          <a:xfrm>
            <a:off x="5927599" y="6121985"/>
            <a:ext cx="1" cy="79565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41" name="Shape 1841"/>
          <p:cNvSpPr/>
          <p:nvPr/>
        </p:nvSpPr>
        <p:spPr>
          <a:xfrm>
            <a:off x="5885732" y="645715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42" name="Shape 1842"/>
          <p:cNvSpPr/>
          <p:nvPr/>
        </p:nvSpPr>
        <p:spPr>
          <a:xfrm>
            <a:off x="3160589" y="5954092"/>
            <a:ext cx="420818" cy="34827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843" name="Shape 1843"/>
          <p:cNvSpPr/>
          <p:nvPr/>
        </p:nvSpPr>
        <p:spPr>
          <a:xfrm>
            <a:off x="5700559" y="601815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1844" name="Shape 1844"/>
          <p:cNvSpPr/>
          <p:nvPr/>
        </p:nvSpPr>
        <p:spPr>
          <a:xfrm>
            <a:off x="5458471" y="4708947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1849" name="Group 1849"/>
          <p:cNvGrpSpPr/>
          <p:nvPr/>
        </p:nvGrpSpPr>
        <p:grpSpPr>
          <a:xfrm>
            <a:off x="8601211" y="4618963"/>
            <a:ext cx="227286" cy="355332"/>
            <a:chOff x="0" y="0"/>
            <a:chExt cx="227285" cy="355331"/>
          </a:xfrm>
        </p:grpSpPr>
        <p:sp>
          <p:nvSpPr>
            <p:cNvPr id="1845" name="Shape 1845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848" name="Group 1848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846" name="Shape 1846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847" name="Shape 1847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850" name="Shape 1850"/>
          <p:cNvSpPr/>
          <p:nvPr/>
        </p:nvSpPr>
        <p:spPr>
          <a:xfrm>
            <a:off x="5349853" y="4686237"/>
            <a:ext cx="1" cy="182447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853" name="Group 1853"/>
          <p:cNvGrpSpPr/>
          <p:nvPr/>
        </p:nvGrpSpPr>
        <p:grpSpPr>
          <a:xfrm rot="16200000">
            <a:off x="4990605" y="5409898"/>
            <a:ext cx="718497" cy="369672"/>
            <a:chOff x="0" y="0"/>
            <a:chExt cx="718496" cy="369670"/>
          </a:xfrm>
        </p:grpSpPr>
        <p:sp>
          <p:nvSpPr>
            <p:cNvPr id="1851" name="Shape 1851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852" name="Shape 1852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1854" name="Shape 1854"/>
          <p:cNvSpPr/>
          <p:nvPr/>
        </p:nvSpPr>
        <p:spPr>
          <a:xfrm flipV="1">
            <a:off x="4131974" y="4729594"/>
            <a:ext cx="787035" cy="787035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55" name="Shape 1855"/>
          <p:cNvSpPr/>
          <p:nvPr/>
        </p:nvSpPr>
        <p:spPr>
          <a:xfrm>
            <a:off x="3891588" y="4648024"/>
            <a:ext cx="827379" cy="6489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1856" name="Shape 1856"/>
          <p:cNvSpPr/>
          <p:nvPr/>
        </p:nvSpPr>
        <p:spPr>
          <a:xfrm flipH="1" flipV="1">
            <a:off x="4137971" y="5682341"/>
            <a:ext cx="787953" cy="78611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857" name="Shape 1857"/>
          <p:cNvSpPr/>
          <p:nvPr/>
        </p:nvSpPr>
        <p:spPr>
          <a:xfrm>
            <a:off x="3761355" y="6019236"/>
            <a:ext cx="827380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1858" name="Shape 1858"/>
          <p:cNvSpPr/>
          <p:nvPr/>
        </p:nvSpPr>
        <p:spPr>
          <a:xfrm rot="10800000">
            <a:off x="5314304" y="647850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59" name="Shape 1859"/>
          <p:cNvSpPr/>
          <p:nvPr/>
        </p:nvSpPr>
        <p:spPr>
          <a:xfrm rot="10800000">
            <a:off x="5314304" y="46486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60" name="Shape 1860"/>
          <p:cNvSpPr/>
          <p:nvPr/>
        </p:nvSpPr>
        <p:spPr>
          <a:xfrm>
            <a:off x="6382980" y="5836130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861" name="Shape 1861"/>
          <p:cNvSpPr/>
          <p:nvPr/>
        </p:nvSpPr>
        <p:spPr>
          <a:xfrm>
            <a:off x="6287423" y="6276615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873" name="Group 1873"/>
          <p:cNvGrpSpPr/>
          <p:nvPr/>
        </p:nvGrpSpPr>
        <p:grpSpPr>
          <a:xfrm>
            <a:off x="2002442" y="4960151"/>
            <a:ext cx="1303335" cy="942955"/>
            <a:chOff x="0" y="0"/>
            <a:chExt cx="1303333" cy="942954"/>
          </a:xfrm>
        </p:grpSpPr>
        <p:sp>
          <p:nvSpPr>
            <p:cNvPr id="1862" name="Shape 1862"/>
            <p:cNvSpPr/>
            <p:nvPr/>
          </p:nvSpPr>
          <p:spPr>
            <a:xfrm>
              <a:off x="446910" y="0"/>
              <a:ext cx="484176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U</a:t>
              </a:r>
              <a:r>
                <a:rPr baseline="-25000" u="sng"/>
                <a:t>1</a:t>
              </a:r>
            </a:p>
          </p:txBody>
        </p:sp>
        <p:sp>
          <p:nvSpPr>
            <p:cNvPr id="1863" name="Shape 1863"/>
            <p:cNvSpPr/>
            <p:nvPr/>
          </p:nvSpPr>
          <p:spPr>
            <a:xfrm flipH="1" flipV="1">
              <a:off x="344760" y="393597"/>
              <a:ext cx="649891" cy="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miter lim="400000"/>
              <a:tailEnd type="triangle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1864" name="Shape 1864"/>
            <p:cNvSpPr/>
            <p:nvPr/>
          </p:nvSpPr>
          <p:spPr>
            <a:xfrm flipH="1" flipV="1">
              <a:off x="142055" y="632780"/>
              <a:ext cx="1161279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1867" name="Group 1867"/>
            <p:cNvGrpSpPr/>
            <p:nvPr/>
          </p:nvGrpSpPr>
          <p:grpSpPr>
            <a:xfrm>
              <a:off x="430214" y="449475"/>
              <a:ext cx="517571" cy="366614"/>
              <a:chOff x="0" y="0"/>
              <a:chExt cx="517570" cy="366612"/>
            </a:xfrm>
          </p:grpSpPr>
          <p:sp>
            <p:nvSpPr>
              <p:cNvPr id="1865" name="Shape 1865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866" name="Shape 1866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grpSp>
          <p:nvGrpSpPr>
            <p:cNvPr id="1872" name="Group 1872"/>
            <p:cNvGrpSpPr/>
            <p:nvPr/>
          </p:nvGrpSpPr>
          <p:grpSpPr>
            <a:xfrm flipH="1">
              <a:off x="0" y="587622"/>
              <a:ext cx="227286" cy="355333"/>
              <a:chOff x="0" y="0"/>
              <a:chExt cx="227285" cy="355331"/>
            </a:xfrm>
          </p:grpSpPr>
          <p:sp>
            <p:nvSpPr>
              <p:cNvPr id="1868" name="Shape 1868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1871" name="Group 1871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1869" name="Shape 1869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1870" name="Shape 1870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</p:grpSp>
      <p:sp>
        <p:nvSpPr>
          <p:cNvPr id="1874" name="Shape 1874"/>
          <p:cNvSpPr/>
          <p:nvPr/>
        </p:nvSpPr>
        <p:spPr>
          <a:xfrm>
            <a:off x="5437804" y="6535518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875" name="Shape 1875"/>
          <p:cNvSpPr/>
          <p:nvPr/>
        </p:nvSpPr>
        <p:spPr>
          <a:xfrm flipH="1">
            <a:off x="7961800" y="4495722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878" name="Group 1878"/>
          <p:cNvGrpSpPr/>
          <p:nvPr/>
        </p:nvGrpSpPr>
        <p:grpSpPr>
          <a:xfrm>
            <a:off x="6255982" y="4484142"/>
            <a:ext cx="517572" cy="366614"/>
            <a:chOff x="0" y="0"/>
            <a:chExt cx="517570" cy="366612"/>
          </a:xfrm>
        </p:grpSpPr>
        <p:sp>
          <p:nvSpPr>
            <p:cNvPr id="1876" name="Shape 1876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877" name="Shape 1877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879" name="Shape 1879"/>
          <p:cNvSpPr/>
          <p:nvPr/>
        </p:nvSpPr>
        <p:spPr>
          <a:xfrm>
            <a:off x="7918577" y="4935860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885" name="Group 1885"/>
          <p:cNvGrpSpPr/>
          <p:nvPr/>
        </p:nvGrpSpPr>
        <p:grpSpPr>
          <a:xfrm>
            <a:off x="7912748" y="4897760"/>
            <a:ext cx="735658" cy="454158"/>
            <a:chOff x="0" y="0"/>
            <a:chExt cx="735656" cy="454157"/>
          </a:xfrm>
        </p:grpSpPr>
        <p:sp>
          <p:nvSpPr>
            <p:cNvPr id="1880" name="Shape 1880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1884" name="Group 1884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1881" name="Shape 1881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1882" name="Shape 1882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1883" name="Shape 1883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sp>
        <p:nvSpPr>
          <p:cNvPr id="1886" name="Shape 1886"/>
          <p:cNvSpPr/>
          <p:nvPr/>
        </p:nvSpPr>
        <p:spPr>
          <a:xfrm>
            <a:off x="7749538" y="5746182"/>
            <a:ext cx="227286" cy="3661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-</a:t>
            </a:r>
          </a:p>
        </p:txBody>
      </p:sp>
      <p:sp>
        <p:nvSpPr>
          <p:cNvPr id="1887" name="Shape 1887"/>
          <p:cNvSpPr/>
          <p:nvPr/>
        </p:nvSpPr>
        <p:spPr>
          <a:xfrm flipH="1" flipV="1">
            <a:off x="5994837" y="6523563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892" name="Group 1892"/>
          <p:cNvGrpSpPr/>
          <p:nvPr/>
        </p:nvGrpSpPr>
        <p:grpSpPr>
          <a:xfrm>
            <a:off x="8615294" y="6479020"/>
            <a:ext cx="227286" cy="355333"/>
            <a:chOff x="0" y="0"/>
            <a:chExt cx="227285" cy="355331"/>
          </a:xfrm>
        </p:grpSpPr>
        <p:sp>
          <p:nvSpPr>
            <p:cNvPr id="1888" name="Shape 1888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891" name="Group 1891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889" name="Shape 1889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890" name="Shape 1890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893" name="Shape 1893"/>
          <p:cNvSpPr/>
          <p:nvPr/>
        </p:nvSpPr>
        <p:spPr>
          <a:xfrm flipH="1">
            <a:off x="7975883" y="6355779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894" name="Shape 1894"/>
          <p:cNvSpPr/>
          <p:nvPr/>
        </p:nvSpPr>
        <p:spPr>
          <a:xfrm>
            <a:off x="7937483" y="6255229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900" name="Group 1900"/>
          <p:cNvGrpSpPr/>
          <p:nvPr/>
        </p:nvGrpSpPr>
        <p:grpSpPr>
          <a:xfrm>
            <a:off x="7912748" y="5710046"/>
            <a:ext cx="735658" cy="454159"/>
            <a:chOff x="0" y="0"/>
            <a:chExt cx="735656" cy="454157"/>
          </a:xfrm>
        </p:grpSpPr>
        <p:sp>
          <p:nvSpPr>
            <p:cNvPr id="1895" name="Shape 1895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1899" name="Group 1899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1896" name="Shape 1896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1897" name="Shape 1897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1898" name="Shape 1898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grpSp>
        <p:nvGrpSpPr>
          <p:cNvPr id="1903" name="Group 1903"/>
          <p:cNvGrpSpPr/>
          <p:nvPr/>
        </p:nvGrpSpPr>
        <p:grpSpPr>
          <a:xfrm>
            <a:off x="6347760" y="6332390"/>
            <a:ext cx="517572" cy="366614"/>
            <a:chOff x="0" y="0"/>
            <a:chExt cx="517570" cy="366612"/>
          </a:xfrm>
        </p:grpSpPr>
        <p:sp>
          <p:nvSpPr>
            <p:cNvPr id="1901" name="Shape 1901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902" name="Shape 1902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904" name="Shape 1904"/>
          <p:cNvSpPr/>
          <p:nvPr/>
        </p:nvSpPr>
        <p:spPr>
          <a:xfrm flipH="1" flipV="1">
            <a:off x="5980753" y="1793306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05" name="Shape 1905"/>
          <p:cNvSpPr/>
          <p:nvPr/>
        </p:nvSpPr>
        <p:spPr>
          <a:xfrm flipV="1">
            <a:off x="4055308" y="1784315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06" name="Shape 1906"/>
          <p:cNvSpPr/>
          <p:nvPr/>
        </p:nvSpPr>
        <p:spPr>
          <a:xfrm flipV="1">
            <a:off x="3367573" y="2724533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07" name="Shape 1907"/>
          <p:cNvSpPr/>
          <p:nvPr/>
        </p:nvSpPr>
        <p:spPr>
          <a:xfrm>
            <a:off x="3358297" y="2035778"/>
            <a:ext cx="1" cy="136467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08" name="Shape 1908"/>
          <p:cNvSpPr/>
          <p:nvPr/>
        </p:nvSpPr>
        <p:spPr>
          <a:xfrm>
            <a:off x="3116210" y="219234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909" name="Shape 1909"/>
          <p:cNvSpPr/>
          <p:nvPr/>
        </p:nvSpPr>
        <p:spPr>
          <a:xfrm>
            <a:off x="4055307" y="2735772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10" name="Shape 1910"/>
          <p:cNvSpPr/>
          <p:nvPr/>
        </p:nvSpPr>
        <p:spPr>
          <a:xfrm rot="10800000">
            <a:off x="4016982" y="2692420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11" name="Shape 1911"/>
          <p:cNvSpPr/>
          <p:nvPr/>
        </p:nvSpPr>
        <p:spPr>
          <a:xfrm flipV="1">
            <a:off x="4977824" y="1796978"/>
            <a:ext cx="961659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12" name="Shape 1912"/>
          <p:cNvSpPr/>
          <p:nvPr/>
        </p:nvSpPr>
        <p:spPr>
          <a:xfrm flipV="1">
            <a:off x="4987029" y="3649610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13" name="Shape 1913"/>
          <p:cNvSpPr/>
          <p:nvPr/>
        </p:nvSpPr>
        <p:spPr>
          <a:xfrm>
            <a:off x="5925769" y="1394957"/>
            <a:ext cx="1" cy="80458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14" name="Shape 1914"/>
          <p:cNvSpPr/>
          <p:nvPr/>
        </p:nvSpPr>
        <p:spPr>
          <a:xfrm>
            <a:off x="5683682" y="133331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915" name="Shape 1915"/>
          <p:cNvSpPr/>
          <p:nvPr/>
        </p:nvSpPr>
        <p:spPr>
          <a:xfrm>
            <a:off x="5868856" y="173839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16" name="Shape 1916"/>
          <p:cNvSpPr/>
          <p:nvPr/>
        </p:nvSpPr>
        <p:spPr>
          <a:xfrm>
            <a:off x="3314083" y="266091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17" name="Shape 1917"/>
          <p:cNvSpPr/>
          <p:nvPr/>
        </p:nvSpPr>
        <p:spPr>
          <a:xfrm>
            <a:off x="5927599" y="3251785"/>
            <a:ext cx="1" cy="79565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18" name="Shape 1918"/>
          <p:cNvSpPr/>
          <p:nvPr/>
        </p:nvSpPr>
        <p:spPr>
          <a:xfrm>
            <a:off x="5885732" y="358695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19" name="Shape 1919"/>
          <p:cNvSpPr/>
          <p:nvPr/>
        </p:nvSpPr>
        <p:spPr>
          <a:xfrm>
            <a:off x="3160589" y="3083892"/>
            <a:ext cx="420818" cy="34827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920" name="Shape 1920"/>
          <p:cNvSpPr/>
          <p:nvPr/>
        </p:nvSpPr>
        <p:spPr>
          <a:xfrm>
            <a:off x="5700559" y="314795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1921" name="Shape 1921"/>
          <p:cNvSpPr/>
          <p:nvPr/>
        </p:nvSpPr>
        <p:spPr>
          <a:xfrm>
            <a:off x="5458471" y="1838747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1926" name="Group 1926"/>
          <p:cNvGrpSpPr/>
          <p:nvPr/>
        </p:nvGrpSpPr>
        <p:grpSpPr>
          <a:xfrm>
            <a:off x="8601211" y="1748763"/>
            <a:ext cx="227286" cy="355332"/>
            <a:chOff x="0" y="0"/>
            <a:chExt cx="227285" cy="355331"/>
          </a:xfrm>
        </p:grpSpPr>
        <p:sp>
          <p:nvSpPr>
            <p:cNvPr id="1922" name="Shape 1922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925" name="Group 1925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923" name="Shape 1923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924" name="Shape 1924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927" name="Shape 1927"/>
          <p:cNvSpPr/>
          <p:nvPr/>
        </p:nvSpPr>
        <p:spPr>
          <a:xfrm>
            <a:off x="5349853" y="1816037"/>
            <a:ext cx="1" cy="182447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930" name="Group 1930"/>
          <p:cNvGrpSpPr/>
          <p:nvPr/>
        </p:nvGrpSpPr>
        <p:grpSpPr>
          <a:xfrm rot="16200000">
            <a:off x="4990605" y="2539698"/>
            <a:ext cx="718497" cy="369672"/>
            <a:chOff x="0" y="0"/>
            <a:chExt cx="718496" cy="369670"/>
          </a:xfrm>
        </p:grpSpPr>
        <p:sp>
          <p:nvSpPr>
            <p:cNvPr id="1928" name="Shape 1928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929" name="Shape 1929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1931" name="Shape 1931"/>
          <p:cNvSpPr/>
          <p:nvPr/>
        </p:nvSpPr>
        <p:spPr>
          <a:xfrm flipV="1">
            <a:off x="4131974" y="1859394"/>
            <a:ext cx="787035" cy="787035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32" name="Shape 1932"/>
          <p:cNvSpPr/>
          <p:nvPr/>
        </p:nvSpPr>
        <p:spPr>
          <a:xfrm>
            <a:off x="3891588" y="1777824"/>
            <a:ext cx="827379" cy="6489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1933" name="Shape 1933"/>
          <p:cNvSpPr/>
          <p:nvPr/>
        </p:nvSpPr>
        <p:spPr>
          <a:xfrm flipH="1" flipV="1">
            <a:off x="4137971" y="2812141"/>
            <a:ext cx="787953" cy="78611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34" name="Shape 1934"/>
          <p:cNvSpPr/>
          <p:nvPr/>
        </p:nvSpPr>
        <p:spPr>
          <a:xfrm>
            <a:off x="3761355" y="3149036"/>
            <a:ext cx="827380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1935" name="Shape 1935"/>
          <p:cNvSpPr/>
          <p:nvPr/>
        </p:nvSpPr>
        <p:spPr>
          <a:xfrm rot="10800000">
            <a:off x="5314304" y="360830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36" name="Shape 1936"/>
          <p:cNvSpPr/>
          <p:nvPr/>
        </p:nvSpPr>
        <p:spPr>
          <a:xfrm rot="10800000">
            <a:off x="5314304" y="17784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37" name="Shape 1937"/>
          <p:cNvSpPr/>
          <p:nvPr/>
        </p:nvSpPr>
        <p:spPr>
          <a:xfrm>
            <a:off x="7104862" y="2065660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938" name="Shape 1938"/>
          <p:cNvSpPr/>
          <p:nvPr/>
        </p:nvSpPr>
        <p:spPr>
          <a:xfrm>
            <a:off x="6382980" y="2965930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1939" name="Shape 1939"/>
          <p:cNvSpPr/>
          <p:nvPr/>
        </p:nvSpPr>
        <p:spPr>
          <a:xfrm>
            <a:off x="6287423" y="3406415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1951" name="Group 1951"/>
          <p:cNvGrpSpPr/>
          <p:nvPr/>
        </p:nvGrpSpPr>
        <p:grpSpPr>
          <a:xfrm>
            <a:off x="2002442" y="2089951"/>
            <a:ext cx="1303335" cy="942955"/>
            <a:chOff x="0" y="0"/>
            <a:chExt cx="1303333" cy="942954"/>
          </a:xfrm>
        </p:grpSpPr>
        <p:sp>
          <p:nvSpPr>
            <p:cNvPr id="1940" name="Shape 1940"/>
            <p:cNvSpPr/>
            <p:nvPr/>
          </p:nvSpPr>
          <p:spPr>
            <a:xfrm>
              <a:off x="446910" y="0"/>
              <a:ext cx="484176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U</a:t>
              </a:r>
              <a:r>
                <a:rPr baseline="-25000" u="sng"/>
                <a:t>1</a:t>
              </a:r>
            </a:p>
          </p:txBody>
        </p:sp>
        <p:sp>
          <p:nvSpPr>
            <p:cNvPr id="1941" name="Shape 1941"/>
            <p:cNvSpPr/>
            <p:nvPr/>
          </p:nvSpPr>
          <p:spPr>
            <a:xfrm flipH="1" flipV="1">
              <a:off x="344760" y="393597"/>
              <a:ext cx="649891" cy="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miter lim="400000"/>
              <a:tailEnd type="triangle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1942" name="Shape 1942"/>
            <p:cNvSpPr/>
            <p:nvPr/>
          </p:nvSpPr>
          <p:spPr>
            <a:xfrm flipH="1" flipV="1">
              <a:off x="142055" y="632780"/>
              <a:ext cx="1161279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1945" name="Group 1945"/>
            <p:cNvGrpSpPr/>
            <p:nvPr/>
          </p:nvGrpSpPr>
          <p:grpSpPr>
            <a:xfrm>
              <a:off x="430214" y="449475"/>
              <a:ext cx="517571" cy="366614"/>
              <a:chOff x="0" y="0"/>
              <a:chExt cx="517570" cy="366612"/>
            </a:xfrm>
          </p:grpSpPr>
          <p:sp>
            <p:nvSpPr>
              <p:cNvPr id="1943" name="Shape 1943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1944" name="Shape 1944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grpSp>
          <p:nvGrpSpPr>
            <p:cNvPr id="1950" name="Group 1950"/>
            <p:cNvGrpSpPr/>
            <p:nvPr/>
          </p:nvGrpSpPr>
          <p:grpSpPr>
            <a:xfrm flipH="1">
              <a:off x="0" y="587622"/>
              <a:ext cx="227286" cy="355333"/>
              <a:chOff x="0" y="0"/>
              <a:chExt cx="227285" cy="355331"/>
            </a:xfrm>
          </p:grpSpPr>
          <p:sp>
            <p:nvSpPr>
              <p:cNvPr id="1946" name="Shape 1946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1949" name="Group 1949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1947" name="Shape 1947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1948" name="Shape 1948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</p:grpSp>
      <p:sp>
        <p:nvSpPr>
          <p:cNvPr id="1952" name="Shape 1952"/>
          <p:cNvSpPr/>
          <p:nvPr/>
        </p:nvSpPr>
        <p:spPr>
          <a:xfrm>
            <a:off x="5437804" y="3665318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953" name="Shape 1953"/>
          <p:cNvSpPr/>
          <p:nvPr/>
        </p:nvSpPr>
        <p:spPr>
          <a:xfrm flipH="1">
            <a:off x="7142872" y="1602820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956" name="Group 1956"/>
          <p:cNvGrpSpPr/>
          <p:nvPr/>
        </p:nvGrpSpPr>
        <p:grpSpPr>
          <a:xfrm>
            <a:off x="6255982" y="1613942"/>
            <a:ext cx="517572" cy="366614"/>
            <a:chOff x="0" y="0"/>
            <a:chExt cx="517570" cy="366612"/>
          </a:xfrm>
        </p:grpSpPr>
        <p:sp>
          <p:nvSpPr>
            <p:cNvPr id="1954" name="Shape 1954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955" name="Shape 1955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1962" name="Group 1962"/>
          <p:cNvGrpSpPr/>
          <p:nvPr/>
        </p:nvGrpSpPr>
        <p:grpSpPr>
          <a:xfrm>
            <a:off x="6980294" y="2027560"/>
            <a:ext cx="735658" cy="454158"/>
            <a:chOff x="0" y="0"/>
            <a:chExt cx="735656" cy="454157"/>
          </a:xfrm>
        </p:grpSpPr>
        <p:sp>
          <p:nvSpPr>
            <p:cNvPr id="1957" name="Shape 1957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1961" name="Group 1961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1958" name="Shape 1958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1959" name="Shape 1959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1960" name="Shape 1960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sp>
        <p:nvSpPr>
          <p:cNvPr id="1963" name="Shape 1963"/>
          <p:cNvSpPr/>
          <p:nvPr/>
        </p:nvSpPr>
        <p:spPr>
          <a:xfrm flipH="1" flipV="1">
            <a:off x="5994837" y="3653363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1968" name="Group 1968"/>
          <p:cNvGrpSpPr/>
          <p:nvPr/>
        </p:nvGrpSpPr>
        <p:grpSpPr>
          <a:xfrm>
            <a:off x="8615294" y="3608820"/>
            <a:ext cx="227286" cy="355333"/>
            <a:chOff x="0" y="0"/>
            <a:chExt cx="227285" cy="355331"/>
          </a:xfrm>
        </p:grpSpPr>
        <p:sp>
          <p:nvSpPr>
            <p:cNvPr id="1964" name="Shape 196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1967" name="Group 196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1965" name="Shape 196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966" name="Shape 196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969" name="Shape 1969"/>
          <p:cNvSpPr/>
          <p:nvPr/>
        </p:nvSpPr>
        <p:spPr>
          <a:xfrm>
            <a:off x="7192009" y="3375178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1970" name="Shape 1970"/>
          <p:cNvSpPr/>
          <p:nvPr/>
        </p:nvSpPr>
        <p:spPr>
          <a:xfrm flipH="1">
            <a:off x="7156955" y="346287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1976" name="Group 1976"/>
          <p:cNvGrpSpPr/>
          <p:nvPr/>
        </p:nvGrpSpPr>
        <p:grpSpPr>
          <a:xfrm>
            <a:off x="7007248" y="2831971"/>
            <a:ext cx="735657" cy="454158"/>
            <a:chOff x="0" y="0"/>
            <a:chExt cx="735656" cy="454157"/>
          </a:xfrm>
        </p:grpSpPr>
        <p:sp>
          <p:nvSpPr>
            <p:cNvPr id="1971" name="Shape 1971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1975" name="Group 1975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1972" name="Shape 1972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1973" name="Shape 1973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1974" name="Shape 1974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grpSp>
        <p:nvGrpSpPr>
          <p:cNvPr id="1979" name="Group 1979"/>
          <p:cNvGrpSpPr/>
          <p:nvPr/>
        </p:nvGrpSpPr>
        <p:grpSpPr>
          <a:xfrm>
            <a:off x="6347760" y="3462190"/>
            <a:ext cx="517572" cy="366614"/>
            <a:chOff x="0" y="0"/>
            <a:chExt cx="517570" cy="366612"/>
          </a:xfrm>
        </p:grpSpPr>
        <p:sp>
          <p:nvSpPr>
            <p:cNvPr id="1977" name="Shape 197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1978" name="Shape 197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1980" name="Shape 1980"/>
          <p:cNvSpPr/>
          <p:nvPr/>
        </p:nvSpPr>
        <p:spPr>
          <a:xfrm>
            <a:off x="7005111" y="2531972"/>
            <a:ext cx="1838338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Gleichtaktbeschaltung</a:t>
            </a:r>
          </a:p>
        </p:txBody>
      </p:sp>
      <p:sp>
        <p:nvSpPr>
          <p:cNvPr id="1981" name="Shape 1981"/>
          <p:cNvSpPr/>
          <p:nvPr/>
        </p:nvSpPr>
        <p:spPr>
          <a:xfrm>
            <a:off x="5887339" y="5360071"/>
            <a:ext cx="186820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Gegentaktbeschaltung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3" name="Shape 1983"/>
          <p:cNvSpPr/>
          <p:nvPr/>
        </p:nvSpPr>
        <p:spPr>
          <a:xfrm flipH="1" flipV="1">
            <a:off x="5980753" y="4663506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84" name="Shape 1984"/>
          <p:cNvSpPr/>
          <p:nvPr/>
        </p:nvSpPr>
        <p:spPr>
          <a:xfrm flipV="1">
            <a:off x="4055308" y="4654515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85" name="Shape 1985"/>
          <p:cNvSpPr/>
          <p:nvPr/>
        </p:nvSpPr>
        <p:spPr>
          <a:xfrm flipV="1">
            <a:off x="3367573" y="5594733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86" name="Shape 1986"/>
          <p:cNvSpPr/>
          <p:nvPr/>
        </p:nvSpPr>
        <p:spPr>
          <a:xfrm>
            <a:off x="3358297" y="4905978"/>
            <a:ext cx="1" cy="136467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87" name="Shape 1987"/>
          <p:cNvSpPr/>
          <p:nvPr/>
        </p:nvSpPr>
        <p:spPr>
          <a:xfrm>
            <a:off x="3116210" y="506254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1988" name="Shape 1988"/>
          <p:cNvSpPr/>
          <p:nvPr/>
        </p:nvSpPr>
        <p:spPr>
          <a:xfrm>
            <a:off x="4055307" y="5605972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89" name="Shape 1989"/>
          <p:cNvSpPr/>
          <p:nvPr/>
        </p:nvSpPr>
        <p:spPr>
          <a:xfrm rot="10800000">
            <a:off x="4016982" y="5562620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90" name="Shape 1990"/>
          <p:cNvSpPr/>
          <p:nvPr/>
        </p:nvSpPr>
        <p:spPr>
          <a:xfrm flipV="1">
            <a:off x="4977824" y="4667178"/>
            <a:ext cx="961659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91" name="Shape 1991"/>
          <p:cNvSpPr/>
          <p:nvPr/>
        </p:nvSpPr>
        <p:spPr>
          <a:xfrm flipV="1">
            <a:off x="4987029" y="6519810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92" name="Shape 1992"/>
          <p:cNvSpPr/>
          <p:nvPr/>
        </p:nvSpPr>
        <p:spPr>
          <a:xfrm>
            <a:off x="5925769" y="4265157"/>
            <a:ext cx="1" cy="80458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93" name="Shape 1993"/>
          <p:cNvSpPr/>
          <p:nvPr/>
        </p:nvSpPr>
        <p:spPr>
          <a:xfrm>
            <a:off x="5683682" y="420351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1994" name="Shape 1994"/>
          <p:cNvSpPr/>
          <p:nvPr/>
        </p:nvSpPr>
        <p:spPr>
          <a:xfrm>
            <a:off x="5868856" y="460859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95" name="Shape 1995"/>
          <p:cNvSpPr/>
          <p:nvPr/>
        </p:nvSpPr>
        <p:spPr>
          <a:xfrm>
            <a:off x="3314083" y="553111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96" name="Shape 1996"/>
          <p:cNvSpPr/>
          <p:nvPr/>
        </p:nvSpPr>
        <p:spPr>
          <a:xfrm>
            <a:off x="5927599" y="6121985"/>
            <a:ext cx="1" cy="79565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1997" name="Shape 1997"/>
          <p:cNvSpPr/>
          <p:nvPr/>
        </p:nvSpPr>
        <p:spPr>
          <a:xfrm>
            <a:off x="5885732" y="645715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1998" name="Shape 1998"/>
          <p:cNvSpPr/>
          <p:nvPr/>
        </p:nvSpPr>
        <p:spPr>
          <a:xfrm>
            <a:off x="3160589" y="5954092"/>
            <a:ext cx="420818" cy="34827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1999" name="Shape 1999"/>
          <p:cNvSpPr/>
          <p:nvPr/>
        </p:nvSpPr>
        <p:spPr>
          <a:xfrm>
            <a:off x="5700559" y="601815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2000" name="Shape 2000"/>
          <p:cNvSpPr/>
          <p:nvPr/>
        </p:nvSpPr>
        <p:spPr>
          <a:xfrm>
            <a:off x="5458471" y="4708947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2005" name="Group 2005"/>
          <p:cNvGrpSpPr/>
          <p:nvPr/>
        </p:nvGrpSpPr>
        <p:grpSpPr>
          <a:xfrm>
            <a:off x="8601211" y="4618963"/>
            <a:ext cx="227286" cy="355332"/>
            <a:chOff x="0" y="0"/>
            <a:chExt cx="227285" cy="355331"/>
          </a:xfrm>
        </p:grpSpPr>
        <p:sp>
          <p:nvSpPr>
            <p:cNvPr id="2001" name="Shape 2001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004" name="Group 2004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002" name="Shape 2002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003" name="Shape 2003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006" name="Shape 2006"/>
          <p:cNvSpPr/>
          <p:nvPr/>
        </p:nvSpPr>
        <p:spPr>
          <a:xfrm>
            <a:off x="5349853" y="4686237"/>
            <a:ext cx="1" cy="182447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009" name="Group 2009"/>
          <p:cNvGrpSpPr/>
          <p:nvPr/>
        </p:nvGrpSpPr>
        <p:grpSpPr>
          <a:xfrm rot="16200000">
            <a:off x="4990605" y="4938276"/>
            <a:ext cx="718497" cy="369672"/>
            <a:chOff x="0" y="0"/>
            <a:chExt cx="718496" cy="369670"/>
          </a:xfrm>
        </p:grpSpPr>
        <p:sp>
          <p:nvSpPr>
            <p:cNvPr id="2007" name="Shape 2007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008" name="Shape 2008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2010" name="Shape 2010"/>
          <p:cNvSpPr/>
          <p:nvPr/>
        </p:nvSpPr>
        <p:spPr>
          <a:xfrm flipV="1">
            <a:off x="4131974" y="4729594"/>
            <a:ext cx="787035" cy="787035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011" name="Shape 2011"/>
          <p:cNvSpPr/>
          <p:nvPr/>
        </p:nvSpPr>
        <p:spPr>
          <a:xfrm>
            <a:off x="3891588" y="4648024"/>
            <a:ext cx="827379" cy="6489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012" name="Shape 2012"/>
          <p:cNvSpPr/>
          <p:nvPr/>
        </p:nvSpPr>
        <p:spPr>
          <a:xfrm flipH="1" flipV="1">
            <a:off x="4137971" y="5682341"/>
            <a:ext cx="787953" cy="78611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013" name="Shape 2013"/>
          <p:cNvSpPr/>
          <p:nvPr/>
        </p:nvSpPr>
        <p:spPr>
          <a:xfrm>
            <a:off x="3761355" y="6019236"/>
            <a:ext cx="827380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014" name="Shape 2014"/>
          <p:cNvSpPr/>
          <p:nvPr/>
        </p:nvSpPr>
        <p:spPr>
          <a:xfrm rot="10800000">
            <a:off x="5314304" y="647850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15" name="Shape 2015"/>
          <p:cNvSpPr/>
          <p:nvPr/>
        </p:nvSpPr>
        <p:spPr>
          <a:xfrm rot="10800000">
            <a:off x="5314304" y="46486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16" name="Shape 2016"/>
          <p:cNvSpPr/>
          <p:nvPr/>
        </p:nvSpPr>
        <p:spPr>
          <a:xfrm>
            <a:off x="6382980" y="5836130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2017" name="Shape 2017"/>
          <p:cNvSpPr/>
          <p:nvPr/>
        </p:nvSpPr>
        <p:spPr>
          <a:xfrm>
            <a:off x="6287423" y="6276615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2029" name="Group 2029"/>
          <p:cNvGrpSpPr/>
          <p:nvPr/>
        </p:nvGrpSpPr>
        <p:grpSpPr>
          <a:xfrm>
            <a:off x="2002442" y="4960151"/>
            <a:ext cx="1303335" cy="942955"/>
            <a:chOff x="0" y="0"/>
            <a:chExt cx="1303333" cy="942954"/>
          </a:xfrm>
        </p:grpSpPr>
        <p:sp>
          <p:nvSpPr>
            <p:cNvPr id="2018" name="Shape 2018"/>
            <p:cNvSpPr/>
            <p:nvPr/>
          </p:nvSpPr>
          <p:spPr>
            <a:xfrm>
              <a:off x="446910" y="0"/>
              <a:ext cx="484176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U</a:t>
              </a:r>
              <a:r>
                <a:rPr baseline="-25000" u="sng"/>
                <a:t>1</a:t>
              </a:r>
            </a:p>
          </p:txBody>
        </p:sp>
        <p:sp>
          <p:nvSpPr>
            <p:cNvPr id="2019" name="Shape 2019"/>
            <p:cNvSpPr/>
            <p:nvPr/>
          </p:nvSpPr>
          <p:spPr>
            <a:xfrm flipH="1" flipV="1">
              <a:off x="344760" y="393597"/>
              <a:ext cx="649891" cy="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miter lim="400000"/>
              <a:tailEnd type="triangle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020" name="Shape 2020"/>
            <p:cNvSpPr/>
            <p:nvPr/>
          </p:nvSpPr>
          <p:spPr>
            <a:xfrm flipH="1" flipV="1">
              <a:off x="142055" y="632780"/>
              <a:ext cx="1161279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2023" name="Group 2023"/>
            <p:cNvGrpSpPr/>
            <p:nvPr/>
          </p:nvGrpSpPr>
          <p:grpSpPr>
            <a:xfrm>
              <a:off x="430214" y="449475"/>
              <a:ext cx="517571" cy="366614"/>
              <a:chOff x="0" y="0"/>
              <a:chExt cx="517570" cy="366612"/>
            </a:xfrm>
          </p:grpSpPr>
          <p:sp>
            <p:nvSpPr>
              <p:cNvPr id="2021" name="Shape 2021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2022" name="Shape 2022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grpSp>
          <p:nvGrpSpPr>
            <p:cNvPr id="2028" name="Group 2028"/>
            <p:cNvGrpSpPr/>
            <p:nvPr/>
          </p:nvGrpSpPr>
          <p:grpSpPr>
            <a:xfrm flipH="1">
              <a:off x="0" y="587622"/>
              <a:ext cx="227286" cy="355333"/>
              <a:chOff x="0" y="0"/>
              <a:chExt cx="227285" cy="355331"/>
            </a:xfrm>
          </p:grpSpPr>
          <p:sp>
            <p:nvSpPr>
              <p:cNvPr id="2024" name="Shape 2024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2027" name="Group 2027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2025" name="Shape 2025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2026" name="Shape 2026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</p:grpSp>
      <p:sp>
        <p:nvSpPr>
          <p:cNvPr id="2030" name="Shape 2030"/>
          <p:cNvSpPr/>
          <p:nvPr/>
        </p:nvSpPr>
        <p:spPr>
          <a:xfrm>
            <a:off x="5437804" y="6535518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2031" name="Shape 2031"/>
          <p:cNvSpPr/>
          <p:nvPr/>
        </p:nvSpPr>
        <p:spPr>
          <a:xfrm flipH="1">
            <a:off x="7961800" y="4495722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034" name="Group 2034"/>
          <p:cNvGrpSpPr/>
          <p:nvPr/>
        </p:nvGrpSpPr>
        <p:grpSpPr>
          <a:xfrm>
            <a:off x="6255982" y="4484142"/>
            <a:ext cx="517572" cy="366614"/>
            <a:chOff x="0" y="0"/>
            <a:chExt cx="517570" cy="366612"/>
          </a:xfrm>
        </p:grpSpPr>
        <p:sp>
          <p:nvSpPr>
            <p:cNvPr id="2032" name="Shape 2032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033" name="Shape 2033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035" name="Shape 2035"/>
          <p:cNvSpPr/>
          <p:nvPr/>
        </p:nvSpPr>
        <p:spPr>
          <a:xfrm>
            <a:off x="7918577" y="4935860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2041" name="Group 2041"/>
          <p:cNvGrpSpPr/>
          <p:nvPr/>
        </p:nvGrpSpPr>
        <p:grpSpPr>
          <a:xfrm>
            <a:off x="7912748" y="4897760"/>
            <a:ext cx="735658" cy="454158"/>
            <a:chOff x="0" y="0"/>
            <a:chExt cx="735656" cy="454157"/>
          </a:xfrm>
        </p:grpSpPr>
        <p:sp>
          <p:nvSpPr>
            <p:cNvPr id="2036" name="Shape 2036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2040" name="Group 2040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2037" name="Shape 2037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2038" name="Shape 2038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2039" name="Shape 2039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sp>
        <p:nvSpPr>
          <p:cNvPr id="2042" name="Shape 2042"/>
          <p:cNvSpPr/>
          <p:nvPr/>
        </p:nvSpPr>
        <p:spPr>
          <a:xfrm>
            <a:off x="7749538" y="5746182"/>
            <a:ext cx="227286" cy="3661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-</a:t>
            </a:r>
          </a:p>
        </p:txBody>
      </p:sp>
      <p:sp>
        <p:nvSpPr>
          <p:cNvPr id="2043" name="Shape 2043"/>
          <p:cNvSpPr/>
          <p:nvPr/>
        </p:nvSpPr>
        <p:spPr>
          <a:xfrm flipH="1" flipV="1">
            <a:off x="5994837" y="6523563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048" name="Group 2048"/>
          <p:cNvGrpSpPr/>
          <p:nvPr/>
        </p:nvGrpSpPr>
        <p:grpSpPr>
          <a:xfrm>
            <a:off x="8615294" y="6479020"/>
            <a:ext cx="227286" cy="355333"/>
            <a:chOff x="0" y="0"/>
            <a:chExt cx="227285" cy="355331"/>
          </a:xfrm>
        </p:grpSpPr>
        <p:sp>
          <p:nvSpPr>
            <p:cNvPr id="2044" name="Shape 204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047" name="Group 204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045" name="Shape 204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046" name="Shape 204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049" name="Shape 2049"/>
          <p:cNvSpPr/>
          <p:nvPr/>
        </p:nvSpPr>
        <p:spPr>
          <a:xfrm flipH="1">
            <a:off x="7975883" y="6355779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50" name="Shape 2050"/>
          <p:cNvSpPr/>
          <p:nvPr/>
        </p:nvSpPr>
        <p:spPr>
          <a:xfrm>
            <a:off x="7937483" y="6255229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2056" name="Group 2056"/>
          <p:cNvGrpSpPr/>
          <p:nvPr/>
        </p:nvGrpSpPr>
        <p:grpSpPr>
          <a:xfrm>
            <a:off x="7912748" y="5710046"/>
            <a:ext cx="735658" cy="454159"/>
            <a:chOff x="0" y="0"/>
            <a:chExt cx="735656" cy="454157"/>
          </a:xfrm>
        </p:grpSpPr>
        <p:sp>
          <p:nvSpPr>
            <p:cNvPr id="2051" name="Shape 2051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2055" name="Group 2055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2052" name="Shape 2052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2053" name="Shape 2053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2054" name="Shape 2054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grpSp>
        <p:nvGrpSpPr>
          <p:cNvPr id="2059" name="Group 2059"/>
          <p:cNvGrpSpPr/>
          <p:nvPr/>
        </p:nvGrpSpPr>
        <p:grpSpPr>
          <a:xfrm>
            <a:off x="6347760" y="6332390"/>
            <a:ext cx="517572" cy="366614"/>
            <a:chOff x="0" y="0"/>
            <a:chExt cx="517570" cy="366612"/>
          </a:xfrm>
        </p:grpSpPr>
        <p:sp>
          <p:nvSpPr>
            <p:cNvPr id="2057" name="Shape 205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058" name="Shape 205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060" name="Shape 2060"/>
          <p:cNvSpPr/>
          <p:nvPr/>
        </p:nvSpPr>
        <p:spPr>
          <a:xfrm>
            <a:off x="1874802" y="4508422"/>
            <a:ext cx="186820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Gegentaktbeschaltung</a:t>
            </a:r>
          </a:p>
        </p:txBody>
      </p:sp>
      <p:grpSp>
        <p:nvGrpSpPr>
          <p:cNvPr id="2063" name="Group 2063"/>
          <p:cNvGrpSpPr/>
          <p:nvPr/>
        </p:nvGrpSpPr>
        <p:grpSpPr>
          <a:xfrm rot="16200000">
            <a:off x="4990605" y="5824103"/>
            <a:ext cx="718497" cy="369672"/>
            <a:chOff x="0" y="0"/>
            <a:chExt cx="718496" cy="369670"/>
          </a:xfrm>
        </p:grpSpPr>
        <p:sp>
          <p:nvSpPr>
            <p:cNvPr id="2061" name="Shape 2061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062" name="Shape 2062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2064" name="Shape 2064"/>
          <p:cNvSpPr/>
          <p:nvPr/>
        </p:nvSpPr>
        <p:spPr>
          <a:xfrm flipH="1" flipV="1">
            <a:off x="1993339" y="5603368"/>
            <a:ext cx="6949039" cy="2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065" name="Shape 2065"/>
          <p:cNvSpPr/>
          <p:nvPr/>
        </p:nvSpPr>
        <p:spPr>
          <a:xfrm rot="10800000">
            <a:off x="5314303" y="5558878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068" name="Group 2068"/>
          <p:cNvGrpSpPr/>
          <p:nvPr/>
        </p:nvGrpSpPr>
        <p:grpSpPr>
          <a:xfrm rot="16200000">
            <a:off x="5383922" y="5493791"/>
            <a:ext cx="227287" cy="227286"/>
            <a:chOff x="0" y="0"/>
            <a:chExt cx="227285" cy="227285"/>
          </a:xfrm>
        </p:grpSpPr>
        <p:sp>
          <p:nvSpPr>
            <p:cNvPr id="2066" name="Shape 2066"/>
            <p:cNvSpPr/>
            <p:nvPr/>
          </p:nvSpPr>
          <p:spPr>
            <a:xfrm flipV="1">
              <a:off x="-1" y="215242"/>
              <a:ext cx="227287" cy="1"/>
            </a:xfrm>
            <a:prstGeom prst="line">
              <a:avLst/>
            </a:prstGeom>
            <a:noFill/>
            <a:ln w="254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067" name="Shape 2067"/>
            <p:cNvSpPr/>
            <p:nvPr/>
          </p:nvSpPr>
          <p:spPr>
            <a:xfrm flipH="1" flipV="1">
              <a:off x="121314" y="0"/>
              <a:ext cx="267" cy="227286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2071" name="Group 2071"/>
          <p:cNvGrpSpPr/>
          <p:nvPr/>
        </p:nvGrpSpPr>
        <p:grpSpPr>
          <a:xfrm>
            <a:off x="3938889" y="5614733"/>
            <a:ext cx="227286" cy="227286"/>
            <a:chOff x="0" y="0"/>
            <a:chExt cx="227285" cy="227285"/>
          </a:xfrm>
        </p:grpSpPr>
        <p:sp>
          <p:nvSpPr>
            <p:cNvPr id="2069" name="Shape 2069"/>
            <p:cNvSpPr/>
            <p:nvPr/>
          </p:nvSpPr>
          <p:spPr>
            <a:xfrm flipV="1">
              <a:off x="-1" y="215242"/>
              <a:ext cx="227287" cy="1"/>
            </a:xfrm>
            <a:prstGeom prst="line">
              <a:avLst/>
            </a:prstGeom>
            <a:noFill/>
            <a:ln w="254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070" name="Shape 2070"/>
            <p:cNvSpPr/>
            <p:nvPr/>
          </p:nvSpPr>
          <p:spPr>
            <a:xfrm flipH="1" flipV="1">
              <a:off x="121314" y="0"/>
              <a:ext cx="267" cy="227286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</p:spTree>
  </p:cSld>
  <p:clrMapOvr>
    <a:masterClrMapping/>
  </p:clrMapOvr>
  <p:transition xmlns:p14="http://schemas.microsoft.com/office/powerpoint/2010/main" spd="med" advClick="1" p14:dur="1000"/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3" name="Shape 2073"/>
          <p:cNvSpPr/>
          <p:nvPr/>
        </p:nvSpPr>
        <p:spPr>
          <a:xfrm flipH="1" flipV="1">
            <a:off x="5980753" y="4663506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074" name="Shape 2074"/>
          <p:cNvSpPr/>
          <p:nvPr/>
        </p:nvSpPr>
        <p:spPr>
          <a:xfrm flipV="1">
            <a:off x="4977824" y="4667178"/>
            <a:ext cx="961659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075" name="Shape 2075"/>
          <p:cNvSpPr/>
          <p:nvPr/>
        </p:nvSpPr>
        <p:spPr>
          <a:xfrm flipV="1">
            <a:off x="4987029" y="6519810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076" name="Shape 2076"/>
          <p:cNvSpPr/>
          <p:nvPr/>
        </p:nvSpPr>
        <p:spPr>
          <a:xfrm>
            <a:off x="5925769" y="4265157"/>
            <a:ext cx="1" cy="80458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077" name="Shape 2077"/>
          <p:cNvSpPr/>
          <p:nvPr/>
        </p:nvSpPr>
        <p:spPr>
          <a:xfrm>
            <a:off x="5683682" y="420351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078" name="Shape 2078"/>
          <p:cNvSpPr/>
          <p:nvPr/>
        </p:nvSpPr>
        <p:spPr>
          <a:xfrm>
            <a:off x="5868856" y="460859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79" name="Shape 2079"/>
          <p:cNvSpPr/>
          <p:nvPr/>
        </p:nvSpPr>
        <p:spPr>
          <a:xfrm>
            <a:off x="5927599" y="6121985"/>
            <a:ext cx="1" cy="79565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080" name="Shape 2080"/>
          <p:cNvSpPr/>
          <p:nvPr/>
        </p:nvSpPr>
        <p:spPr>
          <a:xfrm>
            <a:off x="5885732" y="645715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81" name="Shape 2081"/>
          <p:cNvSpPr/>
          <p:nvPr/>
        </p:nvSpPr>
        <p:spPr>
          <a:xfrm>
            <a:off x="5683682" y="667143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grpSp>
        <p:nvGrpSpPr>
          <p:cNvPr id="2086" name="Group 2086"/>
          <p:cNvGrpSpPr/>
          <p:nvPr/>
        </p:nvGrpSpPr>
        <p:grpSpPr>
          <a:xfrm>
            <a:off x="8601211" y="4618963"/>
            <a:ext cx="227286" cy="355332"/>
            <a:chOff x="0" y="0"/>
            <a:chExt cx="227285" cy="355331"/>
          </a:xfrm>
        </p:grpSpPr>
        <p:sp>
          <p:nvSpPr>
            <p:cNvPr id="2082" name="Shape 2082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085" name="Group 2085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083" name="Shape 2083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084" name="Shape 2084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087" name="Shape 2087"/>
          <p:cNvSpPr/>
          <p:nvPr/>
        </p:nvSpPr>
        <p:spPr>
          <a:xfrm>
            <a:off x="5349853" y="4686237"/>
            <a:ext cx="1" cy="182447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090" name="Group 2090"/>
          <p:cNvGrpSpPr/>
          <p:nvPr/>
        </p:nvGrpSpPr>
        <p:grpSpPr>
          <a:xfrm rot="16200000">
            <a:off x="4990605" y="4938276"/>
            <a:ext cx="718497" cy="369672"/>
            <a:chOff x="0" y="0"/>
            <a:chExt cx="718496" cy="369670"/>
          </a:xfrm>
        </p:grpSpPr>
        <p:sp>
          <p:nvSpPr>
            <p:cNvPr id="2088" name="Shape 2088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089" name="Shape 2089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2091" name="Shape 2091"/>
          <p:cNvSpPr/>
          <p:nvPr/>
        </p:nvSpPr>
        <p:spPr>
          <a:xfrm rot="10800000">
            <a:off x="5314304" y="647850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92" name="Shape 2092"/>
          <p:cNvSpPr/>
          <p:nvPr/>
        </p:nvSpPr>
        <p:spPr>
          <a:xfrm rot="10800000">
            <a:off x="5314304" y="46486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093" name="Shape 2093"/>
          <p:cNvSpPr/>
          <p:nvPr/>
        </p:nvSpPr>
        <p:spPr>
          <a:xfrm>
            <a:off x="6287423" y="6276615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094" name="Shape 2094"/>
          <p:cNvSpPr/>
          <p:nvPr/>
        </p:nvSpPr>
        <p:spPr>
          <a:xfrm flipH="1">
            <a:off x="7961800" y="4495722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097" name="Group 2097"/>
          <p:cNvGrpSpPr/>
          <p:nvPr/>
        </p:nvGrpSpPr>
        <p:grpSpPr>
          <a:xfrm>
            <a:off x="6255982" y="4484142"/>
            <a:ext cx="517572" cy="366614"/>
            <a:chOff x="0" y="0"/>
            <a:chExt cx="517570" cy="366612"/>
          </a:xfrm>
        </p:grpSpPr>
        <p:sp>
          <p:nvSpPr>
            <p:cNvPr id="2095" name="Shape 2095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096" name="Shape 2096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098" name="Shape 2098"/>
          <p:cNvSpPr/>
          <p:nvPr/>
        </p:nvSpPr>
        <p:spPr>
          <a:xfrm>
            <a:off x="7918577" y="4935860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2104" name="Group 2104"/>
          <p:cNvGrpSpPr/>
          <p:nvPr/>
        </p:nvGrpSpPr>
        <p:grpSpPr>
          <a:xfrm>
            <a:off x="7912748" y="4897760"/>
            <a:ext cx="735658" cy="454158"/>
            <a:chOff x="0" y="0"/>
            <a:chExt cx="735656" cy="454157"/>
          </a:xfrm>
        </p:grpSpPr>
        <p:sp>
          <p:nvSpPr>
            <p:cNvPr id="2099" name="Shape 2099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2103" name="Group 2103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2100" name="Shape 2100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2101" name="Shape 2101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2102" name="Shape 2102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sp>
        <p:nvSpPr>
          <p:cNvPr id="2105" name="Shape 2105"/>
          <p:cNvSpPr/>
          <p:nvPr/>
        </p:nvSpPr>
        <p:spPr>
          <a:xfrm>
            <a:off x="7749538" y="5746182"/>
            <a:ext cx="227286" cy="3661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-</a:t>
            </a:r>
          </a:p>
        </p:txBody>
      </p:sp>
      <p:sp>
        <p:nvSpPr>
          <p:cNvPr id="2106" name="Shape 2106"/>
          <p:cNvSpPr/>
          <p:nvPr/>
        </p:nvSpPr>
        <p:spPr>
          <a:xfrm flipH="1" flipV="1">
            <a:off x="5994837" y="6523563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111" name="Group 2111"/>
          <p:cNvGrpSpPr/>
          <p:nvPr/>
        </p:nvGrpSpPr>
        <p:grpSpPr>
          <a:xfrm>
            <a:off x="8615294" y="6479020"/>
            <a:ext cx="227286" cy="355333"/>
            <a:chOff x="0" y="0"/>
            <a:chExt cx="227285" cy="355331"/>
          </a:xfrm>
        </p:grpSpPr>
        <p:sp>
          <p:nvSpPr>
            <p:cNvPr id="2107" name="Shape 2107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110" name="Group 2110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108" name="Shape 2108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109" name="Shape 2109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112" name="Shape 2112"/>
          <p:cNvSpPr/>
          <p:nvPr/>
        </p:nvSpPr>
        <p:spPr>
          <a:xfrm flipH="1">
            <a:off x="7975883" y="6355779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113" name="Shape 2113"/>
          <p:cNvSpPr/>
          <p:nvPr/>
        </p:nvSpPr>
        <p:spPr>
          <a:xfrm>
            <a:off x="7937483" y="6255229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2119" name="Group 2119"/>
          <p:cNvGrpSpPr/>
          <p:nvPr/>
        </p:nvGrpSpPr>
        <p:grpSpPr>
          <a:xfrm>
            <a:off x="7912748" y="5710046"/>
            <a:ext cx="735658" cy="454159"/>
            <a:chOff x="0" y="0"/>
            <a:chExt cx="735656" cy="454157"/>
          </a:xfrm>
        </p:grpSpPr>
        <p:sp>
          <p:nvSpPr>
            <p:cNvPr id="2114" name="Shape 2114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2118" name="Group 2118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2115" name="Shape 2115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2116" name="Shape 2116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2117" name="Shape 2117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grpSp>
        <p:nvGrpSpPr>
          <p:cNvPr id="2122" name="Group 2122"/>
          <p:cNvGrpSpPr/>
          <p:nvPr/>
        </p:nvGrpSpPr>
        <p:grpSpPr>
          <a:xfrm>
            <a:off x="6347760" y="6332390"/>
            <a:ext cx="517572" cy="366614"/>
            <a:chOff x="0" y="0"/>
            <a:chExt cx="517570" cy="366612"/>
          </a:xfrm>
        </p:grpSpPr>
        <p:sp>
          <p:nvSpPr>
            <p:cNvPr id="2120" name="Shape 2120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121" name="Shape 2121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123" name="Shape 2123"/>
          <p:cNvSpPr/>
          <p:nvPr/>
        </p:nvSpPr>
        <p:spPr>
          <a:xfrm>
            <a:off x="2544080" y="5452425"/>
            <a:ext cx="186820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Gegentaktbeschaltung</a:t>
            </a:r>
          </a:p>
        </p:txBody>
      </p:sp>
      <p:grpSp>
        <p:nvGrpSpPr>
          <p:cNvPr id="2126" name="Group 2126"/>
          <p:cNvGrpSpPr/>
          <p:nvPr/>
        </p:nvGrpSpPr>
        <p:grpSpPr>
          <a:xfrm rot="16200000">
            <a:off x="4990605" y="5824103"/>
            <a:ext cx="718497" cy="369672"/>
            <a:chOff x="0" y="0"/>
            <a:chExt cx="718496" cy="369670"/>
          </a:xfrm>
        </p:grpSpPr>
        <p:sp>
          <p:nvSpPr>
            <p:cNvPr id="2124" name="Shape 2124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125" name="Shape 2125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2127" name="Shape 2127"/>
          <p:cNvSpPr/>
          <p:nvPr/>
        </p:nvSpPr>
        <p:spPr>
          <a:xfrm rot="10800000">
            <a:off x="5314303" y="5558878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130" name="Group 2130"/>
          <p:cNvGrpSpPr/>
          <p:nvPr/>
        </p:nvGrpSpPr>
        <p:grpSpPr>
          <a:xfrm rot="16200000">
            <a:off x="5383922" y="5493791"/>
            <a:ext cx="227287" cy="227286"/>
            <a:chOff x="0" y="0"/>
            <a:chExt cx="227285" cy="227285"/>
          </a:xfrm>
        </p:grpSpPr>
        <p:sp>
          <p:nvSpPr>
            <p:cNvPr id="2128" name="Shape 2128"/>
            <p:cNvSpPr/>
            <p:nvPr/>
          </p:nvSpPr>
          <p:spPr>
            <a:xfrm flipV="1">
              <a:off x="-1" y="215242"/>
              <a:ext cx="227287" cy="1"/>
            </a:xfrm>
            <a:prstGeom prst="line">
              <a:avLst/>
            </a:prstGeom>
            <a:noFill/>
            <a:ln w="254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129" name="Shape 2129"/>
            <p:cNvSpPr/>
            <p:nvPr/>
          </p:nvSpPr>
          <p:spPr>
            <a:xfrm flipH="1" flipV="1">
              <a:off x="121314" y="0"/>
              <a:ext cx="267" cy="227286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2131" name="Shape 2131"/>
          <p:cNvSpPr/>
          <p:nvPr/>
        </p:nvSpPr>
        <p:spPr>
          <a:xfrm>
            <a:off x="5929946" y="4851444"/>
            <a:ext cx="1" cy="718498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132" name="Shape 2132"/>
          <p:cNvSpPr/>
          <p:nvPr/>
        </p:nvSpPr>
        <p:spPr>
          <a:xfrm>
            <a:off x="5885457" y="4982093"/>
            <a:ext cx="649890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 </a:t>
            </a:r>
            <a:r>
              <a:rPr u="sng"/>
              <a:t>U</a:t>
            </a:r>
            <a:r>
              <a:rPr baseline="-25000"/>
              <a:t>2o</a:t>
            </a:r>
          </a:p>
        </p:txBody>
      </p:sp>
      <p:sp>
        <p:nvSpPr>
          <p:cNvPr id="2133" name="Shape 2133"/>
          <p:cNvSpPr/>
          <p:nvPr/>
        </p:nvSpPr>
        <p:spPr>
          <a:xfrm flipV="1">
            <a:off x="5929946" y="5657576"/>
            <a:ext cx="1" cy="718497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134" name="Shape 2134"/>
          <p:cNvSpPr/>
          <p:nvPr/>
        </p:nvSpPr>
        <p:spPr>
          <a:xfrm>
            <a:off x="5885457" y="5793039"/>
            <a:ext cx="649890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 </a:t>
            </a:r>
            <a:r>
              <a:rPr u="sng"/>
              <a:t>U</a:t>
            </a:r>
            <a:r>
              <a:rPr baseline="-25000"/>
              <a:t>3o</a:t>
            </a:r>
          </a:p>
        </p:txBody>
      </p:sp>
      <p:sp>
        <p:nvSpPr>
          <p:cNvPr id="2135" name="Shape 2135"/>
          <p:cNvSpPr/>
          <p:nvPr/>
        </p:nvSpPr>
        <p:spPr>
          <a:xfrm flipH="1" flipV="1">
            <a:off x="4629371" y="5603369"/>
            <a:ext cx="4313007" cy="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7" name="Shape 2137"/>
          <p:cNvSpPr/>
          <p:nvPr/>
        </p:nvSpPr>
        <p:spPr>
          <a:xfrm flipH="1" flipV="1">
            <a:off x="1993339" y="5603368"/>
            <a:ext cx="6949039" cy="2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38" name="Shape 2138"/>
          <p:cNvSpPr/>
          <p:nvPr/>
        </p:nvSpPr>
        <p:spPr>
          <a:xfrm flipH="1" flipV="1">
            <a:off x="5980319" y="4663506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39" name="Shape 2139"/>
          <p:cNvSpPr/>
          <p:nvPr/>
        </p:nvSpPr>
        <p:spPr>
          <a:xfrm>
            <a:off x="3268963" y="4662623"/>
            <a:ext cx="1" cy="136467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40" name="Shape 2140"/>
          <p:cNvSpPr/>
          <p:nvPr/>
        </p:nvSpPr>
        <p:spPr>
          <a:xfrm>
            <a:off x="3096797" y="458421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141" name="Shape 2141"/>
          <p:cNvSpPr/>
          <p:nvPr/>
        </p:nvSpPr>
        <p:spPr>
          <a:xfrm rot="10800000">
            <a:off x="3782449" y="5296533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142" name="Shape 2142"/>
          <p:cNvSpPr/>
          <p:nvPr/>
        </p:nvSpPr>
        <p:spPr>
          <a:xfrm flipV="1">
            <a:off x="4996668" y="4667178"/>
            <a:ext cx="94238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43" name="Shape 2143"/>
          <p:cNvSpPr/>
          <p:nvPr/>
        </p:nvSpPr>
        <p:spPr>
          <a:xfrm flipV="1">
            <a:off x="4986595" y="6519810"/>
            <a:ext cx="961658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44" name="Shape 2144"/>
          <p:cNvSpPr/>
          <p:nvPr/>
        </p:nvSpPr>
        <p:spPr>
          <a:xfrm>
            <a:off x="5925335" y="4265157"/>
            <a:ext cx="1" cy="80458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45" name="Shape 2145"/>
          <p:cNvSpPr/>
          <p:nvPr/>
        </p:nvSpPr>
        <p:spPr>
          <a:xfrm>
            <a:off x="5683248" y="420351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146" name="Shape 2146"/>
          <p:cNvSpPr/>
          <p:nvPr/>
        </p:nvSpPr>
        <p:spPr>
          <a:xfrm>
            <a:off x="5868422" y="4608590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147" name="Shape 2147"/>
          <p:cNvSpPr/>
          <p:nvPr/>
        </p:nvSpPr>
        <p:spPr>
          <a:xfrm>
            <a:off x="5927164" y="6121985"/>
            <a:ext cx="1" cy="79565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148" name="Shape 2148"/>
          <p:cNvSpPr/>
          <p:nvPr/>
        </p:nvSpPr>
        <p:spPr>
          <a:xfrm>
            <a:off x="5885298" y="645715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149" name="Shape 2149"/>
          <p:cNvSpPr/>
          <p:nvPr/>
        </p:nvSpPr>
        <p:spPr>
          <a:xfrm>
            <a:off x="5700124" y="601815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2150" name="Shape 2150"/>
          <p:cNvSpPr/>
          <p:nvPr/>
        </p:nvSpPr>
        <p:spPr>
          <a:xfrm>
            <a:off x="5458037" y="4708947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2155" name="Group 2155"/>
          <p:cNvGrpSpPr/>
          <p:nvPr/>
        </p:nvGrpSpPr>
        <p:grpSpPr>
          <a:xfrm>
            <a:off x="8600777" y="4618963"/>
            <a:ext cx="227286" cy="355332"/>
            <a:chOff x="0" y="0"/>
            <a:chExt cx="227285" cy="355331"/>
          </a:xfrm>
        </p:grpSpPr>
        <p:sp>
          <p:nvSpPr>
            <p:cNvPr id="2151" name="Shape 2151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154" name="Group 2154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152" name="Shape 2152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153" name="Shape 2153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156" name="Shape 2156"/>
          <p:cNvSpPr/>
          <p:nvPr/>
        </p:nvSpPr>
        <p:spPr>
          <a:xfrm>
            <a:off x="5349418" y="4686237"/>
            <a:ext cx="1" cy="77713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159" name="Group 2159"/>
          <p:cNvGrpSpPr/>
          <p:nvPr/>
        </p:nvGrpSpPr>
        <p:grpSpPr>
          <a:xfrm>
            <a:off x="3861046" y="4664094"/>
            <a:ext cx="1147047" cy="664035"/>
            <a:chOff x="773" y="0"/>
            <a:chExt cx="1147046" cy="664034"/>
          </a:xfrm>
        </p:grpSpPr>
        <p:sp>
          <p:nvSpPr>
            <p:cNvPr id="2157" name="Shape 2157"/>
            <p:cNvSpPr/>
            <p:nvPr/>
          </p:nvSpPr>
          <p:spPr>
            <a:xfrm flipV="1">
              <a:off x="773" y="0"/>
              <a:ext cx="1147048" cy="664035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158" name="Shape 2158"/>
            <p:cNvSpPr/>
            <p:nvPr/>
          </p:nvSpPr>
          <p:spPr>
            <a:xfrm flipV="1">
              <a:off x="94252" y="53196"/>
              <a:ext cx="963266" cy="557643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2160" name="Shape 2160"/>
          <p:cNvSpPr/>
          <p:nvPr/>
        </p:nvSpPr>
        <p:spPr>
          <a:xfrm rot="10800000">
            <a:off x="5313869" y="647850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161" name="Shape 2161"/>
          <p:cNvSpPr/>
          <p:nvPr/>
        </p:nvSpPr>
        <p:spPr>
          <a:xfrm rot="10800000">
            <a:off x="5313869" y="46486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162" name="Shape 2162"/>
          <p:cNvSpPr/>
          <p:nvPr/>
        </p:nvSpPr>
        <p:spPr>
          <a:xfrm>
            <a:off x="7104428" y="4935860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163" name="Shape 2163"/>
          <p:cNvSpPr/>
          <p:nvPr/>
        </p:nvSpPr>
        <p:spPr>
          <a:xfrm>
            <a:off x="2379258" y="4733762"/>
            <a:ext cx="53384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1e</a:t>
            </a:r>
          </a:p>
        </p:txBody>
      </p:sp>
      <p:sp>
        <p:nvSpPr>
          <p:cNvPr id="2164" name="Shape 2164"/>
          <p:cNvSpPr/>
          <p:nvPr/>
        </p:nvSpPr>
        <p:spPr>
          <a:xfrm flipH="1">
            <a:off x="2261531" y="5123111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165" name="Shape 2165"/>
          <p:cNvSpPr/>
          <p:nvPr/>
        </p:nvSpPr>
        <p:spPr>
          <a:xfrm flipH="1">
            <a:off x="1974442" y="5332387"/>
            <a:ext cx="1838282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170" name="Group 2170"/>
          <p:cNvGrpSpPr/>
          <p:nvPr/>
        </p:nvGrpSpPr>
        <p:grpSpPr>
          <a:xfrm flipH="1" rot="5400000">
            <a:off x="1742738" y="5167294"/>
            <a:ext cx="227286" cy="355332"/>
            <a:chOff x="0" y="0"/>
            <a:chExt cx="227285" cy="355331"/>
          </a:xfrm>
        </p:grpSpPr>
        <p:sp>
          <p:nvSpPr>
            <p:cNvPr id="2166" name="Shape 2166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169" name="Group 2169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167" name="Shape 2167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168" name="Shape 2168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171" name="Shape 2171"/>
          <p:cNvSpPr/>
          <p:nvPr/>
        </p:nvSpPr>
        <p:spPr>
          <a:xfrm>
            <a:off x="5437370" y="6535518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2172" name="Shape 2172"/>
          <p:cNvSpPr/>
          <p:nvPr/>
        </p:nvSpPr>
        <p:spPr>
          <a:xfrm flipH="1">
            <a:off x="7142438" y="4473020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175" name="Group 2175"/>
          <p:cNvGrpSpPr/>
          <p:nvPr/>
        </p:nvGrpSpPr>
        <p:grpSpPr>
          <a:xfrm>
            <a:off x="6255548" y="4484142"/>
            <a:ext cx="517571" cy="366614"/>
            <a:chOff x="0" y="0"/>
            <a:chExt cx="517570" cy="366612"/>
          </a:xfrm>
        </p:grpSpPr>
        <p:sp>
          <p:nvSpPr>
            <p:cNvPr id="2173" name="Shape 2173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174" name="Shape 2174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2181" name="Group 2181"/>
          <p:cNvGrpSpPr/>
          <p:nvPr/>
        </p:nvGrpSpPr>
        <p:grpSpPr>
          <a:xfrm>
            <a:off x="6979860" y="4897760"/>
            <a:ext cx="735658" cy="454158"/>
            <a:chOff x="0" y="0"/>
            <a:chExt cx="735656" cy="454157"/>
          </a:xfrm>
        </p:grpSpPr>
        <p:sp>
          <p:nvSpPr>
            <p:cNvPr id="2176" name="Shape 2176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2180" name="Group 2180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2177" name="Shape 2177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2178" name="Shape 2178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2179" name="Shape 2179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sp>
        <p:nvSpPr>
          <p:cNvPr id="2182" name="Shape 2182"/>
          <p:cNvSpPr/>
          <p:nvPr/>
        </p:nvSpPr>
        <p:spPr>
          <a:xfrm flipH="1" flipV="1">
            <a:off x="5994402" y="6523563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187" name="Group 2187"/>
          <p:cNvGrpSpPr/>
          <p:nvPr/>
        </p:nvGrpSpPr>
        <p:grpSpPr>
          <a:xfrm>
            <a:off x="8614860" y="6479020"/>
            <a:ext cx="227286" cy="355333"/>
            <a:chOff x="0" y="0"/>
            <a:chExt cx="227285" cy="355331"/>
          </a:xfrm>
        </p:grpSpPr>
        <p:sp>
          <p:nvSpPr>
            <p:cNvPr id="2183" name="Shape 2183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186" name="Group 2186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184" name="Shape 2184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185" name="Shape 2185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188" name="Shape 2188"/>
          <p:cNvSpPr/>
          <p:nvPr/>
        </p:nvSpPr>
        <p:spPr>
          <a:xfrm>
            <a:off x="7191574" y="6245378"/>
            <a:ext cx="366136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189" name="Shape 2189"/>
          <p:cNvSpPr/>
          <p:nvPr/>
        </p:nvSpPr>
        <p:spPr>
          <a:xfrm flipH="1">
            <a:off x="7156521" y="633307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195" name="Group 2195"/>
          <p:cNvGrpSpPr/>
          <p:nvPr/>
        </p:nvGrpSpPr>
        <p:grpSpPr>
          <a:xfrm>
            <a:off x="7006814" y="5702171"/>
            <a:ext cx="735657" cy="454158"/>
            <a:chOff x="0" y="0"/>
            <a:chExt cx="735656" cy="454157"/>
          </a:xfrm>
        </p:grpSpPr>
        <p:sp>
          <p:nvSpPr>
            <p:cNvPr id="2190" name="Shape 2190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2194" name="Group 2194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2191" name="Shape 2191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2192" name="Shape 2192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2193" name="Shape 2193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grpSp>
        <p:nvGrpSpPr>
          <p:cNvPr id="2198" name="Group 2198"/>
          <p:cNvGrpSpPr/>
          <p:nvPr/>
        </p:nvGrpSpPr>
        <p:grpSpPr>
          <a:xfrm>
            <a:off x="6347326" y="6332390"/>
            <a:ext cx="517571" cy="366614"/>
            <a:chOff x="0" y="0"/>
            <a:chExt cx="517570" cy="366612"/>
          </a:xfrm>
        </p:grpSpPr>
        <p:sp>
          <p:nvSpPr>
            <p:cNvPr id="2196" name="Shape 2196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197" name="Shape 2197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199" name="Shape 2199"/>
          <p:cNvSpPr/>
          <p:nvPr/>
        </p:nvSpPr>
        <p:spPr>
          <a:xfrm>
            <a:off x="7004677" y="5402171"/>
            <a:ext cx="1838338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Gleichtaktbeschaltung</a:t>
            </a:r>
          </a:p>
        </p:txBody>
      </p:sp>
      <p:sp>
        <p:nvSpPr>
          <p:cNvPr id="2200" name="Shape 2200"/>
          <p:cNvSpPr/>
          <p:nvPr/>
        </p:nvSpPr>
        <p:spPr>
          <a:xfrm>
            <a:off x="5349418" y="5722130"/>
            <a:ext cx="1" cy="843049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01" name="Shape 2201"/>
          <p:cNvSpPr/>
          <p:nvPr/>
        </p:nvSpPr>
        <p:spPr>
          <a:xfrm rot="16200000">
            <a:off x="5098324" y="4924810"/>
            <a:ext cx="485884" cy="265063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02" name="Shape 2202"/>
          <p:cNvSpPr/>
          <p:nvPr/>
        </p:nvSpPr>
        <p:spPr>
          <a:xfrm rot="16200000">
            <a:off x="4990170" y="4898723"/>
            <a:ext cx="718498" cy="36967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5999"/>
              <a:t>0</a:t>
            </a:r>
          </a:p>
        </p:txBody>
      </p:sp>
      <p:sp>
        <p:nvSpPr>
          <p:cNvPr id="2203" name="Shape 2203"/>
          <p:cNvSpPr/>
          <p:nvPr/>
        </p:nvSpPr>
        <p:spPr>
          <a:xfrm rot="16200000">
            <a:off x="5098324" y="5974606"/>
            <a:ext cx="485884" cy="265063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04" name="Shape 2204"/>
          <p:cNvSpPr/>
          <p:nvPr/>
        </p:nvSpPr>
        <p:spPr>
          <a:xfrm rot="16200000">
            <a:off x="4997694" y="5933226"/>
            <a:ext cx="718497" cy="36967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5999"/>
              <a:t>0</a:t>
            </a:r>
          </a:p>
        </p:txBody>
      </p:sp>
      <p:sp>
        <p:nvSpPr>
          <p:cNvPr id="2205" name="Shape 2205"/>
          <p:cNvSpPr/>
          <p:nvPr/>
        </p:nvSpPr>
        <p:spPr>
          <a:xfrm rot="10800000">
            <a:off x="5313869" y="540695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06" name="Shape 2206"/>
          <p:cNvSpPr/>
          <p:nvPr/>
        </p:nvSpPr>
        <p:spPr>
          <a:xfrm>
            <a:off x="2323701" y="5199684"/>
            <a:ext cx="486519" cy="265409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07" name="Shape 2207"/>
          <p:cNvSpPr/>
          <p:nvPr/>
        </p:nvSpPr>
        <p:spPr>
          <a:xfrm>
            <a:off x="3212049" y="527331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08" name="Shape 2208"/>
          <p:cNvSpPr/>
          <p:nvPr/>
        </p:nvSpPr>
        <p:spPr>
          <a:xfrm>
            <a:off x="2290002" y="5161654"/>
            <a:ext cx="553917" cy="3666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</a:t>
            </a:r>
            <a:r>
              <a:t>R</a:t>
            </a:r>
            <a:r>
              <a:rPr baseline="-27375"/>
              <a:t>0</a:t>
            </a:r>
          </a:p>
        </p:txBody>
      </p:sp>
      <p:sp>
        <p:nvSpPr>
          <p:cNvPr id="2209" name="Shape 2209"/>
          <p:cNvSpPr/>
          <p:nvPr/>
        </p:nvSpPr>
        <p:spPr>
          <a:xfrm flipH="1">
            <a:off x="1993959" y="5865951"/>
            <a:ext cx="1838282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214" name="Group 2214"/>
          <p:cNvGrpSpPr/>
          <p:nvPr/>
        </p:nvGrpSpPr>
        <p:grpSpPr>
          <a:xfrm flipH="1" rot="5400000">
            <a:off x="1762255" y="5700858"/>
            <a:ext cx="227286" cy="355332"/>
            <a:chOff x="0" y="0"/>
            <a:chExt cx="227285" cy="355331"/>
          </a:xfrm>
        </p:grpSpPr>
        <p:sp>
          <p:nvSpPr>
            <p:cNvPr id="2210" name="Shape 2210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213" name="Group 2213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211" name="Shape 2211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212" name="Shape 2212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215" name="Shape 2215"/>
          <p:cNvSpPr/>
          <p:nvPr/>
        </p:nvSpPr>
        <p:spPr>
          <a:xfrm>
            <a:off x="2343218" y="5733248"/>
            <a:ext cx="486519" cy="265409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16" name="Shape 2216"/>
          <p:cNvSpPr/>
          <p:nvPr/>
        </p:nvSpPr>
        <p:spPr>
          <a:xfrm>
            <a:off x="3218866" y="5806879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17" name="Shape 2217"/>
          <p:cNvSpPr/>
          <p:nvPr/>
        </p:nvSpPr>
        <p:spPr>
          <a:xfrm>
            <a:off x="2309519" y="5695218"/>
            <a:ext cx="553917" cy="3666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</a:t>
            </a: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2220" name="Group 2220"/>
          <p:cNvGrpSpPr/>
          <p:nvPr/>
        </p:nvGrpSpPr>
        <p:grpSpPr>
          <a:xfrm flipH="1">
            <a:off x="3842460" y="5865909"/>
            <a:ext cx="1147047" cy="664035"/>
            <a:chOff x="773" y="0"/>
            <a:chExt cx="1147046" cy="664034"/>
          </a:xfrm>
        </p:grpSpPr>
        <p:sp>
          <p:nvSpPr>
            <p:cNvPr id="2218" name="Shape 2218"/>
            <p:cNvSpPr/>
            <p:nvPr/>
          </p:nvSpPr>
          <p:spPr>
            <a:xfrm flipV="1">
              <a:off x="773" y="0"/>
              <a:ext cx="1147048" cy="664035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219" name="Shape 2219"/>
            <p:cNvSpPr/>
            <p:nvPr/>
          </p:nvSpPr>
          <p:spPr>
            <a:xfrm flipV="1">
              <a:off x="94252" y="53196"/>
              <a:ext cx="963266" cy="557643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2221" name="Shape 2221"/>
          <p:cNvSpPr/>
          <p:nvPr/>
        </p:nvSpPr>
        <p:spPr>
          <a:xfrm rot="10800000">
            <a:off x="3789716" y="5822668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22" name="Shape 2222"/>
          <p:cNvSpPr/>
          <p:nvPr/>
        </p:nvSpPr>
        <p:spPr>
          <a:xfrm rot="10800000">
            <a:off x="5313869" y="5691921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4" name="Shape 2224"/>
          <p:cNvSpPr/>
          <p:nvPr/>
        </p:nvSpPr>
        <p:spPr>
          <a:xfrm flipH="1" flipV="1">
            <a:off x="5980319" y="4663506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25" name="Shape 2225"/>
          <p:cNvSpPr/>
          <p:nvPr/>
        </p:nvSpPr>
        <p:spPr>
          <a:xfrm rot="10800000">
            <a:off x="5313869" y="5449831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26" name="Shape 2226"/>
          <p:cNvSpPr/>
          <p:nvPr/>
        </p:nvSpPr>
        <p:spPr>
          <a:xfrm flipV="1">
            <a:off x="4996668" y="4667178"/>
            <a:ext cx="94238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27" name="Shape 2227"/>
          <p:cNvSpPr/>
          <p:nvPr/>
        </p:nvSpPr>
        <p:spPr>
          <a:xfrm flipV="1">
            <a:off x="4986595" y="6519810"/>
            <a:ext cx="961658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28" name="Shape 2228"/>
          <p:cNvSpPr/>
          <p:nvPr/>
        </p:nvSpPr>
        <p:spPr>
          <a:xfrm>
            <a:off x="5925335" y="4265157"/>
            <a:ext cx="1" cy="80458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29" name="Shape 2229"/>
          <p:cNvSpPr/>
          <p:nvPr/>
        </p:nvSpPr>
        <p:spPr>
          <a:xfrm>
            <a:off x="5683248" y="420351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230" name="Shape 2230"/>
          <p:cNvSpPr/>
          <p:nvPr/>
        </p:nvSpPr>
        <p:spPr>
          <a:xfrm>
            <a:off x="5868422" y="4608590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31" name="Shape 2231"/>
          <p:cNvSpPr/>
          <p:nvPr/>
        </p:nvSpPr>
        <p:spPr>
          <a:xfrm>
            <a:off x="5927164" y="6121985"/>
            <a:ext cx="1" cy="79565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32" name="Shape 2232"/>
          <p:cNvSpPr/>
          <p:nvPr/>
        </p:nvSpPr>
        <p:spPr>
          <a:xfrm>
            <a:off x="5885298" y="645715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33" name="Shape 2233"/>
          <p:cNvSpPr/>
          <p:nvPr/>
        </p:nvSpPr>
        <p:spPr>
          <a:xfrm>
            <a:off x="5700124" y="6656685"/>
            <a:ext cx="484177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grpSp>
        <p:nvGrpSpPr>
          <p:cNvPr id="2238" name="Group 2238"/>
          <p:cNvGrpSpPr/>
          <p:nvPr/>
        </p:nvGrpSpPr>
        <p:grpSpPr>
          <a:xfrm>
            <a:off x="8600777" y="4618963"/>
            <a:ext cx="227286" cy="355332"/>
            <a:chOff x="0" y="0"/>
            <a:chExt cx="227285" cy="355331"/>
          </a:xfrm>
        </p:grpSpPr>
        <p:sp>
          <p:nvSpPr>
            <p:cNvPr id="2234" name="Shape 223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237" name="Group 223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235" name="Shape 223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236" name="Shape 223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239" name="Shape 2239"/>
          <p:cNvSpPr/>
          <p:nvPr/>
        </p:nvSpPr>
        <p:spPr>
          <a:xfrm>
            <a:off x="5349418" y="4686237"/>
            <a:ext cx="1" cy="77713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40" name="Shape 2240"/>
          <p:cNvSpPr/>
          <p:nvPr/>
        </p:nvSpPr>
        <p:spPr>
          <a:xfrm rot="10800000">
            <a:off x="5313869" y="647850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41" name="Shape 2241"/>
          <p:cNvSpPr/>
          <p:nvPr/>
        </p:nvSpPr>
        <p:spPr>
          <a:xfrm rot="10800000">
            <a:off x="5313869" y="46486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42" name="Shape 2242"/>
          <p:cNvSpPr/>
          <p:nvPr/>
        </p:nvSpPr>
        <p:spPr>
          <a:xfrm>
            <a:off x="7104428" y="4935860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243" name="Shape 2243"/>
          <p:cNvSpPr/>
          <p:nvPr/>
        </p:nvSpPr>
        <p:spPr>
          <a:xfrm flipH="1">
            <a:off x="7142438" y="4473020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246" name="Group 2246"/>
          <p:cNvGrpSpPr/>
          <p:nvPr/>
        </p:nvGrpSpPr>
        <p:grpSpPr>
          <a:xfrm>
            <a:off x="6255548" y="4484142"/>
            <a:ext cx="517571" cy="366614"/>
            <a:chOff x="0" y="0"/>
            <a:chExt cx="517570" cy="366612"/>
          </a:xfrm>
        </p:grpSpPr>
        <p:sp>
          <p:nvSpPr>
            <p:cNvPr id="2244" name="Shape 2244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245" name="Shape 2245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2252" name="Group 2252"/>
          <p:cNvGrpSpPr/>
          <p:nvPr/>
        </p:nvGrpSpPr>
        <p:grpSpPr>
          <a:xfrm>
            <a:off x="6979860" y="4897760"/>
            <a:ext cx="735658" cy="454158"/>
            <a:chOff x="0" y="0"/>
            <a:chExt cx="735656" cy="454157"/>
          </a:xfrm>
        </p:grpSpPr>
        <p:sp>
          <p:nvSpPr>
            <p:cNvPr id="2247" name="Shape 2247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2251" name="Group 2251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2248" name="Shape 2248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2249" name="Shape 2249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2250" name="Shape 2250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sp>
        <p:nvSpPr>
          <p:cNvPr id="2253" name="Shape 2253"/>
          <p:cNvSpPr/>
          <p:nvPr/>
        </p:nvSpPr>
        <p:spPr>
          <a:xfrm flipH="1" flipV="1">
            <a:off x="5994402" y="6523563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258" name="Group 2258"/>
          <p:cNvGrpSpPr/>
          <p:nvPr/>
        </p:nvGrpSpPr>
        <p:grpSpPr>
          <a:xfrm>
            <a:off x="8614860" y="6479020"/>
            <a:ext cx="227286" cy="355333"/>
            <a:chOff x="0" y="0"/>
            <a:chExt cx="227285" cy="355331"/>
          </a:xfrm>
        </p:grpSpPr>
        <p:sp>
          <p:nvSpPr>
            <p:cNvPr id="2254" name="Shape 225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257" name="Group 225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255" name="Shape 225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256" name="Shape 225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259" name="Shape 2259"/>
          <p:cNvSpPr/>
          <p:nvPr/>
        </p:nvSpPr>
        <p:spPr>
          <a:xfrm>
            <a:off x="7191574" y="6245378"/>
            <a:ext cx="366136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260" name="Shape 2260"/>
          <p:cNvSpPr/>
          <p:nvPr/>
        </p:nvSpPr>
        <p:spPr>
          <a:xfrm flipH="1">
            <a:off x="7156521" y="633307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266" name="Group 2266"/>
          <p:cNvGrpSpPr/>
          <p:nvPr/>
        </p:nvGrpSpPr>
        <p:grpSpPr>
          <a:xfrm>
            <a:off x="7006814" y="5702171"/>
            <a:ext cx="735657" cy="454158"/>
            <a:chOff x="0" y="0"/>
            <a:chExt cx="735656" cy="454157"/>
          </a:xfrm>
        </p:grpSpPr>
        <p:sp>
          <p:nvSpPr>
            <p:cNvPr id="2261" name="Shape 2261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2265" name="Group 2265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2262" name="Shape 2262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2263" name="Shape 2263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2264" name="Shape 2264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grpSp>
        <p:nvGrpSpPr>
          <p:cNvPr id="2269" name="Group 2269"/>
          <p:cNvGrpSpPr/>
          <p:nvPr/>
        </p:nvGrpSpPr>
        <p:grpSpPr>
          <a:xfrm>
            <a:off x="6347326" y="6332390"/>
            <a:ext cx="517571" cy="366614"/>
            <a:chOff x="0" y="0"/>
            <a:chExt cx="517570" cy="366612"/>
          </a:xfrm>
        </p:grpSpPr>
        <p:sp>
          <p:nvSpPr>
            <p:cNvPr id="2267" name="Shape 226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268" name="Shape 226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270" name="Shape 2270"/>
          <p:cNvSpPr/>
          <p:nvPr/>
        </p:nvSpPr>
        <p:spPr>
          <a:xfrm>
            <a:off x="2463157" y="5457319"/>
            <a:ext cx="1838338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Gleichtaktbeschaltung</a:t>
            </a:r>
          </a:p>
        </p:txBody>
      </p:sp>
      <p:sp>
        <p:nvSpPr>
          <p:cNvPr id="2271" name="Shape 2271"/>
          <p:cNvSpPr/>
          <p:nvPr/>
        </p:nvSpPr>
        <p:spPr>
          <a:xfrm>
            <a:off x="5349418" y="5722130"/>
            <a:ext cx="1" cy="843049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274" name="Group 2274"/>
          <p:cNvGrpSpPr/>
          <p:nvPr/>
        </p:nvGrpSpPr>
        <p:grpSpPr>
          <a:xfrm rot="16200000">
            <a:off x="4990170" y="4868198"/>
            <a:ext cx="718498" cy="369672"/>
            <a:chOff x="0" y="0"/>
            <a:chExt cx="718496" cy="369670"/>
          </a:xfrm>
        </p:grpSpPr>
        <p:sp>
          <p:nvSpPr>
            <p:cNvPr id="2272" name="Shape 2272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273" name="Shape 2273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grpSp>
        <p:nvGrpSpPr>
          <p:cNvPr id="2277" name="Group 2277"/>
          <p:cNvGrpSpPr/>
          <p:nvPr/>
        </p:nvGrpSpPr>
        <p:grpSpPr>
          <a:xfrm rot="16200000">
            <a:off x="4990170" y="5917994"/>
            <a:ext cx="718498" cy="369672"/>
            <a:chOff x="0" y="0"/>
            <a:chExt cx="718496" cy="369670"/>
          </a:xfrm>
        </p:grpSpPr>
        <p:sp>
          <p:nvSpPr>
            <p:cNvPr id="2275" name="Shape 2275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276" name="Shape 2276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2278" name="Shape 2278"/>
          <p:cNvSpPr/>
          <p:nvPr/>
        </p:nvSpPr>
        <p:spPr>
          <a:xfrm rot="10800000">
            <a:off x="5317533" y="5638437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281" name="Group 2281"/>
          <p:cNvGrpSpPr/>
          <p:nvPr/>
        </p:nvGrpSpPr>
        <p:grpSpPr>
          <a:xfrm rot="16200000">
            <a:off x="5354215" y="5378825"/>
            <a:ext cx="227287" cy="227286"/>
            <a:chOff x="0" y="0"/>
            <a:chExt cx="227285" cy="227285"/>
          </a:xfrm>
        </p:grpSpPr>
        <p:sp>
          <p:nvSpPr>
            <p:cNvPr id="2279" name="Shape 2279"/>
            <p:cNvSpPr/>
            <p:nvPr/>
          </p:nvSpPr>
          <p:spPr>
            <a:xfrm flipV="1">
              <a:off x="-1" y="215242"/>
              <a:ext cx="227287" cy="1"/>
            </a:xfrm>
            <a:prstGeom prst="line">
              <a:avLst/>
            </a:prstGeom>
            <a:noFill/>
            <a:ln w="254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280" name="Shape 2280"/>
            <p:cNvSpPr/>
            <p:nvPr/>
          </p:nvSpPr>
          <p:spPr>
            <a:xfrm flipH="1" flipV="1">
              <a:off x="121314" y="0"/>
              <a:ext cx="267" cy="227286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2284" name="Group 2284"/>
          <p:cNvGrpSpPr/>
          <p:nvPr/>
        </p:nvGrpSpPr>
        <p:grpSpPr>
          <a:xfrm rot="5400000">
            <a:off x="5125797" y="5548221"/>
            <a:ext cx="227286" cy="227287"/>
            <a:chOff x="0" y="0"/>
            <a:chExt cx="227285" cy="227285"/>
          </a:xfrm>
        </p:grpSpPr>
        <p:sp>
          <p:nvSpPr>
            <p:cNvPr id="2282" name="Shape 2282"/>
            <p:cNvSpPr/>
            <p:nvPr/>
          </p:nvSpPr>
          <p:spPr>
            <a:xfrm flipV="1">
              <a:off x="-1" y="215242"/>
              <a:ext cx="227287" cy="1"/>
            </a:xfrm>
            <a:prstGeom prst="line">
              <a:avLst/>
            </a:prstGeom>
            <a:noFill/>
            <a:ln w="254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283" name="Shape 2283"/>
            <p:cNvSpPr/>
            <p:nvPr/>
          </p:nvSpPr>
          <p:spPr>
            <a:xfrm flipH="1" flipV="1">
              <a:off x="121314" y="0"/>
              <a:ext cx="267" cy="227286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2285" name="Shape 2285"/>
          <p:cNvSpPr/>
          <p:nvPr/>
        </p:nvSpPr>
        <p:spPr>
          <a:xfrm>
            <a:off x="5885457" y="4982093"/>
            <a:ext cx="649890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 </a:t>
            </a:r>
            <a:r>
              <a:rPr u="sng"/>
              <a:t>U</a:t>
            </a:r>
            <a:r>
              <a:rPr baseline="-25000"/>
              <a:t>2e</a:t>
            </a:r>
          </a:p>
        </p:txBody>
      </p:sp>
      <p:sp>
        <p:nvSpPr>
          <p:cNvPr id="2286" name="Shape 2286"/>
          <p:cNvSpPr/>
          <p:nvPr/>
        </p:nvSpPr>
        <p:spPr>
          <a:xfrm>
            <a:off x="5885457" y="5819389"/>
            <a:ext cx="649890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 </a:t>
            </a:r>
            <a:r>
              <a:rPr u="sng"/>
              <a:t>U</a:t>
            </a:r>
            <a:r>
              <a:rPr baseline="-25000"/>
              <a:t>3e</a:t>
            </a:r>
          </a:p>
        </p:txBody>
      </p:sp>
      <p:sp>
        <p:nvSpPr>
          <p:cNvPr id="2287" name="Shape 2287"/>
          <p:cNvSpPr/>
          <p:nvPr/>
        </p:nvSpPr>
        <p:spPr>
          <a:xfrm flipV="1">
            <a:off x="5929946" y="5657576"/>
            <a:ext cx="1" cy="718497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288" name="Shape 2288"/>
          <p:cNvSpPr/>
          <p:nvPr/>
        </p:nvSpPr>
        <p:spPr>
          <a:xfrm>
            <a:off x="5929946" y="4851444"/>
            <a:ext cx="1" cy="718498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289" name="Shape 2289"/>
          <p:cNvSpPr/>
          <p:nvPr/>
        </p:nvSpPr>
        <p:spPr>
          <a:xfrm flipH="1" flipV="1">
            <a:off x="4587586" y="5603369"/>
            <a:ext cx="4354792" cy="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1" name="Shape 2291"/>
          <p:cNvSpPr/>
          <p:nvPr/>
        </p:nvSpPr>
        <p:spPr>
          <a:xfrm flipH="1" flipV="1">
            <a:off x="1993339" y="5603368"/>
            <a:ext cx="6949039" cy="2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92" name="Shape 2292"/>
          <p:cNvSpPr/>
          <p:nvPr/>
        </p:nvSpPr>
        <p:spPr>
          <a:xfrm flipH="1" flipV="1">
            <a:off x="5980319" y="4663506"/>
            <a:ext cx="2671323" cy="30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93" name="Shape 2293"/>
          <p:cNvSpPr/>
          <p:nvPr/>
        </p:nvSpPr>
        <p:spPr>
          <a:xfrm>
            <a:off x="3096797" y="458421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294" name="Shape 2294"/>
          <p:cNvSpPr/>
          <p:nvPr/>
        </p:nvSpPr>
        <p:spPr>
          <a:xfrm rot="10800000">
            <a:off x="3782449" y="5296533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95" name="Shape 2295"/>
          <p:cNvSpPr/>
          <p:nvPr/>
        </p:nvSpPr>
        <p:spPr>
          <a:xfrm flipV="1">
            <a:off x="4996668" y="4667178"/>
            <a:ext cx="94238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96" name="Shape 2296"/>
          <p:cNvSpPr/>
          <p:nvPr/>
        </p:nvSpPr>
        <p:spPr>
          <a:xfrm>
            <a:off x="5925335" y="4265157"/>
            <a:ext cx="1" cy="80458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297" name="Shape 2297"/>
          <p:cNvSpPr/>
          <p:nvPr/>
        </p:nvSpPr>
        <p:spPr>
          <a:xfrm>
            <a:off x="5683248" y="420351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298" name="Shape 2298"/>
          <p:cNvSpPr/>
          <p:nvPr/>
        </p:nvSpPr>
        <p:spPr>
          <a:xfrm>
            <a:off x="5868422" y="4608590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299" name="Shape 2299"/>
          <p:cNvSpPr/>
          <p:nvPr/>
        </p:nvSpPr>
        <p:spPr>
          <a:xfrm>
            <a:off x="5458037" y="4708947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2304" name="Group 2304"/>
          <p:cNvGrpSpPr/>
          <p:nvPr/>
        </p:nvGrpSpPr>
        <p:grpSpPr>
          <a:xfrm>
            <a:off x="8600777" y="4618963"/>
            <a:ext cx="227286" cy="355332"/>
            <a:chOff x="0" y="0"/>
            <a:chExt cx="227285" cy="355331"/>
          </a:xfrm>
        </p:grpSpPr>
        <p:sp>
          <p:nvSpPr>
            <p:cNvPr id="2300" name="Shape 2300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303" name="Group 2303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301" name="Shape 2301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302" name="Shape 2302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grpSp>
        <p:nvGrpSpPr>
          <p:cNvPr id="2307" name="Group 2307"/>
          <p:cNvGrpSpPr/>
          <p:nvPr/>
        </p:nvGrpSpPr>
        <p:grpSpPr>
          <a:xfrm>
            <a:off x="3861046" y="4664094"/>
            <a:ext cx="1147047" cy="664035"/>
            <a:chOff x="773" y="0"/>
            <a:chExt cx="1147046" cy="664034"/>
          </a:xfrm>
        </p:grpSpPr>
        <p:sp>
          <p:nvSpPr>
            <p:cNvPr id="2305" name="Shape 2305"/>
            <p:cNvSpPr/>
            <p:nvPr/>
          </p:nvSpPr>
          <p:spPr>
            <a:xfrm flipV="1">
              <a:off x="773" y="0"/>
              <a:ext cx="1147048" cy="664035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306" name="Shape 2306"/>
            <p:cNvSpPr/>
            <p:nvPr/>
          </p:nvSpPr>
          <p:spPr>
            <a:xfrm flipV="1">
              <a:off x="94252" y="53196"/>
              <a:ext cx="963266" cy="557643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2308" name="Shape 2308"/>
          <p:cNvSpPr/>
          <p:nvPr/>
        </p:nvSpPr>
        <p:spPr>
          <a:xfrm rot="10800000">
            <a:off x="5313869" y="46359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09" name="Shape 2309"/>
          <p:cNvSpPr/>
          <p:nvPr/>
        </p:nvSpPr>
        <p:spPr>
          <a:xfrm>
            <a:off x="7104428" y="4935860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310" name="Shape 2310"/>
          <p:cNvSpPr/>
          <p:nvPr/>
        </p:nvSpPr>
        <p:spPr>
          <a:xfrm>
            <a:off x="2379258" y="4733762"/>
            <a:ext cx="53384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1e</a:t>
            </a:r>
          </a:p>
        </p:txBody>
      </p:sp>
      <p:sp>
        <p:nvSpPr>
          <p:cNvPr id="2311" name="Shape 2311"/>
          <p:cNvSpPr/>
          <p:nvPr/>
        </p:nvSpPr>
        <p:spPr>
          <a:xfrm flipH="1">
            <a:off x="2261531" y="5123111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312" name="Shape 2312"/>
          <p:cNvSpPr/>
          <p:nvPr/>
        </p:nvSpPr>
        <p:spPr>
          <a:xfrm flipH="1">
            <a:off x="1974442" y="5332387"/>
            <a:ext cx="1838282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317" name="Group 2317"/>
          <p:cNvGrpSpPr/>
          <p:nvPr/>
        </p:nvGrpSpPr>
        <p:grpSpPr>
          <a:xfrm flipH="1" rot="5400000">
            <a:off x="1742738" y="5167294"/>
            <a:ext cx="227286" cy="355332"/>
            <a:chOff x="0" y="0"/>
            <a:chExt cx="227285" cy="355331"/>
          </a:xfrm>
        </p:grpSpPr>
        <p:sp>
          <p:nvSpPr>
            <p:cNvPr id="2313" name="Shape 2313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316" name="Group 2316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314" name="Shape 2314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315" name="Shape 2315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318" name="Shape 2318"/>
          <p:cNvSpPr/>
          <p:nvPr/>
        </p:nvSpPr>
        <p:spPr>
          <a:xfrm flipH="1">
            <a:off x="7142438" y="4473020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321" name="Group 2321"/>
          <p:cNvGrpSpPr/>
          <p:nvPr/>
        </p:nvGrpSpPr>
        <p:grpSpPr>
          <a:xfrm>
            <a:off x="6255548" y="4484142"/>
            <a:ext cx="517571" cy="366614"/>
            <a:chOff x="0" y="0"/>
            <a:chExt cx="517570" cy="366612"/>
          </a:xfrm>
        </p:grpSpPr>
        <p:sp>
          <p:nvSpPr>
            <p:cNvPr id="2319" name="Shape 2319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320" name="Shape 2320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2327" name="Group 2327"/>
          <p:cNvGrpSpPr/>
          <p:nvPr/>
        </p:nvGrpSpPr>
        <p:grpSpPr>
          <a:xfrm>
            <a:off x="6979860" y="4897760"/>
            <a:ext cx="735658" cy="454158"/>
            <a:chOff x="0" y="0"/>
            <a:chExt cx="735656" cy="454157"/>
          </a:xfrm>
        </p:grpSpPr>
        <p:sp>
          <p:nvSpPr>
            <p:cNvPr id="2322" name="Shape 2322"/>
            <p:cNvSpPr/>
            <p:nvPr/>
          </p:nvSpPr>
          <p:spPr>
            <a:xfrm>
              <a:off x="85766" y="22357"/>
              <a:ext cx="649891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 </a:t>
              </a:r>
              <a:r>
                <a:rPr u="sng"/>
                <a:t>U</a:t>
              </a:r>
              <a:r>
                <a:rPr baseline="-25000"/>
                <a:t>02</a:t>
              </a:r>
            </a:p>
          </p:txBody>
        </p:sp>
        <p:grpSp>
          <p:nvGrpSpPr>
            <p:cNvPr id="2326" name="Group 2326"/>
            <p:cNvGrpSpPr/>
            <p:nvPr/>
          </p:nvGrpSpPr>
          <p:grpSpPr>
            <a:xfrm>
              <a:off x="0" y="0"/>
              <a:ext cx="262846" cy="454158"/>
              <a:chOff x="0" y="0"/>
              <a:chExt cx="262845" cy="454157"/>
            </a:xfrm>
          </p:grpSpPr>
          <p:sp>
            <p:nvSpPr>
              <p:cNvPr id="2323" name="Shape 2323"/>
              <p:cNvSpPr/>
              <p:nvPr/>
            </p:nvSpPr>
            <p:spPr>
              <a:xfrm>
                <a:off x="0" y="199968"/>
                <a:ext cx="262846" cy="25419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2</a:t>
                </a:r>
              </a:p>
            </p:txBody>
          </p:sp>
          <p:sp>
            <p:nvSpPr>
              <p:cNvPr id="2324" name="Shape 2324"/>
              <p:cNvSpPr/>
              <p:nvPr/>
            </p:nvSpPr>
            <p:spPr>
              <a:xfrm>
                <a:off x="0" y="0"/>
                <a:ext cx="262846" cy="2697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1</a:t>
                </a:r>
              </a:p>
            </p:txBody>
          </p:sp>
          <p:sp>
            <p:nvSpPr>
              <p:cNvPr id="2325" name="Shape 2325"/>
              <p:cNvSpPr/>
              <p:nvPr/>
            </p:nvSpPr>
            <p:spPr>
              <a:xfrm flipV="1">
                <a:off x="17779" y="228599"/>
                <a:ext cx="163786" cy="2"/>
              </a:xfrm>
              <a:prstGeom prst="line">
                <a:avLst/>
              </a:prstGeom>
              <a:noFill/>
              <a:ln w="12700" cap="flat">
                <a:solidFill>
                  <a:srgbClr val="000000"/>
                </a:solidFill>
                <a:prstDash val="solid"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algn="ctr">
                  <a:defRPr sz="3000">
                    <a:solidFill>
                      <a:srgbClr val="FFFFFF"/>
                    </a:solidFill>
                    <a:effectLst>
                      <a:outerShdw sx="100000" sy="100000" kx="0" ky="0" algn="b" rotWithShape="0" blurRad="38100" dist="12700" dir="5400000">
                        <a:srgbClr val="000000">
                          <a:alpha val="50000"/>
                        </a:srgbClr>
                      </a:outerShdw>
                    </a:effectLst>
                    <a:latin typeface="+mj-lt"/>
                    <a:ea typeface="+mj-ea"/>
                    <a:cs typeface="+mj-cs"/>
                    <a:sym typeface="Gill Sans"/>
                  </a:defRPr>
                </a:pPr>
              </a:p>
            </p:txBody>
          </p:sp>
        </p:grpSp>
      </p:grpSp>
      <p:sp>
        <p:nvSpPr>
          <p:cNvPr id="2328" name="Shape 2328"/>
          <p:cNvSpPr/>
          <p:nvPr/>
        </p:nvSpPr>
        <p:spPr>
          <a:xfrm>
            <a:off x="7004677" y="5402171"/>
            <a:ext cx="1838338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Gleichtaktbeschaltung</a:t>
            </a:r>
          </a:p>
        </p:txBody>
      </p:sp>
      <p:sp>
        <p:nvSpPr>
          <p:cNvPr id="2329" name="Shape 2329"/>
          <p:cNvSpPr/>
          <p:nvPr/>
        </p:nvSpPr>
        <p:spPr>
          <a:xfrm>
            <a:off x="2323701" y="5199684"/>
            <a:ext cx="486519" cy="265409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30" name="Shape 2330"/>
          <p:cNvSpPr/>
          <p:nvPr/>
        </p:nvSpPr>
        <p:spPr>
          <a:xfrm>
            <a:off x="3212049" y="527331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31" name="Shape 2331"/>
          <p:cNvSpPr/>
          <p:nvPr/>
        </p:nvSpPr>
        <p:spPr>
          <a:xfrm>
            <a:off x="2290002" y="5161654"/>
            <a:ext cx="553917" cy="3666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</a:t>
            </a:r>
            <a:r>
              <a:t>R</a:t>
            </a:r>
            <a:r>
              <a:rPr baseline="-27375"/>
              <a:t>0</a:t>
            </a:r>
          </a:p>
        </p:txBody>
      </p:sp>
      <p:sp>
        <p:nvSpPr>
          <p:cNvPr id="2332" name="Shape 2332"/>
          <p:cNvSpPr/>
          <p:nvPr/>
        </p:nvSpPr>
        <p:spPr>
          <a:xfrm>
            <a:off x="3855954" y="4472165"/>
            <a:ext cx="827380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grpSp>
        <p:nvGrpSpPr>
          <p:cNvPr id="2335" name="Group 2335"/>
          <p:cNvGrpSpPr/>
          <p:nvPr/>
        </p:nvGrpSpPr>
        <p:grpSpPr>
          <a:xfrm>
            <a:off x="5811692" y="5322365"/>
            <a:ext cx="227286" cy="227287"/>
            <a:chOff x="0" y="0"/>
            <a:chExt cx="227285" cy="227285"/>
          </a:xfrm>
        </p:grpSpPr>
        <p:sp>
          <p:nvSpPr>
            <p:cNvPr id="2333" name="Shape 2333"/>
            <p:cNvSpPr/>
            <p:nvPr/>
          </p:nvSpPr>
          <p:spPr>
            <a:xfrm flipV="1">
              <a:off x="-1" y="215242"/>
              <a:ext cx="227287" cy="1"/>
            </a:xfrm>
            <a:prstGeom prst="line">
              <a:avLst/>
            </a:prstGeom>
            <a:noFill/>
            <a:ln w="254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334" name="Shape 2334"/>
            <p:cNvSpPr/>
            <p:nvPr/>
          </p:nvSpPr>
          <p:spPr>
            <a:xfrm flipH="1" flipV="1">
              <a:off x="121314" y="0"/>
              <a:ext cx="267" cy="227286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2336" name="Shape 2336"/>
          <p:cNvSpPr/>
          <p:nvPr/>
        </p:nvSpPr>
        <p:spPr>
          <a:xfrm rot="10800000">
            <a:off x="5889785" y="5263725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37" name="Shape 2337"/>
          <p:cNvSpPr/>
          <p:nvPr/>
        </p:nvSpPr>
        <p:spPr>
          <a:xfrm>
            <a:off x="5933207" y="4868734"/>
            <a:ext cx="1" cy="317418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338" name="Shape 2338"/>
          <p:cNvSpPr/>
          <p:nvPr/>
        </p:nvSpPr>
        <p:spPr>
          <a:xfrm>
            <a:off x="5893880" y="4780211"/>
            <a:ext cx="64989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 </a:t>
            </a:r>
            <a:r>
              <a:rPr u="sng"/>
              <a:t>U</a:t>
            </a:r>
            <a:r>
              <a:rPr baseline="-25000"/>
              <a:t>2e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40" name="Shape 2340"/>
          <p:cNvSpPr/>
          <p:nvPr/>
        </p:nvSpPr>
        <p:spPr>
          <a:xfrm flipV="1">
            <a:off x="4207708" y="4639275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41" name="Shape 2341"/>
          <p:cNvSpPr/>
          <p:nvPr/>
        </p:nvSpPr>
        <p:spPr>
          <a:xfrm flipV="1">
            <a:off x="3519973" y="5579493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42" name="Shape 2342"/>
          <p:cNvSpPr/>
          <p:nvPr/>
        </p:nvSpPr>
        <p:spPr>
          <a:xfrm>
            <a:off x="3510698" y="4966938"/>
            <a:ext cx="1" cy="92430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43" name="Shape 2343"/>
          <p:cNvSpPr/>
          <p:nvPr/>
        </p:nvSpPr>
        <p:spPr>
          <a:xfrm>
            <a:off x="3268610" y="504730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344" name="Shape 2344"/>
          <p:cNvSpPr/>
          <p:nvPr/>
        </p:nvSpPr>
        <p:spPr>
          <a:xfrm>
            <a:off x="4207708" y="5590732"/>
            <a:ext cx="937193" cy="91345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45" name="Shape 2345"/>
          <p:cNvSpPr/>
          <p:nvPr/>
        </p:nvSpPr>
        <p:spPr>
          <a:xfrm rot="10800000">
            <a:off x="4169382" y="5547380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46" name="Shape 2346"/>
          <p:cNvSpPr/>
          <p:nvPr/>
        </p:nvSpPr>
        <p:spPr>
          <a:xfrm flipV="1">
            <a:off x="5130225" y="4651938"/>
            <a:ext cx="961658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47" name="Shape 2347"/>
          <p:cNvSpPr/>
          <p:nvPr/>
        </p:nvSpPr>
        <p:spPr>
          <a:xfrm flipV="1">
            <a:off x="5139430" y="6504571"/>
            <a:ext cx="961658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48" name="Shape 2348"/>
          <p:cNvSpPr/>
          <p:nvPr/>
        </p:nvSpPr>
        <p:spPr>
          <a:xfrm>
            <a:off x="6027369" y="4249917"/>
            <a:ext cx="1" cy="899721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49" name="Shape 2349"/>
          <p:cNvSpPr/>
          <p:nvPr/>
        </p:nvSpPr>
        <p:spPr>
          <a:xfrm>
            <a:off x="5836082" y="418827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350" name="Shape 2350"/>
          <p:cNvSpPr/>
          <p:nvPr/>
        </p:nvSpPr>
        <p:spPr>
          <a:xfrm>
            <a:off x="6021256" y="459335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51" name="Shape 2351"/>
          <p:cNvSpPr/>
          <p:nvPr/>
        </p:nvSpPr>
        <p:spPr>
          <a:xfrm>
            <a:off x="3466484" y="5515873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52" name="Shape 2352"/>
          <p:cNvSpPr/>
          <p:nvPr/>
        </p:nvSpPr>
        <p:spPr>
          <a:xfrm flipH="1">
            <a:off x="6079999" y="6106745"/>
            <a:ext cx="1" cy="718498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53" name="Shape 2353"/>
          <p:cNvSpPr/>
          <p:nvPr/>
        </p:nvSpPr>
        <p:spPr>
          <a:xfrm>
            <a:off x="6038132" y="644191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54" name="Shape 2354"/>
          <p:cNvSpPr/>
          <p:nvPr/>
        </p:nvSpPr>
        <p:spPr>
          <a:xfrm>
            <a:off x="5852959" y="600291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grpSp>
        <p:nvGrpSpPr>
          <p:cNvPr id="2359" name="Group 2359"/>
          <p:cNvGrpSpPr/>
          <p:nvPr/>
        </p:nvGrpSpPr>
        <p:grpSpPr>
          <a:xfrm>
            <a:off x="5964527" y="5175222"/>
            <a:ext cx="227286" cy="355333"/>
            <a:chOff x="0" y="0"/>
            <a:chExt cx="227285" cy="355331"/>
          </a:xfrm>
        </p:grpSpPr>
        <p:sp>
          <p:nvSpPr>
            <p:cNvPr id="2355" name="Shape 2355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358" name="Group 2358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356" name="Shape 2356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357" name="Shape 2357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360" name="Shape 2360"/>
          <p:cNvSpPr/>
          <p:nvPr/>
        </p:nvSpPr>
        <p:spPr>
          <a:xfrm>
            <a:off x="5502253" y="4670997"/>
            <a:ext cx="1" cy="182447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363" name="Group 2363"/>
          <p:cNvGrpSpPr/>
          <p:nvPr/>
        </p:nvGrpSpPr>
        <p:grpSpPr>
          <a:xfrm rot="16200000">
            <a:off x="5143005" y="5394657"/>
            <a:ext cx="718498" cy="369672"/>
            <a:chOff x="0" y="0"/>
            <a:chExt cx="718496" cy="369670"/>
          </a:xfrm>
        </p:grpSpPr>
        <p:sp>
          <p:nvSpPr>
            <p:cNvPr id="2361" name="Shape 2361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362" name="Shape 2362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2364" name="Shape 2364"/>
          <p:cNvSpPr/>
          <p:nvPr/>
        </p:nvSpPr>
        <p:spPr>
          <a:xfrm flipV="1">
            <a:off x="4284375" y="4714354"/>
            <a:ext cx="787035" cy="787035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65" name="Shape 2365"/>
          <p:cNvSpPr/>
          <p:nvPr/>
        </p:nvSpPr>
        <p:spPr>
          <a:xfrm>
            <a:off x="4043988" y="4632784"/>
            <a:ext cx="827380" cy="6489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366" name="Shape 2366"/>
          <p:cNvSpPr/>
          <p:nvPr/>
        </p:nvSpPr>
        <p:spPr>
          <a:xfrm flipH="1" flipV="1">
            <a:off x="4290371" y="5667101"/>
            <a:ext cx="787953" cy="786115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67" name="Shape 2367"/>
          <p:cNvSpPr/>
          <p:nvPr/>
        </p:nvSpPr>
        <p:spPr>
          <a:xfrm>
            <a:off x="3913756" y="6003996"/>
            <a:ext cx="827379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368" name="Shape 2368"/>
          <p:cNvSpPr/>
          <p:nvPr/>
        </p:nvSpPr>
        <p:spPr>
          <a:xfrm rot="10800000">
            <a:off x="5466704" y="646326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69" name="Shape 2369"/>
          <p:cNvSpPr/>
          <p:nvPr/>
        </p:nvSpPr>
        <p:spPr>
          <a:xfrm rot="10800000">
            <a:off x="5466704" y="463344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370" name="Shape 2370"/>
          <p:cNvSpPr/>
          <p:nvPr/>
        </p:nvSpPr>
        <p:spPr>
          <a:xfrm>
            <a:off x="5856890" y="6729719"/>
            <a:ext cx="517570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371" name="Shape 2371"/>
          <p:cNvSpPr/>
          <p:nvPr/>
        </p:nvSpPr>
        <p:spPr>
          <a:xfrm>
            <a:off x="7449033" y="4628741"/>
            <a:ext cx="1" cy="60621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72" name="Shape 2372"/>
          <p:cNvSpPr/>
          <p:nvPr/>
        </p:nvSpPr>
        <p:spPr>
          <a:xfrm>
            <a:off x="7772005" y="466087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02</a:t>
            </a:r>
          </a:p>
        </p:txBody>
      </p:sp>
      <p:sp>
        <p:nvSpPr>
          <p:cNvPr id="2373" name="Shape 2373"/>
          <p:cNvSpPr/>
          <p:nvPr/>
        </p:nvSpPr>
        <p:spPr>
          <a:xfrm flipH="1">
            <a:off x="6138667" y="4642683"/>
            <a:ext cx="1313490" cy="18540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74" name="Shape 2374"/>
          <p:cNvSpPr/>
          <p:nvPr/>
        </p:nvSpPr>
        <p:spPr>
          <a:xfrm flipH="1">
            <a:off x="7291828" y="4718024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377" name="Group 2377"/>
          <p:cNvGrpSpPr/>
          <p:nvPr/>
        </p:nvGrpSpPr>
        <p:grpSpPr>
          <a:xfrm>
            <a:off x="6662382" y="4468902"/>
            <a:ext cx="517572" cy="366614"/>
            <a:chOff x="0" y="0"/>
            <a:chExt cx="517570" cy="366612"/>
          </a:xfrm>
        </p:grpSpPr>
        <p:sp>
          <p:nvSpPr>
            <p:cNvPr id="2375" name="Shape 2375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376" name="Shape 2376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378" name="Shape 2378"/>
          <p:cNvSpPr/>
          <p:nvPr/>
        </p:nvSpPr>
        <p:spPr>
          <a:xfrm flipH="1">
            <a:off x="6102126" y="5223778"/>
            <a:ext cx="1350685" cy="1895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379" name="Shape 2379"/>
          <p:cNvSpPr/>
          <p:nvPr/>
        </p:nvSpPr>
        <p:spPr>
          <a:xfrm>
            <a:off x="6535380" y="5897090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2380" name="Shape 2380"/>
          <p:cNvSpPr/>
          <p:nvPr/>
        </p:nvSpPr>
        <p:spPr>
          <a:xfrm flipV="1">
            <a:off x="6144608" y="6500455"/>
            <a:ext cx="1161280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383" name="Group 2383"/>
          <p:cNvGrpSpPr/>
          <p:nvPr/>
        </p:nvGrpSpPr>
        <p:grpSpPr>
          <a:xfrm>
            <a:off x="6500160" y="6317150"/>
            <a:ext cx="517572" cy="366614"/>
            <a:chOff x="0" y="0"/>
            <a:chExt cx="517570" cy="366612"/>
          </a:xfrm>
        </p:grpSpPr>
        <p:sp>
          <p:nvSpPr>
            <p:cNvPr id="2381" name="Shape 2381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382" name="Shape 2382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2388" name="Group 2388"/>
          <p:cNvGrpSpPr/>
          <p:nvPr/>
        </p:nvGrpSpPr>
        <p:grpSpPr>
          <a:xfrm>
            <a:off x="7220658" y="6455297"/>
            <a:ext cx="227286" cy="355333"/>
            <a:chOff x="0" y="0"/>
            <a:chExt cx="227285" cy="355331"/>
          </a:xfrm>
        </p:grpSpPr>
        <p:sp>
          <p:nvSpPr>
            <p:cNvPr id="2384" name="Shape 238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387" name="Group 238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385" name="Shape 238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386" name="Shape 238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389" name="Shape 2389"/>
          <p:cNvSpPr/>
          <p:nvPr/>
        </p:nvSpPr>
        <p:spPr>
          <a:xfrm>
            <a:off x="6452523" y="6261375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2401" name="Group 2401"/>
          <p:cNvGrpSpPr/>
          <p:nvPr/>
        </p:nvGrpSpPr>
        <p:grpSpPr>
          <a:xfrm>
            <a:off x="2154842" y="4944911"/>
            <a:ext cx="1303335" cy="942956"/>
            <a:chOff x="0" y="0"/>
            <a:chExt cx="1303333" cy="942954"/>
          </a:xfrm>
        </p:grpSpPr>
        <p:sp>
          <p:nvSpPr>
            <p:cNvPr id="2390" name="Shape 2390"/>
            <p:cNvSpPr/>
            <p:nvPr/>
          </p:nvSpPr>
          <p:spPr>
            <a:xfrm>
              <a:off x="446910" y="0"/>
              <a:ext cx="484176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U</a:t>
              </a:r>
              <a:r>
                <a:rPr baseline="-25000"/>
                <a:t>1</a:t>
              </a:r>
            </a:p>
          </p:txBody>
        </p:sp>
        <p:sp>
          <p:nvSpPr>
            <p:cNvPr id="2391" name="Shape 2391"/>
            <p:cNvSpPr/>
            <p:nvPr/>
          </p:nvSpPr>
          <p:spPr>
            <a:xfrm flipH="1" flipV="1">
              <a:off x="344760" y="393597"/>
              <a:ext cx="649891" cy="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miter lim="400000"/>
              <a:tailEnd type="triangle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392" name="Shape 2392"/>
            <p:cNvSpPr/>
            <p:nvPr/>
          </p:nvSpPr>
          <p:spPr>
            <a:xfrm flipH="1" flipV="1">
              <a:off x="142055" y="632780"/>
              <a:ext cx="1161279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2395" name="Group 2395"/>
            <p:cNvGrpSpPr/>
            <p:nvPr/>
          </p:nvGrpSpPr>
          <p:grpSpPr>
            <a:xfrm>
              <a:off x="430214" y="449475"/>
              <a:ext cx="517571" cy="366614"/>
              <a:chOff x="0" y="0"/>
              <a:chExt cx="517570" cy="366612"/>
            </a:xfrm>
          </p:grpSpPr>
          <p:sp>
            <p:nvSpPr>
              <p:cNvPr id="2393" name="Shape 2393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2394" name="Shape 2394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grpSp>
          <p:nvGrpSpPr>
            <p:cNvPr id="2400" name="Group 2400"/>
            <p:cNvGrpSpPr/>
            <p:nvPr/>
          </p:nvGrpSpPr>
          <p:grpSpPr>
            <a:xfrm flipH="1">
              <a:off x="0" y="587622"/>
              <a:ext cx="227286" cy="355333"/>
              <a:chOff x="0" y="0"/>
              <a:chExt cx="227285" cy="355331"/>
            </a:xfrm>
          </p:grpSpPr>
          <p:sp>
            <p:nvSpPr>
              <p:cNvPr id="2396" name="Shape 2396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2399" name="Group 2399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2397" name="Shape 2397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2398" name="Shape 2398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</p:grpSp>
      <p:sp>
        <p:nvSpPr>
          <p:cNvPr id="2402" name="Shape 2402"/>
          <p:cNvSpPr/>
          <p:nvPr/>
        </p:nvSpPr>
        <p:spPr>
          <a:xfrm flipH="1">
            <a:off x="3253342" y="5793599"/>
            <a:ext cx="517570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403" name="Shape 2403"/>
          <p:cNvSpPr/>
          <p:nvPr/>
        </p:nvSpPr>
        <p:spPr>
          <a:xfrm flipH="1">
            <a:off x="5676403" y="4855802"/>
            <a:ext cx="517570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404" name="Shape 2404"/>
          <p:cNvSpPr/>
          <p:nvPr/>
        </p:nvSpPr>
        <p:spPr>
          <a:xfrm>
            <a:off x="7764189" y="4651938"/>
            <a:ext cx="1" cy="449672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405" name="Shape 2405"/>
          <p:cNvSpPr/>
          <p:nvPr/>
        </p:nvSpPr>
        <p:spPr>
          <a:xfrm>
            <a:off x="6360220" y="4741347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2406" name="Shape 2406"/>
          <p:cNvSpPr/>
          <p:nvPr/>
        </p:nvSpPr>
        <p:spPr>
          <a:xfrm>
            <a:off x="6293330" y="4753420"/>
            <a:ext cx="1" cy="40765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407" name="Shape 2407"/>
          <p:cNvSpPr/>
          <p:nvPr/>
        </p:nvSpPr>
        <p:spPr>
          <a:xfrm>
            <a:off x="3295549" y="5856958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7375"/>
              <a:t>1+</a:t>
            </a:r>
          </a:p>
        </p:txBody>
      </p:sp>
      <p:sp>
        <p:nvSpPr>
          <p:cNvPr id="2408" name="Shape 2408"/>
          <p:cNvSpPr/>
          <p:nvPr/>
        </p:nvSpPr>
        <p:spPr>
          <a:xfrm>
            <a:off x="5824597" y="6767373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7375"/>
              <a:t>3+</a:t>
            </a:r>
          </a:p>
        </p:txBody>
      </p:sp>
      <p:sp>
        <p:nvSpPr>
          <p:cNvPr id="2409" name="Shape 2409"/>
          <p:cNvSpPr/>
          <p:nvPr/>
        </p:nvSpPr>
        <p:spPr>
          <a:xfrm>
            <a:off x="5646968" y="4891971"/>
            <a:ext cx="579298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7375"/>
              <a:t>2-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1" name="Shape 2411"/>
          <p:cNvSpPr/>
          <p:nvPr/>
        </p:nvSpPr>
        <p:spPr>
          <a:xfrm flipH="1" flipV="1">
            <a:off x="1497289" y="5968833"/>
            <a:ext cx="2503494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12" name="Shape 2412"/>
          <p:cNvSpPr/>
          <p:nvPr/>
        </p:nvSpPr>
        <p:spPr>
          <a:xfrm flipV="1">
            <a:off x="4098772" y="1761502"/>
            <a:ext cx="937193" cy="937193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13" name="Shape 2413"/>
          <p:cNvSpPr/>
          <p:nvPr/>
        </p:nvSpPr>
        <p:spPr>
          <a:xfrm flipV="1">
            <a:off x="3411037" y="2701720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14" name="Shape 2414"/>
          <p:cNvSpPr/>
          <p:nvPr/>
        </p:nvSpPr>
        <p:spPr>
          <a:xfrm>
            <a:off x="3401761" y="2089165"/>
            <a:ext cx="1" cy="92430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15" name="Shape 2415"/>
          <p:cNvSpPr/>
          <p:nvPr/>
        </p:nvSpPr>
        <p:spPr>
          <a:xfrm>
            <a:off x="3159674" y="218223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416" name="Shape 2416"/>
          <p:cNvSpPr/>
          <p:nvPr/>
        </p:nvSpPr>
        <p:spPr>
          <a:xfrm>
            <a:off x="4098771" y="2712959"/>
            <a:ext cx="937193" cy="9134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17" name="Shape 2417"/>
          <p:cNvSpPr/>
          <p:nvPr/>
        </p:nvSpPr>
        <p:spPr>
          <a:xfrm rot="10800000">
            <a:off x="4060446" y="2669607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18" name="Shape 2418"/>
          <p:cNvSpPr/>
          <p:nvPr/>
        </p:nvSpPr>
        <p:spPr>
          <a:xfrm flipV="1">
            <a:off x="5021288" y="1774165"/>
            <a:ext cx="961659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19" name="Shape 2419"/>
          <p:cNvSpPr/>
          <p:nvPr/>
        </p:nvSpPr>
        <p:spPr>
          <a:xfrm flipV="1">
            <a:off x="5030493" y="3626798"/>
            <a:ext cx="961659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20" name="Shape 2420"/>
          <p:cNvSpPr/>
          <p:nvPr/>
        </p:nvSpPr>
        <p:spPr>
          <a:xfrm>
            <a:off x="5918433" y="1372145"/>
            <a:ext cx="1" cy="89972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21" name="Shape 2421"/>
          <p:cNvSpPr/>
          <p:nvPr/>
        </p:nvSpPr>
        <p:spPr>
          <a:xfrm>
            <a:off x="5727146" y="131049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422" name="Shape 2422"/>
          <p:cNvSpPr/>
          <p:nvPr/>
        </p:nvSpPr>
        <p:spPr>
          <a:xfrm>
            <a:off x="5912320" y="1715577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23" name="Shape 2423"/>
          <p:cNvSpPr/>
          <p:nvPr/>
        </p:nvSpPr>
        <p:spPr>
          <a:xfrm>
            <a:off x="3357547" y="263810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24" name="Shape 2424"/>
          <p:cNvSpPr/>
          <p:nvPr/>
        </p:nvSpPr>
        <p:spPr>
          <a:xfrm flipH="1">
            <a:off x="5971063" y="3228972"/>
            <a:ext cx="1" cy="718498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25" name="Shape 2425"/>
          <p:cNvSpPr/>
          <p:nvPr/>
        </p:nvSpPr>
        <p:spPr>
          <a:xfrm>
            <a:off x="5929196" y="356414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26" name="Shape 2426"/>
          <p:cNvSpPr/>
          <p:nvPr/>
        </p:nvSpPr>
        <p:spPr>
          <a:xfrm>
            <a:off x="5744022" y="3125141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grpSp>
        <p:nvGrpSpPr>
          <p:cNvPr id="2431" name="Group 2431"/>
          <p:cNvGrpSpPr/>
          <p:nvPr/>
        </p:nvGrpSpPr>
        <p:grpSpPr>
          <a:xfrm>
            <a:off x="3300818" y="3218637"/>
            <a:ext cx="227287" cy="355332"/>
            <a:chOff x="0" y="0"/>
            <a:chExt cx="227285" cy="355331"/>
          </a:xfrm>
        </p:grpSpPr>
        <p:sp>
          <p:nvSpPr>
            <p:cNvPr id="2427" name="Shape 2427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430" name="Group 2430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428" name="Shape 2428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429" name="Shape 2429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432" name="Shape 2432"/>
          <p:cNvSpPr/>
          <p:nvPr/>
        </p:nvSpPr>
        <p:spPr>
          <a:xfrm>
            <a:off x="5393317" y="1793224"/>
            <a:ext cx="1" cy="1824477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435" name="Group 2435"/>
          <p:cNvGrpSpPr/>
          <p:nvPr/>
        </p:nvGrpSpPr>
        <p:grpSpPr>
          <a:xfrm rot="16200000">
            <a:off x="5034069" y="2516885"/>
            <a:ext cx="718497" cy="369672"/>
            <a:chOff x="0" y="0"/>
            <a:chExt cx="718496" cy="369670"/>
          </a:xfrm>
        </p:grpSpPr>
        <p:sp>
          <p:nvSpPr>
            <p:cNvPr id="2433" name="Shape 2433"/>
            <p:cNvSpPr/>
            <p:nvPr/>
          </p:nvSpPr>
          <p:spPr>
            <a:xfrm>
              <a:off x="111999" y="44151"/>
              <a:ext cx="485884" cy="265063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434" name="Shape 2434"/>
            <p:cNvSpPr/>
            <p:nvPr/>
          </p:nvSpPr>
          <p:spPr>
            <a:xfrm>
              <a:off x="0" y="0"/>
              <a:ext cx="718497" cy="36967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t>R</a:t>
              </a:r>
              <a:r>
                <a:rPr baseline="-5999"/>
                <a:t>0</a:t>
              </a:r>
            </a:p>
          </p:txBody>
        </p:sp>
      </p:grpSp>
      <p:sp>
        <p:nvSpPr>
          <p:cNvPr id="2436" name="Shape 2436"/>
          <p:cNvSpPr/>
          <p:nvPr/>
        </p:nvSpPr>
        <p:spPr>
          <a:xfrm flipV="1">
            <a:off x="4175438" y="1836581"/>
            <a:ext cx="787035" cy="787035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37" name="Shape 2437"/>
          <p:cNvSpPr/>
          <p:nvPr/>
        </p:nvSpPr>
        <p:spPr>
          <a:xfrm>
            <a:off x="3935052" y="1755011"/>
            <a:ext cx="827379" cy="6489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438" name="Shape 2438"/>
          <p:cNvSpPr/>
          <p:nvPr/>
        </p:nvSpPr>
        <p:spPr>
          <a:xfrm flipH="1" flipV="1">
            <a:off x="4181435" y="2789328"/>
            <a:ext cx="787953" cy="78611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39" name="Shape 2439"/>
          <p:cNvSpPr/>
          <p:nvPr/>
        </p:nvSpPr>
        <p:spPr>
          <a:xfrm>
            <a:off x="3804819" y="3126223"/>
            <a:ext cx="827380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440" name="Shape 2440"/>
          <p:cNvSpPr/>
          <p:nvPr/>
        </p:nvSpPr>
        <p:spPr>
          <a:xfrm rot="10800000">
            <a:off x="5357767" y="3585490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41" name="Shape 2441"/>
          <p:cNvSpPr/>
          <p:nvPr/>
        </p:nvSpPr>
        <p:spPr>
          <a:xfrm rot="10800000">
            <a:off x="5357767" y="1755669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42" name="Shape 2442"/>
          <p:cNvSpPr/>
          <p:nvPr/>
        </p:nvSpPr>
        <p:spPr>
          <a:xfrm>
            <a:off x="1818079" y="2767336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2443" name="Shape 2443"/>
          <p:cNvSpPr/>
          <p:nvPr/>
        </p:nvSpPr>
        <p:spPr>
          <a:xfrm>
            <a:off x="6426444" y="3019317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2444" name="Shape 2444"/>
          <p:cNvSpPr/>
          <p:nvPr/>
        </p:nvSpPr>
        <p:spPr>
          <a:xfrm flipV="1">
            <a:off x="6035672" y="3622683"/>
            <a:ext cx="11612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447" name="Group 2447"/>
          <p:cNvGrpSpPr/>
          <p:nvPr/>
        </p:nvGrpSpPr>
        <p:grpSpPr>
          <a:xfrm>
            <a:off x="6391224" y="3439378"/>
            <a:ext cx="517571" cy="366613"/>
            <a:chOff x="0" y="0"/>
            <a:chExt cx="517570" cy="366612"/>
          </a:xfrm>
        </p:grpSpPr>
        <p:sp>
          <p:nvSpPr>
            <p:cNvPr id="2445" name="Shape 2445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446" name="Shape 2446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2452" name="Group 2452"/>
          <p:cNvGrpSpPr/>
          <p:nvPr/>
        </p:nvGrpSpPr>
        <p:grpSpPr>
          <a:xfrm>
            <a:off x="7111722" y="3577525"/>
            <a:ext cx="227286" cy="355332"/>
            <a:chOff x="0" y="0"/>
            <a:chExt cx="227285" cy="355331"/>
          </a:xfrm>
        </p:grpSpPr>
        <p:sp>
          <p:nvSpPr>
            <p:cNvPr id="2448" name="Shape 2448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451" name="Group 2451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449" name="Shape 2449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450" name="Shape 2450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453" name="Shape 2453"/>
          <p:cNvSpPr/>
          <p:nvPr/>
        </p:nvSpPr>
        <p:spPr>
          <a:xfrm>
            <a:off x="6343587" y="3383602"/>
            <a:ext cx="649891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454" name="Shape 2454"/>
          <p:cNvSpPr/>
          <p:nvPr/>
        </p:nvSpPr>
        <p:spPr>
          <a:xfrm>
            <a:off x="2527359" y="2680130"/>
            <a:ext cx="1" cy="606213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55" name="Shape 2455"/>
          <p:cNvSpPr/>
          <p:nvPr/>
        </p:nvSpPr>
        <p:spPr>
          <a:xfrm flipV="1">
            <a:off x="2524236" y="2694072"/>
            <a:ext cx="826073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56" name="Shape 2456"/>
          <p:cNvSpPr/>
          <p:nvPr/>
        </p:nvSpPr>
        <p:spPr>
          <a:xfrm>
            <a:off x="2367064" y="2820213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459" name="Group 2459"/>
          <p:cNvGrpSpPr/>
          <p:nvPr/>
        </p:nvGrpSpPr>
        <p:grpSpPr>
          <a:xfrm>
            <a:off x="2694842" y="2520291"/>
            <a:ext cx="517572" cy="366614"/>
            <a:chOff x="0" y="0"/>
            <a:chExt cx="517570" cy="366612"/>
          </a:xfrm>
        </p:grpSpPr>
        <p:sp>
          <p:nvSpPr>
            <p:cNvPr id="2457" name="Shape 245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458" name="Shape 245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460" name="Shape 2460"/>
          <p:cNvSpPr/>
          <p:nvPr/>
        </p:nvSpPr>
        <p:spPr>
          <a:xfrm flipV="1">
            <a:off x="2523583" y="3275167"/>
            <a:ext cx="82737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61" name="Shape 2461"/>
          <p:cNvSpPr/>
          <p:nvPr/>
        </p:nvSpPr>
        <p:spPr>
          <a:xfrm>
            <a:off x="6453836" y="1979931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2462" name="Shape 2462"/>
          <p:cNvSpPr/>
          <p:nvPr/>
        </p:nvSpPr>
        <p:spPr>
          <a:xfrm flipV="1">
            <a:off x="6029564" y="1781182"/>
            <a:ext cx="1161279" cy="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465" name="Group 2465"/>
          <p:cNvGrpSpPr/>
          <p:nvPr/>
        </p:nvGrpSpPr>
        <p:grpSpPr>
          <a:xfrm>
            <a:off x="6385116" y="1597877"/>
            <a:ext cx="517571" cy="366614"/>
            <a:chOff x="0" y="0"/>
            <a:chExt cx="517570" cy="366612"/>
          </a:xfrm>
        </p:grpSpPr>
        <p:sp>
          <p:nvSpPr>
            <p:cNvPr id="2463" name="Shape 2463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464" name="Shape 2464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2470" name="Group 2470"/>
          <p:cNvGrpSpPr/>
          <p:nvPr/>
        </p:nvGrpSpPr>
        <p:grpSpPr>
          <a:xfrm>
            <a:off x="7105614" y="1736024"/>
            <a:ext cx="227286" cy="355333"/>
            <a:chOff x="0" y="0"/>
            <a:chExt cx="227285" cy="355331"/>
          </a:xfrm>
        </p:grpSpPr>
        <p:sp>
          <p:nvSpPr>
            <p:cNvPr id="2466" name="Shape 2466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469" name="Group 2469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467" name="Shape 2467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468" name="Shape 2468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471" name="Shape 2471"/>
          <p:cNvSpPr/>
          <p:nvPr/>
        </p:nvSpPr>
        <p:spPr>
          <a:xfrm>
            <a:off x="6318955" y="2018031"/>
            <a:ext cx="649890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472" name="Shape 2472"/>
          <p:cNvSpPr/>
          <p:nvPr/>
        </p:nvSpPr>
        <p:spPr>
          <a:xfrm>
            <a:off x="2321776" y="2758401"/>
            <a:ext cx="1" cy="44967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473" name="Shape 2473"/>
          <p:cNvSpPr/>
          <p:nvPr/>
        </p:nvSpPr>
        <p:spPr>
          <a:xfrm flipH="1" flipV="1">
            <a:off x="2155899" y="5704968"/>
            <a:ext cx="5277950" cy="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74" name="Shape 2474"/>
          <p:cNvSpPr/>
          <p:nvPr/>
        </p:nvSpPr>
        <p:spPr>
          <a:xfrm flipH="1" flipV="1">
            <a:off x="6142833" y="4751901"/>
            <a:ext cx="1106181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75" name="Shape 2475"/>
          <p:cNvSpPr/>
          <p:nvPr/>
        </p:nvSpPr>
        <p:spPr>
          <a:xfrm>
            <a:off x="3431523" y="4764223"/>
            <a:ext cx="1" cy="1364675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76" name="Shape 2476"/>
          <p:cNvSpPr/>
          <p:nvPr/>
        </p:nvSpPr>
        <p:spPr>
          <a:xfrm>
            <a:off x="3259356" y="468581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477" name="Shape 2477"/>
          <p:cNvSpPr/>
          <p:nvPr/>
        </p:nvSpPr>
        <p:spPr>
          <a:xfrm rot="10800000">
            <a:off x="3945009" y="5398133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78" name="Shape 2478"/>
          <p:cNvSpPr/>
          <p:nvPr/>
        </p:nvSpPr>
        <p:spPr>
          <a:xfrm flipV="1">
            <a:off x="5159228" y="4768778"/>
            <a:ext cx="942380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79" name="Shape 2479"/>
          <p:cNvSpPr/>
          <p:nvPr/>
        </p:nvSpPr>
        <p:spPr>
          <a:xfrm flipV="1">
            <a:off x="5149155" y="6621410"/>
            <a:ext cx="961658" cy="1"/>
          </a:xfrm>
          <a:prstGeom prst="line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80" name="Shape 2480"/>
          <p:cNvSpPr/>
          <p:nvPr/>
        </p:nvSpPr>
        <p:spPr>
          <a:xfrm>
            <a:off x="6087895" y="4366757"/>
            <a:ext cx="1" cy="804582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81" name="Shape 2481"/>
          <p:cNvSpPr/>
          <p:nvPr/>
        </p:nvSpPr>
        <p:spPr>
          <a:xfrm>
            <a:off x="5845807" y="4305112"/>
            <a:ext cx="484177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482" name="Shape 2482"/>
          <p:cNvSpPr/>
          <p:nvPr/>
        </p:nvSpPr>
        <p:spPr>
          <a:xfrm>
            <a:off x="6030981" y="471019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83" name="Shape 2483"/>
          <p:cNvSpPr/>
          <p:nvPr/>
        </p:nvSpPr>
        <p:spPr>
          <a:xfrm>
            <a:off x="6089724" y="6223585"/>
            <a:ext cx="1" cy="79565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484" name="Shape 2484"/>
          <p:cNvSpPr/>
          <p:nvPr/>
        </p:nvSpPr>
        <p:spPr>
          <a:xfrm>
            <a:off x="6047858" y="6558756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85" name="Shape 2485"/>
          <p:cNvSpPr/>
          <p:nvPr/>
        </p:nvSpPr>
        <p:spPr>
          <a:xfrm>
            <a:off x="5862684" y="611975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2486" name="Shape 2486"/>
          <p:cNvSpPr/>
          <p:nvPr/>
        </p:nvSpPr>
        <p:spPr>
          <a:xfrm>
            <a:off x="5620597" y="4810547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2491" name="Group 2491"/>
          <p:cNvGrpSpPr/>
          <p:nvPr/>
        </p:nvGrpSpPr>
        <p:grpSpPr>
          <a:xfrm>
            <a:off x="7091133" y="4683295"/>
            <a:ext cx="227287" cy="355333"/>
            <a:chOff x="0" y="0"/>
            <a:chExt cx="227285" cy="355331"/>
          </a:xfrm>
        </p:grpSpPr>
        <p:sp>
          <p:nvSpPr>
            <p:cNvPr id="2487" name="Shape 2487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490" name="Group 2490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488" name="Shape 2488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489" name="Shape 2489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492" name="Shape 2492"/>
          <p:cNvSpPr/>
          <p:nvPr/>
        </p:nvSpPr>
        <p:spPr>
          <a:xfrm>
            <a:off x="5511978" y="4787837"/>
            <a:ext cx="1" cy="77713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495" name="Group 2495"/>
          <p:cNvGrpSpPr/>
          <p:nvPr/>
        </p:nvGrpSpPr>
        <p:grpSpPr>
          <a:xfrm>
            <a:off x="4023606" y="4765694"/>
            <a:ext cx="1147047" cy="664035"/>
            <a:chOff x="773" y="0"/>
            <a:chExt cx="1147046" cy="664034"/>
          </a:xfrm>
        </p:grpSpPr>
        <p:sp>
          <p:nvSpPr>
            <p:cNvPr id="2493" name="Shape 2493"/>
            <p:cNvSpPr/>
            <p:nvPr/>
          </p:nvSpPr>
          <p:spPr>
            <a:xfrm flipV="1">
              <a:off x="773" y="0"/>
              <a:ext cx="1147048" cy="664035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494" name="Shape 2494"/>
            <p:cNvSpPr/>
            <p:nvPr/>
          </p:nvSpPr>
          <p:spPr>
            <a:xfrm flipV="1">
              <a:off x="94252" y="53196"/>
              <a:ext cx="963266" cy="557643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2496" name="Shape 2496"/>
          <p:cNvSpPr/>
          <p:nvPr/>
        </p:nvSpPr>
        <p:spPr>
          <a:xfrm rot="10800000">
            <a:off x="5476429" y="6580103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97" name="Shape 2497"/>
          <p:cNvSpPr/>
          <p:nvPr/>
        </p:nvSpPr>
        <p:spPr>
          <a:xfrm rot="10800000">
            <a:off x="5476429" y="4750282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498" name="Shape 2498"/>
          <p:cNvSpPr/>
          <p:nvPr/>
        </p:nvSpPr>
        <p:spPr>
          <a:xfrm>
            <a:off x="1708029" y="5223331"/>
            <a:ext cx="484176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499" name="Shape 2499"/>
          <p:cNvSpPr/>
          <p:nvPr/>
        </p:nvSpPr>
        <p:spPr>
          <a:xfrm flipH="1">
            <a:off x="1508631" y="5428646"/>
            <a:ext cx="2441777" cy="25368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504" name="Group 2504"/>
          <p:cNvGrpSpPr/>
          <p:nvPr/>
        </p:nvGrpSpPr>
        <p:grpSpPr>
          <a:xfrm flipH="1" rot="5400000">
            <a:off x="1202517" y="5281722"/>
            <a:ext cx="227287" cy="355332"/>
            <a:chOff x="0" y="0"/>
            <a:chExt cx="227285" cy="355331"/>
          </a:xfrm>
        </p:grpSpPr>
        <p:sp>
          <p:nvSpPr>
            <p:cNvPr id="2500" name="Shape 2500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503" name="Group 2503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501" name="Shape 2501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502" name="Shape 2502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505" name="Shape 2505"/>
          <p:cNvSpPr/>
          <p:nvPr/>
        </p:nvSpPr>
        <p:spPr>
          <a:xfrm>
            <a:off x="5599929" y="6637118"/>
            <a:ext cx="484176" cy="3661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2506" name="Shape 2506"/>
          <p:cNvSpPr/>
          <p:nvPr/>
        </p:nvSpPr>
        <p:spPr>
          <a:xfrm flipH="1">
            <a:off x="1775924" y="530063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509" name="Group 2509"/>
          <p:cNvGrpSpPr/>
          <p:nvPr/>
        </p:nvGrpSpPr>
        <p:grpSpPr>
          <a:xfrm>
            <a:off x="6418107" y="4585742"/>
            <a:ext cx="517572" cy="366614"/>
            <a:chOff x="0" y="0"/>
            <a:chExt cx="517570" cy="366612"/>
          </a:xfrm>
        </p:grpSpPr>
        <p:sp>
          <p:nvSpPr>
            <p:cNvPr id="2507" name="Shape 250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508" name="Shape 250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510" name="Shape 2510"/>
          <p:cNvSpPr/>
          <p:nvPr/>
        </p:nvSpPr>
        <p:spPr>
          <a:xfrm flipH="1">
            <a:off x="6156908" y="6611602"/>
            <a:ext cx="1078032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515" name="Group 2515"/>
          <p:cNvGrpSpPr/>
          <p:nvPr/>
        </p:nvGrpSpPr>
        <p:grpSpPr>
          <a:xfrm>
            <a:off x="7091133" y="6549160"/>
            <a:ext cx="227287" cy="355333"/>
            <a:chOff x="0" y="0"/>
            <a:chExt cx="227285" cy="355331"/>
          </a:xfrm>
        </p:grpSpPr>
        <p:sp>
          <p:nvSpPr>
            <p:cNvPr id="2511" name="Shape 2511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514" name="Group 2514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512" name="Shape 2512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513" name="Shape 2513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516" name="Shape 2516"/>
          <p:cNvSpPr/>
          <p:nvPr/>
        </p:nvSpPr>
        <p:spPr>
          <a:xfrm>
            <a:off x="1748166" y="6245254"/>
            <a:ext cx="366135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grpSp>
        <p:nvGrpSpPr>
          <p:cNvPr id="2519" name="Group 2519"/>
          <p:cNvGrpSpPr/>
          <p:nvPr/>
        </p:nvGrpSpPr>
        <p:grpSpPr>
          <a:xfrm>
            <a:off x="6509886" y="6433990"/>
            <a:ext cx="517572" cy="366614"/>
            <a:chOff x="0" y="0"/>
            <a:chExt cx="517570" cy="366612"/>
          </a:xfrm>
        </p:grpSpPr>
        <p:sp>
          <p:nvSpPr>
            <p:cNvPr id="2517" name="Shape 251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518" name="Shape 251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520" name="Shape 2520"/>
          <p:cNvSpPr/>
          <p:nvPr/>
        </p:nvSpPr>
        <p:spPr>
          <a:xfrm>
            <a:off x="6037105" y="5540123"/>
            <a:ext cx="1838338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Gleichtaktbeschaltung</a:t>
            </a:r>
          </a:p>
        </p:txBody>
      </p:sp>
      <p:sp>
        <p:nvSpPr>
          <p:cNvPr id="2521" name="Shape 2521"/>
          <p:cNvSpPr/>
          <p:nvPr/>
        </p:nvSpPr>
        <p:spPr>
          <a:xfrm>
            <a:off x="5511978" y="5823730"/>
            <a:ext cx="1" cy="843049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522" name="Shape 2522"/>
          <p:cNvSpPr/>
          <p:nvPr/>
        </p:nvSpPr>
        <p:spPr>
          <a:xfrm rot="16200000">
            <a:off x="5260884" y="5026410"/>
            <a:ext cx="485884" cy="265063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23" name="Shape 2523"/>
          <p:cNvSpPr/>
          <p:nvPr/>
        </p:nvSpPr>
        <p:spPr>
          <a:xfrm rot="16200000">
            <a:off x="5152730" y="5000323"/>
            <a:ext cx="718498" cy="36967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5999"/>
              <a:t>0</a:t>
            </a:r>
          </a:p>
        </p:txBody>
      </p:sp>
      <p:sp>
        <p:nvSpPr>
          <p:cNvPr id="2524" name="Shape 2524"/>
          <p:cNvSpPr/>
          <p:nvPr/>
        </p:nvSpPr>
        <p:spPr>
          <a:xfrm rot="16200000">
            <a:off x="5260884" y="6076206"/>
            <a:ext cx="485884" cy="265063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25" name="Shape 2525"/>
          <p:cNvSpPr/>
          <p:nvPr/>
        </p:nvSpPr>
        <p:spPr>
          <a:xfrm rot="16200000">
            <a:off x="5160254" y="6034826"/>
            <a:ext cx="718497" cy="36967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5999"/>
              <a:t>0</a:t>
            </a:r>
          </a:p>
        </p:txBody>
      </p:sp>
      <p:sp>
        <p:nvSpPr>
          <p:cNvPr id="2526" name="Shape 2526"/>
          <p:cNvSpPr/>
          <p:nvPr/>
        </p:nvSpPr>
        <p:spPr>
          <a:xfrm rot="10800000">
            <a:off x="5476429" y="550855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27" name="Shape 2527"/>
          <p:cNvSpPr/>
          <p:nvPr/>
        </p:nvSpPr>
        <p:spPr>
          <a:xfrm>
            <a:off x="2486261" y="5301284"/>
            <a:ext cx="486519" cy="265409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28" name="Shape 2528"/>
          <p:cNvSpPr/>
          <p:nvPr/>
        </p:nvSpPr>
        <p:spPr>
          <a:xfrm>
            <a:off x="3374609" y="537491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29" name="Shape 2529"/>
          <p:cNvSpPr/>
          <p:nvPr/>
        </p:nvSpPr>
        <p:spPr>
          <a:xfrm>
            <a:off x="2452562" y="5263254"/>
            <a:ext cx="553917" cy="3666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</a:t>
            </a:r>
            <a:r>
              <a:t>R</a:t>
            </a:r>
            <a:r>
              <a:rPr baseline="-27375"/>
              <a:t>0</a:t>
            </a:r>
          </a:p>
        </p:txBody>
      </p:sp>
      <p:grpSp>
        <p:nvGrpSpPr>
          <p:cNvPr id="2534" name="Group 2534"/>
          <p:cNvGrpSpPr/>
          <p:nvPr/>
        </p:nvGrpSpPr>
        <p:grpSpPr>
          <a:xfrm flipH="1" rot="5400000">
            <a:off x="1215745" y="5789886"/>
            <a:ext cx="227286" cy="355332"/>
            <a:chOff x="0" y="0"/>
            <a:chExt cx="227285" cy="355331"/>
          </a:xfrm>
        </p:grpSpPr>
        <p:sp>
          <p:nvSpPr>
            <p:cNvPr id="2530" name="Shape 2530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533" name="Group 2533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531" name="Shape 2531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532" name="Shape 2532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535" name="Shape 2535"/>
          <p:cNvSpPr/>
          <p:nvPr/>
        </p:nvSpPr>
        <p:spPr>
          <a:xfrm>
            <a:off x="2505778" y="5834848"/>
            <a:ext cx="486519" cy="265409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36" name="Shape 2536"/>
          <p:cNvSpPr/>
          <p:nvPr/>
        </p:nvSpPr>
        <p:spPr>
          <a:xfrm>
            <a:off x="3381426" y="5908479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539" name="Group 2539"/>
          <p:cNvGrpSpPr/>
          <p:nvPr/>
        </p:nvGrpSpPr>
        <p:grpSpPr>
          <a:xfrm flipH="1">
            <a:off x="4005019" y="5967509"/>
            <a:ext cx="1147048" cy="664035"/>
            <a:chOff x="773" y="0"/>
            <a:chExt cx="1147046" cy="664034"/>
          </a:xfrm>
        </p:grpSpPr>
        <p:sp>
          <p:nvSpPr>
            <p:cNvPr id="2537" name="Shape 2537"/>
            <p:cNvSpPr/>
            <p:nvPr/>
          </p:nvSpPr>
          <p:spPr>
            <a:xfrm flipV="1">
              <a:off x="773" y="0"/>
              <a:ext cx="1147048" cy="664035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538" name="Shape 2538"/>
            <p:cNvSpPr/>
            <p:nvPr/>
          </p:nvSpPr>
          <p:spPr>
            <a:xfrm flipV="1">
              <a:off x="94252" y="53196"/>
              <a:ext cx="963266" cy="557643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2540" name="Shape 2540"/>
          <p:cNvSpPr/>
          <p:nvPr/>
        </p:nvSpPr>
        <p:spPr>
          <a:xfrm rot="10800000">
            <a:off x="3952276" y="5924268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41" name="Shape 2541"/>
          <p:cNvSpPr/>
          <p:nvPr/>
        </p:nvSpPr>
        <p:spPr>
          <a:xfrm rot="10800000">
            <a:off x="5476429" y="5793521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42" name="Shape 2542"/>
          <p:cNvSpPr/>
          <p:nvPr/>
        </p:nvSpPr>
        <p:spPr>
          <a:xfrm>
            <a:off x="3939630" y="4139607"/>
            <a:ext cx="317972" cy="42750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800"/>
            </a:lvl1pPr>
          </a:lstStyle>
          <a:p>
            <a:pPr/>
            <a:r>
              <a:t>≡</a:t>
            </a:r>
          </a:p>
        </p:txBody>
      </p:sp>
      <p:sp>
        <p:nvSpPr>
          <p:cNvPr id="2543" name="Shape 2543"/>
          <p:cNvSpPr/>
          <p:nvPr/>
        </p:nvSpPr>
        <p:spPr>
          <a:xfrm flipH="1">
            <a:off x="1775924" y="5821762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44" name="Shape 2544"/>
          <p:cNvSpPr/>
          <p:nvPr/>
        </p:nvSpPr>
        <p:spPr>
          <a:xfrm>
            <a:off x="2472079" y="5796818"/>
            <a:ext cx="553917" cy="3666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</a:t>
            </a:r>
            <a:r>
              <a:t>R</a:t>
            </a:r>
            <a:r>
              <a:rPr baseline="-27375"/>
              <a:t>0</a:t>
            </a:r>
          </a:p>
        </p:txBody>
      </p:sp>
      <p:sp>
        <p:nvSpPr>
          <p:cNvPr id="2545" name="Shape 2545"/>
          <p:cNvSpPr/>
          <p:nvPr/>
        </p:nvSpPr>
        <p:spPr>
          <a:xfrm>
            <a:off x="1688255" y="4835362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2546" name="Shape 2546"/>
          <p:cNvSpPr/>
          <p:nvPr/>
        </p:nvSpPr>
        <p:spPr>
          <a:xfrm>
            <a:off x="1688255" y="6208737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2547" name="Shape 2547"/>
          <p:cNvSpPr/>
          <p:nvPr/>
        </p:nvSpPr>
        <p:spPr>
          <a:xfrm>
            <a:off x="6526582" y="6049904"/>
            <a:ext cx="484176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3</a:t>
            </a:r>
          </a:p>
        </p:txBody>
      </p:sp>
      <p:sp>
        <p:nvSpPr>
          <p:cNvPr id="2548" name="Shape 2548"/>
          <p:cNvSpPr/>
          <p:nvPr/>
        </p:nvSpPr>
        <p:spPr>
          <a:xfrm>
            <a:off x="6443725" y="6414189"/>
            <a:ext cx="649890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549" name="Shape 2549"/>
          <p:cNvSpPr/>
          <p:nvPr/>
        </p:nvSpPr>
        <p:spPr>
          <a:xfrm>
            <a:off x="6453835" y="4943041"/>
            <a:ext cx="484177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2550" name="Shape 2550"/>
          <p:cNvSpPr/>
          <p:nvPr/>
        </p:nvSpPr>
        <p:spPr>
          <a:xfrm>
            <a:off x="6343587" y="4980654"/>
            <a:ext cx="649890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551" name="Shape 2551"/>
          <p:cNvSpPr/>
          <p:nvPr/>
        </p:nvSpPr>
        <p:spPr>
          <a:xfrm>
            <a:off x="3654286" y="6148505"/>
            <a:ext cx="827379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552" name="Shape 2552"/>
          <p:cNvSpPr/>
          <p:nvPr/>
        </p:nvSpPr>
        <p:spPr>
          <a:xfrm>
            <a:off x="3968025" y="4614285"/>
            <a:ext cx="827380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√2 </a:t>
            </a:r>
            <a:r>
              <a:t>R</a:t>
            </a:r>
            <a:r>
              <a:rPr baseline="-27375"/>
              <a:t>0</a:t>
            </a:r>
            <a:r>
              <a:t>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4" name="Shape 2554"/>
          <p:cNvSpPr/>
          <p:nvPr/>
        </p:nvSpPr>
        <p:spPr>
          <a:xfrm>
            <a:off x="1491491" y="4053644"/>
            <a:ext cx="2856728" cy="2641067"/>
          </a:xfrm>
          <a:prstGeom prst="rect">
            <a:avLst/>
          </a:prstGeom>
          <a:solidFill>
            <a:srgbClr val="EAFCD3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555" name="Shape 2555"/>
          <p:cNvSpPr/>
          <p:nvPr/>
        </p:nvSpPr>
        <p:spPr>
          <a:xfrm>
            <a:off x="2284855" y="4739177"/>
            <a:ext cx="1282701" cy="1282701"/>
          </a:xfrm>
          <a:prstGeom prst="ellipse">
            <a:avLst/>
          </a:prstGeom>
          <a:solidFill>
            <a:srgbClr val="EAFCD3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556" name="Shape 2556"/>
          <p:cNvSpPr/>
          <p:nvPr/>
        </p:nvSpPr>
        <p:spPr>
          <a:xfrm>
            <a:off x="1489658" y="5017622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2557" name="Shape 2557"/>
          <p:cNvSpPr/>
          <p:nvPr/>
        </p:nvSpPr>
        <p:spPr>
          <a:xfrm>
            <a:off x="931030" y="522812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558" name="Shape 2558"/>
          <p:cNvSpPr/>
          <p:nvPr/>
        </p:nvSpPr>
        <p:spPr>
          <a:xfrm>
            <a:off x="2677767" y="375430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559" name="Shape 2559"/>
          <p:cNvSpPr/>
          <p:nvPr/>
        </p:nvSpPr>
        <p:spPr>
          <a:xfrm>
            <a:off x="4437204" y="522812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2560" name="Shape 2560"/>
          <p:cNvSpPr/>
          <p:nvPr/>
        </p:nvSpPr>
        <p:spPr>
          <a:xfrm>
            <a:off x="1976047" y="4429744"/>
            <a:ext cx="1887617" cy="1888867"/>
          </a:xfrm>
          <a:prstGeom prst="ellipse">
            <a:avLst/>
          </a:prstGeom>
          <a:ln w="114300">
            <a:solidFill>
              <a:srgbClr val="E8B9A4"/>
            </a:solidFill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pic>
        <p:nvPicPr>
          <p:cNvPr id="2561" name="pasted-image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2891524" y="4293950"/>
            <a:ext cx="1099519" cy="1089432"/>
          </a:xfrm>
          <a:prstGeom prst="rect">
            <a:avLst/>
          </a:prstGeom>
          <a:ln w="12700">
            <a:miter lim="400000"/>
          </a:ln>
        </p:spPr>
      </p:pic>
      <p:pic>
        <p:nvPicPr>
          <p:cNvPr id="2562" name="pasted-image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 rot="10800000">
            <a:off x="1840137" y="5364200"/>
            <a:ext cx="1099519" cy="1089432"/>
          </a:xfrm>
          <a:prstGeom prst="rect">
            <a:avLst/>
          </a:prstGeom>
          <a:ln w="12700">
            <a:miter lim="400000"/>
          </a:ln>
        </p:spPr>
      </p:pic>
      <p:sp>
        <p:nvSpPr>
          <p:cNvPr id="2563" name="Shape 2563"/>
          <p:cNvSpPr/>
          <p:nvPr/>
        </p:nvSpPr>
        <p:spPr>
          <a:xfrm>
            <a:off x="1491491" y="5323432"/>
            <a:ext cx="471476" cy="114328"/>
          </a:xfrm>
          <a:prstGeom prst="rect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564" name="Shape 2564"/>
          <p:cNvSpPr/>
          <p:nvPr/>
        </p:nvSpPr>
        <p:spPr>
          <a:xfrm>
            <a:off x="3864841" y="5317014"/>
            <a:ext cx="471476" cy="114327"/>
          </a:xfrm>
          <a:prstGeom prst="rect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565" name="Shape 2565"/>
          <p:cNvSpPr/>
          <p:nvPr/>
        </p:nvSpPr>
        <p:spPr>
          <a:xfrm>
            <a:off x="2865648" y="4054634"/>
            <a:ext cx="108414" cy="390910"/>
          </a:xfrm>
          <a:prstGeom prst="rect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566" name="Shape 2566"/>
          <p:cNvSpPr/>
          <p:nvPr/>
        </p:nvSpPr>
        <p:spPr>
          <a:xfrm>
            <a:off x="2859298" y="6315512"/>
            <a:ext cx="108414" cy="390909"/>
          </a:xfrm>
          <a:prstGeom prst="rect">
            <a:avLst/>
          </a:prstGeom>
          <a:solidFill>
            <a:srgbClr val="E8B9A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567" name="Shape 2567"/>
          <p:cNvSpPr/>
          <p:nvPr/>
        </p:nvSpPr>
        <p:spPr>
          <a:xfrm>
            <a:off x="2671417" y="6714651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4</a:t>
            </a:r>
          </a:p>
        </p:txBody>
      </p:sp>
      <p:sp>
        <p:nvSpPr>
          <p:cNvPr id="2568" name="Shape 2568"/>
          <p:cNvSpPr/>
          <p:nvPr/>
        </p:nvSpPr>
        <p:spPr>
          <a:xfrm>
            <a:off x="1395560" y="6054750"/>
            <a:ext cx="827380" cy="6489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  <a:r>
              <a:t>/√2,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569" name="Shape 2569"/>
          <p:cNvSpPr/>
          <p:nvPr/>
        </p:nvSpPr>
        <p:spPr>
          <a:xfrm>
            <a:off x="3324876" y="4192691"/>
            <a:ext cx="827379" cy="6489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  <a:r>
              <a:t>/√2,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570" name="Shape 2570"/>
          <p:cNvSpPr/>
          <p:nvPr/>
        </p:nvSpPr>
        <p:spPr>
          <a:xfrm>
            <a:off x="2157897" y="4821341"/>
            <a:ext cx="761003" cy="3669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  <a:r>
              <a:t>, λ/4</a:t>
            </a:r>
          </a:p>
        </p:txBody>
      </p:sp>
      <p:sp>
        <p:nvSpPr>
          <p:cNvPr id="2571" name="Shape 2571"/>
          <p:cNvSpPr/>
          <p:nvPr/>
        </p:nvSpPr>
        <p:spPr>
          <a:xfrm>
            <a:off x="2806553" y="5621539"/>
            <a:ext cx="761003" cy="3669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  <a:r>
              <a:t>, λ/4</a:t>
            </a:r>
          </a:p>
        </p:txBody>
      </p:sp>
      <p:sp>
        <p:nvSpPr>
          <p:cNvPr id="2572" name="Shape 2572"/>
          <p:cNvSpPr/>
          <p:nvPr/>
        </p:nvSpPr>
        <p:spPr>
          <a:xfrm>
            <a:off x="2459938" y="4044516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2573" name="Shape 2573"/>
          <p:cNvSpPr/>
          <p:nvPr/>
        </p:nvSpPr>
        <p:spPr>
          <a:xfrm>
            <a:off x="2976646" y="6421737"/>
            <a:ext cx="420817" cy="34827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2574" name="Shape 2574"/>
          <p:cNvSpPr/>
          <p:nvPr/>
        </p:nvSpPr>
        <p:spPr>
          <a:xfrm>
            <a:off x="3968600" y="5439262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</a:p>
        </p:txBody>
      </p:sp>
      <p:sp>
        <p:nvSpPr>
          <p:cNvPr id="2575" name="Shape 2575"/>
          <p:cNvSpPr/>
          <p:nvPr/>
        </p:nvSpPr>
        <p:spPr>
          <a:xfrm flipV="1">
            <a:off x="6037124" y="4676048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580" name="Group 2580"/>
          <p:cNvGrpSpPr/>
          <p:nvPr/>
        </p:nvGrpSpPr>
        <p:grpSpPr>
          <a:xfrm>
            <a:off x="5569478" y="4629321"/>
            <a:ext cx="227286" cy="355333"/>
            <a:chOff x="0" y="0"/>
            <a:chExt cx="227285" cy="355331"/>
          </a:xfrm>
        </p:grpSpPr>
        <p:sp>
          <p:nvSpPr>
            <p:cNvPr id="2576" name="Shape 2576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579" name="Group 2579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577" name="Shape 2577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578" name="Shape 2578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581" name="Shape 2581"/>
          <p:cNvSpPr/>
          <p:nvPr/>
        </p:nvSpPr>
        <p:spPr>
          <a:xfrm>
            <a:off x="5993681" y="4629321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82" name="Shape 2582"/>
          <p:cNvSpPr/>
          <p:nvPr/>
        </p:nvSpPr>
        <p:spPr>
          <a:xfrm flipH="1" flipV="1">
            <a:off x="6758107" y="4662807"/>
            <a:ext cx="1" cy="132539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583" name="Shape 2583"/>
          <p:cNvSpPr/>
          <p:nvPr/>
        </p:nvSpPr>
        <p:spPr>
          <a:xfrm flipV="1">
            <a:off x="6768194" y="5981498"/>
            <a:ext cx="1308604" cy="16787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584" name="Shape 2584"/>
          <p:cNvSpPr/>
          <p:nvPr/>
        </p:nvSpPr>
        <p:spPr>
          <a:xfrm rot="8100000">
            <a:off x="6725380" y="595909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85" name="Shape 2585"/>
          <p:cNvSpPr/>
          <p:nvPr/>
        </p:nvSpPr>
        <p:spPr>
          <a:xfrm flipH="1" flipV="1">
            <a:off x="6759230" y="4767863"/>
            <a:ext cx="1" cy="1113035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586" name="Shape 2586"/>
          <p:cNvSpPr/>
          <p:nvPr/>
        </p:nvSpPr>
        <p:spPr>
          <a:xfrm flipH="1">
            <a:off x="6880647" y="5992534"/>
            <a:ext cx="1113034" cy="1300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587" name="Shape 2587"/>
          <p:cNvSpPr/>
          <p:nvPr/>
        </p:nvSpPr>
        <p:spPr>
          <a:xfrm rot="10800000">
            <a:off x="6728928" y="4650669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88" name="Shape 2588"/>
          <p:cNvSpPr/>
          <p:nvPr/>
        </p:nvSpPr>
        <p:spPr>
          <a:xfrm rot="10800000">
            <a:off x="8067855" y="5954036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89" name="Shape 2589"/>
          <p:cNvSpPr/>
          <p:nvPr/>
        </p:nvSpPr>
        <p:spPr>
          <a:xfrm flipH="1" flipV="1">
            <a:off x="6781375" y="4676048"/>
            <a:ext cx="1325390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590" name="Shape 2590"/>
          <p:cNvSpPr/>
          <p:nvPr/>
        </p:nvSpPr>
        <p:spPr>
          <a:xfrm flipH="1">
            <a:off x="8100065" y="4686135"/>
            <a:ext cx="16787" cy="130860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591" name="Shape 2591"/>
          <p:cNvSpPr/>
          <p:nvPr/>
        </p:nvSpPr>
        <p:spPr>
          <a:xfrm flipH="1" rot="8100000">
            <a:off x="8077964" y="4643015"/>
            <a:ext cx="71099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592" name="Shape 2592"/>
          <p:cNvSpPr/>
          <p:nvPr/>
        </p:nvSpPr>
        <p:spPr>
          <a:xfrm flipH="1" flipV="1">
            <a:off x="6886430" y="4677171"/>
            <a:ext cx="1113035" cy="1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593" name="Shape 2593"/>
          <p:cNvSpPr/>
          <p:nvPr/>
        </p:nvSpPr>
        <p:spPr>
          <a:xfrm flipV="1">
            <a:off x="8111101" y="4798588"/>
            <a:ext cx="1301" cy="1113034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594" name="Shape 2594"/>
          <p:cNvSpPr/>
          <p:nvPr/>
        </p:nvSpPr>
        <p:spPr>
          <a:xfrm>
            <a:off x="7060672" y="4775463"/>
            <a:ext cx="685245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, λ/4</a:t>
            </a:r>
          </a:p>
        </p:txBody>
      </p:sp>
      <p:sp>
        <p:nvSpPr>
          <p:cNvPr id="2595" name="Shape 2595"/>
          <p:cNvSpPr/>
          <p:nvPr/>
        </p:nvSpPr>
        <p:spPr>
          <a:xfrm>
            <a:off x="7079874" y="5598264"/>
            <a:ext cx="685245" cy="34241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, λ/4</a:t>
            </a:r>
          </a:p>
        </p:txBody>
      </p:sp>
      <p:sp>
        <p:nvSpPr>
          <p:cNvPr id="2596" name="Shape 2596"/>
          <p:cNvSpPr/>
          <p:nvPr/>
        </p:nvSpPr>
        <p:spPr>
          <a:xfrm>
            <a:off x="5983913" y="5026024"/>
            <a:ext cx="743325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597" name="Shape 2597"/>
          <p:cNvSpPr/>
          <p:nvPr/>
        </p:nvSpPr>
        <p:spPr>
          <a:xfrm>
            <a:off x="8139996" y="5026024"/>
            <a:ext cx="743325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598" name="Shape 2598"/>
          <p:cNvSpPr/>
          <p:nvPr/>
        </p:nvSpPr>
        <p:spPr>
          <a:xfrm>
            <a:off x="5617107" y="423166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599" name="Shape 2599"/>
          <p:cNvSpPr/>
          <p:nvPr/>
        </p:nvSpPr>
        <p:spPr>
          <a:xfrm>
            <a:off x="8692102" y="426506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600" name="Shape 2600"/>
          <p:cNvSpPr/>
          <p:nvPr/>
        </p:nvSpPr>
        <p:spPr>
          <a:xfrm>
            <a:off x="5632859" y="562342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4</a:t>
            </a:r>
          </a:p>
        </p:txBody>
      </p:sp>
      <p:sp>
        <p:nvSpPr>
          <p:cNvPr id="2601" name="Shape 2601"/>
          <p:cNvSpPr/>
          <p:nvPr/>
        </p:nvSpPr>
        <p:spPr>
          <a:xfrm>
            <a:off x="8729605" y="562342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grpSp>
        <p:nvGrpSpPr>
          <p:cNvPr id="2606" name="Group 2606"/>
          <p:cNvGrpSpPr/>
          <p:nvPr/>
        </p:nvGrpSpPr>
        <p:grpSpPr>
          <a:xfrm>
            <a:off x="9046821" y="4629321"/>
            <a:ext cx="227287" cy="355333"/>
            <a:chOff x="0" y="0"/>
            <a:chExt cx="227285" cy="355331"/>
          </a:xfrm>
        </p:grpSpPr>
        <p:sp>
          <p:nvSpPr>
            <p:cNvPr id="2602" name="Shape 2602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605" name="Group 2605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603" name="Shape 2603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604" name="Shape 2604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607" name="Shape 2607"/>
          <p:cNvSpPr/>
          <p:nvPr/>
        </p:nvSpPr>
        <p:spPr>
          <a:xfrm flipV="1">
            <a:off x="6077153" y="5982687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608" name="Shape 2608"/>
          <p:cNvSpPr/>
          <p:nvPr/>
        </p:nvSpPr>
        <p:spPr>
          <a:xfrm>
            <a:off x="6033711" y="5935960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611" name="Group 2611"/>
          <p:cNvGrpSpPr/>
          <p:nvPr/>
        </p:nvGrpSpPr>
        <p:grpSpPr>
          <a:xfrm flipH="1">
            <a:off x="8133186" y="4629321"/>
            <a:ext cx="724397" cy="114405"/>
            <a:chOff x="0" y="0"/>
            <a:chExt cx="724396" cy="114403"/>
          </a:xfrm>
        </p:grpSpPr>
        <p:sp>
          <p:nvSpPr>
            <p:cNvPr id="2609" name="Shape 2609"/>
            <p:cNvSpPr/>
            <p:nvPr/>
          </p:nvSpPr>
          <p:spPr>
            <a:xfrm flipV="1">
              <a:off x="43442" y="46726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10" name="Shape 2610"/>
            <p:cNvSpPr/>
            <p:nvPr/>
          </p:nvSpPr>
          <p:spPr>
            <a:xfrm>
              <a:off x="0" y="0"/>
              <a:ext cx="113828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grpSp>
        <p:nvGrpSpPr>
          <p:cNvPr id="2614" name="Group 2614"/>
          <p:cNvGrpSpPr/>
          <p:nvPr/>
        </p:nvGrpSpPr>
        <p:grpSpPr>
          <a:xfrm flipH="1">
            <a:off x="8133186" y="5944511"/>
            <a:ext cx="724397" cy="114405"/>
            <a:chOff x="0" y="0"/>
            <a:chExt cx="724396" cy="114403"/>
          </a:xfrm>
        </p:grpSpPr>
        <p:sp>
          <p:nvSpPr>
            <p:cNvPr id="2612" name="Shape 2612"/>
            <p:cNvSpPr/>
            <p:nvPr/>
          </p:nvSpPr>
          <p:spPr>
            <a:xfrm flipV="1">
              <a:off x="43442" y="46726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13" name="Shape 2613"/>
            <p:cNvSpPr/>
            <p:nvPr/>
          </p:nvSpPr>
          <p:spPr>
            <a:xfrm>
              <a:off x="0" y="0"/>
              <a:ext cx="113828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grpSp>
        <p:nvGrpSpPr>
          <p:cNvPr id="2619" name="Group 2619"/>
          <p:cNvGrpSpPr/>
          <p:nvPr/>
        </p:nvGrpSpPr>
        <p:grpSpPr>
          <a:xfrm>
            <a:off x="9044732" y="5945042"/>
            <a:ext cx="227286" cy="355332"/>
            <a:chOff x="0" y="0"/>
            <a:chExt cx="227285" cy="355331"/>
          </a:xfrm>
        </p:grpSpPr>
        <p:sp>
          <p:nvSpPr>
            <p:cNvPr id="2615" name="Shape 2615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618" name="Group 2618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616" name="Shape 2616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617" name="Shape 2617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grpSp>
        <p:nvGrpSpPr>
          <p:cNvPr id="2624" name="Group 2624"/>
          <p:cNvGrpSpPr/>
          <p:nvPr/>
        </p:nvGrpSpPr>
        <p:grpSpPr>
          <a:xfrm>
            <a:off x="5602310" y="5945042"/>
            <a:ext cx="227287" cy="355332"/>
            <a:chOff x="0" y="0"/>
            <a:chExt cx="227285" cy="355331"/>
          </a:xfrm>
        </p:grpSpPr>
        <p:sp>
          <p:nvSpPr>
            <p:cNvPr id="2620" name="Shape 2620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623" name="Group 2623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621" name="Shape 2621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622" name="Shape 2622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625" name="Shape 2625"/>
          <p:cNvSpPr/>
          <p:nvPr/>
        </p:nvSpPr>
        <p:spPr>
          <a:xfrm flipH="1" flipV="1">
            <a:off x="5436414" y="5325502"/>
            <a:ext cx="3752421" cy="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626" name="Shape 2626"/>
          <p:cNvSpPr/>
          <p:nvPr/>
        </p:nvSpPr>
        <p:spPr>
          <a:xfrm>
            <a:off x="7437163" y="4188048"/>
            <a:ext cx="1" cy="216864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627" name="Shape 2627"/>
          <p:cNvSpPr/>
          <p:nvPr/>
        </p:nvSpPr>
        <p:spPr>
          <a:xfrm>
            <a:off x="5418361" y="5179452"/>
            <a:ext cx="207492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>
                <a:solidFill>
                  <a:schemeClr val="accent1"/>
                </a:solidFill>
              </a:defRPr>
            </a:lvl1pPr>
          </a:lstStyle>
          <a:p>
            <a:pPr/>
            <a:r>
              <a:t>A</a:t>
            </a:r>
          </a:p>
        </p:txBody>
      </p:sp>
      <p:sp>
        <p:nvSpPr>
          <p:cNvPr id="2628" name="Shape 2628"/>
          <p:cNvSpPr/>
          <p:nvPr/>
        </p:nvSpPr>
        <p:spPr>
          <a:xfrm>
            <a:off x="9022128" y="5157112"/>
            <a:ext cx="233884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>
                <a:solidFill>
                  <a:schemeClr val="accent1"/>
                </a:solidFill>
              </a:defRPr>
            </a:lvl1pPr>
          </a:lstStyle>
          <a:p>
            <a:pPr/>
            <a:r>
              <a:t>A’</a:t>
            </a:r>
          </a:p>
        </p:txBody>
      </p:sp>
      <p:sp>
        <p:nvSpPr>
          <p:cNvPr id="2629" name="Shape 2629"/>
          <p:cNvSpPr/>
          <p:nvPr/>
        </p:nvSpPr>
        <p:spPr>
          <a:xfrm>
            <a:off x="7318749" y="4114590"/>
            <a:ext cx="20749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>
                <a:solidFill>
                  <a:schemeClr val="accent1"/>
                </a:solidFill>
              </a:defRPr>
            </a:lvl1pPr>
          </a:lstStyle>
          <a:p>
            <a:pPr/>
            <a:r>
              <a:t>B</a:t>
            </a:r>
          </a:p>
        </p:txBody>
      </p:sp>
      <p:sp>
        <p:nvSpPr>
          <p:cNvPr id="2630" name="Shape 2630"/>
          <p:cNvSpPr/>
          <p:nvPr/>
        </p:nvSpPr>
        <p:spPr>
          <a:xfrm>
            <a:off x="7313667" y="6341665"/>
            <a:ext cx="24699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>
                <a:solidFill>
                  <a:schemeClr val="accent1"/>
                </a:solidFill>
              </a:defRPr>
            </a:lvl1pPr>
          </a:lstStyle>
          <a:p>
            <a:pPr/>
            <a:r>
              <a:t>B’</a:t>
            </a:r>
          </a:p>
        </p:txBody>
      </p:sp>
      <p:sp>
        <p:nvSpPr>
          <p:cNvPr id="2631" name="Shape 2631"/>
          <p:cNvSpPr/>
          <p:nvPr/>
        </p:nvSpPr>
        <p:spPr>
          <a:xfrm>
            <a:off x="5919418" y="466452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632" name="Shape 2632"/>
          <p:cNvSpPr/>
          <p:nvPr/>
        </p:nvSpPr>
        <p:spPr>
          <a:xfrm>
            <a:off x="5919418" y="6000569"/>
            <a:ext cx="420818" cy="34827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633" name="Shape 2633"/>
          <p:cNvSpPr/>
          <p:nvPr/>
        </p:nvSpPr>
        <p:spPr>
          <a:xfrm>
            <a:off x="8268610" y="466452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634" name="Shape 2634"/>
          <p:cNvSpPr/>
          <p:nvPr/>
        </p:nvSpPr>
        <p:spPr>
          <a:xfrm>
            <a:off x="8338840" y="6000569"/>
            <a:ext cx="420818" cy="34827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20" name="Group 2720"/>
          <p:cNvGrpSpPr/>
          <p:nvPr/>
        </p:nvGrpSpPr>
        <p:grpSpPr>
          <a:xfrm>
            <a:off x="1488267" y="4325410"/>
            <a:ext cx="6048433" cy="2297754"/>
            <a:chOff x="0" y="0"/>
            <a:chExt cx="6048432" cy="2297753"/>
          </a:xfrm>
        </p:grpSpPr>
        <p:sp>
          <p:nvSpPr>
            <p:cNvPr id="2636" name="Shape 2636"/>
            <p:cNvSpPr/>
            <p:nvPr/>
          </p:nvSpPr>
          <p:spPr>
            <a:xfrm flipV="1">
              <a:off x="1122460" y="1954796"/>
              <a:ext cx="1024145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37" name="Shape 2637"/>
            <p:cNvSpPr/>
            <p:nvPr/>
          </p:nvSpPr>
          <p:spPr>
            <a:xfrm flipV="1">
              <a:off x="2116157" y="631308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2642" name="Group 2642"/>
            <p:cNvGrpSpPr/>
            <p:nvPr/>
          </p:nvGrpSpPr>
          <p:grpSpPr>
            <a:xfrm>
              <a:off x="793461" y="1208711"/>
              <a:ext cx="227286" cy="355333"/>
              <a:chOff x="0" y="0"/>
              <a:chExt cx="227285" cy="355331"/>
            </a:xfrm>
          </p:grpSpPr>
          <p:sp>
            <p:nvSpPr>
              <p:cNvPr id="2638" name="Shape 2638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2641" name="Group 2641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2639" name="Shape 2639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2640" name="Shape 2640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  <p:sp>
          <p:nvSpPr>
            <p:cNvPr id="2643" name="Shape 2643"/>
            <p:cNvSpPr/>
            <p:nvPr/>
          </p:nvSpPr>
          <p:spPr>
            <a:xfrm>
              <a:off x="2072714" y="584581"/>
              <a:ext cx="113829" cy="114405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644" name="Shape 2644"/>
            <p:cNvSpPr/>
            <p:nvPr/>
          </p:nvSpPr>
          <p:spPr>
            <a:xfrm flipH="1" flipV="1">
              <a:off x="2837140" y="618067"/>
              <a:ext cx="1" cy="132539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45" name="Shape 2645"/>
            <p:cNvSpPr/>
            <p:nvPr/>
          </p:nvSpPr>
          <p:spPr>
            <a:xfrm flipV="1">
              <a:off x="2847227" y="1936758"/>
              <a:ext cx="1308604" cy="16787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46" name="Shape 2646"/>
            <p:cNvSpPr/>
            <p:nvPr/>
          </p:nvSpPr>
          <p:spPr>
            <a:xfrm rot="8100000">
              <a:off x="2804413" y="1914352"/>
              <a:ext cx="71100" cy="71710"/>
            </a:xfrm>
            <a:prstGeom prst="ellipse">
              <a:avLst/>
            </a:prstGeom>
            <a:solidFill>
              <a:schemeClr val="accent1"/>
            </a:solidFill>
            <a:ln w="1905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647" name="Shape 2647"/>
            <p:cNvSpPr/>
            <p:nvPr/>
          </p:nvSpPr>
          <p:spPr>
            <a:xfrm flipH="1" flipV="1">
              <a:off x="2838263" y="723122"/>
              <a:ext cx="1" cy="1113035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48" name="Shape 2648"/>
            <p:cNvSpPr/>
            <p:nvPr/>
          </p:nvSpPr>
          <p:spPr>
            <a:xfrm flipH="1">
              <a:off x="2959680" y="1947794"/>
              <a:ext cx="1113034" cy="1300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49" name="Shape 2649"/>
            <p:cNvSpPr/>
            <p:nvPr/>
          </p:nvSpPr>
          <p:spPr>
            <a:xfrm rot="10800000">
              <a:off x="2807961" y="605928"/>
              <a:ext cx="71100" cy="71711"/>
            </a:xfrm>
            <a:prstGeom prst="ellipse">
              <a:avLst/>
            </a:prstGeom>
            <a:solidFill>
              <a:schemeClr val="accent1"/>
            </a:solidFill>
            <a:ln w="1905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650" name="Shape 2650"/>
            <p:cNvSpPr/>
            <p:nvPr/>
          </p:nvSpPr>
          <p:spPr>
            <a:xfrm rot="10800000">
              <a:off x="4146888" y="1909296"/>
              <a:ext cx="71100" cy="71711"/>
            </a:xfrm>
            <a:prstGeom prst="ellipse">
              <a:avLst/>
            </a:prstGeom>
            <a:solidFill>
              <a:schemeClr val="accent1"/>
            </a:solidFill>
            <a:ln w="1905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651" name="Shape 2651"/>
            <p:cNvSpPr/>
            <p:nvPr/>
          </p:nvSpPr>
          <p:spPr>
            <a:xfrm flipH="1" flipV="1">
              <a:off x="2860408" y="631308"/>
              <a:ext cx="1325390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52" name="Shape 2652"/>
            <p:cNvSpPr/>
            <p:nvPr/>
          </p:nvSpPr>
          <p:spPr>
            <a:xfrm flipH="1">
              <a:off x="4179098" y="641394"/>
              <a:ext cx="16787" cy="1308605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53" name="Shape 2653"/>
            <p:cNvSpPr/>
            <p:nvPr/>
          </p:nvSpPr>
          <p:spPr>
            <a:xfrm flipH="1" rot="8100000">
              <a:off x="4156997" y="598275"/>
              <a:ext cx="71100" cy="71710"/>
            </a:xfrm>
            <a:prstGeom prst="ellipse">
              <a:avLst/>
            </a:prstGeom>
            <a:solidFill>
              <a:schemeClr val="accent1"/>
            </a:solidFill>
            <a:ln w="1905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654" name="Shape 2654"/>
            <p:cNvSpPr/>
            <p:nvPr/>
          </p:nvSpPr>
          <p:spPr>
            <a:xfrm flipH="1" flipV="1">
              <a:off x="2965463" y="632431"/>
              <a:ext cx="1113035" cy="1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55" name="Shape 2655"/>
            <p:cNvSpPr/>
            <p:nvPr/>
          </p:nvSpPr>
          <p:spPr>
            <a:xfrm flipV="1">
              <a:off x="4190134" y="753848"/>
              <a:ext cx="1301" cy="1113034"/>
            </a:xfrm>
            <a:prstGeom prst="line">
              <a:avLst/>
            </a:prstGeom>
            <a:noFill/>
            <a:ln w="63500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56" name="Shape 2656"/>
            <p:cNvSpPr/>
            <p:nvPr/>
          </p:nvSpPr>
          <p:spPr>
            <a:xfrm>
              <a:off x="3139705" y="730723"/>
              <a:ext cx="685245" cy="34241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50800" tIns="50800" rIns="50800" bIns="50800" numCol="1" anchor="t">
              <a:spAutoFit/>
            </a:bodyPr>
            <a:lstStyle/>
            <a:p>
              <a:pPr marL="40639" marR="40639" algn="r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30428"/>
                <a:t>0</a:t>
              </a:r>
              <a:r>
                <a:t>, λ/4</a:t>
              </a:r>
            </a:p>
          </p:txBody>
        </p:sp>
        <p:sp>
          <p:nvSpPr>
            <p:cNvPr id="2657" name="Shape 2657"/>
            <p:cNvSpPr/>
            <p:nvPr/>
          </p:nvSpPr>
          <p:spPr>
            <a:xfrm>
              <a:off x="3158907" y="1553524"/>
              <a:ext cx="685245" cy="34241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50800" tIns="50800" rIns="50800" bIns="50800" numCol="1" anchor="t">
              <a:spAutoFit/>
            </a:bodyPr>
            <a:lstStyle/>
            <a:p>
              <a:pPr marL="40639" marR="40639" algn="r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30428"/>
                <a:t>0</a:t>
              </a:r>
              <a:r>
                <a:t>, λ/4</a:t>
              </a:r>
            </a:p>
          </p:txBody>
        </p:sp>
        <p:sp>
          <p:nvSpPr>
            <p:cNvPr id="2658" name="Shape 2658"/>
            <p:cNvSpPr/>
            <p:nvPr/>
          </p:nvSpPr>
          <p:spPr>
            <a:xfrm>
              <a:off x="2062946" y="981284"/>
              <a:ext cx="743325" cy="59895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50800" tIns="50800" rIns="50800" bIns="50800" numCol="1" anchor="t">
              <a:spAutoFit/>
            </a:bodyPr>
            <a:lstStyle/>
            <a:p>
              <a:pPr marL="40639" marR="40639" algn="r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30428"/>
                <a:t>0</a:t>
              </a:r>
              <a:r>
                <a:t>/√2, </a:t>
              </a:r>
            </a:p>
            <a:p>
              <a:pPr marL="40639" marR="40639" algn="r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λ/4</a:t>
              </a:r>
            </a:p>
          </p:txBody>
        </p:sp>
        <p:sp>
          <p:nvSpPr>
            <p:cNvPr id="2659" name="Shape 2659"/>
            <p:cNvSpPr/>
            <p:nvPr/>
          </p:nvSpPr>
          <p:spPr>
            <a:xfrm>
              <a:off x="4219029" y="981284"/>
              <a:ext cx="743325" cy="59895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50800" tIns="50800" rIns="50800" bIns="50800" numCol="1" anchor="t">
              <a:sp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30428"/>
                <a:t>0</a:t>
              </a:r>
              <a:r>
                <a:t>/√2, </a:t>
              </a:r>
            </a:p>
            <a:p>
              <a: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λ/4</a:t>
              </a:r>
            </a:p>
          </p:txBody>
        </p:sp>
        <p:sp>
          <p:nvSpPr>
            <p:cNvPr id="2660" name="Shape 2660"/>
            <p:cNvSpPr/>
            <p:nvPr/>
          </p:nvSpPr>
          <p:spPr>
            <a:xfrm>
              <a:off x="1887540" y="220323"/>
              <a:ext cx="484177" cy="292101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algn="ctr">
                <a:defRPr sz="1400"/>
              </a:lvl1pPr>
            </a:lstStyle>
            <a:p>
              <a:pPr/>
              <a:r>
                <a:t>Tor 1</a:t>
              </a:r>
            </a:p>
          </p:txBody>
        </p:sp>
        <p:sp>
          <p:nvSpPr>
            <p:cNvPr id="2661" name="Shape 2661"/>
            <p:cNvSpPr/>
            <p:nvPr/>
          </p:nvSpPr>
          <p:spPr>
            <a:xfrm>
              <a:off x="4586613" y="220323"/>
              <a:ext cx="484176" cy="292101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algn="ctr">
                <a:defRPr sz="1400"/>
              </a:lvl1pPr>
            </a:lstStyle>
            <a:p>
              <a:pPr/>
              <a:r>
                <a:t>Tor 2</a:t>
              </a:r>
            </a:p>
          </p:txBody>
        </p:sp>
        <p:sp>
          <p:nvSpPr>
            <p:cNvPr id="2662" name="Shape 2662"/>
            <p:cNvSpPr/>
            <p:nvPr/>
          </p:nvSpPr>
          <p:spPr>
            <a:xfrm>
              <a:off x="1927570" y="1546432"/>
              <a:ext cx="484176" cy="292101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algn="ctr">
                <a:defRPr sz="1400"/>
              </a:lvl1pPr>
            </a:lstStyle>
            <a:p>
              <a:pPr/>
              <a:r>
                <a:t>Tor 4</a:t>
              </a:r>
            </a:p>
          </p:txBody>
        </p:sp>
        <p:sp>
          <p:nvSpPr>
            <p:cNvPr id="2663" name="Shape 2663"/>
            <p:cNvSpPr/>
            <p:nvPr/>
          </p:nvSpPr>
          <p:spPr>
            <a:xfrm>
              <a:off x="4550833" y="1546432"/>
              <a:ext cx="484176" cy="292101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algn="ctr">
                <a:defRPr sz="1400"/>
              </a:lvl1pPr>
            </a:lstStyle>
            <a:p>
              <a:pPr/>
              <a:r>
                <a:t>Tor 3</a:t>
              </a:r>
            </a:p>
          </p:txBody>
        </p:sp>
        <p:grpSp>
          <p:nvGrpSpPr>
            <p:cNvPr id="2668" name="Group 2668"/>
            <p:cNvGrpSpPr/>
            <p:nvPr/>
          </p:nvGrpSpPr>
          <p:grpSpPr>
            <a:xfrm>
              <a:off x="5821147" y="597210"/>
              <a:ext cx="227286" cy="355332"/>
              <a:chOff x="0" y="0"/>
              <a:chExt cx="227285" cy="355331"/>
            </a:xfrm>
          </p:grpSpPr>
          <p:sp>
            <p:nvSpPr>
              <p:cNvPr id="2664" name="Shape 2664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2667" name="Group 2667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2665" name="Shape 2665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2666" name="Shape 2666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  <p:sp>
          <p:nvSpPr>
            <p:cNvPr id="2669" name="Shape 2669"/>
            <p:cNvSpPr/>
            <p:nvPr/>
          </p:nvSpPr>
          <p:spPr>
            <a:xfrm flipV="1">
              <a:off x="2156186" y="1937947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70" name="Shape 2670"/>
            <p:cNvSpPr/>
            <p:nvPr/>
          </p:nvSpPr>
          <p:spPr>
            <a:xfrm>
              <a:off x="2112744" y="1891220"/>
              <a:ext cx="113828" cy="114405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673" name="Group 2673"/>
            <p:cNvGrpSpPr/>
            <p:nvPr/>
          </p:nvGrpSpPr>
          <p:grpSpPr>
            <a:xfrm flipH="1">
              <a:off x="4212219" y="584581"/>
              <a:ext cx="724397" cy="114405"/>
              <a:chOff x="0" y="0"/>
              <a:chExt cx="724396" cy="114403"/>
            </a:xfrm>
          </p:grpSpPr>
          <p:sp>
            <p:nvSpPr>
              <p:cNvPr id="2671" name="Shape 2671"/>
              <p:cNvSpPr/>
              <p:nvPr/>
            </p:nvSpPr>
            <p:spPr>
              <a:xfrm flipV="1">
                <a:off x="43442" y="46726"/>
                <a:ext cx="680955" cy="1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672" name="Shape 2672"/>
              <p:cNvSpPr/>
              <p:nvPr/>
            </p:nvSpPr>
            <p:spPr>
              <a:xfrm>
                <a:off x="0" y="0"/>
                <a:ext cx="113828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</p:grpSp>
        <p:grpSp>
          <p:nvGrpSpPr>
            <p:cNvPr id="2676" name="Group 2676"/>
            <p:cNvGrpSpPr/>
            <p:nvPr/>
          </p:nvGrpSpPr>
          <p:grpSpPr>
            <a:xfrm flipH="1">
              <a:off x="4212219" y="1899771"/>
              <a:ext cx="724397" cy="114405"/>
              <a:chOff x="0" y="0"/>
              <a:chExt cx="724396" cy="114403"/>
            </a:xfrm>
          </p:grpSpPr>
          <p:sp>
            <p:nvSpPr>
              <p:cNvPr id="2674" name="Shape 2674"/>
              <p:cNvSpPr/>
              <p:nvPr/>
            </p:nvSpPr>
            <p:spPr>
              <a:xfrm flipV="1">
                <a:off x="43442" y="46726"/>
                <a:ext cx="680955" cy="1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675" name="Shape 2675"/>
              <p:cNvSpPr/>
              <p:nvPr/>
            </p:nvSpPr>
            <p:spPr>
              <a:xfrm>
                <a:off x="0" y="0"/>
                <a:ext cx="113828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</p:grpSp>
        <p:grpSp>
          <p:nvGrpSpPr>
            <p:cNvPr id="2681" name="Group 2681"/>
            <p:cNvGrpSpPr/>
            <p:nvPr/>
          </p:nvGrpSpPr>
          <p:grpSpPr>
            <a:xfrm>
              <a:off x="5818375" y="1900301"/>
              <a:ext cx="227287" cy="355333"/>
              <a:chOff x="0" y="0"/>
              <a:chExt cx="227285" cy="355331"/>
            </a:xfrm>
          </p:grpSpPr>
          <p:sp>
            <p:nvSpPr>
              <p:cNvPr id="2677" name="Shape 2677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2680" name="Group 2680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2678" name="Shape 2678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2679" name="Shape 2679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  <p:grpSp>
          <p:nvGrpSpPr>
            <p:cNvPr id="2686" name="Group 2686"/>
            <p:cNvGrpSpPr/>
            <p:nvPr/>
          </p:nvGrpSpPr>
          <p:grpSpPr>
            <a:xfrm>
              <a:off x="957016" y="1900301"/>
              <a:ext cx="227286" cy="355333"/>
              <a:chOff x="0" y="0"/>
              <a:chExt cx="227285" cy="355331"/>
            </a:xfrm>
          </p:grpSpPr>
          <p:sp>
            <p:nvSpPr>
              <p:cNvPr id="2682" name="Shape 2682"/>
              <p:cNvSpPr/>
              <p:nvPr/>
            </p:nvSpPr>
            <p:spPr>
              <a:xfrm>
                <a:off x="56728" y="0"/>
                <a:ext cx="113829" cy="114404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FF26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grpSp>
            <p:nvGrpSpPr>
              <p:cNvPr id="2685" name="Group 2685"/>
              <p:cNvGrpSpPr/>
              <p:nvPr/>
            </p:nvGrpSpPr>
            <p:grpSpPr>
              <a:xfrm>
                <a:off x="0" y="128046"/>
                <a:ext cx="227286" cy="227286"/>
                <a:chOff x="0" y="0"/>
                <a:chExt cx="227285" cy="227285"/>
              </a:xfrm>
            </p:grpSpPr>
            <p:sp>
              <p:nvSpPr>
                <p:cNvPr id="2683" name="Shape 2683"/>
                <p:cNvSpPr/>
                <p:nvPr/>
              </p:nvSpPr>
              <p:spPr>
                <a:xfrm flipV="1">
                  <a:off x="-1" y="215242"/>
                  <a:ext cx="227287" cy="1"/>
                </a:xfrm>
                <a:prstGeom prst="line">
                  <a:avLst/>
                </a:prstGeom>
                <a:noFill/>
                <a:ln w="2540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2684" name="Shape 2684"/>
                <p:cNvSpPr/>
                <p:nvPr/>
              </p:nvSpPr>
              <p:spPr>
                <a:xfrm flipH="1" flipV="1">
                  <a:off x="121314" y="0"/>
                  <a:ext cx="267" cy="227286"/>
                </a:xfrm>
                <a:prstGeom prst="line">
                  <a:avLst/>
                </a:prstGeom>
                <a:noFill/>
                <a:ln w="19050" cap="flat">
                  <a:solidFill>
                    <a:srgbClr val="000000"/>
                  </a:solidFill>
                  <a:prstDash val="solid"/>
                  <a:round/>
                </a:ln>
                <a:effectLst/>
              </p:spPr>
              <p:txBody>
                <a:bodyPr wrap="square" lIns="50800" tIns="50800" rIns="50800" bIns="50800" numCol="1" anchor="ctr">
                  <a:noAutofit/>
                </a:bodyPr>
                <a:lstStyle/>
                <a:p>
                  <a:pPr/>
                </a:p>
              </p:txBody>
            </p:sp>
          </p:grpSp>
        </p:grpSp>
        <p:sp>
          <p:nvSpPr>
            <p:cNvPr id="2687" name="Shape 2687"/>
            <p:cNvSpPr/>
            <p:nvPr/>
          </p:nvSpPr>
          <p:spPr>
            <a:xfrm>
              <a:off x="2155311" y="613438"/>
              <a:ext cx="420817" cy="348276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30428"/>
                <a:t>0</a:t>
              </a:r>
            </a:p>
          </p:txBody>
        </p:sp>
        <p:sp>
          <p:nvSpPr>
            <p:cNvPr id="2688" name="Shape 2688"/>
            <p:cNvSpPr/>
            <p:nvPr/>
          </p:nvSpPr>
          <p:spPr>
            <a:xfrm>
              <a:off x="2155311" y="1949478"/>
              <a:ext cx="420817" cy="348276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30428"/>
                <a:t>0</a:t>
              </a:r>
            </a:p>
          </p:txBody>
        </p:sp>
        <p:sp>
          <p:nvSpPr>
            <p:cNvPr id="2689" name="Shape 2689"/>
            <p:cNvSpPr/>
            <p:nvPr/>
          </p:nvSpPr>
          <p:spPr>
            <a:xfrm>
              <a:off x="4504503" y="613438"/>
              <a:ext cx="420818" cy="348276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30428"/>
                <a:t>0</a:t>
              </a:r>
            </a:p>
          </p:txBody>
        </p:sp>
        <p:sp>
          <p:nvSpPr>
            <p:cNvPr id="2690" name="Shape 2690"/>
            <p:cNvSpPr/>
            <p:nvPr/>
          </p:nvSpPr>
          <p:spPr>
            <a:xfrm>
              <a:off x="4574733" y="1949478"/>
              <a:ext cx="420817" cy="348276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4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30428"/>
                <a:t>0</a:t>
              </a:r>
            </a:p>
          </p:txBody>
        </p:sp>
        <p:sp>
          <p:nvSpPr>
            <p:cNvPr id="2691" name="Shape 2691"/>
            <p:cNvSpPr/>
            <p:nvPr/>
          </p:nvSpPr>
          <p:spPr>
            <a:xfrm>
              <a:off x="0" y="702395"/>
              <a:ext cx="741152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2</a:t>
              </a:r>
              <a:r>
                <a:rPr u="sng"/>
                <a:t>U</a:t>
              </a:r>
              <a:r>
                <a:rPr baseline="-25000"/>
                <a:t>01</a:t>
              </a:r>
            </a:p>
          </p:txBody>
        </p:sp>
        <p:sp>
          <p:nvSpPr>
            <p:cNvPr id="2692" name="Shape 2692"/>
            <p:cNvSpPr/>
            <p:nvPr/>
          </p:nvSpPr>
          <p:spPr>
            <a:xfrm flipH="1">
              <a:off x="907104" y="615189"/>
              <a:ext cx="1" cy="606213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93" name="Shape 2693"/>
            <p:cNvSpPr/>
            <p:nvPr/>
          </p:nvSpPr>
          <p:spPr>
            <a:xfrm flipV="1">
              <a:off x="903980" y="629131"/>
              <a:ext cx="1191746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94" name="Shape 2694"/>
            <p:cNvSpPr/>
            <p:nvPr/>
          </p:nvSpPr>
          <p:spPr>
            <a:xfrm>
              <a:off x="746809" y="755272"/>
              <a:ext cx="317501" cy="317501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697" name="Group 2697"/>
            <p:cNvGrpSpPr/>
            <p:nvPr/>
          </p:nvGrpSpPr>
          <p:grpSpPr>
            <a:xfrm>
              <a:off x="1277186" y="458478"/>
              <a:ext cx="517571" cy="366614"/>
              <a:chOff x="0" y="0"/>
              <a:chExt cx="517570" cy="366612"/>
            </a:xfrm>
          </p:grpSpPr>
          <p:sp>
            <p:nvSpPr>
              <p:cNvPr id="2695" name="Shape 2695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2696" name="Shape 2696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sp>
          <p:nvSpPr>
            <p:cNvPr id="2698" name="Shape 2698"/>
            <p:cNvSpPr/>
            <p:nvPr/>
          </p:nvSpPr>
          <p:spPr>
            <a:xfrm flipH="1">
              <a:off x="701520" y="693460"/>
              <a:ext cx="1" cy="44967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miter lim="400000"/>
              <a:tailEnd type="triangle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699" name="Shape 2699"/>
            <p:cNvSpPr/>
            <p:nvPr/>
          </p:nvSpPr>
          <p:spPr>
            <a:xfrm flipV="1">
              <a:off x="4936615" y="639606"/>
              <a:ext cx="944318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2702" name="Group 2702"/>
            <p:cNvGrpSpPr/>
            <p:nvPr/>
          </p:nvGrpSpPr>
          <p:grpSpPr>
            <a:xfrm>
              <a:off x="5262491" y="458478"/>
              <a:ext cx="517572" cy="366614"/>
              <a:chOff x="0" y="0"/>
              <a:chExt cx="517570" cy="366612"/>
            </a:xfrm>
          </p:grpSpPr>
          <p:sp>
            <p:nvSpPr>
              <p:cNvPr id="2700" name="Shape 2700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2701" name="Shape 2701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grpSp>
          <p:nvGrpSpPr>
            <p:cNvPr id="2705" name="Group 2705"/>
            <p:cNvGrpSpPr/>
            <p:nvPr/>
          </p:nvGrpSpPr>
          <p:grpSpPr>
            <a:xfrm>
              <a:off x="1330092" y="1773668"/>
              <a:ext cx="517572" cy="366614"/>
              <a:chOff x="0" y="0"/>
              <a:chExt cx="517570" cy="366612"/>
            </a:xfrm>
          </p:grpSpPr>
          <p:sp>
            <p:nvSpPr>
              <p:cNvPr id="2703" name="Shape 2703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2704" name="Shape 2704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sp>
          <p:nvSpPr>
            <p:cNvPr id="2706" name="Shape 2706"/>
            <p:cNvSpPr/>
            <p:nvPr/>
          </p:nvSpPr>
          <p:spPr>
            <a:xfrm flipV="1">
              <a:off x="4945714" y="1954796"/>
              <a:ext cx="926120" cy="1"/>
            </a:xfrm>
            <a:prstGeom prst="line">
              <a:avLst/>
            </a:prstGeom>
            <a:noFill/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2709" name="Group 2709"/>
            <p:cNvGrpSpPr/>
            <p:nvPr/>
          </p:nvGrpSpPr>
          <p:grpSpPr>
            <a:xfrm>
              <a:off x="5253393" y="1773668"/>
              <a:ext cx="517572" cy="366614"/>
              <a:chOff x="0" y="0"/>
              <a:chExt cx="517570" cy="366612"/>
            </a:xfrm>
          </p:grpSpPr>
          <p:sp>
            <p:nvSpPr>
              <p:cNvPr id="2707" name="Shape 2707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2708" name="Shape 2708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6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7375"/>
                  <a:t>0</a:t>
                </a:r>
              </a:p>
            </p:txBody>
          </p:sp>
        </p:grpSp>
        <p:sp>
          <p:nvSpPr>
            <p:cNvPr id="2710" name="Shape 2710"/>
            <p:cNvSpPr/>
            <p:nvPr/>
          </p:nvSpPr>
          <p:spPr>
            <a:xfrm flipH="1">
              <a:off x="1239640" y="912393"/>
              <a:ext cx="517569" cy="1"/>
            </a:xfrm>
            <a:prstGeom prst="line">
              <a:avLst/>
            </a:prstGeom>
            <a:noFill/>
            <a:ln w="19050" cap="flat">
              <a:solidFill>
                <a:schemeClr val="accent1"/>
              </a:solidFill>
              <a:prstDash val="solid"/>
              <a:miter lim="400000"/>
              <a:tailEnd type="arrow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711" name="Shape 2711"/>
            <p:cNvSpPr/>
            <p:nvPr/>
          </p:nvSpPr>
          <p:spPr>
            <a:xfrm>
              <a:off x="1242498" y="374720"/>
              <a:ext cx="517569" cy="1"/>
            </a:xfrm>
            <a:prstGeom prst="line">
              <a:avLst/>
            </a:prstGeom>
            <a:noFill/>
            <a:ln w="19050" cap="flat">
              <a:solidFill>
                <a:schemeClr val="accent1"/>
              </a:solidFill>
              <a:prstDash val="solid"/>
              <a:miter lim="400000"/>
              <a:tailEnd type="arrow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712" name="Shape 2712"/>
            <p:cNvSpPr/>
            <p:nvPr/>
          </p:nvSpPr>
          <p:spPr>
            <a:xfrm flipH="1">
              <a:off x="1266815" y="1692482"/>
              <a:ext cx="517569" cy="1"/>
            </a:xfrm>
            <a:prstGeom prst="line">
              <a:avLst/>
            </a:prstGeom>
            <a:noFill/>
            <a:ln w="19050" cap="flat">
              <a:solidFill>
                <a:schemeClr val="accent1"/>
              </a:solidFill>
              <a:prstDash val="solid"/>
              <a:miter lim="400000"/>
              <a:tailEnd type="arrow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713" name="Shape 2713"/>
            <p:cNvSpPr/>
            <p:nvPr/>
          </p:nvSpPr>
          <p:spPr>
            <a:xfrm>
              <a:off x="5263921" y="380188"/>
              <a:ext cx="517569" cy="1"/>
            </a:xfrm>
            <a:prstGeom prst="line">
              <a:avLst/>
            </a:prstGeom>
            <a:noFill/>
            <a:ln w="19050" cap="flat">
              <a:solidFill>
                <a:schemeClr val="accent1"/>
              </a:solidFill>
              <a:prstDash val="solid"/>
              <a:miter lim="400000"/>
              <a:tailEnd type="arrow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714" name="Shape 2714"/>
            <p:cNvSpPr/>
            <p:nvPr/>
          </p:nvSpPr>
          <p:spPr>
            <a:xfrm>
              <a:off x="5263921" y="1724733"/>
              <a:ext cx="517569" cy="1"/>
            </a:xfrm>
            <a:prstGeom prst="line">
              <a:avLst/>
            </a:prstGeom>
            <a:noFill/>
            <a:ln w="19050" cap="flat">
              <a:solidFill>
                <a:schemeClr val="accent1"/>
              </a:solidFill>
              <a:prstDash val="solid"/>
              <a:miter lim="400000"/>
              <a:tailEnd type="arrow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715" name="Shape 2715"/>
            <p:cNvSpPr/>
            <p:nvPr/>
          </p:nvSpPr>
          <p:spPr>
            <a:xfrm>
              <a:off x="1311491" y="0"/>
              <a:ext cx="579299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i="1" sz="1600">
                  <a:solidFill>
                    <a:schemeClr val="accent1"/>
                  </a:solidFill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a</a:t>
              </a:r>
              <a:r>
                <a:rPr baseline="-27375"/>
                <a:t>1</a:t>
              </a:r>
            </a:p>
          </p:txBody>
        </p:sp>
        <p:sp>
          <p:nvSpPr>
            <p:cNvPr id="2716" name="Shape 2716"/>
            <p:cNvSpPr/>
            <p:nvPr/>
          </p:nvSpPr>
          <p:spPr>
            <a:xfrm>
              <a:off x="1344883" y="892953"/>
              <a:ext cx="579299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i="1" sz="1600">
                  <a:solidFill>
                    <a:schemeClr val="accent1"/>
                  </a:solidFill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b</a:t>
              </a:r>
              <a:r>
                <a:rPr baseline="-27375"/>
                <a:t>1</a:t>
              </a:r>
            </a:p>
          </p:txBody>
        </p:sp>
        <p:sp>
          <p:nvSpPr>
            <p:cNvPr id="2717" name="Shape 2717"/>
            <p:cNvSpPr/>
            <p:nvPr/>
          </p:nvSpPr>
          <p:spPr>
            <a:xfrm>
              <a:off x="5327828" y="0"/>
              <a:ext cx="579298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i="1" sz="1600">
                  <a:solidFill>
                    <a:schemeClr val="accent1"/>
                  </a:solidFill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b</a:t>
              </a:r>
              <a:r>
                <a:rPr baseline="-27375"/>
                <a:t>2</a:t>
              </a:r>
            </a:p>
          </p:txBody>
        </p:sp>
        <p:sp>
          <p:nvSpPr>
            <p:cNvPr id="2718" name="Shape 2718"/>
            <p:cNvSpPr/>
            <p:nvPr/>
          </p:nvSpPr>
          <p:spPr>
            <a:xfrm>
              <a:off x="5360455" y="1354627"/>
              <a:ext cx="579299" cy="431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i="1" sz="1600">
                  <a:solidFill>
                    <a:schemeClr val="accent1"/>
                  </a:solidFill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b</a:t>
              </a:r>
              <a:r>
                <a:rPr baseline="-27375"/>
                <a:t>3</a:t>
              </a:r>
            </a:p>
          </p:txBody>
        </p:sp>
        <p:sp>
          <p:nvSpPr>
            <p:cNvPr id="2719" name="Shape 2719"/>
            <p:cNvSpPr/>
            <p:nvPr/>
          </p:nvSpPr>
          <p:spPr>
            <a:xfrm>
              <a:off x="1353933" y="1323383"/>
              <a:ext cx="579299" cy="34241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i="1" sz="1600">
                  <a:solidFill>
                    <a:schemeClr val="accent1"/>
                  </a:solidFill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u="sng"/>
                <a:t>b</a:t>
              </a:r>
              <a:r>
                <a:rPr baseline="-27375"/>
                <a:t>4</a:t>
              </a:r>
            </a:p>
          </p:txBody>
        </p:sp>
      </p:grpSp>
    </p:spTree>
  </p:cSld>
  <p:clrMapOvr>
    <a:masterClrMapping/>
  </p:clrMapOvr>
  <p:transition xmlns:p14="http://schemas.microsoft.com/office/powerpoint/2010/main" spd="med" advClick="1" p14:dur="1000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Shape 259"/>
          <p:cNvSpPr/>
          <p:nvPr/>
        </p:nvSpPr>
        <p:spPr>
          <a:xfrm flipV="1">
            <a:off x="2298689" y="3292486"/>
            <a:ext cx="1003321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60" name="Shape 260"/>
          <p:cNvSpPr/>
          <p:nvPr/>
        </p:nvSpPr>
        <p:spPr>
          <a:xfrm>
            <a:off x="2336793" y="4554998"/>
            <a:ext cx="94934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80" name="Group 280"/>
          <p:cNvGrpSpPr/>
          <p:nvPr/>
        </p:nvGrpSpPr>
        <p:grpSpPr>
          <a:xfrm>
            <a:off x="782881" y="317500"/>
            <a:ext cx="2600065" cy="2060018"/>
            <a:chOff x="0" y="0"/>
            <a:chExt cx="2600063" cy="2060017"/>
          </a:xfrm>
        </p:grpSpPr>
        <p:sp>
          <p:nvSpPr>
            <p:cNvPr id="261" name="Shape 261"/>
            <p:cNvSpPr/>
            <p:nvPr/>
          </p:nvSpPr>
          <p:spPr>
            <a:xfrm>
              <a:off x="954599" y="0"/>
              <a:ext cx="671787" cy="2921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algn="ctr">
                <a:defRPr sz="1400"/>
              </a:lvl1pPr>
            </a:lstStyle>
            <a:p>
              <a:pPr/>
              <a:r>
                <a:t>Zweitor</a:t>
              </a:r>
            </a:p>
          </p:txBody>
        </p:sp>
        <p:sp>
          <p:nvSpPr>
            <p:cNvPr id="262" name="Shape 262"/>
            <p:cNvSpPr/>
            <p:nvPr/>
          </p:nvSpPr>
          <p:spPr>
            <a:xfrm>
              <a:off x="119295" y="1655762"/>
              <a:ext cx="463871" cy="404256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50800" tIns="50800" rIns="50800" bIns="50800" numCol="1" anchor="t">
              <a:sp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b="1">
                  <a:solidFill>
                    <a:srgbClr val="0085CC"/>
                  </a:solidFill>
                  <a:uFill>
                    <a:solidFill>
                      <a:srgbClr val="0085CC"/>
                    </a:solidFill>
                  </a:uFill>
                </a:rPr>
                <a:t>R</a:t>
              </a:r>
              <a:r>
                <a:rPr b="1" baseline="-25000">
                  <a:solidFill>
                    <a:srgbClr val="0085CC"/>
                  </a:solidFill>
                  <a:uFill>
                    <a:solidFill>
                      <a:srgbClr val="0085CC"/>
                    </a:solidFill>
                  </a:uFill>
                </a:rPr>
                <a:t>W</a:t>
              </a:r>
            </a:p>
          </p:txBody>
        </p:sp>
        <p:sp>
          <p:nvSpPr>
            <p:cNvPr id="263" name="Shape 263"/>
            <p:cNvSpPr/>
            <p:nvPr/>
          </p:nvSpPr>
          <p:spPr>
            <a:xfrm flipH="1">
              <a:off x="57382" y="283005"/>
              <a:ext cx="7575" cy="1580721"/>
            </a:xfrm>
            <a:prstGeom prst="line">
              <a:avLst/>
            </a:prstGeom>
            <a:noFill/>
            <a:ln w="9525" cap="flat">
              <a:solidFill>
                <a:srgbClr val="000000"/>
              </a:solidFill>
              <a:prstDash val="dash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4" name="Shape 264"/>
            <p:cNvSpPr/>
            <p:nvPr/>
          </p:nvSpPr>
          <p:spPr>
            <a:xfrm>
              <a:off x="2539803" y="275596"/>
              <a:ext cx="431" cy="1561142"/>
            </a:xfrm>
            <a:prstGeom prst="line">
              <a:avLst/>
            </a:prstGeom>
            <a:noFill/>
            <a:ln w="9525" cap="flat">
              <a:solidFill>
                <a:srgbClr val="000000"/>
              </a:solidFill>
              <a:prstDash val="dash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5" name="Shape 265"/>
            <p:cNvSpPr/>
            <p:nvPr/>
          </p:nvSpPr>
          <p:spPr>
            <a:xfrm>
              <a:off x="1929045" y="1651000"/>
              <a:ext cx="463871" cy="404256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50800" tIns="50800" rIns="50800" bIns="50800" numCol="1" anchor="t">
              <a:sp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rPr b="1">
                  <a:solidFill>
                    <a:srgbClr val="0085CC"/>
                  </a:solidFill>
                  <a:uFill>
                    <a:solidFill>
                      <a:srgbClr val="0085CC"/>
                    </a:solidFill>
                  </a:uFill>
                </a:rPr>
                <a:t>R</a:t>
              </a:r>
              <a:r>
                <a:rPr b="1" baseline="-25000">
                  <a:solidFill>
                    <a:srgbClr val="0085CC"/>
                  </a:solidFill>
                  <a:uFill>
                    <a:solidFill>
                      <a:srgbClr val="0085CC"/>
                    </a:solidFill>
                  </a:uFill>
                </a:rPr>
                <a:t>W</a:t>
              </a:r>
            </a:p>
          </p:txBody>
        </p:sp>
        <p:sp>
          <p:nvSpPr>
            <p:cNvPr id="266" name="Shape 266"/>
            <p:cNvSpPr/>
            <p:nvPr/>
          </p:nvSpPr>
          <p:spPr>
            <a:xfrm>
              <a:off x="366945" y="355600"/>
              <a:ext cx="1879601" cy="127000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ctr">
                <a:defRPr sz="3000">
                  <a:solidFill>
                    <a:srgbClr val="FFFFFF"/>
                  </a:solidFill>
                  <a:effectLst>
                    <a:outerShdw sx="100000" sy="100000" kx="0" ky="0" algn="b" rotWithShape="0" blurRad="38100" dist="12700" dir="5400000">
                      <a:srgbClr val="000000">
                        <a:alpha val="50000"/>
                      </a:srgbClr>
                    </a:outerShdw>
                  </a:effectLst>
                  <a:latin typeface="+mj-lt"/>
                  <a:ea typeface="+mj-ea"/>
                  <a:cs typeface="+mj-cs"/>
                  <a:sym typeface="Gill Sans"/>
                </a:defRPr>
              </a:pPr>
            </a:p>
          </p:txBody>
        </p:sp>
        <p:sp>
          <p:nvSpPr>
            <p:cNvPr id="267" name="Shape 267"/>
            <p:cNvSpPr/>
            <p:nvPr/>
          </p:nvSpPr>
          <p:spPr>
            <a:xfrm flipH="1">
              <a:off x="11345" y="1367234"/>
              <a:ext cx="2583459" cy="6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8" name="Shape 268"/>
            <p:cNvSpPr/>
            <p:nvPr/>
          </p:nvSpPr>
          <p:spPr>
            <a:xfrm flipH="1">
              <a:off x="62143" y="607012"/>
              <a:ext cx="2478690" cy="2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69" name="Shape 269"/>
            <p:cNvSpPr/>
            <p:nvPr/>
          </p:nvSpPr>
          <p:spPr>
            <a:xfrm>
              <a:off x="2486257" y="546100"/>
              <a:ext cx="113807" cy="114526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0" name="Shape 270"/>
            <p:cNvSpPr/>
            <p:nvPr/>
          </p:nvSpPr>
          <p:spPr>
            <a:xfrm>
              <a:off x="2486257" y="1308100"/>
              <a:ext cx="113807" cy="114526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1" name="Shape 271"/>
            <p:cNvSpPr/>
            <p:nvPr/>
          </p:nvSpPr>
          <p:spPr>
            <a:xfrm rot="10800000">
              <a:off x="12700" y="558800"/>
              <a:ext cx="113806" cy="114526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2" name="Shape 272"/>
            <p:cNvSpPr/>
            <p:nvPr/>
          </p:nvSpPr>
          <p:spPr>
            <a:xfrm rot="10800000">
              <a:off x="0" y="1308100"/>
              <a:ext cx="113806" cy="114526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3" name="Shape 273"/>
            <p:cNvSpPr/>
            <p:nvPr/>
          </p:nvSpPr>
          <p:spPr>
            <a:xfrm>
              <a:off x="1304631" y="612923"/>
              <a:ext cx="7988" cy="758678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74" name="Shape 274"/>
            <p:cNvSpPr/>
            <p:nvPr/>
          </p:nvSpPr>
          <p:spPr>
            <a:xfrm>
              <a:off x="532045" y="685800"/>
              <a:ext cx="533401" cy="360822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R</a:t>
              </a:r>
            </a:p>
          </p:txBody>
        </p:sp>
        <p:sp>
          <p:nvSpPr>
            <p:cNvPr id="275" name="Shape 275"/>
            <p:cNvSpPr/>
            <p:nvPr/>
          </p:nvSpPr>
          <p:spPr>
            <a:xfrm>
              <a:off x="576018" y="508000"/>
              <a:ext cx="482601" cy="22860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6" name="Shape 276"/>
            <p:cNvSpPr/>
            <p:nvPr/>
          </p:nvSpPr>
          <p:spPr>
            <a:xfrm rot="5400000">
              <a:off x="1242132" y="800100"/>
              <a:ext cx="127001" cy="35560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000000">
                  <a:alpha val="0"/>
                </a:srgbClr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7" name="Shape 277"/>
            <p:cNvSpPr/>
            <p:nvPr/>
          </p:nvSpPr>
          <p:spPr>
            <a:xfrm flipV="1">
              <a:off x="1134744" y="920425"/>
              <a:ext cx="342975" cy="1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78" name="Shape 278"/>
            <p:cNvSpPr/>
            <p:nvPr/>
          </p:nvSpPr>
          <p:spPr>
            <a:xfrm flipV="1">
              <a:off x="1134818" y="1048860"/>
              <a:ext cx="342975" cy="12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79" name="Shape 279"/>
            <p:cNvSpPr/>
            <p:nvPr/>
          </p:nvSpPr>
          <p:spPr>
            <a:xfrm>
              <a:off x="1350718" y="1064189"/>
              <a:ext cx="294628" cy="335422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38100" tIns="38100" rIns="38100" bIns="38100" numCol="1" anchor="ctr">
              <a:spAutoFit/>
            </a:bodyPr>
            <a:lstStyle>
              <a:lvl1pPr marL="40639" marR="40639" defTabSz="914400">
                <a:spcBef>
                  <a:spcPts val="400"/>
                </a:spcBef>
                <a:buClr>
                  <a:srgbClr val="0085CC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lvl1pPr>
            </a:lstStyle>
            <a:p>
              <a:pPr/>
              <a:r>
                <a:t>C</a:t>
              </a:r>
            </a:p>
          </p:txBody>
        </p:sp>
      </p:grpSp>
      <p:sp>
        <p:nvSpPr>
          <p:cNvPr id="281" name="Shape 281"/>
          <p:cNvSpPr/>
          <p:nvPr/>
        </p:nvSpPr>
        <p:spPr>
          <a:xfrm>
            <a:off x="4335462" y="3703637"/>
            <a:ext cx="540145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5000"/>
              <a:t>W, </a:t>
            </a:r>
          </a:p>
        </p:txBody>
      </p:sp>
      <p:sp>
        <p:nvSpPr>
          <p:cNvPr id="282" name="Shape 282"/>
          <p:cNvSpPr/>
          <p:nvPr/>
        </p:nvSpPr>
        <p:spPr>
          <a:xfrm>
            <a:off x="5753100" y="3289300"/>
            <a:ext cx="1003300" cy="6369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3" name="Shape 283"/>
          <p:cNvSpPr/>
          <p:nvPr/>
        </p:nvSpPr>
        <p:spPr>
          <a:xfrm flipV="1">
            <a:off x="5794365" y="4546602"/>
            <a:ext cx="949336" cy="476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4" name="Shape 284"/>
          <p:cNvSpPr/>
          <p:nvPr/>
        </p:nvSpPr>
        <p:spPr>
          <a:xfrm flipV="1">
            <a:off x="3340100" y="4552950"/>
            <a:ext cx="2714625" cy="1588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5" name="Shape 285"/>
          <p:cNvSpPr/>
          <p:nvPr/>
        </p:nvSpPr>
        <p:spPr>
          <a:xfrm flipV="1">
            <a:off x="3338512" y="3289300"/>
            <a:ext cx="2719388" cy="3175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6" name="Shape 286"/>
          <p:cNvSpPr/>
          <p:nvPr/>
        </p:nvSpPr>
        <p:spPr>
          <a:xfrm>
            <a:off x="5943600" y="4495800"/>
            <a:ext cx="113828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87" name="Shape 287"/>
          <p:cNvSpPr/>
          <p:nvPr/>
        </p:nvSpPr>
        <p:spPr>
          <a:xfrm>
            <a:off x="5930900" y="3238500"/>
            <a:ext cx="113828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88" name="Shape 288"/>
          <p:cNvSpPr/>
          <p:nvPr/>
        </p:nvSpPr>
        <p:spPr>
          <a:xfrm>
            <a:off x="4838700" y="3721100"/>
            <a:ext cx="229693" cy="381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Bradley Hand ITC TT-Bold"/>
                <a:ea typeface="Bradley Hand ITC TT-Bold"/>
                <a:cs typeface="Bradley Hand ITC TT-Bold"/>
                <a:sym typeface="Bradley Hand ITC TT-Bold"/>
              </a:defRPr>
            </a:lvl1pPr>
          </a:lstStyle>
          <a:p>
            <a:pPr>
              <a:defRPr>
                <a:latin typeface="+mn-lt"/>
                <a:ea typeface="+mn-ea"/>
                <a:cs typeface="+mn-cs"/>
                <a:sym typeface="Arial"/>
              </a:defRPr>
            </a:pPr>
            <a:r>
              <a:rPr>
                <a:latin typeface="Bradley Hand ITC TT-Bold"/>
                <a:ea typeface="Bradley Hand ITC TT-Bold"/>
                <a:cs typeface="Bradley Hand ITC TT-Bold"/>
                <a:sym typeface="Bradley Hand ITC TT-Bold"/>
              </a:rPr>
              <a:t>l</a:t>
            </a:r>
          </a:p>
        </p:txBody>
      </p:sp>
      <p:grpSp>
        <p:nvGrpSpPr>
          <p:cNvPr id="291" name="Group 291"/>
          <p:cNvGrpSpPr/>
          <p:nvPr/>
        </p:nvGrpSpPr>
        <p:grpSpPr>
          <a:xfrm>
            <a:off x="1612899" y="3860800"/>
            <a:ext cx="321680" cy="584200"/>
            <a:chOff x="0" y="0"/>
            <a:chExt cx="321678" cy="584200"/>
          </a:xfrm>
        </p:grpSpPr>
        <p:sp>
          <p:nvSpPr>
            <p:cNvPr id="289" name="Shape 289"/>
            <p:cNvSpPr/>
            <p:nvPr/>
          </p:nvSpPr>
          <p:spPr>
            <a:xfrm flipH="1" flipV="1">
              <a:off x="0" y="9812"/>
              <a:ext cx="321679" cy="4"/>
            </a:xfrm>
            <a:prstGeom prst="line">
              <a:avLst/>
            </a:prstGeom>
            <a:noFill/>
            <a:ln w="25400" cap="flat">
              <a:solidFill>
                <a:srgbClr val="B51A00"/>
              </a:solidFill>
              <a:prstDash val="solid"/>
              <a:miter lim="400000"/>
              <a:headEnd type="stealth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90" name="Shape 290"/>
            <p:cNvSpPr/>
            <p:nvPr/>
          </p:nvSpPr>
          <p:spPr>
            <a:xfrm flipH="1">
              <a:off x="12699" y="0"/>
              <a:ext cx="2" cy="584200"/>
            </a:xfrm>
            <a:prstGeom prst="line">
              <a:avLst/>
            </a:prstGeom>
            <a:noFill/>
            <a:ln w="25400" cap="flat">
              <a:solidFill>
                <a:srgbClr val="B51A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292" name="Shape 292"/>
          <p:cNvSpPr/>
          <p:nvPr/>
        </p:nvSpPr>
        <p:spPr>
          <a:xfrm>
            <a:off x="1447800" y="4508500"/>
            <a:ext cx="379336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Z</a:t>
            </a:r>
            <a:r>
              <a:rPr baseline="-25000"/>
              <a:t>a</a:t>
            </a:r>
          </a:p>
        </p:txBody>
      </p:sp>
      <p:sp>
        <p:nvSpPr>
          <p:cNvPr id="293" name="Shape 293"/>
          <p:cNvSpPr/>
          <p:nvPr/>
        </p:nvSpPr>
        <p:spPr>
          <a:xfrm>
            <a:off x="3269134" y="3227719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94" name="Shape 294"/>
          <p:cNvSpPr/>
          <p:nvPr/>
        </p:nvSpPr>
        <p:spPr>
          <a:xfrm>
            <a:off x="3269134" y="450363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95" name="Shape 295"/>
          <p:cNvSpPr/>
          <p:nvPr/>
        </p:nvSpPr>
        <p:spPr>
          <a:xfrm flipV="1">
            <a:off x="5283200" y="457200"/>
            <a:ext cx="1000125" cy="635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6" name="Shape 296"/>
          <p:cNvSpPr/>
          <p:nvPr/>
        </p:nvSpPr>
        <p:spPr>
          <a:xfrm flipV="1">
            <a:off x="5334000" y="1308100"/>
            <a:ext cx="1001713" cy="635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7" name="Shape 297"/>
          <p:cNvSpPr/>
          <p:nvPr/>
        </p:nvSpPr>
        <p:spPr>
          <a:xfrm>
            <a:off x="6527800" y="444500"/>
            <a:ext cx="1588" cy="862013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8" name="Shape 298"/>
          <p:cNvSpPr/>
          <p:nvPr/>
        </p:nvSpPr>
        <p:spPr>
          <a:xfrm>
            <a:off x="6362700" y="452099"/>
            <a:ext cx="167026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9" name="Shape 299"/>
          <p:cNvSpPr/>
          <p:nvPr/>
        </p:nvSpPr>
        <p:spPr>
          <a:xfrm>
            <a:off x="6350000" y="1309357"/>
            <a:ext cx="177143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0" name="Shape 300"/>
          <p:cNvSpPr/>
          <p:nvPr/>
        </p:nvSpPr>
        <p:spPr>
          <a:xfrm rot="5400000">
            <a:off x="6280942" y="640556"/>
            <a:ext cx="504826" cy="392113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01" name="Shape 301"/>
          <p:cNvSpPr/>
          <p:nvPr/>
        </p:nvSpPr>
        <p:spPr>
          <a:xfrm>
            <a:off x="7518400" y="3644900"/>
            <a:ext cx="1289978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Z</a:t>
            </a:r>
            <a:r>
              <a:rPr baseline="-25000"/>
              <a:t>b</a:t>
            </a:r>
            <a:r>
              <a:t>= R +j X</a:t>
            </a:r>
            <a:r>
              <a:rPr baseline="-5999"/>
              <a:t>L</a:t>
            </a:r>
          </a:p>
        </p:txBody>
      </p:sp>
      <p:sp>
        <p:nvSpPr>
          <p:cNvPr id="302" name="Shape 302"/>
          <p:cNvSpPr/>
          <p:nvPr/>
        </p:nvSpPr>
        <p:spPr>
          <a:xfrm>
            <a:off x="6248400" y="406400"/>
            <a:ext cx="113806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03" name="Shape 303"/>
          <p:cNvSpPr/>
          <p:nvPr/>
        </p:nvSpPr>
        <p:spPr>
          <a:xfrm>
            <a:off x="6273800" y="1244600"/>
            <a:ext cx="113806" cy="114526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04" name="Shape 304"/>
          <p:cNvSpPr/>
          <p:nvPr/>
        </p:nvSpPr>
        <p:spPr>
          <a:xfrm>
            <a:off x="4813300" y="1892300"/>
            <a:ext cx="392173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Y</a:t>
            </a:r>
            <a:r>
              <a:rPr baseline="-25000"/>
              <a:t>p</a:t>
            </a:r>
          </a:p>
        </p:txBody>
      </p:sp>
      <p:sp>
        <p:nvSpPr>
          <p:cNvPr id="305" name="Shape 305"/>
          <p:cNvSpPr/>
          <p:nvPr/>
        </p:nvSpPr>
        <p:spPr>
          <a:xfrm>
            <a:off x="5880100" y="406400"/>
            <a:ext cx="113828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06" name="Shape 306"/>
          <p:cNvSpPr/>
          <p:nvPr/>
        </p:nvSpPr>
        <p:spPr>
          <a:xfrm>
            <a:off x="5880100" y="1257300"/>
            <a:ext cx="113828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310" name="Group 310"/>
          <p:cNvGrpSpPr/>
          <p:nvPr/>
        </p:nvGrpSpPr>
        <p:grpSpPr>
          <a:xfrm>
            <a:off x="5296966" y="460375"/>
            <a:ext cx="645567" cy="2243465"/>
            <a:chOff x="1901" y="0"/>
            <a:chExt cx="645566" cy="2243464"/>
          </a:xfrm>
        </p:grpSpPr>
        <p:sp>
          <p:nvSpPr>
            <p:cNvPr id="307" name="Shape 307"/>
            <p:cNvSpPr/>
            <p:nvPr/>
          </p:nvSpPr>
          <p:spPr>
            <a:xfrm flipH="1">
              <a:off x="1901" y="0"/>
              <a:ext cx="633935" cy="1354634"/>
            </a:xfrm>
            <a:prstGeom prst="line">
              <a:avLst/>
            </a:prstGeom>
            <a:noFill/>
            <a:ln w="28575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308" name="Shape 308"/>
            <p:cNvSpPr/>
            <p:nvPr/>
          </p:nvSpPr>
          <p:spPr>
            <a:xfrm flipH="1">
              <a:off x="13535" y="860425"/>
              <a:ext cx="633934" cy="1354634"/>
            </a:xfrm>
            <a:prstGeom prst="line">
              <a:avLst/>
            </a:prstGeom>
            <a:noFill/>
            <a:ln w="28575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309" name="Shape 309"/>
            <p:cNvSpPr/>
            <p:nvPr/>
          </p:nvSpPr>
          <p:spPr>
            <a:xfrm flipH="1">
              <a:off x="4142" y="1318662"/>
              <a:ext cx="9" cy="924803"/>
            </a:xfrm>
            <a:prstGeom prst="line">
              <a:avLst/>
            </a:prstGeom>
            <a:noFill/>
            <a:ln w="28575" cap="flat">
              <a:solidFill>
                <a:srgbClr val="4349AA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</p:grpSp>
      <p:sp>
        <p:nvSpPr>
          <p:cNvPr id="311" name="Shape 311"/>
          <p:cNvSpPr/>
          <p:nvPr/>
        </p:nvSpPr>
        <p:spPr>
          <a:xfrm rot="5400000">
            <a:off x="6769100" y="3581400"/>
            <a:ext cx="127000" cy="355600"/>
          </a:xfrm>
          <a:prstGeom prst="rect">
            <a:avLst/>
          </a:prstGeom>
          <a:solidFill>
            <a:srgbClr val="FFFFFF"/>
          </a:solidFill>
          <a:ln w="19050">
            <a:solidFill>
              <a:srgbClr val="000000">
                <a:alpha val="0"/>
              </a:srgbClr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12" name="Shape 312"/>
          <p:cNvSpPr/>
          <p:nvPr/>
        </p:nvSpPr>
        <p:spPr>
          <a:xfrm>
            <a:off x="6934200" y="3517900"/>
            <a:ext cx="317500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R</a:t>
            </a:r>
          </a:p>
        </p:txBody>
      </p:sp>
      <p:sp>
        <p:nvSpPr>
          <p:cNvPr id="313" name="Shape 313"/>
          <p:cNvSpPr/>
          <p:nvPr/>
        </p:nvSpPr>
        <p:spPr>
          <a:xfrm>
            <a:off x="6754563" y="3301999"/>
            <a:ext cx="3" cy="124460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14" name="Shape 314"/>
          <p:cNvSpPr/>
          <p:nvPr/>
        </p:nvSpPr>
        <p:spPr>
          <a:xfrm rot="5400000">
            <a:off x="6578600" y="3568700"/>
            <a:ext cx="381000" cy="228600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15" name="Shape 315"/>
          <p:cNvSpPr/>
          <p:nvPr/>
        </p:nvSpPr>
        <p:spPr>
          <a:xfrm>
            <a:off x="6985000" y="3962400"/>
            <a:ext cx="317500" cy="3608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L</a:t>
            </a:r>
          </a:p>
        </p:txBody>
      </p:sp>
      <p:sp>
        <p:nvSpPr>
          <p:cNvPr id="316" name="Shape 316"/>
          <p:cNvSpPr/>
          <p:nvPr/>
        </p:nvSpPr>
        <p:spPr>
          <a:xfrm rot="5400000">
            <a:off x="6578600" y="4025900"/>
            <a:ext cx="381000" cy="228600"/>
          </a:xfrm>
          <a:prstGeom prst="rect">
            <a:avLst/>
          </a:prstGeom>
          <a:solidFill>
            <a:srgbClr val="000000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17" name="Shape 317"/>
          <p:cNvSpPr/>
          <p:nvPr/>
        </p:nvSpPr>
        <p:spPr>
          <a:xfrm>
            <a:off x="2260600" y="4495800"/>
            <a:ext cx="113828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18" name="Shape 318"/>
          <p:cNvSpPr/>
          <p:nvPr/>
        </p:nvSpPr>
        <p:spPr>
          <a:xfrm>
            <a:off x="2260600" y="3251200"/>
            <a:ext cx="113828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19" name="Shape 319"/>
          <p:cNvSpPr/>
          <p:nvPr/>
        </p:nvSpPr>
        <p:spPr>
          <a:xfrm>
            <a:off x="2616200" y="3200400"/>
            <a:ext cx="482600" cy="228600"/>
          </a:xfrm>
          <a:prstGeom prst="rect">
            <a:avLst/>
          </a:prstGeom>
          <a:solidFill>
            <a:srgbClr val="FFFFFF"/>
          </a:solidFill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20" name="Shape 320"/>
          <p:cNvSpPr/>
          <p:nvPr/>
        </p:nvSpPr>
        <p:spPr>
          <a:xfrm>
            <a:off x="2679700" y="3492500"/>
            <a:ext cx="358215" cy="381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X</a:t>
            </a:r>
            <a:r>
              <a:rPr baseline="-25000"/>
              <a:t>s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26" name="Group 2726"/>
          <p:cNvGrpSpPr/>
          <p:nvPr/>
        </p:nvGrpSpPr>
        <p:grpSpPr>
          <a:xfrm>
            <a:off x="1413557" y="6225636"/>
            <a:ext cx="227286" cy="355332"/>
            <a:chOff x="0" y="0"/>
            <a:chExt cx="227285" cy="355331"/>
          </a:xfrm>
        </p:grpSpPr>
        <p:sp>
          <p:nvSpPr>
            <p:cNvPr id="2722" name="Shape 2722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725" name="Group 2725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723" name="Shape 2723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724" name="Shape 2724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727" name="Shape 2727"/>
          <p:cNvSpPr/>
          <p:nvPr/>
        </p:nvSpPr>
        <p:spPr>
          <a:xfrm>
            <a:off x="1906920" y="5652301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2728" name="Shape 2728"/>
          <p:cNvSpPr/>
          <p:nvPr/>
        </p:nvSpPr>
        <p:spPr>
          <a:xfrm flipV="1">
            <a:off x="1584737" y="6282957"/>
            <a:ext cx="2050135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29" name="Shape 2729"/>
          <p:cNvSpPr/>
          <p:nvPr/>
        </p:nvSpPr>
        <p:spPr>
          <a:xfrm>
            <a:off x="1978069" y="6126384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730" name="Shape 2730"/>
          <p:cNvSpPr/>
          <p:nvPr/>
        </p:nvSpPr>
        <p:spPr>
          <a:xfrm flipH="1">
            <a:off x="1894732" y="6046001"/>
            <a:ext cx="484176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731" name="Shape 2731"/>
          <p:cNvSpPr/>
          <p:nvPr/>
        </p:nvSpPr>
        <p:spPr>
          <a:xfrm flipV="1">
            <a:off x="3604424" y="4956718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736" name="Group 2736"/>
          <p:cNvGrpSpPr/>
          <p:nvPr/>
        </p:nvGrpSpPr>
        <p:grpSpPr>
          <a:xfrm>
            <a:off x="1362679" y="4897220"/>
            <a:ext cx="227286" cy="355332"/>
            <a:chOff x="0" y="0"/>
            <a:chExt cx="227285" cy="355331"/>
          </a:xfrm>
        </p:grpSpPr>
        <p:sp>
          <p:nvSpPr>
            <p:cNvPr id="2732" name="Shape 2732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735" name="Group 2735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733" name="Shape 2733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734" name="Shape 2734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737" name="Shape 2737"/>
          <p:cNvSpPr/>
          <p:nvPr/>
        </p:nvSpPr>
        <p:spPr>
          <a:xfrm flipH="1" flipV="1">
            <a:off x="4325408" y="4943477"/>
            <a:ext cx="1" cy="132539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38" name="Shape 2738"/>
          <p:cNvSpPr/>
          <p:nvPr/>
        </p:nvSpPr>
        <p:spPr>
          <a:xfrm flipV="1">
            <a:off x="4335494" y="6262168"/>
            <a:ext cx="1308605" cy="16787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39" name="Shape 2739"/>
          <p:cNvSpPr/>
          <p:nvPr/>
        </p:nvSpPr>
        <p:spPr>
          <a:xfrm rot="8100000">
            <a:off x="4292680" y="6239762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740" name="Shape 2740"/>
          <p:cNvSpPr/>
          <p:nvPr/>
        </p:nvSpPr>
        <p:spPr>
          <a:xfrm flipH="1" flipV="1">
            <a:off x="4326530" y="5048532"/>
            <a:ext cx="1" cy="111303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41" name="Shape 2741"/>
          <p:cNvSpPr/>
          <p:nvPr/>
        </p:nvSpPr>
        <p:spPr>
          <a:xfrm flipH="1">
            <a:off x="4447947" y="6273204"/>
            <a:ext cx="1113035" cy="1300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42" name="Shape 2742"/>
          <p:cNvSpPr/>
          <p:nvPr/>
        </p:nvSpPr>
        <p:spPr>
          <a:xfrm rot="10800000">
            <a:off x="4296228" y="4931338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743" name="Shape 2743"/>
          <p:cNvSpPr/>
          <p:nvPr/>
        </p:nvSpPr>
        <p:spPr>
          <a:xfrm rot="10800000">
            <a:off x="5635155" y="6234706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744" name="Shape 2744"/>
          <p:cNvSpPr/>
          <p:nvPr/>
        </p:nvSpPr>
        <p:spPr>
          <a:xfrm flipH="1" flipV="1">
            <a:off x="4348675" y="4956718"/>
            <a:ext cx="132539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45" name="Shape 2745"/>
          <p:cNvSpPr/>
          <p:nvPr/>
        </p:nvSpPr>
        <p:spPr>
          <a:xfrm flipH="1">
            <a:off x="5667366" y="4966804"/>
            <a:ext cx="16787" cy="1308605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46" name="Shape 2746"/>
          <p:cNvSpPr/>
          <p:nvPr/>
        </p:nvSpPr>
        <p:spPr>
          <a:xfrm flipH="1" rot="8100000">
            <a:off x="5645264" y="4923685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747" name="Shape 2747"/>
          <p:cNvSpPr/>
          <p:nvPr/>
        </p:nvSpPr>
        <p:spPr>
          <a:xfrm flipH="1" flipV="1">
            <a:off x="4453730" y="4957841"/>
            <a:ext cx="1113035" cy="1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48" name="Shape 2748"/>
          <p:cNvSpPr/>
          <p:nvPr/>
        </p:nvSpPr>
        <p:spPr>
          <a:xfrm flipV="1">
            <a:off x="5678402" y="5079258"/>
            <a:ext cx="1300" cy="1113034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49" name="Shape 2749"/>
          <p:cNvSpPr/>
          <p:nvPr/>
        </p:nvSpPr>
        <p:spPr>
          <a:xfrm>
            <a:off x="4627972" y="5056133"/>
            <a:ext cx="685245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, λ/4</a:t>
            </a:r>
          </a:p>
        </p:txBody>
      </p:sp>
      <p:sp>
        <p:nvSpPr>
          <p:cNvPr id="2750" name="Shape 2750"/>
          <p:cNvSpPr/>
          <p:nvPr/>
        </p:nvSpPr>
        <p:spPr>
          <a:xfrm>
            <a:off x="4647174" y="5878934"/>
            <a:ext cx="685245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, λ/4</a:t>
            </a:r>
          </a:p>
        </p:txBody>
      </p:sp>
      <p:sp>
        <p:nvSpPr>
          <p:cNvPr id="2751" name="Shape 2751"/>
          <p:cNvSpPr/>
          <p:nvPr/>
        </p:nvSpPr>
        <p:spPr>
          <a:xfrm>
            <a:off x="3551213" y="5306694"/>
            <a:ext cx="743325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752" name="Shape 2752"/>
          <p:cNvSpPr/>
          <p:nvPr/>
        </p:nvSpPr>
        <p:spPr>
          <a:xfrm>
            <a:off x="5707297" y="5306694"/>
            <a:ext cx="743324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753" name="Shape 2753"/>
          <p:cNvSpPr/>
          <p:nvPr/>
        </p:nvSpPr>
        <p:spPr>
          <a:xfrm>
            <a:off x="3375808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754" name="Shape 2754"/>
          <p:cNvSpPr/>
          <p:nvPr/>
        </p:nvSpPr>
        <p:spPr>
          <a:xfrm>
            <a:off x="6074880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755" name="Shape 2755"/>
          <p:cNvSpPr/>
          <p:nvPr/>
        </p:nvSpPr>
        <p:spPr>
          <a:xfrm>
            <a:off x="3415838" y="587184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4</a:t>
            </a:r>
          </a:p>
        </p:txBody>
      </p:sp>
      <p:sp>
        <p:nvSpPr>
          <p:cNvPr id="2756" name="Shape 2756"/>
          <p:cNvSpPr/>
          <p:nvPr/>
        </p:nvSpPr>
        <p:spPr>
          <a:xfrm>
            <a:off x="6039101" y="587184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grpSp>
        <p:nvGrpSpPr>
          <p:cNvPr id="2761" name="Group 2761"/>
          <p:cNvGrpSpPr/>
          <p:nvPr/>
        </p:nvGrpSpPr>
        <p:grpSpPr>
          <a:xfrm>
            <a:off x="7309414" y="4922620"/>
            <a:ext cx="227286" cy="355332"/>
            <a:chOff x="0" y="0"/>
            <a:chExt cx="227285" cy="355331"/>
          </a:xfrm>
        </p:grpSpPr>
        <p:sp>
          <p:nvSpPr>
            <p:cNvPr id="2757" name="Shape 2757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760" name="Group 2760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758" name="Shape 2758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759" name="Shape 2759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762" name="Shape 2762"/>
          <p:cNvSpPr/>
          <p:nvPr/>
        </p:nvSpPr>
        <p:spPr>
          <a:xfrm flipV="1">
            <a:off x="3644454" y="6263357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63" name="Shape 2763"/>
          <p:cNvSpPr/>
          <p:nvPr/>
        </p:nvSpPr>
        <p:spPr>
          <a:xfrm>
            <a:off x="3601011" y="621663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766" name="Group 2766"/>
          <p:cNvGrpSpPr/>
          <p:nvPr/>
        </p:nvGrpSpPr>
        <p:grpSpPr>
          <a:xfrm flipH="1">
            <a:off x="5700486" y="4909991"/>
            <a:ext cx="724397" cy="114405"/>
            <a:chOff x="0" y="0"/>
            <a:chExt cx="724396" cy="114403"/>
          </a:xfrm>
        </p:grpSpPr>
        <p:sp>
          <p:nvSpPr>
            <p:cNvPr id="2764" name="Shape 2764"/>
            <p:cNvSpPr/>
            <p:nvPr/>
          </p:nvSpPr>
          <p:spPr>
            <a:xfrm flipV="1">
              <a:off x="43442" y="46726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765" name="Shape 2765"/>
            <p:cNvSpPr/>
            <p:nvPr/>
          </p:nvSpPr>
          <p:spPr>
            <a:xfrm>
              <a:off x="0" y="0"/>
              <a:ext cx="113828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grpSp>
        <p:nvGrpSpPr>
          <p:cNvPr id="2769" name="Group 2769"/>
          <p:cNvGrpSpPr/>
          <p:nvPr/>
        </p:nvGrpSpPr>
        <p:grpSpPr>
          <a:xfrm flipH="1">
            <a:off x="5700486" y="6225181"/>
            <a:ext cx="724397" cy="114405"/>
            <a:chOff x="0" y="0"/>
            <a:chExt cx="724396" cy="114403"/>
          </a:xfrm>
        </p:grpSpPr>
        <p:sp>
          <p:nvSpPr>
            <p:cNvPr id="2767" name="Shape 2767"/>
            <p:cNvSpPr/>
            <p:nvPr/>
          </p:nvSpPr>
          <p:spPr>
            <a:xfrm flipV="1">
              <a:off x="43442" y="46726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768" name="Shape 2768"/>
            <p:cNvSpPr/>
            <p:nvPr/>
          </p:nvSpPr>
          <p:spPr>
            <a:xfrm>
              <a:off x="0" y="0"/>
              <a:ext cx="113828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grpSp>
        <p:nvGrpSpPr>
          <p:cNvPr id="2774" name="Group 2774"/>
          <p:cNvGrpSpPr/>
          <p:nvPr/>
        </p:nvGrpSpPr>
        <p:grpSpPr>
          <a:xfrm>
            <a:off x="7306643" y="6225711"/>
            <a:ext cx="227286" cy="355333"/>
            <a:chOff x="0" y="0"/>
            <a:chExt cx="227285" cy="355331"/>
          </a:xfrm>
        </p:grpSpPr>
        <p:sp>
          <p:nvSpPr>
            <p:cNvPr id="2770" name="Shape 2770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773" name="Group 2773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771" name="Shape 2771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772" name="Shape 2772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775" name="Shape 2775"/>
          <p:cNvSpPr/>
          <p:nvPr/>
        </p:nvSpPr>
        <p:spPr>
          <a:xfrm>
            <a:off x="3643578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776" name="Shape 2776"/>
          <p:cNvSpPr/>
          <p:nvPr/>
        </p:nvSpPr>
        <p:spPr>
          <a:xfrm>
            <a:off x="3643578" y="627488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777" name="Shape 2777"/>
          <p:cNvSpPr/>
          <p:nvPr/>
        </p:nvSpPr>
        <p:spPr>
          <a:xfrm>
            <a:off x="5992770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778" name="Shape 2778"/>
          <p:cNvSpPr/>
          <p:nvPr/>
        </p:nvSpPr>
        <p:spPr>
          <a:xfrm>
            <a:off x="6063000" y="627488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779" name="Shape 2779"/>
          <p:cNvSpPr/>
          <p:nvPr/>
        </p:nvSpPr>
        <p:spPr>
          <a:xfrm>
            <a:off x="1856042" y="432388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2780" name="Shape 2780"/>
          <p:cNvSpPr/>
          <p:nvPr/>
        </p:nvSpPr>
        <p:spPr>
          <a:xfrm flipV="1">
            <a:off x="1533859" y="4954541"/>
            <a:ext cx="2050135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781" name="Shape 2781"/>
          <p:cNvSpPr/>
          <p:nvPr/>
        </p:nvSpPr>
        <p:spPr>
          <a:xfrm>
            <a:off x="1927191" y="479796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784" name="Group 2784"/>
          <p:cNvGrpSpPr/>
          <p:nvPr/>
        </p:nvGrpSpPr>
        <p:grpSpPr>
          <a:xfrm>
            <a:off x="2765453" y="4783888"/>
            <a:ext cx="517572" cy="366614"/>
            <a:chOff x="0" y="0"/>
            <a:chExt cx="517570" cy="366612"/>
          </a:xfrm>
        </p:grpSpPr>
        <p:sp>
          <p:nvSpPr>
            <p:cNvPr id="2782" name="Shape 2782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83" name="Shape 2783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785" name="Shape 2785"/>
          <p:cNvSpPr/>
          <p:nvPr/>
        </p:nvSpPr>
        <p:spPr>
          <a:xfrm flipH="1">
            <a:off x="1843853" y="4717584"/>
            <a:ext cx="484177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786" name="Shape 2786"/>
          <p:cNvSpPr/>
          <p:nvPr/>
        </p:nvSpPr>
        <p:spPr>
          <a:xfrm flipV="1">
            <a:off x="6424882" y="4965016"/>
            <a:ext cx="9443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789" name="Group 2789"/>
          <p:cNvGrpSpPr/>
          <p:nvPr/>
        </p:nvGrpSpPr>
        <p:grpSpPr>
          <a:xfrm>
            <a:off x="6750759" y="4783888"/>
            <a:ext cx="517572" cy="366614"/>
            <a:chOff x="0" y="0"/>
            <a:chExt cx="517570" cy="366612"/>
          </a:xfrm>
        </p:grpSpPr>
        <p:sp>
          <p:nvSpPr>
            <p:cNvPr id="2787" name="Shape 278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88" name="Shape 278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2792" name="Group 2792"/>
          <p:cNvGrpSpPr/>
          <p:nvPr/>
        </p:nvGrpSpPr>
        <p:grpSpPr>
          <a:xfrm>
            <a:off x="2818359" y="6099078"/>
            <a:ext cx="517572" cy="366614"/>
            <a:chOff x="0" y="0"/>
            <a:chExt cx="517570" cy="366612"/>
          </a:xfrm>
        </p:grpSpPr>
        <p:sp>
          <p:nvSpPr>
            <p:cNvPr id="2790" name="Shape 2790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91" name="Shape 2791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793" name="Shape 2793"/>
          <p:cNvSpPr/>
          <p:nvPr/>
        </p:nvSpPr>
        <p:spPr>
          <a:xfrm flipV="1">
            <a:off x="6433981" y="6280206"/>
            <a:ext cx="926120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796" name="Group 2796"/>
          <p:cNvGrpSpPr/>
          <p:nvPr/>
        </p:nvGrpSpPr>
        <p:grpSpPr>
          <a:xfrm>
            <a:off x="6741660" y="6099078"/>
            <a:ext cx="517572" cy="366614"/>
            <a:chOff x="0" y="0"/>
            <a:chExt cx="517570" cy="366612"/>
          </a:xfrm>
        </p:grpSpPr>
        <p:sp>
          <p:nvSpPr>
            <p:cNvPr id="2794" name="Shape 2794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795" name="Shape 2795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797" name="Shape 2797"/>
          <p:cNvSpPr/>
          <p:nvPr/>
        </p:nvSpPr>
        <p:spPr>
          <a:xfrm flipH="1">
            <a:off x="2727907" y="5237803"/>
            <a:ext cx="517570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798" name="Shape 2798"/>
          <p:cNvSpPr/>
          <p:nvPr/>
        </p:nvSpPr>
        <p:spPr>
          <a:xfrm>
            <a:off x="2730765" y="4700130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799" name="Shape 2799"/>
          <p:cNvSpPr/>
          <p:nvPr/>
        </p:nvSpPr>
        <p:spPr>
          <a:xfrm flipH="1">
            <a:off x="2764024" y="6547203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00" name="Shape 2800"/>
          <p:cNvSpPr/>
          <p:nvPr/>
        </p:nvSpPr>
        <p:spPr>
          <a:xfrm>
            <a:off x="6752188" y="4705598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01" name="Shape 2801"/>
          <p:cNvSpPr/>
          <p:nvPr/>
        </p:nvSpPr>
        <p:spPr>
          <a:xfrm>
            <a:off x="6752188" y="6050143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02" name="Shape 2802"/>
          <p:cNvSpPr/>
          <p:nvPr/>
        </p:nvSpPr>
        <p:spPr>
          <a:xfrm>
            <a:off x="2544543" y="4338110"/>
            <a:ext cx="106520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a</a:t>
            </a:r>
            <a:r>
              <a:rPr baseline="-27375"/>
              <a:t>1e </a:t>
            </a:r>
            <a:r>
              <a:t>= </a:t>
            </a:r>
            <a:r>
              <a:rPr u="sng"/>
              <a:t>a</a:t>
            </a:r>
            <a:r>
              <a:rPr baseline="-27375"/>
              <a:t>0</a:t>
            </a:r>
          </a:p>
        </p:txBody>
      </p:sp>
      <p:sp>
        <p:nvSpPr>
          <p:cNvPr id="2803" name="Shape 2803"/>
          <p:cNvSpPr/>
          <p:nvPr/>
        </p:nvSpPr>
        <p:spPr>
          <a:xfrm>
            <a:off x="2833150" y="5218363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1e</a:t>
            </a:r>
          </a:p>
        </p:txBody>
      </p:sp>
      <p:sp>
        <p:nvSpPr>
          <p:cNvPr id="2804" name="Shape 2804"/>
          <p:cNvSpPr/>
          <p:nvPr/>
        </p:nvSpPr>
        <p:spPr>
          <a:xfrm>
            <a:off x="6777995" y="4325410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2e</a:t>
            </a:r>
          </a:p>
        </p:txBody>
      </p:sp>
      <p:sp>
        <p:nvSpPr>
          <p:cNvPr id="2805" name="Shape 2805"/>
          <p:cNvSpPr/>
          <p:nvPr/>
        </p:nvSpPr>
        <p:spPr>
          <a:xfrm>
            <a:off x="6810623" y="5680037"/>
            <a:ext cx="579298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3e</a:t>
            </a:r>
          </a:p>
        </p:txBody>
      </p:sp>
      <p:sp>
        <p:nvSpPr>
          <p:cNvPr id="2806" name="Shape 2806"/>
          <p:cNvSpPr/>
          <p:nvPr/>
        </p:nvSpPr>
        <p:spPr>
          <a:xfrm>
            <a:off x="2847766" y="6486281"/>
            <a:ext cx="579298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4e</a:t>
            </a:r>
          </a:p>
        </p:txBody>
      </p:sp>
      <p:sp>
        <p:nvSpPr>
          <p:cNvPr id="2807" name="Shape 2807"/>
          <p:cNvSpPr/>
          <p:nvPr/>
        </p:nvSpPr>
        <p:spPr>
          <a:xfrm>
            <a:off x="3560981" y="4909991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808" name="Shape 2808"/>
          <p:cNvSpPr/>
          <p:nvPr/>
        </p:nvSpPr>
        <p:spPr>
          <a:xfrm>
            <a:off x="2791036" y="6033132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09" name="Shape 2809"/>
          <p:cNvSpPr/>
          <p:nvPr/>
        </p:nvSpPr>
        <p:spPr>
          <a:xfrm>
            <a:off x="2604814" y="5658411"/>
            <a:ext cx="106520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a</a:t>
            </a:r>
            <a:r>
              <a:rPr baseline="-27375"/>
              <a:t>4e </a:t>
            </a:r>
            <a:r>
              <a:t>= </a:t>
            </a:r>
            <a:r>
              <a:rPr u="sng"/>
              <a:t>a</a:t>
            </a:r>
            <a:r>
              <a:rPr baseline="-27375"/>
              <a:t>0</a:t>
            </a:r>
          </a:p>
        </p:txBody>
      </p:sp>
      <p:sp>
        <p:nvSpPr>
          <p:cNvPr id="2810" name="Shape 2810"/>
          <p:cNvSpPr/>
          <p:nvPr/>
        </p:nvSpPr>
        <p:spPr>
          <a:xfrm flipH="1" flipV="1">
            <a:off x="3212817" y="5606155"/>
            <a:ext cx="3752420" cy="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11" name="Shape 2811"/>
          <p:cNvSpPr/>
          <p:nvPr/>
        </p:nvSpPr>
        <p:spPr>
          <a:xfrm>
            <a:off x="6613705" y="5433432"/>
            <a:ext cx="731430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Leerlauf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3" name="Shape 2813"/>
          <p:cNvSpPr/>
          <p:nvPr/>
        </p:nvSpPr>
        <p:spPr>
          <a:xfrm flipH="1" flipV="1">
            <a:off x="5680813" y="4943477"/>
            <a:ext cx="1" cy="567729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14" name="Shape 2814"/>
          <p:cNvSpPr/>
          <p:nvPr/>
        </p:nvSpPr>
        <p:spPr>
          <a:xfrm flipV="1">
            <a:off x="4325408" y="4943477"/>
            <a:ext cx="1" cy="567729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15" name="Shape 2815"/>
          <p:cNvSpPr/>
          <p:nvPr/>
        </p:nvSpPr>
        <p:spPr>
          <a:xfrm flipV="1">
            <a:off x="3604424" y="4956718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820" name="Group 2820"/>
          <p:cNvGrpSpPr/>
          <p:nvPr/>
        </p:nvGrpSpPr>
        <p:grpSpPr>
          <a:xfrm>
            <a:off x="1362679" y="4897220"/>
            <a:ext cx="227286" cy="355332"/>
            <a:chOff x="0" y="0"/>
            <a:chExt cx="227285" cy="355331"/>
          </a:xfrm>
        </p:grpSpPr>
        <p:sp>
          <p:nvSpPr>
            <p:cNvPr id="2816" name="Shape 2816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819" name="Group 2819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817" name="Shape 2817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818" name="Shape 2818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821" name="Shape 2821"/>
          <p:cNvSpPr/>
          <p:nvPr/>
        </p:nvSpPr>
        <p:spPr>
          <a:xfrm flipV="1">
            <a:off x="4326530" y="5048532"/>
            <a:ext cx="1" cy="516902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22" name="Shape 2822"/>
          <p:cNvSpPr/>
          <p:nvPr/>
        </p:nvSpPr>
        <p:spPr>
          <a:xfrm rot="10800000">
            <a:off x="4296228" y="4931338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823" name="Shape 2823"/>
          <p:cNvSpPr/>
          <p:nvPr/>
        </p:nvSpPr>
        <p:spPr>
          <a:xfrm flipH="1" flipV="1">
            <a:off x="4348675" y="4956718"/>
            <a:ext cx="132539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24" name="Shape 2824"/>
          <p:cNvSpPr/>
          <p:nvPr/>
        </p:nvSpPr>
        <p:spPr>
          <a:xfrm flipH="1" rot="8100000">
            <a:off x="5645264" y="4923685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825" name="Shape 2825"/>
          <p:cNvSpPr/>
          <p:nvPr/>
        </p:nvSpPr>
        <p:spPr>
          <a:xfrm flipH="1" flipV="1">
            <a:off x="4453730" y="4957841"/>
            <a:ext cx="1113035" cy="1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26" name="Shape 2826"/>
          <p:cNvSpPr/>
          <p:nvPr/>
        </p:nvSpPr>
        <p:spPr>
          <a:xfrm flipH="1" flipV="1">
            <a:off x="5679701" y="5079258"/>
            <a:ext cx="1" cy="48617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27" name="Shape 2827"/>
          <p:cNvSpPr/>
          <p:nvPr/>
        </p:nvSpPr>
        <p:spPr>
          <a:xfrm>
            <a:off x="4627972" y="5056133"/>
            <a:ext cx="685245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, λ/4</a:t>
            </a:r>
          </a:p>
        </p:txBody>
      </p:sp>
      <p:sp>
        <p:nvSpPr>
          <p:cNvPr id="2828" name="Shape 2828"/>
          <p:cNvSpPr/>
          <p:nvPr/>
        </p:nvSpPr>
        <p:spPr>
          <a:xfrm>
            <a:off x="3551213" y="5306694"/>
            <a:ext cx="743325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λ/8</a:t>
            </a:r>
          </a:p>
        </p:txBody>
      </p:sp>
      <p:sp>
        <p:nvSpPr>
          <p:cNvPr id="2829" name="Shape 2829"/>
          <p:cNvSpPr/>
          <p:nvPr/>
        </p:nvSpPr>
        <p:spPr>
          <a:xfrm>
            <a:off x="5707296" y="5306694"/>
            <a:ext cx="743325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λ/8</a:t>
            </a:r>
          </a:p>
        </p:txBody>
      </p:sp>
      <p:sp>
        <p:nvSpPr>
          <p:cNvPr id="2830" name="Shape 2830"/>
          <p:cNvSpPr/>
          <p:nvPr/>
        </p:nvSpPr>
        <p:spPr>
          <a:xfrm>
            <a:off x="6074880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grpSp>
        <p:nvGrpSpPr>
          <p:cNvPr id="2835" name="Group 2835"/>
          <p:cNvGrpSpPr/>
          <p:nvPr/>
        </p:nvGrpSpPr>
        <p:grpSpPr>
          <a:xfrm>
            <a:off x="7309414" y="4922620"/>
            <a:ext cx="227286" cy="355332"/>
            <a:chOff x="0" y="0"/>
            <a:chExt cx="227285" cy="355331"/>
          </a:xfrm>
        </p:grpSpPr>
        <p:sp>
          <p:nvSpPr>
            <p:cNvPr id="2831" name="Shape 2831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834" name="Group 2834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832" name="Shape 2832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833" name="Shape 2833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grpSp>
        <p:nvGrpSpPr>
          <p:cNvPr id="2838" name="Group 2838"/>
          <p:cNvGrpSpPr/>
          <p:nvPr/>
        </p:nvGrpSpPr>
        <p:grpSpPr>
          <a:xfrm flipH="1">
            <a:off x="5700486" y="4909991"/>
            <a:ext cx="724397" cy="114405"/>
            <a:chOff x="0" y="0"/>
            <a:chExt cx="724396" cy="114403"/>
          </a:xfrm>
        </p:grpSpPr>
        <p:sp>
          <p:nvSpPr>
            <p:cNvPr id="2836" name="Shape 2836"/>
            <p:cNvSpPr/>
            <p:nvPr/>
          </p:nvSpPr>
          <p:spPr>
            <a:xfrm flipV="1">
              <a:off x="43442" y="46726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837" name="Shape 2837"/>
            <p:cNvSpPr/>
            <p:nvPr/>
          </p:nvSpPr>
          <p:spPr>
            <a:xfrm>
              <a:off x="0" y="0"/>
              <a:ext cx="113828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sp>
        <p:nvSpPr>
          <p:cNvPr id="2839" name="Shape 2839"/>
          <p:cNvSpPr/>
          <p:nvPr/>
        </p:nvSpPr>
        <p:spPr>
          <a:xfrm>
            <a:off x="3643578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840" name="Shape 2840"/>
          <p:cNvSpPr/>
          <p:nvPr/>
        </p:nvSpPr>
        <p:spPr>
          <a:xfrm>
            <a:off x="5992770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841" name="Shape 2841"/>
          <p:cNvSpPr/>
          <p:nvPr/>
        </p:nvSpPr>
        <p:spPr>
          <a:xfrm>
            <a:off x="1856042" y="432388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2842" name="Shape 2842"/>
          <p:cNvSpPr/>
          <p:nvPr/>
        </p:nvSpPr>
        <p:spPr>
          <a:xfrm flipV="1">
            <a:off x="1533859" y="4954541"/>
            <a:ext cx="2050135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43" name="Shape 2843"/>
          <p:cNvSpPr/>
          <p:nvPr/>
        </p:nvSpPr>
        <p:spPr>
          <a:xfrm>
            <a:off x="1927191" y="479796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846" name="Group 2846"/>
          <p:cNvGrpSpPr/>
          <p:nvPr/>
        </p:nvGrpSpPr>
        <p:grpSpPr>
          <a:xfrm>
            <a:off x="2765453" y="4783888"/>
            <a:ext cx="517572" cy="366614"/>
            <a:chOff x="0" y="0"/>
            <a:chExt cx="517570" cy="366612"/>
          </a:xfrm>
        </p:grpSpPr>
        <p:sp>
          <p:nvSpPr>
            <p:cNvPr id="2844" name="Shape 2844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845" name="Shape 2845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847" name="Shape 2847"/>
          <p:cNvSpPr/>
          <p:nvPr/>
        </p:nvSpPr>
        <p:spPr>
          <a:xfrm flipH="1">
            <a:off x="1843853" y="4717584"/>
            <a:ext cx="484177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48" name="Shape 2848"/>
          <p:cNvSpPr/>
          <p:nvPr/>
        </p:nvSpPr>
        <p:spPr>
          <a:xfrm flipV="1">
            <a:off x="6424882" y="4965016"/>
            <a:ext cx="9443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851" name="Group 2851"/>
          <p:cNvGrpSpPr/>
          <p:nvPr/>
        </p:nvGrpSpPr>
        <p:grpSpPr>
          <a:xfrm>
            <a:off x="6750759" y="4783888"/>
            <a:ext cx="517572" cy="366614"/>
            <a:chOff x="0" y="0"/>
            <a:chExt cx="517570" cy="366612"/>
          </a:xfrm>
        </p:grpSpPr>
        <p:sp>
          <p:nvSpPr>
            <p:cNvPr id="2849" name="Shape 2849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850" name="Shape 2850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852" name="Shape 2852"/>
          <p:cNvSpPr/>
          <p:nvPr/>
        </p:nvSpPr>
        <p:spPr>
          <a:xfrm flipH="1">
            <a:off x="2727907" y="5237803"/>
            <a:ext cx="517570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53" name="Shape 2853"/>
          <p:cNvSpPr/>
          <p:nvPr/>
        </p:nvSpPr>
        <p:spPr>
          <a:xfrm>
            <a:off x="2730765" y="4700130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54" name="Shape 2854"/>
          <p:cNvSpPr/>
          <p:nvPr/>
        </p:nvSpPr>
        <p:spPr>
          <a:xfrm>
            <a:off x="6759918" y="5227341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55" name="Shape 2855"/>
          <p:cNvSpPr/>
          <p:nvPr/>
        </p:nvSpPr>
        <p:spPr>
          <a:xfrm>
            <a:off x="2544543" y="4338110"/>
            <a:ext cx="106520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a</a:t>
            </a:r>
            <a:r>
              <a:rPr baseline="-27375"/>
              <a:t>1e </a:t>
            </a:r>
            <a:r>
              <a:t>= </a:t>
            </a:r>
            <a:r>
              <a:rPr u="sng"/>
              <a:t>a</a:t>
            </a:r>
            <a:r>
              <a:rPr baseline="-27375"/>
              <a:t>0</a:t>
            </a:r>
          </a:p>
        </p:txBody>
      </p:sp>
      <p:sp>
        <p:nvSpPr>
          <p:cNvPr id="2856" name="Shape 2856"/>
          <p:cNvSpPr/>
          <p:nvPr/>
        </p:nvSpPr>
        <p:spPr>
          <a:xfrm>
            <a:off x="2833150" y="5218363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1e</a:t>
            </a:r>
          </a:p>
        </p:txBody>
      </p:sp>
      <p:sp>
        <p:nvSpPr>
          <p:cNvPr id="2857" name="Shape 2857"/>
          <p:cNvSpPr/>
          <p:nvPr/>
        </p:nvSpPr>
        <p:spPr>
          <a:xfrm>
            <a:off x="6752188" y="5218363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2e</a:t>
            </a:r>
          </a:p>
        </p:txBody>
      </p:sp>
      <p:sp>
        <p:nvSpPr>
          <p:cNvPr id="2858" name="Shape 2858"/>
          <p:cNvSpPr/>
          <p:nvPr/>
        </p:nvSpPr>
        <p:spPr>
          <a:xfrm flipH="1" flipV="1">
            <a:off x="3212817" y="5606155"/>
            <a:ext cx="3752420" cy="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59" name="Shape 2859"/>
          <p:cNvSpPr/>
          <p:nvPr/>
        </p:nvSpPr>
        <p:spPr>
          <a:xfrm>
            <a:off x="4676148" y="5460122"/>
            <a:ext cx="731430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Leerlauf</a:t>
            </a:r>
          </a:p>
        </p:txBody>
      </p:sp>
      <p:sp>
        <p:nvSpPr>
          <p:cNvPr id="2860" name="Shape 2860"/>
          <p:cNvSpPr/>
          <p:nvPr/>
        </p:nvSpPr>
        <p:spPr>
          <a:xfrm>
            <a:off x="6775186" y="4323884"/>
            <a:ext cx="74115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2861" name="Shape 2861"/>
          <p:cNvSpPr/>
          <p:nvPr/>
        </p:nvSpPr>
        <p:spPr>
          <a:xfrm>
            <a:off x="6775186" y="4729370"/>
            <a:ext cx="484176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62" name="Shape 2862"/>
          <p:cNvSpPr/>
          <p:nvPr/>
        </p:nvSpPr>
        <p:spPr>
          <a:xfrm>
            <a:off x="3617895" y="4562173"/>
            <a:ext cx="1" cy="148962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63" name="Shape 2863"/>
          <p:cNvSpPr/>
          <p:nvPr/>
        </p:nvSpPr>
        <p:spPr>
          <a:xfrm>
            <a:off x="3067785" y="5717778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e1</a:t>
            </a:r>
          </a:p>
        </p:txBody>
      </p:sp>
      <p:sp>
        <p:nvSpPr>
          <p:cNvPr id="2864" name="Shape 2864"/>
          <p:cNvSpPr/>
          <p:nvPr/>
        </p:nvSpPr>
        <p:spPr>
          <a:xfrm>
            <a:off x="3421147" y="5655964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2865" name="Shape 2865"/>
          <p:cNvSpPr/>
          <p:nvPr/>
        </p:nvSpPr>
        <p:spPr>
          <a:xfrm>
            <a:off x="3375808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866" name="Shape 2866"/>
          <p:cNvSpPr/>
          <p:nvPr/>
        </p:nvSpPr>
        <p:spPr>
          <a:xfrm>
            <a:off x="3560981" y="4909991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8" name="Shape 2868"/>
          <p:cNvSpPr/>
          <p:nvPr/>
        </p:nvSpPr>
        <p:spPr>
          <a:xfrm flipH="1" flipV="1">
            <a:off x="6049113" y="4943477"/>
            <a:ext cx="1" cy="68192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69" name="Shape 2869"/>
          <p:cNvSpPr/>
          <p:nvPr/>
        </p:nvSpPr>
        <p:spPr>
          <a:xfrm flipH="1" flipV="1">
            <a:off x="4325407" y="4943477"/>
            <a:ext cx="1" cy="68192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70" name="Shape 2870"/>
          <p:cNvSpPr/>
          <p:nvPr/>
        </p:nvSpPr>
        <p:spPr>
          <a:xfrm flipV="1">
            <a:off x="3604424" y="4956718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875" name="Group 2875"/>
          <p:cNvGrpSpPr/>
          <p:nvPr/>
        </p:nvGrpSpPr>
        <p:grpSpPr>
          <a:xfrm>
            <a:off x="1403372" y="5542380"/>
            <a:ext cx="227286" cy="355332"/>
            <a:chOff x="0" y="0"/>
            <a:chExt cx="227285" cy="355331"/>
          </a:xfrm>
        </p:grpSpPr>
        <p:sp>
          <p:nvSpPr>
            <p:cNvPr id="2871" name="Shape 2871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874" name="Group 2874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872" name="Shape 2872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873" name="Shape 2873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876" name="Shape 2876"/>
          <p:cNvSpPr/>
          <p:nvPr/>
        </p:nvSpPr>
        <p:spPr>
          <a:xfrm rot="10800000">
            <a:off x="4296228" y="4931338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877" name="Shape 2877"/>
          <p:cNvSpPr/>
          <p:nvPr/>
        </p:nvSpPr>
        <p:spPr>
          <a:xfrm flipH="1" flipV="1">
            <a:off x="4348675" y="4956718"/>
            <a:ext cx="132539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78" name="Shape 2878"/>
          <p:cNvSpPr/>
          <p:nvPr/>
        </p:nvSpPr>
        <p:spPr>
          <a:xfrm flipH="1" rot="8100000">
            <a:off x="6013564" y="4923685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879" name="Shape 2879"/>
          <p:cNvSpPr/>
          <p:nvPr/>
        </p:nvSpPr>
        <p:spPr>
          <a:xfrm flipH="1" flipV="1">
            <a:off x="4453730" y="4957841"/>
            <a:ext cx="1113035" cy="1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80" name="Shape 2880"/>
          <p:cNvSpPr/>
          <p:nvPr/>
        </p:nvSpPr>
        <p:spPr>
          <a:xfrm>
            <a:off x="4586420" y="4941777"/>
            <a:ext cx="685245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, λ/4</a:t>
            </a:r>
          </a:p>
        </p:txBody>
      </p:sp>
      <p:sp>
        <p:nvSpPr>
          <p:cNvPr id="2881" name="Shape 2881"/>
          <p:cNvSpPr/>
          <p:nvPr/>
        </p:nvSpPr>
        <p:spPr>
          <a:xfrm>
            <a:off x="6366980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grpSp>
        <p:nvGrpSpPr>
          <p:cNvPr id="2886" name="Group 2886"/>
          <p:cNvGrpSpPr/>
          <p:nvPr/>
        </p:nvGrpSpPr>
        <p:grpSpPr>
          <a:xfrm>
            <a:off x="6546426" y="5542380"/>
            <a:ext cx="227286" cy="355332"/>
            <a:chOff x="0" y="0"/>
            <a:chExt cx="227285" cy="355331"/>
          </a:xfrm>
        </p:grpSpPr>
        <p:sp>
          <p:nvSpPr>
            <p:cNvPr id="2882" name="Shape 2882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885" name="Group 2885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883" name="Shape 2883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884" name="Shape 2884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887" name="Shape 2887"/>
          <p:cNvSpPr/>
          <p:nvPr/>
        </p:nvSpPr>
        <p:spPr>
          <a:xfrm flipH="1">
            <a:off x="5682981" y="4956718"/>
            <a:ext cx="939760" cy="2254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88" name="Shape 2888"/>
          <p:cNvSpPr/>
          <p:nvPr/>
        </p:nvSpPr>
        <p:spPr>
          <a:xfrm flipH="1">
            <a:off x="6603155" y="4909991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889" name="Shape 2889"/>
          <p:cNvSpPr/>
          <p:nvPr/>
        </p:nvSpPr>
        <p:spPr>
          <a:xfrm>
            <a:off x="3643578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890" name="Shape 2890"/>
          <p:cNvSpPr/>
          <p:nvPr/>
        </p:nvSpPr>
        <p:spPr>
          <a:xfrm>
            <a:off x="6284870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891" name="Shape 2891"/>
          <p:cNvSpPr/>
          <p:nvPr/>
        </p:nvSpPr>
        <p:spPr>
          <a:xfrm>
            <a:off x="1614742" y="432388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2892" name="Shape 2892"/>
          <p:cNvSpPr/>
          <p:nvPr/>
        </p:nvSpPr>
        <p:spPr>
          <a:xfrm>
            <a:off x="1529443" y="4954541"/>
            <a:ext cx="2064766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893" name="Shape 2893"/>
          <p:cNvSpPr/>
          <p:nvPr/>
        </p:nvSpPr>
        <p:spPr>
          <a:xfrm>
            <a:off x="1685891" y="479796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896" name="Group 2896"/>
          <p:cNvGrpSpPr/>
          <p:nvPr/>
        </p:nvGrpSpPr>
        <p:grpSpPr>
          <a:xfrm>
            <a:off x="2435253" y="4783888"/>
            <a:ext cx="517572" cy="366614"/>
            <a:chOff x="0" y="0"/>
            <a:chExt cx="517570" cy="366612"/>
          </a:xfrm>
        </p:grpSpPr>
        <p:sp>
          <p:nvSpPr>
            <p:cNvPr id="2894" name="Shape 2894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895" name="Shape 2895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897" name="Shape 2897"/>
          <p:cNvSpPr/>
          <p:nvPr/>
        </p:nvSpPr>
        <p:spPr>
          <a:xfrm flipH="1">
            <a:off x="1602553" y="4717584"/>
            <a:ext cx="484177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898" name="Shape 2898"/>
          <p:cNvSpPr/>
          <p:nvPr/>
        </p:nvSpPr>
        <p:spPr>
          <a:xfrm flipV="1">
            <a:off x="6716982" y="4965016"/>
            <a:ext cx="9443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901" name="Group 2901"/>
          <p:cNvGrpSpPr/>
          <p:nvPr/>
        </p:nvGrpSpPr>
        <p:grpSpPr>
          <a:xfrm>
            <a:off x="7042859" y="4783888"/>
            <a:ext cx="517572" cy="366614"/>
            <a:chOff x="0" y="0"/>
            <a:chExt cx="517570" cy="366612"/>
          </a:xfrm>
        </p:grpSpPr>
        <p:sp>
          <p:nvSpPr>
            <p:cNvPr id="2899" name="Shape 2899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900" name="Shape 2900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902" name="Shape 2902"/>
          <p:cNvSpPr/>
          <p:nvPr/>
        </p:nvSpPr>
        <p:spPr>
          <a:xfrm>
            <a:off x="6782786" y="5106445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2903" name="Shape 2903"/>
          <p:cNvSpPr/>
          <p:nvPr/>
        </p:nvSpPr>
        <p:spPr>
          <a:xfrm>
            <a:off x="6678244" y="5049718"/>
            <a:ext cx="1" cy="469439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904" name="Shape 2904"/>
          <p:cNvSpPr/>
          <p:nvPr/>
        </p:nvSpPr>
        <p:spPr>
          <a:xfrm>
            <a:off x="3617895" y="4562173"/>
            <a:ext cx="1" cy="148962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05" name="Shape 2905"/>
          <p:cNvSpPr/>
          <p:nvPr/>
        </p:nvSpPr>
        <p:spPr>
          <a:xfrm>
            <a:off x="3067786" y="5717778"/>
            <a:ext cx="526423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e1</a:t>
            </a:r>
          </a:p>
        </p:txBody>
      </p:sp>
      <p:sp>
        <p:nvSpPr>
          <p:cNvPr id="2906" name="Shape 2906"/>
          <p:cNvSpPr/>
          <p:nvPr/>
        </p:nvSpPr>
        <p:spPr>
          <a:xfrm>
            <a:off x="3421147" y="5655964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2907" name="Shape 2907"/>
          <p:cNvSpPr/>
          <p:nvPr/>
        </p:nvSpPr>
        <p:spPr>
          <a:xfrm>
            <a:off x="3375808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908" name="Shape 2908"/>
          <p:cNvSpPr/>
          <p:nvPr/>
        </p:nvSpPr>
        <p:spPr>
          <a:xfrm>
            <a:off x="3560981" y="4909991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909" name="Shape 2909"/>
          <p:cNvSpPr/>
          <p:nvPr/>
        </p:nvSpPr>
        <p:spPr>
          <a:xfrm>
            <a:off x="5597647" y="4543207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I’</a:t>
            </a:r>
            <a:r>
              <a:rPr baseline="-25000"/>
              <a:t>2</a:t>
            </a:r>
          </a:p>
        </p:txBody>
      </p:sp>
      <p:sp>
        <p:nvSpPr>
          <p:cNvPr id="2910" name="Shape 2910"/>
          <p:cNvSpPr/>
          <p:nvPr/>
        </p:nvSpPr>
        <p:spPr>
          <a:xfrm>
            <a:off x="5737362" y="4956718"/>
            <a:ext cx="135736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911" name="Shape 2911"/>
          <p:cNvSpPr/>
          <p:nvPr/>
        </p:nvSpPr>
        <p:spPr>
          <a:xfrm>
            <a:off x="3162139" y="5036841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1</a:t>
            </a:r>
          </a:p>
        </p:txBody>
      </p:sp>
      <p:sp>
        <p:nvSpPr>
          <p:cNvPr id="2912" name="Shape 2912"/>
          <p:cNvSpPr/>
          <p:nvPr/>
        </p:nvSpPr>
        <p:spPr>
          <a:xfrm flipH="1">
            <a:off x="1512187" y="4949636"/>
            <a:ext cx="1" cy="606212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13" name="Shape 2913"/>
          <p:cNvSpPr/>
          <p:nvPr/>
        </p:nvSpPr>
        <p:spPr>
          <a:xfrm>
            <a:off x="1563345" y="5615698"/>
            <a:ext cx="5028019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14" name="Shape 2914"/>
          <p:cNvSpPr/>
          <p:nvPr/>
        </p:nvSpPr>
        <p:spPr>
          <a:xfrm>
            <a:off x="3567477" y="5104930"/>
            <a:ext cx="1" cy="384415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915" name="Shape 2915"/>
          <p:cNvSpPr/>
          <p:nvPr/>
        </p:nvSpPr>
        <p:spPr>
          <a:xfrm flipV="1">
            <a:off x="6709385" y="5606172"/>
            <a:ext cx="959512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16" name="Shape 2916"/>
          <p:cNvSpPr/>
          <p:nvPr/>
        </p:nvSpPr>
        <p:spPr>
          <a:xfrm>
            <a:off x="7674032" y="4956718"/>
            <a:ext cx="1" cy="655439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17" name="Shape 2917"/>
          <p:cNvSpPr/>
          <p:nvPr/>
        </p:nvSpPr>
        <p:spPr>
          <a:xfrm rot="10800000">
            <a:off x="4288930" y="5570318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918" name="Shape 2918"/>
          <p:cNvSpPr/>
          <p:nvPr/>
        </p:nvSpPr>
        <p:spPr>
          <a:xfrm rot="10800000">
            <a:off x="6013411" y="5570318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921" name="Group 2921"/>
          <p:cNvGrpSpPr/>
          <p:nvPr/>
        </p:nvGrpSpPr>
        <p:grpSpPr>
          <a:xfrm>
            <a:off x="4140572" y="4960434"/>
            <a:ext cx="320118" cy="622183"/>
            <a:chOff x="0" y="0"/>
            <a:chExt cx="320116" cy="622182"/>
          </a:xfrm>
        </p:grpSpPr>
        <p:sp>
          <p:nvSpPr>
            <p:cNvPr id="2919" name="Shape 2919"/>
            <p:cNvSpPr/>
            <p:nvPr/>
          </p:nvSpPr>
          <p:spPr>
            <a:xfrm rot="16200000">
              <a:off x="-44677" y="200055"/>
              <a:ext cx="420751" cy="22953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920" name="Shape 2920"/>
            <p:cNvSpPr/>
            <p:nvPr/>
          </p:nvSpPr>
          <p:spPr>
            <a:xfrm rot="16200000">
              <a:off x="-151033" y="151032"/>
              <a:ext cx="622183" cy="32011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Z</a:t>
              </a:r>
              <a:r>
                <a:rPr baseline="-5999"/>
                <a:t>λ/8</a:t>
              </a:r>
            </a:p>
          </p:txBody>
        </p:sp>
      </p:grpSp>
      <p:grpSp>
        <p:nvGrpSpPr>
          <p:cNvPr id="2924" name="Group 2924"/>
          <p:cNvGrpSpPr/>
          <p:nvPr/>
        </p:nvGrpSpPr>
        <p:grpSpPr>
          <a:xfrm>
            <a:off x="5887654" y="4973346"/>
            <a:ext cx="320118" cy="622183"/>
            <a:chOff x="0" y="0"/>
            <a:chExt cx="320116" cy="622182"/>
          </a:xfrm>
        </p:grpSpPr>
        <p:sp>
          <p:nvSpPr>
            <p:cNvPr id="2922" name="Shape 2922"/>
            <p:cNvSpPr/>
            <p:nvPr/>
          </p:nvSpPr>
          <p:spPr>
            <a:xfrm rot="16200000">
              <a:off x="-44677" y="200055"/>
              <a:ext cx="420751" cy="22953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923" name="Shape 2923"/>
            <p:cNvSpPr/>
            <p:nvPr/>
          </p:nvSpPr>
          <p:spPr>
            <a:xfrm rot="16200000">
              <a:off x="-151033" y="151032"/>
              <a:ext cx="622183" cy="32011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algn="ctr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Z</a:t>
              </a:r>
              <a:r>
                <a:rPr baseline="-5999"/>
                <a:t>λ/8</a:t>
              </a:r>
            </a:p>
          </p:txBody>
        </p:sp>
      </p:grpSp>
    </p:spTree>
  </p:cSld>
  <p:clrMapOvr>
    <a:masterClrMapping/>
  </p:clrMapOvr>
  <p:transition xmlns:p14="http://schemas.microsoft.com/office/powerpoint/2010/main" spd="med" advClick="1" p14:dur="1000"/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30" name="Group 2930"/>
          <p:cNvGrpSpPr/>
          <p:nvPr/>
        </p:nvGrpSpPr>
        <p:grpSpPr>
          <a:xfrm>
            <a:off x="1413557" y="6225636"/>
            <a:ext cx="227286" cy="355332"/>
            <a:chOff x="0" y="0"/>
            <a:chExt cx="227285" cy="355331"/>
          </a:xfrm>
        </p:grpSpPr>
        <p:sp>
          <p:nvSpPr>
            <p:cNvPr id="2926" name="Shape 2926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929" name="Group 2929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927" name="Shape 2927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928" name="Shape 2928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931" name="Shape 2931"/>
          <p:cNvSpPr/>
          <p:nvPr/>
        </p:nvSpPr>
        <p:spPr>
          <a:xfrm>
            <a:off x="1766243" y="5658411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- </a:t>
            </a: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2932" name="Shape 2932"/>
          <p:cNvSpPr/>
          <p:nvPr/>
        </p:nvSpPr>
        <p:spPr>
          <a:xfrm flipV="1">
            <a:off x="1584737" y="6282957"/>
            <a:ext cx="2050135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33" name="Shape 2933"/>
          <p:cNvSpPr/>
          <p:nvPr/>
        </p:nvSpPr>
        <p:spPr>
          <a:xfrm>
            <a:off x="1978069" y="6126384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934" name="Shape 2934"/>
          <p:cNvSpPr/>
          <p:nvPr/>
        </p:nvSpPr>
        <p:spPr>
          <a:xfrm flipH="1">
            <a:off x="1894732" y="6046001"/>
            <a:ext cx="484176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935" name="Shape 2935"/>
          <p:cNvSpPr/>
          <p:nvPr/>
        </p:nvSpPr>
        <p:spPr>
          <a:xfrm flipV="1">
            <a:off x="3604424" y="4956718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940" name="Group 2940"/>
          <p:cNvGrpSpPr/>
          <p:nvPr/>
        </p:nvGrpSpPr>
        <p:grpSpPr>
          <a:xfrm>
            <a:off x="1362679" y="4897220"/>
            <a:ext cx="227286" cy="355332"/>
            <a:chOff x="0" y="0"/>
            <a:chExt cx="227285" cy="355331"/>
          </a:xfrm>
        </p:grpSpPr>
        <p:sp>
          <p:nvSpPr>
            <p:cNvPr id="2936" name="Shape 2936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939" name="Group 2939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937" name="Shape 2937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938" name="Shape 2938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941" name="Shape 2941"/>
          <p:cNvSpPr/>
          <p:nvPr/>
        </p:nvSpPr>
        <p:spPr>
          <a:xfrm flipH="1" flipV="1">
            <a:off x="4325408" y="4943477"/>
            <a:ext cx="1" cy="132539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42" name="Shape 2942"/>
          <p:cNvSpPr/>
          <p:nvPr/>
        </p:nvSpPr>
        <p:spPr>
          <a:xfrm flipV="1">
            <a:off x="4335494" y="6262168"/>
            <a:ext cx="1308605" cy="16787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43" name="Shape 2943"/>
          <p:cNvSpPr/>
          <p:nvPr/>
        </p:nvSpPr>
        <p:spPr>
          <a:xfrm rot="8100000">
            <a:off x="4292681" y="6239762"/>
            <a:ext cx="71099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944" name="Shape 2944"/>
          <p:cNvSpPr/>
          <p:nvPr/>
        </p:nvSpPr>
        <p:spPr>
          <a:xfrm flipH="1" flipV="1">
            <a:off x="4326530" y="5048532"/>
            <a:ext cx="1" cy="111303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45" name="Shape 2945"/>
          <p:cNvSpPr/>
          <p:nvPr/>
        </p:nvSpPr>
        <p:spPr>
          <a:xfrm flipH="1">
            <a:off x="4447947" y="6273204"/>
            <a:ext cx="1113034" cy="1300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46" name="Shape 2946"/>
          <p:cNvSpPr/>
          <p:nvPr/>
        </p:nvSpPr>
        <p:spPr>
          <a:xfrm rot="10800000">
            <a:off x="4296228" y="4931338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947" name="Shape 2947"/>
          <p:cNvSpPr/>
          <p:nvPr/>
        </p:nvSpPr>
        <p:spPr>
          <a:xfrm rot="10800000">
            <a:off x="5635155" y="6234706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948" name="Shape 2948"/>
          <p:cNvSpPr/>
          <p:nvPr/>
        </p:nvSpPr>
        <p:spPr>
          <a:xfrm flipH="1" flipV="1">
            <a:off x="4348675" y="4956718"/>
            <a:ext cx="132539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49" name="Shape 2949"/>
          <p:cNvSpPr/>
          <p:nvPr/>
        </p:nvSpPr>
        <p:spPr>
          <a:xfrm flipH="1">
            <a:off x="5667365" y="4966804"/>
            <a:ext cx="16788" cy="1308605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50" name="Shape 2950"/>
          <p:cNvSpPr/>
          <p:nvPr/>
        </p:nvSpPr>
        <p:spPr>
          <a:xfrm flipH="1" rot="8100000">
            <a:off x="5645264" y="4923685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2951" name="Shape 2951"/>
          <p:cNvSpPr/>
          <p:nvPr/>
        </p:nvSpPr>
        <p:spPr>
          <a:xfrm flipH="1" flipV="1">
            <a:off x="4453730" y="4957841"/>
            <a:ext cx="1113035" cy="1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52" name="Shape 2952"/>
          <p:cNvSpPr/>
          <p:nvPr/>
        </p:nvSpPr>
        <p:spPr>
          <a:xfrm flipV="1">
            <a:off x="5678401" y="5079258"/>
            <a:ext cx="1301" cy="1113034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53" name="Shape 2953"/>
          <p:cNvSpPr/>
          <p:nvPr/>
        </p:nvSpPr>
        <p:spPr>
          <a:xfrm>
            <a:off x="4627972" y="5056133"/>
            <a:ext cx="685245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, λ/4</a:t>
            </a:r>
          </a:p>
        </p:txBody>
      </p:sp>
      <p:sp>
        <p:nvSpPr>
          <p:cNvPr id="2954" name="Shape 2954"/>
          <p:cNvSpPr/>
          <p:nvPr/>
        </p:nvSpPr>
        <p:spPr>
          <a:xfrm>
            <a:off x="4647174" y="5878934"/>
            <a:ext cx="685245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, λ/4</a:t>
            </a:r>
          </a:p>
        </p:txBody>
      </p:sp>
      <p:sp>
        <p:nvSpPr>
          <p:cNvPr id="2955" name="Shape 2955"/>
          <p:cNvSpPr/>
          <p:nvPr/>
        </p:nvSpPr>
        <p:spPr>
          <a:xfrm>
            <a:off x="3551213" y="5306694"/>
            <a:ext cx="743325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956" name="Shape 2956"/>
          <p:cNvSpPr/>
          <p:nvPr/>
        </p:nvSpPr>
        <p:spPr>
          <a:xfrm>
            <a:off x="5707296" y="5306694"/>
            <a:ext cx="743325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λ/4</a:t>
            </a:r>
          </a:p>
        </p:txBody>
      </p:sp>
      <p:sp>
        <p:nvSpPr>
          <p:cNvPr id="2957" name="Shape 2957"/>
          <p:cNvSpPr/>
          <p:nvPr/>
        </p:nvSpPr>
        <p:spPr>
          <a:xfrm>
            <a:off x="3375808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2958" name="Shape 2958"/>
          <p:cNvSpPr/>
          <p:nvPr/>
        </p:nvSpPr>
        <p:spPr>
          <a:xfrm>
            <a:off x="6074880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2959" name="Shape 2959"/>
          <p:cNvSpPr/>
          <p:nvPr/>
        </p:nvSpPr>
        <p:spPr>
          <a:xfrm>
            <a:off x="3415838" y="587184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4</a:t>
            </a:r>
          </a:p>
        </p:txBody>
      </p:sp>
      <p:sp>
        <p:nvSpPr>
          <p:cNvPr id="2960" name="Shape 2960"/>
          <p:cNvSpPr/>
          <p:nvPr/>
        </p:nvSpPr>
        <p:spPr>
          <a:xfrm>
            <a:off x="6039101" y="5871842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grpSp>
        <p:nvGrpSpPr>
          <p:cNvPr id="2965" name="Group 2965"/>
          <p:cNvGrpSpPr/>
          <p:nvPr/>
        </p:nvGrpSpPr>
        <p:grpSpPr>
          <a:xfrm>
            <a:off x="7309414" y="4922620"/>
            <a:ext cx="227286" cy="355332"/>
            <a:chOff x="0" y="0"/>
            <a:chExt cx="227285" cy="355331"/>
          </a:xfrm>
        </p:grpSpPr>
        <p:sp>
          <p:nvSpPr>
            <p:cNvPr id="2961" name="Shape 2961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964" name="Group 2964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962" name="Shape 2962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963" name="Shape 2963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966" name="Shape 2966"/>
          <p:cNvSpPr/>
          <p:nvPr/>
        </p:nvSpPr>
        <p:spPr>
          <a:xfrm flipV="1">
            <a:off x="3644454" y="6263357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67" name="Shape 2967"/>
          <p:cNvSpPr/>
          <p:nvPr/>
        </p:nvSpPr>
        <p:spPr>
          <a:xfrm>
            <a:off x="3601011" y="6216630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970" name="Group 2970"/>
          <p:cNvGrpSpPr/>
          <p:nvPr/>
        </p:nvGrpSpPr>
        <p:grpSpPr>
          <a:xfrm flipH="1">
            <a:off x="5700486" y="4909991"/>
            <a:ext cx="724397" cy="114405"/>
            <a:chOff x="0" y="0"/>
            <a:chExt cx="724396" cy="114403"/>
          </a:xfrm>
        </p:grpSpPr>
        <p:sp>
          <p:nvSpPr>
            <p:cNvPr id="2968" name="Shape 2968"/>
            <p:cNvSpPr/>
            <p:nvPr/>
          </p:nvSpPr>
          <p:spPr>
            <a:xfrm flipV="1">
              <a:off x="43442" y="46726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969" name="Shape 2969"/>
            <p:cNvSpPr/>
            <p:nvPr/>
          </p:nvSpPr>
          <p:spPr>
            <a:xfrm>
              <a:off x="0" y="0"/>
              <a:ext cx="113828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grpSp>
        <p:nvGrpSpPr>
          <p:cNvPr id="2973" name="Group 2973"/>
          <p:cNvGrpSpPr/>
          <p:nvPr/>
        </p:nvGrpSpPr>
        <p:grpSpPr>
          <a:xfrm flipH="1">
            <a:off x="5700486" y="6225181"/>
            <a:ext cx="724397" cy="114405"/>
            <a:chOff x="0" y="0"/>
            <a:chExt cx="724396" cy="114403"/>
          </a:xfrm>
        </p:grpSpPr>
        <p:sp>
          <p:nvSpPr>
            <p:cNvPr id="2971" name="Shape 2971"/>
            <p:cNvSpPr/>
            <p:nvPr/>
          </p:nvSpPr>
          <p:spPr>
            <a:xfrm flipV="1">
              <a:off x="43442" y="46726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2972" name="Shape 2972"/>
            <p:cNvSpPr/>
            <p:nvPr/>
          </p:nvSpPr>
          <p:spPr>
            <a:xfrm>
              <a:off x="0" y="0"/>
              <a:ext cx="113828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grpSp>
        <p:nvGrpSpPr>
          <p:cNvPr id="2978" name="Group 2978"/>
          <p:cNvGrpSpPr/>
          <p:nvPr/>
        </p:nvGrpSpPr>
        <p:grpSpPr>
          <a:xfrm>
            <a:off x="7306643" y="6225711"/>
            <a:ext cx="227286" cy="355333"/>
            <a:chOff x="0" y="0"/>
            <a:chExt cx="227285" cy="355331"/>
          </a:xfrm>
        </p:grpSpPr>
        <p:sp>
          <p:nvSpPr>
            <p:cNvPr id="2974" name="Shape 2974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2977" name="Group 2977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2975" name="Shape 2975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2976" name="Shape 2976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2979" name="Shape 2979"/>
          <p:cNvSpPr/>
          <p:nvPr/>
        </p:nvSpPr>
        <p:spPr>
          <a:xfrm>
            <a:off x="3643578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980" name="Shape 2980"/>
          <p:cNvSpPr/>
          <p:nvPr/>
        </p:nvSpPr>
        <p:spPr>
          <a:xfrm>
            <a:off x="3643578" y="627488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981" name="Shape 2981"/>
          <p:cNvSpPr/>
          <p:nvPr/>
        </p:nvSpPr>
        <p:spPr>
          <a:xfrm>
            <a:off x="5992770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982" name="Shape 2982"/>
          <p:cNvSpPr/>
          <p:nvPr/>
        </p:nvSpPr>
        <p:spPr>
          <a:xfrm>
            <a:off x="6063000" y="627488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2983" name="Shape 2983"/>
          <p:cNvSpPr/>
          <p:nvPr/>
        </p:nvSpPr>
        <p:spPr>
          <a:xfrm>
            <a:off x="1856042" y="432388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2984" name="Shape 2984"/>
          <p:cNvSpPr/>
          <p:nvPr/>
        </p:nvSpPr>
        <p:spPr>
          <a:xfrm flipV="1">
            <a:off x="1533859" y="4954541"/>
            <a:ext cx="2050135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2985" name="Shape 2985"/>
          <p:cNvSpPr/>
          <p:nvPr/>
        </p:nvSpPr>
        <p:spPr>
          <a:xfrm>
            <a:off x="1927191" y="479796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2988" name="Group 2988"/>
          <p:cNvGrpSpPr/>
          <p:nvPr/>
        </p:nvGrpSpPr>
        <p:grpSpPr>
          <a:xfrm>
            <a:off x="2765453" y="4783888"/>
            <a:ext cx="517572" cy="366614"/>
            <a:chOff x="0" y="0"/>
            <a:chExt cx="517570" cy="366612"/>
          </a:xfrm>
        </p:grpSpPr>
        <p:sp>
          <p:nvSpPr>
            <p:cNvPr id="2986" name="Shape 2986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987" name="Shape 2987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989" name="Shape 2989"/>
          <p:cNvSpPr/>
          <p:nvPr/>
        </p:nvSpPr>
        <p:spPr>
          <a:xfrm flipH="1">
            <a:off x="1843853" y="4717584"/>
            <a:ext cx="484177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2990" name="Shape 2990"/>
          <p:cNvSpPr/>
          <p:nvPr/>
        </p:nvSpPr>
        <p:spPr>
          <a:xfrm flipV="1">
            <a:off x="6424882" y="4965016"/>
            <a:ext cx="9443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2993" name="Group 2993"/>
          <p:cNvGrpSpPr/>
          <p:nvPr/>
        </p:nvGrpSpPr>
        <p:grpSpPr>
          <a:xfrm>
            <a:off x="6750759" y="4783888"/>
            <a:ext cx="517572" cy="366614"/>
            <a:chOff x="0" y="0"/>
            <a:chExt cx="517570" cy="366612"/>
          </a:xfrm>
        </p:grpSpPr>
        <p:sp>
          <p:nvSpPr>
            <p:cNvPr id="2991" name="Shape 2991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992" name="Shape 2992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grpSp>
        <p:nvGrpSpPr>
          <p:cNvPr id="2996" name="Group 2996"/>
          <p:cNvGrpSpPr/>
          <p:nvPr/>
        </p:nvGrpSpPr>
        <p:grpSpPr>
          <a:xfrm>
            <a:off x="2818359" y="6099078"/>
            <a:ext cx="517572" cy="366614"/>
            <a:chOff x="0" y="0"/>
            <a:chExt cx="517570" cy="366612"/>
          </a:xfrm>
        </p:grpSpPr>
        <p:sp>
          <p:nvSpPr>
            <p:cNvPr id="2994" name="Shape 2994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995" name="Shape 2995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2997" name="Shape 2997"/>
          <p:cNvSpPr/>
          <p:nvPr/>
        </p:nvSpPr>
        <p:spPr>
          <a:xfrm flipV="1">
            <a:off x="6433981" y="6280206"/>
            <a:ext cx="926120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3000" name="Group 3000"/>
          <p:cNvGrpSpPr/>
          <p:nvPr/>
        </p:nvGrpSpPr>
        <p:grpSpPr>
          <a:xfrm>
            <a:off x="6741660" y="6099078"/>
            <a:ext cx="517572" cy="366614"/>
            <a:chOff x="0" y="0"/>
            <a:chExt cx="517570" cy="366612"/>
          </a:xfrm>
        </p:grpSpPr>
        <p:sp>
          <p:nvSpPr>
            <p:cNvPr id="2998" name="Shape 2998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2999" name="Shape 2999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3001" name="Shape 3001"/>
          <p:cNvSpPr/>
          <p:nvPr/>
        </p:nvSpPr>
        <p:spPr>
          <a:xfrm flipH="1">
            <a:off x="2727907" y="5237803"/>
            <a:ext cx="517570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02" name="Shape 3002"/>
          <p:cNvSpPr/>
          <p:nvPr/>
        </p:nvSpPr>
        <p:spPr>
          <a:xfrm>
            <a:off x="2730765" y="4700130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03" name="Shape 3003"/>
          <p:cNvSpPr/>
          <p:nvPr/>
        </p:nvSpPr>
        <p:spPr>
          <a:xfrm flipH="1">
            <a:off x="2764024" y="6547203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04" name="Shape 3004"/>
          <p:cNvSpPr/>
          <p:nvPr/>
        </p:nvSpPr>
        <p:spPr>
          <a:xfrm>
            <a:off x="6752188" y="4705598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05" name="Shape 3005"/>
          <p:cNvSpPr/>
          <p:nvPr/>
        </p:nvSpPr>
        <p:spPr>
          <a:xfrm>
            <a:off x="6752188" y="6050143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06" name="Shape 3006"/>
          <p:cNvSpPr/>
          <p:nvPr/>
        </p:nvSpPr>
        <p:spPr>
          <a:xfrm>
            <a:off x="2544543" y="4338110"/>
            <a:ext cx="106520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a</a:t>
            </a:r>
            <a:r>
              <a:rPr baseline="-27375"/>
              <a:t>1o </a:t>
            </a:r>
            <a:r>
              <a:t>= </a:t>
            </a:r>
            <a:r>
              <a:rPr u="sng"/>
              <a:t>a</a:t>
            </a:r>
            <a:r>
              <a:rPr baseline="-27375"/>
              <a:t>0</a:t>
            </a:r>
          </a:p>
        </p:txBody>
      </p:sp>
      <p:sp>
        <p:nvSpPr>
          <p:cNvPr id="3007" name="Shape 3007"/>
          <p:cNvSpPr/>
          <p:nvPr/>
        </p:nvSpPr>
        <p:spPr>
          <a:xfrm>
            <a:off x="2833150" y="5218363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1o</a:t>
            </a:r>
          </a:p>
        </p:txBody>
      </p:sp>
      <p:sp>
        <p:nvSpPr>
          <p:cNvPr id="3008" name="Shape 3008"/>
          <p:cNvSpPr/>
          <p:nvPr/>
        </p:nvSpPr>
        <p:spPr>
          <a:xfrm>
            <a:off x="6777995" y="4325410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2o</a:t>
            </a:r>
          </a:p>
        </p:txBody>
      </p:sp>
      <p:sp>
        <p:nvSpPr>
          <p:cNvPr id="3009" name="Shape 3009"/>
          <p:cNvSpPr/>
          <p:nvPr/>
        </p:nvSpPr>
        <p:spPr>
          <a:xfrm>
            <a:off x="6810623" y="5680037"/>
            <a:ext cx="579298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3o</a:t>
            </a:r>
          </a:p>
        </p:txBody>
      </p:sp>
      <p:sp>
        <p:nvSpPr>
          <p:cNvPr id="3010" name="Shape 3010"/>
          <p:cNvSpPr/>
          <p:nvPr/>
        </p:nvSpPr>
        <p:spPr>
          <a:xfrm>
            <a:off x="2847766" y="6486281"/>
            <a:ext cx="579298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4o</a:t>
            </a:r>
          </a:p>
        </p:txBody>
      </p:sp>
      <p:sp>
        <p:nvSpPr>
          <p:cNvPr id="3011" name="Shape 3011"/>
          <p:cNvSpPr/>
          <p:nvPr/>
        </p:nvSpPr>
        <p:spPr>
          <a:xfrm>
            <a:off x="3560981" y="4909991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012" name="Shape 3012"/>
          <p:cNvSpPr/>
          <p:nvPr/>
        </p:nvSpPr>
        <p:spPr>
          <a:xfrm>
            <a:off x="2791036" y="6033132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13" name="Shape 3013"/>
          <p:cNvSpPr/>
          <p:nvPr/>
        </p:nvSpPr>
        <p:spPr>
          <a:xfrm>
            <a:off x="2604814" y="5658411"/>
            <a:ext cx="106520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a</a:t>
            </a:r>
            <a:r>
              <a:rPr baseline="-27375"/>
              <a:t>4o </a:t>
            </a:r>
            <a:r>
              <a:t>= - </a:t>
            </a:r>
            <a:r>
              <a:rPr u="sng"/>
              <a:t>a</a:t>
            </a:r>
            <a:r>
              <a:rPr baseline="-27375"/>
              <a:t>0</a:t>
            </a:r>
          </a:p>
        </p:txBody>
      </p:sp>
      <p:sp>
        <p:nvSpPr>
          <p:cNvPr id="3014" name="Shape 3014"/>
          <p:cNvSpPr/>
          <p:nvPr/>
        </p:nvSpPr>
        <p:spPr>
          <a:xfrm flipH="1" flipV="1">
            <a:off x="3212817" y="5606155"/>
            <a:ext cx="3752420" cy="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15" name="Shape 3015"/>
          <p:cNvSpPr/>
          <p:nvPr/>
        </p:nvSpPr>
        <p:spPr>
          <a:xfrm>
            <a:off x="6455743" y="5433433"/>
            <a:ext cx="1047354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Kurzschluss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17" name="Shape 3017"/>
          <p:cNvSpPr/>
          <p:nvPr/>
        </p:nvSpPr>
        <p:spPr>
          <a:xfrm flipH="1" flipV="1">
            <a:off x="5680813" y="4943477"/>
            <a:ext cx="1" cy="567729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18" name="Shape 3018"/>
          <p:cNvSpPr/>
          <p:nvPr/>
        </p:nvSpPr>
        <p:spPr>
          <a:xfrm flipH="1" flipV="1">
            <a:off x="4325407" y="4943477"/>
            <a:ext cx="1" cy="567729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19" name="Shape 3019"/>
          <p:cNvSpPr/>
          <p:nvPr/>
        </p:nvSpPr>
        <p:spPr>
          <a:xfrm flipV="1">
            <a:off x="3604424" y="4956718"/>
            <a:ext cx="680955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3024" name="Group 3024"/>
          <p:cNvGrpSpPr/>
          <p:nvPr/>
        </p:nvGrpSpPr>
        <p:grpSpPr>
          <a:xfrm>
            <a:off x="1362679" y="4897220"/>
            <a:ext cx="227286" cy="355332"/>
            <a:chOff x="0" y="0"/>
            <a:chExt cx="227285" cy="355331"/>
          </a:xfrm>
        </p:grpSpPr>
        <p:sp>
          <p:nvSpPr>
            <p:cNvPr id="3020" name="Shape 3020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3023" name="Group 3023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3021" name="Shape 3021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3022" name="Shape 3022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3025" name="Shape 3025"/>
          <p:cNvSpPr/>
          <p:nvPr/>
        </p:nvSpPr>
        <p:spPr>
          <a:xfrm flipH="1" flipV="1">
            <a:off x="4326530" y="5048532"/>
            <a:ext cx="1" cy="516901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26" name="Shape 3026"/>
          <p:cNvSpPr/>
          <p:nvPr/>
        </p:nvSpPr>
        <p:spPr>
          <a:xfrm rot="10800000">
            <a:off x="4296228" y="4931338"/>
            <a:ext cx="71100" cy="71711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027" name="Shape 3027"/>
          <p:cNvSpPr/>
          <p:nvPr/>
        </p:nvSpPr>
        <p:spPr>
          <a:xfrm flipH="1" flipV="1">
            <a:off x="4348675" y="4956718"/>
            <a:ext cx="1325391" cy="1"/>
          </a:xfrm>
          <a:prstGeom prst="line">
            <a:avLst/>
          </a:prstGeom>
          <a:ln w="1905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28" name="Shape 3028"/>
          <p:cNvSpPr/>
          <p:nvPr/>
        </p:nvSpPr>
        <p:spPr>
          <a:xfrm flipH="1" rot="8100000">
            <a:off x="5645264" y="4923685"/>
            <a:ext cx="71100" cy="7171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029" name="Shape 3029"/>
          <p:cNvSpPr/>
          <p:nvPr/>
        </p:nvSpPr>
        <p:spPr>
          <a:xfrm flipH="1" flipV="1">
            <a:off x="4453730" y="4957841"/>
            <a:ext cx="1113035" cy="1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30" name="Shape 3030"/>
          <p:cNvSpPr/>
          <p:nvPr/>
        </p:nvSpPr>
        <p:spPr>
          <a:xfrm flipV="1">
            <a:off x="5679701" y="5079257"/>
            <a:ext cx="1" cy="486176"/>
          </a:xfrm>
          <a:prstGeom prst="line">
            <a:avLst/>
          </a:prstGeom>
          <a:ln w="63500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31" name="Shape 3031"/>
          <p:cNvSpPr/>
          <p:nvPr/>
        </p:nvSpPr>
        <p:spPr>
          <a:xfrm>
            <a:off x="4627972" y="5056133"/>
            <a:ext cx="685245" cy="342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, λ/4</a:t>
            </a:r>
          </a:p>
        </p:txBody>
      </p:sp>
      <p:sp>
        <p:nvSpPr>
          <p:cNvPr id="3032" name="Shape 3032"/>
          <p:cNvSpPr/>
          <p:nvPr/>
        </p:nvSpPr>
        <p:spPr>
          <a:xfrm>
            <a:off x="3551213" y="5306694"/>
            <a:ext cx="743325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algn="r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λ/8</a:t>
            </a:r>
          </a:p>
        </p:txBody>
      </p:sp>
      <p:sp>
        <p:nvSpPr>
          <p:cNvPr id="3033" name="Shape 3033"/>
          <p:cNvSpPr/>
          <p:nvPr/>
        </p:nvSpPr>
        <p:spPr>
          <a:xfrm>
            <a:off x="5707296" y="5306694"/>
            <a:ext cx="743325" cy="5989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  <a:r>
              <a:t>/√2, </a:t>
            </a:r>
          </a:p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λ/8</a:t>
            </a:r>
          </a:p>
        </p:txBody>
      </p:sp>
      <p:sp>
        <p:nvSpPr>
          <p:cNvPr id="3034" name="Shape 3034"/>
          <p:cNvSpPr/>
          <p:nvPr/>
        </p:nvSpPr>
        <p:spPr>
          <a:xfrm>
            <a:off x="6074880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grpSp>
        <p:nvGrpSpPr>
          <p:cNvPr id="3039" name="Group 3039"/>
          <p:cNvGrpSpPr/>
          <p:nvPr/>
        </p:nvGrpSpPr>
        <p:grpSpPr>
          <a:xfrm>
            <a:off x="7309414" y="4922620"/>
            <a:ext cx="227286" cy="355332"/>
            <a:chOff x="0" y="0"/>
            <a:chExt cx="227285" cy="355331"/>
          </a:xfrm>
        </p:grpSpPr>
        <p:sp>
          <p:nvSpPr>
            <p:cNvPr id="3035" name="Shape 3035"/>
            <p:cNvSpPr/>
            <p:nvPr/>
          </p:nvSpPr>
          <p:spPr>
            <a:xfrm>
              <a:off x="56728" y="0"/>
              <a:ext cx="113829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grpSp>
          <p:nvGrpSpPr>
            <p:cNvPr id="3038" name="Group 3038"/>
            <p:cNvGrpSpPr/>
            <p:nvPr/>
          </p:nvGrpSpPr>
          <p:grpSpPr>
            <a:xfrm>
              <a:off x="0" y="128046"/>
              <a:ext cx="227286" cy="227286"/>
              <a:chOff x="0" y="0"/>
              <a:chExt cx="227285" cy="227285"/>
            </a:xfrm>
          </p:grpSpPr>
          <p:sp>
            <p:nvSpPr>
              <p:cNvPr id="3036" name="Shape 3036"/>
              <p:cNvSpPr/>
              <p:nvPr/>
            </p:nvSpPr>
            <p:spPr>
              <a:xfrm flipV="1">
                <a:off x="-1" y="215242"/>
                <a:ext cx="227287" cy="1"/>
              </a:xfrm>
              <a:prstGeom prst="line">
                <a:avLst/>
              </a:prstGeom>
              <a:noFill/>
              <a:ln w="2540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3037" name="Shape 3037"/>
              <p:cNvSpPr/>
              <p:nvPr/>
            </p:nvSpPr>
            <p:spPr>
              <a:xfrm flipH="1" flipV="1">
                <a:off x="121314" y="0"/>
                <a:ext cx="267" cy="227286"/>
              </a:xfrm>
              <a:prstGeom prst="line">
                <a:avLst/>
              </a:prstGeom>
              <a:noFill/>
              <a:ln w="19050" cap="flat">
                <a:solidFill>
                  <a:srgbClr val="000000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</p:grpSp>
      </p:grpSp>
      <p:grpSp>
        <p:nvGrpSpPr>
          <p:cNvPr id="3042" name="Group 3042"/>
          <p:cNvGrpSpPr/>
          <p:nvPr/>
        </p:nvGrpSpPr>
        <p:grpSpPr>
          <a:xfrm flipH="1">
            <a:off x="5700486" y="4909991"/>
            <a:ext cx="724397" cy="114405"/>
            <a:chOff x="0" y="0"/>
            <a:chExt cx="724396" cy="114403"/>
          </a:xfrm>
        </p:grpSpPr>
        <p:sp>
          <p:nvSpPr>
            <p:cNvPr id="3040" name="Shape 3040"/>
            <p:cNvSpPr/>
            <p:nvPr/>
          </p:nvSpPr>
          <p:spPr>
            <a:xfrm flipV="1">
              <a:off x="43442" y="46726"/>
              <a:ext cx="680955" cy="1"/>
            </a:xfrm>
            <a:prstGeom prst="line">
              <a:avLst/>
            </a:prstGeom>
            <a:noFill/>
            <a:ln w="1905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3041" name="Shape 3041"/>
            <p:cNvSpPr/>
            <p:nvPr/>
          </p:nvSpPr>
          <p:spPr>
            <a:xfrm>
              <a:off x="0" y="0"/>
              <a:ext cx="113828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sp>
        <p:nvSpPr>
          <p:cNvPr id="3043" name="Shape 3043"/>
          <p:cNvSpPr/>
          <p:nvPr/>
        </p:nvSpPr>
        <p:spPr>
          <a:xfrm>
            <a:off x="3643578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3044" name="Shape 3044"/>
          <p:cNvSpPr/>
          <p:nvPr/>
        </p:nvSpPr>
        <p:spPr>
          <a:xfrm>
            <a:off x="5992770" y="4938848"/>
            <a:ext cx="420818" cy="3482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algn="ctr" defTabSz="914400">
              <a:spcBef>
                <a:spcPts val="400"/>
              </a:spcBef>
              <a:buClr>
                <a:srgbClr val="000000"/>
              </a:buClr>
              <a:buFont typeface="Arial"/>
              <a:defRPr sz="14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30428"/>
              <a:t>0</a:t>
            </a:r>
          </a:p>
        </p:txBody>
      </p:sp>
      <p:sp>
        <p:nvSpPr>
          <p:cNvPr id="3045" name="Shape 3045"/>
          <p:cNvSpPr/>
          <p:nvPr/>
        </p:nvSpPr>
        <p:spPr>
          <a:xfrm>
            <a:off x="1856042" y="432388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01</a:t>
            </a:r>
          </a:p>
        </p:txBody>
      </p:sp>
      <p:sp>
        <p:nvSpPr>
          <p:cNvPr id="3046" name="Shape 3046"/>
          <p:cNvSpPr/>
          <p:nvPr/>
        </p:nvSpPr>
        <p:spPr>
          <a:xfrm flipV="1">
            <a:off x="1533859" y="4954541"/>
            <a:ext cx="2050135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47" name="Shape 3047"/>
          <p:cNvSpPr/>
          <p:nvPr/>
        </p:nvSpPr>
        <p:spPr>
          <a:xfrm>
            <a:off x="1927191" y="4797968"/>
            <a:ext cx="317501" cy="317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3050" name="Group 3050"/>
          <p:cNvGrpSpPr/>
          <p:nvPr/>
        </p:nvGrpSpPr>
        <p:grpSpPr>
          <a:xfrm>
            <a:off x="2765453" y="4783888"/>
            <a:ext cx="517572" cy="366614"/>
            <a:chOff x="0" y="0"/>
            <a:chExt cx="517570" cy="366612"/>
          </a:xfrm>
        </p:grpSpPr>
        <p:sp>
          <p:nvSpPr>
            <p:cNvPr id="3048" name="Shape 3048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3049" name="Shape 3049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3051" name="Shape 3051"/>
          <p:cNvSpPr/>
          <p:nvPr/>
        </p:nvSpPr>
        <p:spPr>
          <a:xfrm flipH="1">
            <a:off x="1843853" y="4717584"/>
            <a:ext cx="484177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52" name="Shape 3052"/>
          <p:cNvSpPr/>
          <p:nvPr/>
        </p:nvSpPr>
        <p:spPr>
          <a:xfrm flipV="1">
            <a:off x="6424882" y="4965016"/>
            <a:ext cx="944318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3055" name="Group 3055"/>
          <p:cNvGrpSpPr/>
          <p:nvPr/>
        </p:nvGrpSpPr>
        <p:grpSpPr>
          <a:xfrm>
            <a:off x="6750759" y="4783888"/>
            <a:ext cx="517572" cy="366614"/>
            <a:chOff x="0" y="0"/>
            <a:chExt cx="517570" cy="366612"/>
          </a:xfrm>
        </p:grpSpPr>
        <p:sp>
          <p:nvSpPr>
            <p:cNvPr id="3053" name="Shape 3053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3054" name="Shape 3054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3056" name="Shape 3056"/>
          <p:cNvSpPr/>
          <p:nvPr/>
        </p:nvSpPr>
        <p:spPr>
          <a:xfrm flipH="1">
            <a:off x="2727907" y="5237803"/>
            <a:ext cx="517570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57" name="Shape 3057"/>
          <p:cNvSpPr/>
          <p:nvPr/>
        </p:nvSpPr>
        <p:spPr>
          <a:xfrm>
            <a:off x="2730765" y="4700130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58" name="Shape 3058"/>
          <p:cNvSpPr/>
          <p:nvPr/>
        </p:nvSpPr>
        <p:spPr>
          <a:xfrm>
            <a:off x="6759918" y="5227341"/>
            <a:ext cx="517569" cy="1"/>
          </a:xfrm>
          <a:prstGeom prst="line">
            <a:avLst/>
          </a:prstGeom>
          <a:ln w="19050">
            <a:solidFill>
              <a:schemeClr val="accent1"/>
            </a:solidFill>
            <a:miter lim="400000"/>
            <a:tailEnd type="arrow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59" name="Shape 3059"/>
          <p:cNvSpPr/>
          <p:nvPr/>
        </p:nvSpPr>
        <p:spPr>
          <a:xfrm>
            <a:off x="2544543" y="4338110"/>
            <a:ext cx="1065202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a</a:t>
            </a:r>
            <a:r>
              <a:rPr baseline="-27375"/>
              <a:t>1e </a:t>
            </a:r>
            <a:r>
              <a:t>= </a:t>
            </a:r>
            <a:r>
              <a:rPr u="sng"/>
              <a:t>a</a:t>
            </a:r>
            <a:r>
              <a:rPr baseline="-27375"/>
              <a:t>0</a:t>
            </a:r>
          </a:p>
        </p:txBody>
      </p:sp>
      <p:sp>
        <p:nvSpPr>
          <p:cNvPr id="3060" name="Shape 3060"/>
          <p:cNvSpPr/>
          <p:nvPr/>
        </p:nvSpPr>
        <p:spPr>
          <a:xfrm>
            <a:off x="2833150" y="5218363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1e</a:t>
            </a:r>
          </a:p>
        </p:txBody>
      </p:sp>
      <p:sp>
        <p:nvSpPr>
          <p:cNvPr id="3061" name="Shape 3061"/>
          <p:cNvSpPr/>
          <p:nvPr/>
        </p:nvSpPr>
        <p:spPr>
          <a:xfrm>
            <a:off x="6752188" y="5218363"/>
            <a:ext cx="579299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i="1" sz="1600">
                <a:solidFill>
                  <a:schemeClr val="accent1"/>
                </a:solidFill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b</a:t>
            </a:r>
            <a:r>
              <a:rPr baseline="-27375"/>
              <a:t>2e</a:t>
            </a:r>
          </a:p>
        </p:txBody>
      </p:sp>
      <p:sp>
        <p:nvSpPr>
          <p:cNvPr id="3062" name="Shape 3062"/>
          <p:cNvSpPr/>
          <p:nvPr/>
        </p:nvSpPr>
        <p:spPr>
          <a:xfrm flipH="1" flipV="1">
            <a:off x="3212817" y="5606155"/>
            <a:ext cx="3752420" cy="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63" name="Shape 3063"/>
          <p:cNvSpPr/>
          <p:nvPr/>
        </p:nvSpPr>
        <p:spPr>
          <a:xfrm>
            <a:off x="4518186" y="5460122"/>
            <a:ext cx="1047354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Kurzschluss</a:t>
            </a:r>
          </a:p>
        </p:txBody>
      </p:sp>
      <p:sp>
        <p:nvSpPr>
          <p:cNvPr id="3064" name="Shape 3064"/>
          <p:cNvSpPr/>
          <p:nvPr/>
        </p:nvSpPr>
        <p:spPr>
          <a:xfrm>
            <a:off x="6775186" y="4323884"/>
            <a:ext cx="741153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U</a:t>
            </a:r>
            <a:r>
              <a:rPr baseline="-25000"/>
              <a:t>2</a:t>
            </a:r>
          </a:p>
        </p:txBody>
      </p:sp>
      <p:sp>
        <p:nvSpPr>
          <p:cNvPr id="3065" name="Shape 3065"/>
          <p:cNvSpPr/>
          <p:nvPr/>
        </p:nvSpPr>
        <p:spPr>
          <a:xfrm>
            <a:off x="6775186" y="4729370"/>
            <a:ext cx="484176" cy="1"/>
          </a:xfrm>
          <a:prstGeom prst="line">
            <a:avLst/>
          </a:prstGeom>
          <a:ln w="127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3066" name="Shape 3066"/>
          <p:cNvSpPr/>
          <p:nvPr/>
        </p:nvSpPr>
        <p:spPr>
          <a:xfrm>
            <a:off x="3617895" y="4562173"/>
            <a:ext cx="1" cy="1489620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067" name="Shape 3067"/>
          <p:cNvSpPr/>
          <p:nvPr/>
        </p:nvSpPr>
        <p:spPr>
          <a:xfrm>
            <a:off x="3067786" y="5717778"/>
            <a:ext cx="526423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e1</a:t>
            </a:r>
          </a:p>
        </p:txBody>
      </p:sp>
      <p:sp>
        <p:nvSpPr>
          <p:cNvPr id="3068" name="Shape 3068"/>
          <p:cNvSpPr/>
          <p:nvPr/>
        </p:nvSpPr>
        <p:spPr>
          <a:xfrm>
            <a:off x="3421147" y="5655964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3069" name="Shape 3069"/>
          <p:cNvSpPr/>
          <p:nvPr/>
        </p:nvSpPr>
        <p:spPr>
          <a:xfrm>
            <a:off x="3375808" y="4545733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3070" name="Shape 3070"/>
          <p:cNvSpPr/>
          <p:nvPr/>
        </p:nvSpPr>
        <p:spPr>
          <a:xfrm>
            <a:off x="3560981" y="4909991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xmlns:p14="http://schemas.microsoft.com/office/powerpoint/2010/main" spd="med" advClick="1" p14:dur="1000"/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xmlns:p14="http://schemas.microsoft.com/office/powerpoint/2010/main" spd="med" advClick="1" p14:dur="1000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Shape 322"/>
          <p:cNvSpPr/>
          <p:nvPr/>
        </p:nvSpPr>
        <p:spPr>
          <a:xfrm flipV="1">
            <a:off x="2885415" y="4101705"/>
            <a:ext cx="2714626" cy="1589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23" name="Shape 323"/>
          <p:cNvSpPr/>
          <p:nvPr/>
        </p:nvSpPr>
        <p:spPr>
          <a:xfrm flipV="1">
            <a:off x="2883828" y="3511155"/>
            <a:ext cx="2719388" cy="3176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24" name="Shape 324"/>
          <p:cNvSpPr/>
          <p:nvPr/>
        </p:nvSpPr>
        <p:spPr>
          <a:xfrm flipV="1">
            <a:off x="5560988" y="1922455"/>
            <a:ext cx="1580815" cy="1580816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25" name="Shape 325"/>
          <p:cNvSpPr/>
          <p:nvPr/>
        </p:nvSpPr>
        <p:spPr>
          <a:xfrm flipV="1">
            <a:off x="5560988" y="2534595"/>
            <a:ext cx="1580815" cy="1580816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26" name="Shape 326"/>
          <p:cNvSpPr/>
          <p:nvPr/>
        </p:nvSpPr>
        <p:spPr>
          <a:xfrm>
            <a:off x="5560988" y="3526575"/>
            <a:ext cx="1580815" cy="1580815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27" name="Shape 327"/>
          <p:cNvSpPr/>
          <p:nvPr/>
        </p:nvSpPr>
        <p:spPr>
          <a:xfrm>
            <a:off x="5476216" y="3460355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28" name="Shape 328"/>
          <p:cNvSpPr/>
          <p:nvPr/>
        </p:nvSpPr>
        <p:spPr>
          <a:xfrm>
            <a:off x="2871364" y="3103899"/>
            <a:ext cx="1" cy="1997201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29" name="Shape 329"/>
          <p:cNvSpPr/>
          <p:nvPr/>
        </p:nvSpPr>
        <p:spPr>
          <a:xfrm>
            <a:off x="7153804" y="1664219"/>
            <a:ext cx="1" cy="1735637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30" name="Shape 330"/>
          <p:cNvSpPr/>
          <p:nvPr/>
        </p:nvSpPr>
        <p:spPr>
          <a:xfrm>
            <a:off x="7153804" y="4511559"/>
            <a:ext cx="1" cy="2299517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31" name="Shape 331"/>
          <p:cNvSpPr/>
          <p:nvPr/>
        </p:nvSpPr>
        <p:spPr>
          <a:xfrm>
            <a:off x="2039997" y="2781374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332" name="Shape 332"/>
          <p:cNvSpPr/>
          <p:nvPr/>
        </p:nvSpPr>
        <p:spPr>
          <a:xfrm>
            <a:off x="7419716" y="1368718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333" name="Shape 333"/>
          <p:cNvSpPr/>
          <p:nvPr/>
        </p:nvSpPr>
        <p:spPr>
          <a:xfrm>
            <a:off x="7419716" y="4596160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334" name="Shape 334"/>
          <p:cNvSpPr/>
          <p:nvPr/>
        </p:nvSpPr>
        <p:spPr>
          <a:xfrm>
            <a:off x="3465326" y="3150741"/>
            <a:ext cx="82050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Leitung 1</a:t>
            </a:r>
          </a:p>
        </p:txBody>
      </p:sp>
      <p:sp>
        <p:nvSpPr>
          <p:cNvPr id="335" name="Shape 335"/>
          <p:cNvSpPr/>
          <p:nvPr/>
        </p:nvSpPr>
        <p:spPr>
          <a:xfrm>
            <a:off x="5315428" y="2306664"/>
            <a:ext cx="82050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Leitung 2</a:t>
            </a:r>
          </a:p>
        </p:txBody>
      </p:sp>
      <p:grpSp>
        <p:nvGrpSpPr>
          <p:cNvPr id="342" name="Group 342"/>
          <p:cNvGrpSpPr/>
          <p:nvPr/>
        </p:nvGrpSpPr>
        <p:grpSpPr>
          <a:xfrm>
            <a:off x="7186159" y="1926392"/>
            <a:ext cx="486112" cy="605648"/>
            <a:chOff x="0" y="1"/>
            <a:chExt cx="486110" cy="605646"/>
          </a:xfrm>
        </p:grpSpPr>
        <p:sp>
          <p:nvSpPr>
            <p:cNvPr id="336" name="Shape 336"/>
            <p:cNvSpPr/>
            <p:nvPr/>
          </p:nvSpPr>
          <p:spPr>
            <a:xfrm flipV="1">
              <a:off x="-1" y="1"/>
              <a:ext cx="302805" cy="4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337" name="Shape 337"/>
            <p:cNvSpPr/>
            <p:nvPr/>
          </p:nvSpPr>
          <p:spPr>
            <a:xfrm flipV="1">
              <a:off x="18051" y="605644"/>
              <a:ext cx="292101" cy="5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338" name="Shape 338"/>
            <p:cNvSpPr/>
            <p:nvPr/>
          </p:nvSpPr>
          <p:spPr>
            <a:xfrm>
              <a:off x="302802" y="2437"/>
              <a:ext cx="2" cy="600065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grpSp>
          <p:nvGrpSpPr>
            <p:cNvPr id="341" name="Group 341"/>
            <p:cNvGrpSpPr/>
            <p:nvPr/>
          </p:nvGrpSpPr>
          <p:grpSpPr>
            <a:xfrm rot="16200000">
              <a:off x="44019" y="100112"/>
              <a:ext cx="517571" cy="366613"/>
              <a:chOff x="0" y="0"/>
              <a:chExt cx="517570" cy="366612"/>
            </a:xfrm>
          </p:grpSpPr>
          <p:sp>
            <p:nvSpPr>
              <p:cNvPr id="339" name="Shape 339"/>
              <p:cNvSpPr/>
              <p:nvPr/>
            </p:nvSpPr>
            <p:spPr>
              <a:xfrm>
                <a:off x="0" y="42438"/>
                <a:ext cx="486518" cy="265410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340" name="Shape 340"/>
              <p:cNvSpPr/>
              <p:nvPr/>
            </p:nvSpPr>
            <p:spPr>
              <a:xfrm>
                <a:off x="15524" y="0"/>
                <a:ext cx="502047" cy="36661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5000"/>
                  <a:t>0</a:t>
                </a:r>
              </a:p>
            </p:txBody>
          </p:sp>
        </p:grpSp>
      </p:grpSp>
      <p:sp>
        <p:nvSpPr>
          <p:cNvPr id="343" name="Shape 343"/>
          <p:cNvSpPr/>
          <p:nvPr/>
        </p:nvSpPr>
        <p:spPr>
          <a:xfrm flipV="1">
            <a:off x="2530460" y="3507176"/>
            <a:ext cx="302805" cy="5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44" name="Shape 344"/>
          <p:cNvSpPr/>
          <p:nvPr/>
        </p:nvSpPr>
        <p:spPr>
          <a:xfrm flipV="1">
            <a:off x="2535812" y="4112819"/>
            <a:ext cx="292101" cy="5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45" name="Shape 345"/>
          <p:cNvSpPr/>
          <p:nvPr/>
        </p:nvSpPr>
        <p:spPr>
          <a:xfrm>
            <a:off x="2541163" y="3509613"/>
            <a:ext cx="2" cy="600064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348" name="Group 348"/>
          <p:cNvGrpSpPr/>
          <p:nvPr/>
        </p:nvGrpSpPr>
        <p:grpSpPr>
          <a:xfrm rot="16200000">
            <a:off x="2282379" y="3607287"/>
            <a:ext cx="517572" cy="366614"/>
            <a:chOff x="0" y="0"/>
            <a:chExt cx="517570" cy="366612"/>
          </a:xfrm>
        </p:grpSpPr>
        <p:sp>
          <p:nvSpPr>
            <p:cNvPr id="346" name="Shape 346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347" name="Shape 347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5000"/>
                <a:t>0</a:t>
              </a:r>
            </a:p>
          </p:txBody>
        </p:sp>
      </p:grpSp>
      <p:sp>
        <p:nvSpPr>
          <p:cNvPr id="349" name="Shape 349"/>
          <p:cNvSpPr/>
          <p:nvPr/>
        </p:nvSpPr>
        <p:spPr>
          <a:xfrm>
            <a:off x="5418750" y="3150741"/>
            <a:ext cx="177801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v</a:t>
            </a:r>
          </a:p>
        </p:txBody>
      </p:sp>
      <p:sp>
        <p:nvSpPr>
          <p:cNvPr id="350" name="Shape 350"/>
          <p:cNvSpPr/>
          <p:nvPr/>
        </p:nvSpPr>
        <p:spPr>
          <a:xfrm>
            <a:off x="5411803" y="4208013"/>
            <a:ext cx="217302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v’</a:t>
            </a:r>
          </a:p>
        </p:txBody>
      </p:sp>
      <p:grpSp>
        <p:nvGrpSpPr>
          <p:cNvPr id="362" name="Group 362"/>
          <p:cNvGrpSpPr/>
          <p:nvPr/>
        </p:nvGrpSpPr>
        <p:grpSpPr>
          <a:xfrm>
            <a:off x="7197256" y="4906975"/>
            <a:ext cx="1887506" cy="787945"/>
            <a:chOff x="0" y="0"/>
            <a:chExt cx="1887504" cy="787944"/>
          </a:xfrm>
        </p:grpSpPr>
        <p:grpSp>
          <p:nvGrpSpPr>
            <p:cNvPr id="356" name="Group 356"/>
            <p:cNvGrpSpPr/>
            <p:nvPr/>
          </p:nvGrpSpPr>
          <p:grpSpPr>
            <a:xfrm flipH="1">
              <a:off x="-1" y="167705"/>
              <a:ext cx="1021159" cy="619015"/>
              <a:chOff x="0" y="2703"/>
              <a:chExt cx="1021157" cy="619013"/>
            </a:xfrm>
          </p:grpSpPr>
          <p:sp>
            <p:nvSpPr>
              <p:cNvPr id="351" name="Shape 351"/>
              <p:cNvSpPr/>
              <p:nvPr/>
            </p:nvSpPr>
            <p:spPr>
              <a:xfrm flipH="1">
                <a:off x="184859" y="2703"/>
                <a:ext cx="1" cy="619014"/>
              </a:xfrm>
              <a:prstGeom prst="line">
                <a:avLst/>
              </a:prstGeom>
              <a:noFill/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352" name="Shape 352"/>
              <p:cNvSpPr/>
              <p:nvPr/>
            </p:nvSpPr>
            <p:spPr>
              <a:xfrm flipH="1" flipV="1">
                <a:off x="184851" y="5737"/>
                <a:ext cx="812202" cy="1"/>
              </a:xfrm>
              <a:prstGeom prst="line">
                <a:avLst/>
              </a:prstGeom>
              <a:noFill/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353" name="Shape 353"/>
              <p:cNvSpPr/>
              <p:nvPr/>
            </p:nvSpPr>
            <p:spPr>
              <a:xfrm flipH="1" flipV="1">
                <a:off x="184398" y="604709"/>
                <a:ext cx="836760" cy="1"/>
              </a:xfrm>
              <a:prstGeom prst="line">
                <a:avLst/>
              </a:prstGeom>
              <a:noFill/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354" name="Shape 354"/>
              <p:cNvSpPr/>
              <p:nvPr/>
            </p:nvSpPr>
            <p:spPr>
              <a:xfrm flipH="1">
                <a:off x="-1" y="130022"/>
                <a:ext cx="369721" cy="359450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355" name="Shape 355"/>
              <p:cNvSpPr/>
              <p:nvPr/>
            </p:nvSpPr>
            <p:spPr>
              <a:xfrm flipH="1">
                <a:off x="62169" y="140842"/>
                <a:ext cx="233879" cy="302805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>
                <a:lvl1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lvl1pPr>
              </a:lstStyle>
              <a:p>
                <a:pPr/>
                <a:r>
                  <a:t>~</a:t>
                </a:r>
              </a:p>
            </p:txBody>
          </p:sp>
        </p:grpSp>
        <p:grpSp>
          <p:nvGrpSpPr>
            <p:cNvPr id="359" name="Group 359"/>
            <p:cNvGrpSpPr/>
            <p:nvPr/>
          </p:nvGrpSpPr>
          <p:grpSpPr>
            <a:xfrm>
              <a:off x="130729" y="0"/>
              <a:ext cx="542702" cy="384414"/>
              <a:chOff x="0" y="0"/>
              <a:chExt cx="542700" cy="384413"/>
            </a:xfrm>
          </p:grpSpPr>
          <p:sp>
            <p:nvSpPr>
              <p:cNvPr id="357" name="Shape 357"/>
              <p:cNvSpPr/>
              <p:nvPr/>
            </p:nvSpPr>
            <p:spPr>
              <a:xfrm>
                <a:off x="0" y="44498"/>
                <a:ext cx="510141" cy="278297"/>
              </a:xfrm>
              <a:prstGeom prst="rect">
                <a:avLst/>
              </a:prstGeom>
              <a:solidFill>
                <a:srgbClr val="FFFFFF"/>
              </a:solidFill>
              <a:ln w="19050" cap="flat">
                <a:solidFill>
                  <a:srgbClr val="515151"/>
                </a:solidFill>
                <a:prstDash val="solid"/>
                <a:round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</a:p>
            </p:txBody>
          </p:sp>
          <p:sp>
            <p:nvSpPr>
              <p:cNvPr id="358" name="Shape 358"/>
              <p:cNvSpPr/>
              <p:nvPr/>
            </p:nvSpPr>
            <p:spPr>
              <a:xfrm>
                <a:off x="16277" y="0"/>
                <a:ext cx="526424" cy="38441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noAutofit/>
              </a:bodyPr>
              <a:lstStyle/>
              <a:p>
                <a:pPr marL="40639" marR="40639" defTabSz="914400">
                  <a:spcBef>
                    <a:spcPts val="400"/>
                  </a:spcBef>
                  <a:buClr>
                    <a:srgbClr val="000000"/>
                  </a:buClr>
                  <a:buFont typeface="Arial"/>
                  <a:defRPr sz="1800">
                    <a:uFill>
                      <a:solidFill>
                        <a:srgbClr val="000000"/>
                      </a:solidFill>
                    </a:uFill>
                    <a:latin typeface="+mn-lt"/>
                    <a:ea typeface="+mn-ea"/>
                    <a:cs typeface="+mn-cs"/>
                    <a:sym typeface="Arial"/>
                  </a:defRPr>
                </a:pPr>
                <a:r>
                  <a:t>R</a:t>
                </a:r>
                <a:r>
                  <a:rPr baseline="-25000"/>
                  <a:t>0</a:t>
                </a:r>
              </a:p>
            </p:txBody>
          </p:sp>
        </p:grpSp>
        <p:sp>
          <p:nvSpPr>
            <p:cNvPr id="360" name="Shape 360"/>
            <p:cNvSpPr/>
            <p:nvPr/>
          </p:nvSpPr>
          <p:spPr>
            <a:xfrm>
              <a:off x="1203109" y="283984"/>
              <a:ext cx="684396" cy="50396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U</a:t>
              </a:r>
              <a:r>
                <a:rPr baseline="-25000"/>
                <a:t>03</a:t>
              </a:r>
            </a:p>
          </p:txBody>
        </p:sp>
        <p:sp>
          <p:nvSpPr>
            <p:cNvPr id="361" name="Shape 361"/>
            <p:cNvSpPr/>
            <p:nvPr/>
          </p:nvSpPr>
          <p:spPr>
            <a:xfrm flipH="1">
              <a:off x="1152773" y="247036"/>
              <a:ext cx="1" cy="50396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  <a:tailEnd type="triangle" w="med" len="med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sp>
        <p:nvSpPr>
          <p:cNvPr id="363" name="Shape 363"/>
          <p:cNvSpPr/>
          <p:nvPr/>
        </p:nvSpPr>
        <p:spPr>
          <a:xfrm>
            <a:off x="7863154" y="1977233"/>
            <a:ext cx="1" cy="503962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64" name="Shape 364"/>
          <p:cNvSpPr/>
          <p:nvPr/>
        </p:nvSpPr>
        <p:spPr>
          <a:xfrm>
            <a:off x="7962600" y="1977233"/>
            <a:ext cx="684397" cy="5039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2</a:t>
            </a:r>
          </a:p>
        </p:txBody>
      </p:sp>
      <p:sp>
        <p:nvSpPr>
          <p:cNvPr id="365" name="Shape 365"/>
          <p:cNvSpPr/>
          <p:nvPr/>
        </p:nvSpPr>
        <p:spPr>
          <a:xfrm>
            <a:off x="7059912" y="1368718"/>
            <a:ext cx="187785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</a:t>
            </a:r>
          </a:p>
        </p:txBody>
      </p:sp>
      <p:sp>
        <p:nvSpPr>
          <p:cNvPr id="366" name="Shape 366"/>
          <p:cNvSpPr/>
          <p:nvPr/>
        </p:nvSpPr>
        <p:spPr>
          <a:xfrm>
            <a:off x="7040161" y="2781374"/>
            <a:ext cx="227287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2’</a:t>
            </a:r>
          </a:p>
        </p:txBody>
      </p:sp>
      <p:sp>
        <p:nvSpPr>
          <p:cNvPr id="367" name="Shape 367"/>
          <p:cNvSpPr/>
          <p:nvPr/>
        </p:nvSpPr>
        <p:spPr>
          <a:xfrm>
            <a:off x="7040161" y="5824033"/>
            <a:ext cx="227287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3’</a:t>
            </a:r>
          </a:p>
        </p:txBody>
      </p:sp>
      <p:sp>
        <p:nvSpPr>
          <p:cNvPr id="368" name="Shape 368"/>
          <p:cNvSpPr/>
          <p:nvPr/>
        </p:nvSpPr>
        <p:spPr>
          <a:xfrm>
            <a:off x="7092375" y="4596160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3</a:t>
            </a:r>
          </a:p>
        </p:txBody>
      </p:sp>
      <p:sp>
        <p:nvSpPr>
          <p:cNvPr id="369" name="Shape 369"/>
          <p:cNvSpPr/>
          <p:nvPr/>
        </p:nvSpPr>
        <p:spPr>
          <a:xfrm>
            <a:off x="2733222" y="4208013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1’</a:t>
            </a:r>
          </a:p>
        </p:txBody>
      </p:sp>
      <p:sp>
        <p:nvSpPr>
          <p:cNvPr id="370" name="Shape 370"/>
          <p:cNvSpPr/>
          <p:nvPr/>
        </p:nvSpPr>
        <p:spPr>
          <a:xfrm>
            <a:off x="2777472" y="2781374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</a:t>
            </a:r>
          </a:p>
        </p:txBody>
      </p:sp>
      <p:sp>
        <p:nvSpPr>
          <p:cNvPr id="371" name="Shape 371"/>
          <p:cNvSpPr/>
          <p:nvPr/>
        </p:nvSpPr>
        <p:spPr>
          <a:xfrm>
            <a:off x="5560988" y="4097852"/>
            <a:ext cx="1580815" cy="1580816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372" name="Shape 372"/>
          <p:cNvSpPr/>
          <p:nvPr/>
        </p:nvSpPr>
        <p:spPr>
          <a:xfrm>
            <a:off x="5315428" y="4762157"/>
            <a:ext cx="82050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Leitung 3</a:t>
            </a:r>
          </a:p>
        </p:txBody>
      </p:sp>
      <p:sp>
        <p:nvSpPr>
          <p:cNvPr id="373" name="Shape 373"/>
          <p:cNvSpPr/>
          <p:nvPr/>
        </p:nvSpPr>
        <p:spPr>
          <a:xfrm>
            <a:off x="7096890" y="561681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74" name="Shape 374"/>
          <p:cNvSpPr/>
          <p:nvPr/>
        </p:nvSpPr>
        <p:spPr>
          <a:xfrm>
            <a:off x="7096890" y="499451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75" name="Shape 375"/>
          <p:cNvSpPr/>
          <p:nvPr/>
        </p:nvSpPr>
        <p:spPr>
          <a:xfrm>
            <a:off x="7096890" y="247483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76" name="Shape 376"/>
          <p:cNvSpPr/>
          <p:nvPr/>
        </p:nvSpPr>
        <p:spPr>
          <a:xfrm>
            <a:off x="7096890" y="187539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77" name="Shape 377"/>
          <p:cNvSpPr/>
          <p:nvPr/>
        </p:nvSpPr>
        <p:spPr>
          <a:xfrm>
            <a:off x="2814450" y="404455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78" name="Shape 378"/>
          <p:cNvSpPr/>
          <p:nvPr/>
        </p:nvSpPr>
        <p:spPr>
          <a:xfrm>
            <a:off x="2814450" y="3449575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79" name="Shape 379"/>
          <p:cNvSpPr/>
          <p:nvPr/>
        </p:nvSpPr>
        <p:spPr>
          <a:xfrm>
            <a:off x="5488916" y="4044555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80" name="Shape 380"/>
          <p:cNvSpPr/>
          <p:nvPr/>
        </p:nvSpPr>
        <p:spPr>
          <a:xfrm>
            <a:off x="1804898" y="3668873"/>
            <a:ext cx="684396" cy="50396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1</a:t>
            </a:r>
          </a:p>
        </p:txBody>
      </p:sp>
      <p:sp>
        <p:nvSpPr>
          <p:cNvPr id="381" name="Shape 381"/>
          <p:cNvSpPr/>
          <p:nvPr/>
        </p:nvSpPr>
        <p:spPr>
          <a:xfrm>
            <a:off x="2250097" y="3558019"/>
            <a:ext cx="1" cy="503962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82" name="Shape 382"/>
          <p:cNvSpPr/>
          <p:nvPr/>
        </p:nvSpPr>
        <p:spPr>
          <a:xfrm flipH="1">
            <a:off x="6906256" y="6434374"/>
            <a:ext cx="3934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383" name="Shape 383"/>
          <p:cNvSpPr/>
          <p:nvPr/>
        </p:nvSpPr>
        <p:spPr>
          <a:xfrm>
            <a:off x="7197256" y="6518941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u="sng"/>
              <a:t>Z</a:t>
            </a:r>
            <a:r>
              <a:rPr baseline="-27375"/>
              <a:t>e3</a:t>
            </a:r>
          </a:p>
        </p:txBody>
      </p:sp>
      <p:sp>
        <p:nvSpPr>
          <p:cNvPr id="384" name="Shape 384"/>
          <p:cNvSpPr/>
          <p:nvPr/>
        </p:nvSpPr>
        <p:spPr>
          <a:xfrm>
            <a:off x="7197256" y="6183661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P</a:t>
            </a:r>
            <a:r>
              <a:rPr baseline="-27375"/>
              <a:t>e3</a:t>
            </a:r>
          </a:p>
        </p:txBody>
      </p:sp>
      <p:sp>
        <p:nvSpPr>
          <p:cNvPr id="385" name="Shape 385"/>
          <p:cNvSpPr/>
          <p:nvPr/>
        </p:nvSpPr>
        <p:spPr>
          <a:xfrm flipH="1">
            <a:off x="6906256" y="6114334"/>
            <a:ext cx="3934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386" name="Shape 386"/>
          <p:cNvSpPr/>
          <p:nvPr/>
        </p:nvSpPr>
        <p:spPr>
          <a:xfrm>
            <a:off x="2315654" y="4738030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P</a:t>
            </a:r>
            <a:r>
              <a:rPr baseline="-27375"/>
              <a:t>e1</a:t>
            </a:r>
          </a:p>
        </p:txBody>
      </p:sp>
      <p:sp>
        <p:nvSpPr>
          <p:cNvPr id="387" name="Shape 387"/>
          <p:cNvSpPr/>
          <p:nvPr/>
        </p:nvSpPr>
        <p:spPr>
          <a:xfrm flipH="1">
            <a:off x="2654573" y="4668703"/>
            <a:ext cx="393498" cy="40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388" name="Shape 388"/>
          <p:cNvSpPr/>
          <p:nvPr/>
        </p:nvSpPr>
        <p:spPr>
          <a:xfrm>
            <a:off x="7317954" y="3060862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P</a:t>
            </a:r>
            <a:r>
              <a:rPr baseline="-27375"/>
              <a:t>e2</a:t>
            </a:r>
          </a:p>
        </p:txBody>
      </p:sp>
      <p:sp>
        <p:nvSpPr>
          <p:cNvPr id="389" name="Shape 389"/>
          <p:cNvSpPr/>
          <p:nvPr/>
        </p:nvSpPr>
        <p:spPr>
          <a:xfrm>
            <a:off x="7014050" y="2988098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390" name="Shape 390"/>
          <p:cNvSpPr/>
          <p:nvPr/>
        </p:nvSpPr>
        <p:spPr>
          <a:xfrm>
            <a:off x="3465326" y="3580446"/>
            <a:ext cx="761003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  <a:r>
              <a:t>, λ/4</a:t>
            </a:r>
          </a:p>
        </p:txBody>
      </p:sp>
      <p:sp>
        <p:nvSpPr>
          <p:cNvPr id="391" name="Shape 391"/>
          <p:cNvSpPr/>
          <p:nvPr/>
        </p:nvSpPr>
        <p:spPr>
          <a:xfrm>
            <a:off x="5260445" y="2581253"/>
            <a:ext cx="93046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 </a:t>
            </a:r>
            <a:r>
              <a:t>R</a:t>
            </a:r>
            <a:r>
              <a:rPr baseline="-27375"/>
              <a:t>0</a:t>
            </a:r>
            <a:r>
              <a:t>, λ/4</a:t>
            </a:r>
          </a:p>
        </p:txBody>
      </p:sp>
      <p:sp>
        <p:nvSpPr>
          <p:cNvPr id="392" name="Shape 392"/>
          <p:cNvSpPr/>
          <p:nvPr/>
        </p:nvSpPr>
        <p:spPr>
          <a:xfrm>
            <a:off x="5205463" y="5091594"/>
            <a:ext cx="93046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 </a:t>
            </a:r>
            <a:r>
              <a:t>R</a:t>
            </a:r>
            <a:r>
              <a:rPr baseline="-27375"/>
              <a:t>0</a:t>
            </a:r>
            <a:r>
              <a:t>, λ/4</a:t>
            </a:r>
          </a:p>
        </p:txBody>
      </p:sp>
      <p:sp>
        <p:nvSpPr>
          <p:cNvPr id="393" name="Shape 393"/>
          <p:cNvSpPr/>
          <p:nvPr/>
        </p:nvSpPr>
        <p:spPr>
          <a:xfrm>
            <a:off x="7153804" y="5159406"/>
            <a:ext cx="1" cy="406401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394" name="Shape 394"/>
          <p:cNvSpPr/>
          <p:nvPr/>
        </p:nvSpPr>
        <p:spPr>
          <a:xfrm>
            <a:off x="7118270" y="5191123"/>
            <a:ext cx="684397" cy="50396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3</a:t>
            </a:r>
          </a:p>
        </p:txBody>
      </p:sp>
      <p:sp>
        <p:nvSpPr>
          <p:cNvPr id="395" name="Shape 395"/>
          <p:cNvSpPr/>
          <p:nvPr/>
        </p:nvSpPr>
        <p:spPr>
          <a:xfrm>
            <a:off x="5147922" y="3593199"/>
            <a:ext cx="684396" cy="50396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v</a:t>
            </a:r>
          </a:p>
        </p:txBody>
      </p:sp>
      <p:sp>
        <p:nvSpPr>
          <p:cNvPr id="396" name="Shape 396"/>
          <p:cNvSpPr/>
          <p:nvPr/>
        </p:nvSpPr>
        <p:spPr>
          <a:xfrm>
            <a:off x="5532096" y="3616526"/>
            <a:ext cx="1" cy="406401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8" name="Shape 398"/>
          <p:cNvSpPr/>
          <p:nvPr/>
        </p:nvSpPr>
        <p:spPr>
          <a:xfrm>
            <a:off x="2478264" y="5641860"/>
            <a:ext cx="930468" cy="36698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 </a:t>
            </a:r>
            <a:r>
              <a:t>R</a:t>
            </a:r>
            <a:r>
              <a:rPr baseline="-27375"/>
              <a:t>0</a:t>
            </a:r>
            <a:r>
              <a:t>, λ/4</a:t>
            </a:r>
          </a:p>
        </p:txBody>
      </p:sp>
      <p:sp>
        <p:nvSpPr>
          <p:cNvPr id="399" name="Shape 399"/>
          <p:cNvSpPr/>
          <p:nvPr/>
        </p:nvSpPr>
        <p:spPr>
          <a:xfrm>
            <a:off x="1911513" y="6339976"/>
            <a:ext cx="1651104" cy="1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00" name="Shape 400"/>
          <p:cNvSpPr/>
          <p:nvPr/>
        </p:nvSpPr>
        <p:spPr>
          <a:xfrm flipV="1">
            <a:off x="1909925" y="5649414"/>
            <a:ext cx="1615065" cy="1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01" name="Shape 401"/>
          <p:cNvSpPr/>
          <p:nvPr/>
        </p:nvSpPr>
        <p:spPr>
          <a:xfrm>
            <a:off x="2239348" y="5015101"/>
            <a:ext cx="82050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Leitung 3</a:t>
            </a:r>
          </a:p>
        </p:txBody>
      </p:sp>
      <p:sp>
        <p:nvSpPr>
          <p:cNvPr id="402" name="Shape 402"/>
          <p:cNvSpPr/>
          <p:nvPr/>
        </p:nvSpPr>
        <p:spPr>
          <a:xfrm>
            <a:off x="3490478" y="6478247"/>
            <a:ext cx="217302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v’</a:t>
            </a:r>
          </a:p>
        </p:txBody>
      </p:sp>
      <p:sp>
        <p:nvSpPr>
          <p:cNvPr id="403" name="Shape 403"/>
          <p:cNvSpPr/>
          <p:nvPr/>
        </p:nvSpPr>
        <p:spPr>
          <a:xfrm flipV="1">
            <a:off x="5234357" y="5652626"/>
            <a:ext cx="542701" cy="3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04" name="Shape 404"/>
          <p:cNvSpPr/>
          <p:nvPr/>
        </p:nvSpPr>
        <p:spPr>
          <a:xfrm flipV="1">
            <a:off x="5234357" y="6339174"/>
            <a:ext cx="542701" cy="4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05" name="Shape 405"/>
          <p:cNvSpPr/>
          <p:nvPr/>
        </p:nvSpPr>
        <p:spPr>
          <a:xfrm>
            <a:off x="1897462" y="5238983"/>
            <a:ext cx="1" cy="199921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06" name="Shape 406"/>
          <p:cNvSpPr/>
          <p:nvPr/>
        </p:nvSpPr>
        <p:spPr>
          <a:xfrm flipH="1">
            <a:off x="1061163" y="5635946"/>
            <a:ext cx="1" cy="696954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07" name="Shape 407"/>
          <p:cNvSpPr/>
          <p:nvPr/>
        </p:nvSpPr>
        <p:spPr>
          <a:xfrm flipV="1">
            <a:off x="1061155" y="5651680"/>
            <a:ext cx="812203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08" name="Shape 408"/>
          <p:cNvSpPr/>
          <p:nvPr/>
        </p:nvSpPr>
        <p:spPr>
          <a:xfrm flipV="1">
            <a:off x="1060703" y="6326852"/>
            <a:ext cx="836760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09" name="Shape 409"/>
          <p:cNvSpPr/>
          <p:nvPr/>
        </p:nvSpPr>
        <p:spPr>
          <a:xfrm>
            <a:off x="876304" y="5814065"/>
            <a:ext cx="369720" cy="359450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10" name="Shape 410"/>
          <p:cNvSpPr/>
          <p:nvPr/>
        </p:nvSpPr>
        <p:spPr>
          <a:xfrm>
            <a:off x="938474" y="5786785"/>
            <a:ext cx="233878" cy="30280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~</a:t>
            </a:r>
          </a:p>
        </p:txBody>
      </p:sp>
      <p:grpSp>
        <p:nvGrpSpPr>
          <p:cNvPr id="413" name="Group 413"/>
          <p:cNvGrpSpPr/>
          <p:nvPr/>
        </p:nvGrpSpPr>
        <p:grpSpPr>
          <a:xfrm>
            <a:off x="1271193" y="5464859"/>
            <a:ext cx="542702" cy="384414"/>
            <a:chOff x="0" y="0"/>
            <a:chExt cx="542700" cy="384413"/>
          </a:xfrm>
        </p:grpSpPr>
        <p:sp>
          <p:nvSpPr>
            <p:cNvPr id="411" name="Shape 411"/>
            <p:cNvSpPr/>
            <p:nvPr/>
          </p:nvSpPr>
          <p:spPr>
            <a:xfrm>
              <a:off x="0" y="44498"/>
              <a:ext cx="510141" cy="278297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412" name="Shape 412"/>
            <p:cNvSpPr/>
            <p:nvPr/>
          </p:nvSpPr>
          <p:spPr>
            <a:xfrm>
              <a:off x="16277" y="0"/>
              <a:ext cx="526424" cy="38441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414" name="Shape 414"/>
          <p:cNvSpPr/>
          <p:nvPr/>
        </p:nvSpPr>
        <p:spPr>
          <a:xfrm>
            <a:off x="301413" y="5757913"/>
            <a:ext cx="684397" cy="5039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03</a:t>
            </a:r>
          </a:p>
        </p:txBody>
      </p:sp>
      <p:sp>
        <p:nvSpPr>
          <p:cNvPr id="415" name="Shape 415"/>
          <p:cNvSpPr/>
          <p:nvPr/>
        </p:nvSpPr>
        <p:spPr>
          <a:xfrm>
            <a:off x="786926" y="5724307"/>
            <a:ext cx="1" cy="503961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16" name="Shape 416"/>
          <p:cNvSpPr/>
          <p:nvPr/>
        </p:nvSpPr>
        <p:spPr>
          <a:xfrm>
            <a:off x="1776116" y="5015101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3</a:t>
            </a:r>
          </a:p>
        </p:txBody>
      </p:sp>
      <p:sp>
        <p:nvSpPr>
          <p:cNvPr id="417" name="Shape 417"/>
          <p:cNvSpPr/>
          <p:nvPr/>
        </p:nvSpPr>
        <p:spPr>
          <a:xfrm>
            <a:off x="1756366" y="6450252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3’</a:t>
            </a:r>
          </a:p>
        </p:txBody>
      </p:sp>
      <p:sp>
        <p:nvSpPr>
          <p:cNvPr id="418" name="Shape 418"/>
          <p:cNvSpPr/>
          <p:nvPr/>
        </p:nvSpPr>
        <p:spPr>
          <a:xfrm flipV="1">
            <a:off x="3646676" y="5656148"/>
            <a:ext cx="1651105" cy="1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19" name="Shape 419"/>
          <p:cNvSpPr/>
          <p:nvPr/>
        </p:nvSpPr>
        <p:spPr>
          <a:xfrm flipV="1">
            <a:off x="3647770" y="6339976"/>
            <a:ext cx="1670856" cy="1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20" name="Shape 420"/>
          <p:cNvSpPr/>
          <p:nvPr/>
        </p:nvSpPr>
        <p:spPr>
          <a:xfrm>
            <a:off x="3510229" y="5025447"/>
            <a:ext cx="177801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v</a:t>
            </a:r>
          </a:p>
        </p:txBody>
      </p:sp>
      <p:sp>
        <p:nvSpPr>
          <p:cNvPr id="421" name="Shape 421"/>
          <p:cNvSpPr/>
          <p:nvPr/>
        </p:nvSpPr>
        <p:spPr>
          <a:xfrm>
            <a:off x="4305807" y="5641693"/>
            <a:ext cx="930468" cy="3669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2 </a:t>
            </a:r>
            <a:r>
              <a:t>R</a:t>
            </a:r>
            <a:r>
              <a:rPr baseline="-27375"/>
              <a:t>0</a:t>
            </a:r>
            <a:r>
              <a:t>, λ/4</a:t>
            </a:r>
          </a:p>
        </p:txBody>
      </p:sp>
      <p:sp>
        <p:nvSpPr>
          <p:cNvPr id="422" name="Shape 422"/>
          <p:cNvSpPr/>
          <p:nvPr/>
        </p:nvSpPr>
        <p:spPr>
          <a:xfrm>
            <a:off x="4133139" y="5015101"/>
            <a:ext cx="820503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Leitung 2</a:t>
            </a:r>
          </a:p>
        </p:txBody>
      </p:sp>
      <p:sp>
        <p:nvSpPr>
          <p:cNvPr id="423" name="Shape 423"/>
          <p:cNvSpPr/>
          <p:nvPr/>
        </p:nvSpPr>
        <p:spPr>
          <a:xfrm>
            <a:off x="5359327" y="5261226"/>
            <a:ext cx="1" cy="1408239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24" name="Shape 424"/>
          <p:cNvSpPr/>
          <p:nvPr/>
        </p:nvSpPr>
        <p:spPr>
          <a:xfrm>
            <a:off x="5151135" y="5025447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</a:t>
            </a:r>
          </a:p>
        </p:txBody>
      </p:sp>
      <p:sp>
        <p:nvSpPr>
          <p:cNvPr id="425" name="Shape 425"/>
          <p:cNvSpPr/>
          <p:nvPr/>
        </p:nvSpPr>
        <p:spPr>
          <a:xfrm>
            <a:off x="5239743" y="6478247"/>
            <a:ext cx="213185" cy="3175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</a:t>
            </a:r>
          </a:p>
        </p:txBody>
      </p:sp>
      <p:sp>
        <p:nvSpPr>
          <p:cNvPr id="426" name="Shape 426"/>
          <p:cNvSpPr/>
          <p:nvPr/>
        </p:nvSpPr>
        <p:spPr>
          <a:xfrm>
            <a:off x="5782496" y="5657065"/>
            <a:ext cx="2" cy="673449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grpSp>
        <p:nvGrpSpPr>
          <p:cNvPr id="429" name="Group 429"/>
          <p:cNvGrpSpPr/>
          <p:nvPr/>
        </p:nvGrpSpPr>
        <p:grpSpPr>
          <a:xfrm rot="16200000">
            <a:off x="5525477" y="5782037"/>
            <a:ext cx="517572" cy="366614"/>
            <a:chOff x="0" y="0"/>
            <a:chExt cx="517570" cy="366612"/>
          </a:xfrm>
        </p:grpSpPr>
        <p:sp>
          <p:nvSpPr>
            <p:cNvPr id="427" name="Shape 427"/>
            <p:cNvSpPr/>
            <p:nvPr/>
          </p:nvSpPr>
          <p:spPr>
            <a:xfrm>
              <a:off x="0" y="42438"/>
              <a:ext cx="486518" cy="265410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428" name="Shape 428"/>
            <p:cNvSpPr/>
            <p:nvPr/>
          </p:nvSpPr>
          <p:spPr>
            <a:xfrm>
              <a:off x="15524" y="0"/>
              <a:ext cx="502047" cy="36661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430" name="Shape 430"/>
          <p:cNvSpPr/>
          <p:nvPr/>
        </p:nvSpPr>
        <p:spPr>
          <a:xfrm>
            <a:off x="6063287" y="5757913"/>
            <a:ext cx="1" cy="503961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31" name="Shape 431"/>
          <p:cNvSpPr/>
          <p:nvPr/>
        </p:nvSpPr>
        <p:spPr>
          <a:xfrm>
            <a:off x="6061133" y="5770612"/>
            <a:ext cx="684397" cy="50396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2</a:t>
            </a:r>
          </a:p>
        </p:txBody>
      </p:sp>
      <p:sp>
        <p:nvSpPr>
          <p:cNvPr id="432" name="Shape 432"/>
          <p:cNvSpPr/>
          <p:nvPr/>
        </p:nvSpPr>
        <p:spPr>
          <a:xfrm flipH="1">
            <a:off x="3605479" y="5665301"/>
            <a:ext cx="2" cy="688964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33" name="Shape 433"/>
          <p:cNvSpPr/>
          <p:nvPr/>
        </p:nvSpPr>
        <p:spPr>
          <a:xfrm>
            <a:off x="3604442" y="5238983"/>
            <a:ext cx="1" cy="199921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34" name="Shape 434"/>
          <p:cNvSpPr/>
          <p:nvPr/>
        </p:nvSpPr>
        <p:spPr>
          <a:xfrm>
            <a:off x="3542215" y="5584658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35" name="Shape 435"/>
          <p:cNvSpPr/>
          <p:nvPr/>
        </p:nvSpPr>
        <p:spPr>
          <a:xfrm>
            <a:off x="3542215" y="6293939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grpSp>
        <p:nvGrpSpPr>
          <p:cNvPr id="438" name="Group 438"/>
          <p:cNvGrpSpPr/>
          <p:nvPr/>
        </p:nvGrpSpPr>
        <p:grpSpPr>
          <a:xfrm rot="16200000">
            <a:off x="3316952" y="5784545"/>
            <a:ext cx="564356" cy="399753"/>
            <a:chOff x="0" y="0"/>
            <a:chExt cx="564355" cy="399751"/>
          </a:xfrm>
        </p:grpSpPr>
        <p:sp>
          <p:nvSpPr>
            <p:cNvPr id="436" name="Shape 436"/>
            <p:cNvSpPr/>
            <p:nvPr/>
          </p:nvSpPr>
          <p:spPr>
            <a:xfrm>
              <a:off x="0" y="46274"/>
              <a:ext cx="530496" cy="289401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437" name="Shape 437"/>
            <p:cNvSpPr/>
            <p:nvPr/>
          </p:nvSpPr>
          <p:spPr>
            <a:xfrm>
              <a:off x="16927" y="0"/>
              <a:ext cx="547429" cy="399752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6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7375"/>
                <a:t>0</a:t>
              </a:r>
            </a:p>
          </p:txBody>
        </p:sp>
      </p:grpSp>
      <p:sp>
        <p:nvSpPr>
          <p:cNvPr id="439" name="Shape 439"/>
          <p:cNvSpPr/>
          <p:nvPr/>
        </p:nvSpPr>
        <p:spPr>
          <a:xfrm>
            <a:off x="1840548" y="5584658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40" name="Shape 440"/>
          <p:cNvSpPr/>
          <p:nvPr/>
        </p:nvSpPr>
        <p:spPr>
          <a:xfrm>
            <a:off x="1840548" y="6281239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41" name="Shape 441"/>
          <p:cNvSpPr/>
          <p:nvPr/>
        </p:nvSpPr>
        <p:spPr>
          <a:xfrm>
            <a:off x="5302413" y="6281239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42" name="Shape 442"/>
          <p:cNvSpPr/>
          <p:nvPr/>
        </p:nvSpPr>
        <p:spPr>
          <a:xfrm>
            <a:off x="5289713" y="5595439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43" name="Shape 443"/>
          <p:cNvSpPr/>
          <p:nvPr/>
        </p:nvSpPr>
        <p:spPr>
          <a:xfrm>
            <a:off x="3826308" y="5741809"/>
            <a:ext cx="2" cy="503961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44" name="Shape 444"/>
          <p:cNvSpPr/>
          <p:nvPr/>
        </p:nvSpPr>
        <p:spPr>
          <a:xfrm>
            <a:off x="3829587" y="5804997"/>
            <a:ext cx="684397" cy="5039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v</a:t>
            </a:r>
          </a:p>
        </p:txBody>
      </p:sp>
      <p:sp>
        <p:nvSpPr>
          <p:cNvPr id="445" name="Shape 445"/>
          <p:cNvSpPr/>
          <p:nvPr/>
        </p:nvSpPr>
        <p:spPr>
          <a:xfrm>
            <a:off x="1399165" y="6789935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3</a:t>
            </a:r>
          </a:p>
        </p:txBody>
      </p:sp>
      <p:sp>
        <p:nvSpPr>
          <p:cNvPr id="446" name="Shape 446"/>
          <p:cNvSpPr/>
          <p:nvPr/>
        </p:nvSpPr>
        <p:spPr>
          <a:xfrm>
            <a:off x="3408731" y="6760463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447" name="Shape 447"/>
          <p:cNvSpPr/>
          <p:nvPr/>
        </p:nvSpPr>
        <p:spPr>
          <a:xfrm>
            <a:off x="1700713" y="6760463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  <p:sp>
        <p:nvSpPr>
          <p:cNvPr id="448" name="Shape 448"/>
          <p:cNvSpPr/>
          <p:nvPr/>
        </p:nvSpPr>
        <p:spPr>
          <a:xfrm>
            <a:off x="3033318" y="6766143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R’</a:t>
            </a:r>
            <a:r>
              <a:rPr baseline="-27375"/>
              <a:t>v</a:t>
            </a:r>
          </a:p>
        </p:txBody>
      </p:sp>
      <p:sp>
        <p:nvSpPr>
          <p:cNvPr id="449" name="Shape 449"/>
          <p:cNvSpPr/>
          <p:nvPr/>
        </p:nvSpPr>
        <p:spPr>
          <a:xfrm>
            <a:off x="1883028" y="5804997"/>
            <a:ext cx="684396" cy="5039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3</a:t>
            </a:r>
          </a:p>
        </p:txBody>
      </p:sp>
      <p:sp>
        <p:nvSpPr>
          <p:cNvPr id="450" name="Shape 450"/>
          <p:cNvSpPr/>
          <p:nvPr/>
        </p:nvSpPr>
        <p:spPr>
          <a:xfrm>
            <a:off x="1898495" y="5757913"/>
            <a:ext cx="1" cy="47175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Shape 452"/>
          <p:cNvSpPr/>
          <p:nvPr/>
        </p:nvSpPr>
        <p:spPr>
          <a:xfrm flipH="1">
            <a:off x="2210964" y="3856259"/>
            <a:ext cx="1" cy="1593467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53" name="Shape 453"/>
          <p:cNvSpPr/>
          <p:nvPr/>
        </p:nvSpPr>
        <p:spPr>
          <a:xfrm>
            <a:off x="2097321" y="4954130"/>
            <a:ext cx="227287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1’</a:t>
            </a:r>
          </a:p>
        </p:txBody>
      </p:sp>
      <p:grpSp>
        <p:nvGrpSpPr>
          <p:cNvPr id="459" name="Group 459"/>
          <p:cNvGrpSpPr/>
          <p:nvPr/>
        </p:nvGrpSpPr>
        <p:grpSpPr>
          <a:xfrm rot="16200000">
            <a:off x="3671853" y="4928139"/>
            <a:ext cx="1935843" cy="1166611"/>
            <a:chOff x="0" y="0"/>
            <a:chExt cx="1935841" cy="1166609"/>
          </a:xfrm>
        </p:grpSpPr>
        <p:sp>
          <p:nvSpPr>
            <p:cNvPr id="454" name="Shape 454"/>
            <p:cNvSpPr/>
            <p:nvPr/>
          </p:nvSpPr>
          <p:spPr>
            <a:xfrm flipH="1">
              <a:off x="86201" y="287188"/>
              <a:ext cx="1828521" cy="1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455" name="Shape 455"/>
            <p:cNvSpPr/>
            <p:nvPr/>
          </p:nvSpPr>
          <p:spPr>
            <a:xfrm flipH="1">
              <a:off x="65081" y="882509"/>
              <a:ext cx="1870761" cy="2"/>
            </a:xfrm>
            <a:prstGeom prst="line">
              <a:avLst/>
            </a:prstGeom>
            <a:noFill/>
            <a:ln w="12700" cap="flat">
              <a:solidFill>
                <a:srgbClr val="0000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456" name="Shape 456"/>
            <p:cNvSpPr/>
            <p:nvPr/>
          </p:nvSpPr>
          <p:spPr>
            <a:xfrm>
              <a:off x="56913" y="0"/>
              <a:ext cx="1" cy="1166610"/>
            </a:xfrm>
            <a:prstGeom prst="line">
              <a:avLst/>
            </a:prstGeom>
            <a:noFill/>
            <a:ln w="9525" cap="flat">
              <a:solidFill>
                <a:srgbClr val="000000"/>
              </a:solidFill>
              <a:prstDash val="dash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/>
            </a:p>
          </p:txBody>
        </p:sp>
        <p:sp>
          <p:nvSpPr>
            <p:cNvPr id="457" name="Shape 457"/>
            <p:cNvSpPr/>
            <p:nvPr/>
          </p:nvSpPr>
          <p:spPr>
            <a:xfrm>
              <a:off x="0" y="818216"/>
              <a:ext cx="113828" cy="114404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458" name="Shape 458"/>
            <p:cNvSpPr/>
            <p:nvPr/>
          </p:nvSpPr>
          <p:spPr>
            <a:xfrm>
              <a:off x="0" y="223235"/>
              <a:ext cx="113828" cy="114405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rgbClr val="FF2600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</p:grpSp>
      <p:sp>
        <p:nvSpPr>
          <p:cNvPr id="460" name="Shape 460"/>
          <p:cNvSpPr/>
          <p:nvPr/>
        </p:nvSpPr>
        <p:spPr>
          <a:xfrm>
            <a:off x="7163964" y="3858779"/>
            <a:ext cx="1" cy="1289051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61" name="Shape 461"/>
          <p:cNvSpPr/>
          <p:nvPr/>
        </p:nvSpPr>
        <p:spPr>
          <a:xfrm>
            <a:off x="1396588" y="356327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462" name="Shape 462"/>
          <p:cNvSpPr/>
          <p:nvPr/>
        </p:nvSpPr>
        <p:spPr>
          <a:xfrm>
            <a:off x="7429876" y="3563277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463" name="Shape 463"/>
          <p:cNvSpPr/>
          <p:nvPr/>
        </p:nvSpPr>
        <p:spPr>
          <a:xfrm flipV="1">
            <a:off x="7214371" y="4726595"/>
            <a:ext cx="292101" cy="5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64" name="Shape 464"/>
          <p:cNvSpPr/>
          <p:nvPr/>
        </p:nvSpPr>
        <p:spPr>
          <a:xfrm>
            <a:off x="7070072" y="3563277"/>
            <a:ext cx="187785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</a:t>
            </a:r>
          </a:p>
        </p:txBody>
      </p:sp>
      <p:sp>
        <p:nvSpPr>
          <p:cNvPr id="465" name="Shape 465"/>
          <p:cNvSpPr/>
          <p:nvPr/>
        </p:nvSpPr>
        <p:spPr>
          <a:xfrm>
            <a:off x="7050321" y="4954130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2’</a:t>
            </a:r>
          </a:p>
        </p:txBody>
      </p:sp>
      <p:sp>
        <p:nvSpPr>
          <p:cNvPr id="466" name="Shape 466"/>
          <p:cNvSpPr/>
          <p:nvPr/>
        </p:nvSpPr>
        <p:spPr>
          <a:xfrm>
            <a:off x="2117072" y="3563277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</a:t>
            </a:r>
          </a:p>
        </p:txBody>
      </p:sp>
      <p:sp>
        <p:nvSpPr>
          <p:cNvPr id="467" name="Shape 467"/>
          <p:cNvSpPr/>
          <p:nvPr/>
        </p:nvSpPr>
        <p:spPr>
          <a:xfrm>
            <a:off x="7107050" y="466939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68" name="Shape 468"/>
          <p:cNvSpPr/>
          <p:nvPr/>
        </p:nvSpPr>
        <p:spPr>
          <a:xfrm>
            <a:off x="7107050" y="406995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69" name="Shape 469"/>
          <p:cNvSpPr/>
          <p:nvPr/>
        </p:nvSpPr>
        <p:spPr>
          <a:xfrm flipV="1">
            <a:off x="5970593" y="4572189"/>
            <a:ext cx="698600" cy="365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70" name="Shape 470"/>
          <p:cNvSpPr/>
          <p:nvPr/>
        </p:nvSpPr>
        <p:spPr>
          <a:xfrm flipH="1">
            <a:off x="5717536" y="4291685"/>
            <a:ext cx="698601" cy="3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71" name="Shape 471"/>
          <p:cNvSpPr/>
          <p:nvPr/>
        </p:nvSpPr>
        <p:spPr>
          <a:xfrm flipH="1">
            <a:off x="2240252" y="4143447"/>
            <a:ext cx="4894426" cy="2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72" name="Shape 472"/>
          <p:cNvSpPr/>
          <p:nvPr/>
        </p:nvSpPr>
        <p:spPr>
          <a:xfrm flipH="1">
            <a:off x="2219132" y="4738769"/>
            <a:ext cx="4894426" cy="1"/>
          </a:xfrm>
          <a:prstGeom prst="line">
            <a:avLst/>
          </a:prstGeom>
          <a:ln w="12700">
            <a:solidFill>
              <a:srgbClr val="000000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73" name="Shape 473"/>
          <p:cNvSpPr/>
          <p:nvPr/>
        </p:nvSpPr>
        <p:spPr>
          <a:xfrm>
            <a:off x="2154050" y="467447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74" name="Shape 474"/>
          <p:cNvSpPr/>
          <p:nvPr/>
        </p:nvSpPr>
        <p:spPr>
          <a:xfrm>
            <a:off x="2154050" y="4079495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75" name="Shape 475"/>
          <p:cNvSpPr/>
          <p:nvPr/>
        </p:nvSpPr>
        <p:spPr>
          <a:xfrm flipV="1">
            <a:off x="2705740" y="4291991"/>
            <a:ext cx="698600" cy="3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76" name="Shape 476"/>
          <p:cNvSpPr/>
          <p:nvPr/>
        </p:nvSpPr>
        <p:spPr>
          <a:xfrm flipH="1">
            <a:off x="2534814" y="4571883"/>
            <a:ext cx="698601" cy="365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77" name="Shape 477"/>
          <p:cNvSpPr/>
          <p:nvPr/>
        </p:nvSpPr>
        <p:spPr>
          <a:xfrm>
            <a:off x="2372360" y="4090848"/>
            <a:ext cx="533401" cy="40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a</a:t>
            </a:r>
            <a:r>
              <a:rPr baseline="-25000"/>
              <a:t>1</a:t>
            </a:r>
          </a:p>
        </p:txBody>
      </p:sp>
      <p:sp>
        <p:nvSpPr>
          <p:cNvPr id="478" name="Shape 478"/>
          <p:cNvSpPr/>
          <p:nvPr/>
        </p:nvSpPr>
        <p:spPr>
          <a:xfrm>
            <a:off x="3262737" y="4382790"/>
            <a:ext cx="533401" cy="40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b</a:t>
            </a:r>
            <a:r>
              <a:rPr baseline="-25000"/>
              <a:t>1</a:t>
            </a:r>
          </a:p>
        </p:txBody>
      </p:sp>
      <p:sp>
        <p:nvSpPr>
          <p:cNvPr id="479" name="Shape 479"/>
          <p:cNvSpPr/>
          <p:nvPr/>
        </p:nvSpPr>
        <p:spPr>
          <a:xfrm>
            <a:off x="6469169" y="4089892"/>
            <a:ext cx="533401" cy="4042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a</a:t>
            </a:r>
            <a:r>
              <a:rPr baseline="-25000"/>
              <a:t>2</a:t>
            </a:r>
          </a:p>
        </p:txBody>
      </p:sp>
      <p:sp>
        <p:nvSpPr>
          <p:cNvPr id="480" name="Shape 480"/>
          <p:cNvSpPr/>
          <p:nvPr/>
        </p:nvSpPr>
        <p:spPr>
          <a:xfrm>
            <a:off x="5579424" y="4382790"/>
            <a:ext cx="533401" cy="40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b</a:t>
            </a:r>
            <a:r>
              <a:rPr baseline="-25000"/>
              <a:t>2</a:t>
            </a:r>
          </a:p>
        </p:txBody>
      </p:sp>
      <p:sp>
        <p:nvSpPr>
          <p:cNvPr id="481" name="Shape 481"/>
          <p:cNvSpPr/>
          <p:nvPr/>
        </p:nvSpPr>
        <p:spPr>
          <a:xfrm>
            <a:off x="3900699" y="3712921"/>
            <a:ext cx="1573531" cy="1580767"/>
          </a:xfrm>
          <a:prstGeom prst="ellipse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482" name="Shape 482"/>
          <p:cNvSpPr/>
          <p:nvPr/>
        </p:nvSpPr>
        <p:spPr>
          <a:xfrm flipH="1" rot="17093051">
            <a:off x="4520190" y="3839050"/>
            <a:ext cx="444510" cy="8221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8777" h="21344" fill="norm" stroke="1" extrusionOk="0">
                <a:moveTo>
                  <a:pt x="18777" y="21159"/>
                </a:moveTo>
                <a:cubicBezTo>
                  <a:pt x="15309" y="21600"/>
                  <a:pt x="11722" y="21248"/>
                  <a:pt x="8585" y="20159"/>
                </a:cubicBezTo>
                <a:cubicBezTo>
                  <a:pt x="-452" y="17020"/>
                  <a:pt x="-2823" y="9038"/>
                  <a:pt x="3726" y="3797"/>
                </a:cubicBezTo>
                <a:cubicBezTo>
                  <a:pt x="6720" y="1402"/>
                  <a:pt x="11124" y="14"/>
                  <a:pt x="15771" y="0"/>
                </a:cubicBezTo>
              </a:path>
            </a:pathLst>
          </a:custGeom>
          <a:ln>
            <a:solidFill>
              <a:srgbClr val="0042AA"/>
            </a:solidFill>
            <a:head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83" name="Shape 483"/>
          <p:cNvSpPr/>
          <p:nvPr/>
        </p:nvSpPr>
        <p:spPr>
          <a:xfrm>
            <a:off x="5267945" y="6280009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3’</a:t>
            </a:r>
          </a:p>
        </p:txBody>
      </p:sp>
      <p:sp>
        <p:nvSpPr>
          <p:cNvPr id="484" name="Shape 484"/>
          <p:cNvSpPr/>
          <p:nvPr/>
        </p:nvSpPr>
        <p:spPr>
          <a:xfrm flipH="1" flipV="1">
            <a:off x="4499683" y="5369970"/>
            <a:ext cx="1" cy="685478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85" name="Shape 485"/>
          <p:cNvSpPr/>
          <p:nvPr/>
        </p:nvSpPr>
        <p:spPr>
          <a:xfrm>
            <a:off x="4743702" y="5691828"/>
            <a:ext cx="1" cy="600064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86" name="Shape 486"/>
          <p:cNvSpPr/>
          <p:nvPr/>
        </p:nvSpPr>
        <p:spPr>
          <a:xfrm>
            <a:off x="4336599" y="5999399"/>
            <a:ext cx="533401" cy="4042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a</a:t>
            </a:r>
            <a:r>
              <a:rPr baseline="-25000"/>
              <a:t>3</a:t>
            </a:r>
          </a:p>
        </p:txBody>
      </p:sp>
      <p:sp>
        <p:nvSpPr>
          <p:cNvPr id="487" name="Shape 487"/>
          <p:cNvSpPr/>
          <p:nvPr/>
        </p:nvSpPr>
        <p:spPr>
          <a:xfrm>
            <a:off x="4604560" y="5309317"/>
            <a:ext cx="533401" cy="4042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b</a:t>
            </a:r>
            <a:r>
              <a:rPr baseline="-25000"/>
              <a:t>3</a:t>
            </a:r>
          </a:p>
        </p:txBody>
      </p:sp>
      <p:sp>
        <p:nvSpPr>
          <p:cNvPr id="488" name="Shape 488"/>
          <p:cNvSpPr/>
          <p:nvPr/>
        </p:nvSpPr>
        <p:spPr>
          <a:xfrm>
            <a:off x="3823819" y="6280009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3</a:t>
            </a:r>
          </a:p>
        </p:txBody>
      </p:sp>
      <p:sp>
        <p:nvSpPr>
          <p:cNvPr id="489" name="Shape 489"/>
          <p:cNvSpPr/>
          <p:nvPr/>
        </p:nvSpPr>
        <p:spPr>
          <a:xfrm>
            <a:off x="3101752" y="6280009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3</a:t>
            </a:r>
          </a:p>
        </p:txBody>
      </p:sp>
      <p:sp>
        <p:nvSpPr>
          <p:cNvPr id="490" name="Shape 490"/>
          <p:cNvSpPr/>
          <p:nvPr/>
        </p:nvSpPr>
        <p:spPr>
          <a:xfrm>
            <a:off x="7469571" y="4898052"/>
            <a:ext cx="404787" cy="4042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5000"/>
              <a:t>0</a:t>
            </a:r>
          </a:p>
        </p:txBody>
      </p:sp>
      <p:sp>
        <p:nvSpPr>
          <p:cNvPr id="491" name="Shape 491"/>
          <p:cNvSpPr/>
          <p:nvPr/>
        </p:nvSpPr>
        <p:spPr>
          <a:xfrm>
            <a:off x="5693621" y="6223932"/>
            <a:ext cx="404786" cy="4042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5000"/>
              <a:t>0</a:t>
            </a:r>
          </a:p>
        </p:txBody>
      </p:sp>
      <p:sp>
        <p:nvSpPr>
          <p:cNvPr id="492" name="Shape 492"/>
          <p:cNvSpPr/>
          <p:nvPr/>
        </p:nvSpPr>
        <p:spPr>
          <a:xfrm>
            <a:off x="1404683" y="4898052"/>
            <a:ext cx="404787" cy="4042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5000"/>
              <a:t>0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4" name="Shape 494"/>
          <p:cNvSpPr/>
          <p:nvPr/>
        </p:nvSpPr>
        <p:spPr>
          <a:xfrm flipV="1">
            <a:off x="2506979" y="6940550"/>
            <a:ext cx="2714626" cy="1588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95" name="Shape 495"/>
          <p:cNvSpPr/>
          <p:nvPr/>
        </p:nvSpPr>
        <p:spPr>
          <a:xfrm flipV="1">
            <a:off x="2505392" y="5676900"/>
            <a:ext cx="2719388" cy="3175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496" name="Shape 496"/>
          <p:cNvSpPr/>
          <p:nvPr/>
        </p:nvSpPr>
        <p:spPr>
          <a:xfrm>
            <a:off x="5110479" y="6883400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97" name="Shape 497"/>
          <p:cNvSpPr/>
          <p:nvPr/>
        </p:nvSpPr>
        <p:spPr>
          <a:xfrm>
            <a:off x="5097779" y="5626100"/>
            <a:ext cx="113829" cy="114404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98" name="Shape 498"/>
          <p:cNvSpPr/>
          <p:nvPr/>
        </p:nvSpPr>
        <p:spPr>
          <a:xfrm>
            <a:off x="2436014" y="5615319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499" name="Shape 499"/>
          <p:cNvSpPr/>
          <p:nvPr/>
        </p:nvSpPr>
        <p:spPr>
          <a:xfrm>
            <a:off x="2436014" y="689123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00" name="Shape 500"/>
          <p:cNvSpPr/>
          <p:nvPr/>
        </p:nvSpPr>
        <p:spPr>
          <a:xfrm>
            <a:off x="3263042" y="6108699"/>
            <a:ext cx="1100346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  <a:r>
              <a:t>, </a:t>
            </a:r>
            <a:r>
              <a:rPr>
                <a:latin typeface="Bradley Hand ITC TT-Bold"/>
                <a:ea typeface="Bradley Hand ITC TT-Bold"/>
                <a:cs typeface="Bradley Hand ITC TT-Bold"/>
                <a:sym typeface="Bradley Hand ITC TT-Bold"/>
              </a:rPr>
              <a:t>l = </a:t>
            </a:r>
            <a:r>
              <a:t>λ/4</a:t>
            </a:r>
          </a:p>
        </p:txBody>
      </p:sp>
      <p:sp>
        <p:nvSpPr>
          <p:cNvPr id="501" name="Shape 501"/>
          <p:cNvSpPr/>
          <p:nvPr/>
        </p:nvSpPr>
        <p:spPr>
          <a:xfrm>
            <a:off x="3528399" y="5156200"/>
            <a:ext cx="671787" cy="2921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Zweitor</a:t>
            </a:r>
          </a:p>
        </p:txBody>
      </p:sp>
      <p:sp>
        <p:nvSpPr>
          <p:cNvPr id="502" name="Shape 502"/>
          <p:cNvSpPr/>
          <p:nvPr/>
        </p:nvSpPr>
        <p:spPr>
          <a:xfrm>
            <a:off x="2860992" y="5511800"/>
            <a:ext cx="1980645" cy="1600200"/>
          </a:xfrm>
          <a:prstGeom prst="rect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38100" tIns="38100" rIns="38100" bIns="381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503" name="Shape 503"/>
          <p:cNvSpPr/>
          <p:nvPr/>
        </p:nvSpPr>
        <p:spPr>
          <a:xfrm>
            <a:off x="1886344" y="6134945"/>
            <a:ext cx="463871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b="1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R</a:t>
            </a:r>
            <a:r>
              <a:rPr b="1" baseline="-25000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0</a:t>
            </a:r>
          </a:p>
        </p:txBody>
      </p:sp>
      <p:sp>
        <p:nvSpPr>
          <p:cNvPr id="504" name="Shape 504"/>
          <p:cNvSpPr/>
          <p:nvPr/>
        </p:nvSpPr>
        <p:spPr>
          <a:xfrm>
            <a:off x="1876191" y="5786120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505" name="Shape 505"/>
          <p:cNvSpPr/>
          <p:nvPr/>
        </p:nvSpPr>
        <p:spPr>
          <a:xfrm>
            <a:off x="2492928" y="5450859"/>
            <a:ext cx="1" cy="177457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06" name="Shape 506"/>
          <p:cNvSpPr/>
          <p:nvPr/>
        </p:nvSpPr>
        <p:spPr>
          <a:xfrm>
            <a:off x="2379286" y="7090969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1’</a:t>
            </a:r>
          </a:p>
        </p:txBody>
      </p:sp>
      <p:sp>
        <p:nvSpPr>
          <p:cNvPr id="507" name="Shape 507"/>
          <p:cNvSpPr/>
          <p:nvPr/>
        </p:nvSpPr>
        <p:spPr>
          <a:xfrm>
            <a:off x="2413890" y="5293221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</a:t>
            </a:r>
          </a:p>
        </p:txBody>
      </p:sp>
      <p:sp>
        <p:nvSpPr>
          <p:cNvPr id="508" name="Shape 508"/>
          <p:cNvSpPr/>
          <p:nvPr/>
        </p:nvSpPr>
        <p:spPr>
          <a:xfrm>
            <a:off x="5352415" y="6147646"/>
            <a:ext cx="463871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rPr b="1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R</a:t>
            </a:r>
            <a:r>
              <a:rPr b="1" baseline="-25000">
                <a:solidFill>
                  <a:srgbClr val="0085CC"/>
                </a:solidFill>
                <a:uFill>
                  <a:solidFill>
                    <a:srgbClr val="0085CC"/>
                  </a:solidFill>
                </a:uFill>
              </a:rPr>
              <a:t>0</a:t>
            </a:r>
          </a:p>
        </p:txBody>
      </p:sp>
      <p:sp>
        <p:nvSpPr>
          <p:cNvPr id="509" name="Shape 509"/>
          <p:cNvSpPr/>
          <p:nvPr/>
        </p:nvSpPr>
        <p:spPr>
          <a:xfrm>
            <a:off x="5352415" y="5786120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510" name="Shape 510"/>
          <p:cNvSpPr/>
          <p:nvPr/>
        </p:nvSpPr>
        <p:spPr>
          <a:xfrm>
            <a:off x="5158900" y="5463559"/>
            <a:ext cx="1" cy="177457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11" name="Shape 511"/>
          <p:cNvSpPr/>
          <p:nvPr/>
        </p:nvSpPr>
        <p:spPr>
          <a:xfrm>
            <a:off x="5053751" y="7090969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2’</a:t>
            </a:r>
          </a:p>
        </p:txBody>
      </p:sp>
      <p:sp>
        <p:nvSpPr>
          <p:cNvPr id="512" name="Shape 512"/>
          <p:cNvSpPr/>
          <p:nvPr/>
        </p:nvSpPr>
        <p:spPr>
          <a:xfrm>
            <a:off x="5073501" y="5293221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4" name="Shape 514"/>
          <p:cNvSpPr/>
          <p:nvPr/>
        </p:nvSpPr>
        <p:spPr>
          <a:xfrm flipV="1">
            <a:off x="2476500" y="6727190"/>
            <a:ext cx="2714625" cy="1588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15" name="Shape 515"/>
          <p:cNvSpPr/>
          <p:nvPr/>
        </p:nvSpPr>
        <p:spPr>
          <a:xfrm flipV="1">
            <a:off x="2474912" y="5463540"/>
            <a:ext cx="2719388" cy="3176"/>
          </a:xfrm>
          <a:prstGeom prst="line">
            <a:avLst/>
          </a:prstGeom>
          <a:ln w="28575">
            <a:solidFill>
              <a:srgbClr val="4349AA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16" name="Shape 516"/>
          <p:cNvSpPr/>
          <p:nvPr/>
        </p:nvSpPr>
        <p:spPr>
          <a:xfrm>
            <a:off x="3232562" y="5895339"/>
            <a:ext cx="1100346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marL="40639" marR="40639" defTabSz="914400">
              <a:spcBef>
                <a:spcPts val="400"/>
              </a:spcBef>
              <a:buClr>
                <a:srgbClr val="0085CC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7375"/>
              <a:t>0</a:t>
            </a:r>
            <a:r>
              <a:t>, </a:t>
            </a:r>
            <a:r>
              <a:rPr>
                <a:latin typeface="Bradley Hand ITC TT-Bold"/>
                <a:ea typeface="Bradley Hand ITC TT-Bold"/>
                <a:cs typeface="Bradley Hand ITC TT-Bold"/>
                <a:sym typeface="Bradley Hand ITC TT-Bold"/>
              </a:rPr>
              <a:t>l = </a:t>
            </a:r>
            <a:r>
              <a:t>λ/4</a:t>
            </a:r>
          </a:p>
        </p:txBody>
      </p:sp>
      <p:sp>
        <p:nvSpPr>
          <p:cNvPr id="517" name="Shape 517"/>
          <p:cNvSpPr/>
          <p:nvPr/>
        </p:nvSpPr>
        <p:spPr>
          <a:xfrm>
            <a:off x="3497919" y="4942840"/>
            <a:ext cx="671787" cy="292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Zweitor</a:t>
            </a:r>
          </a:p>
        </p:txBody>
      </p:sp>
      <p:sp>
        <p:nvSpPr>
          <p:cNvPr id="518" name="Shape 518"/>
          <p:cNvSpPr/>
          <p:nvPr/>
        </p:nvSpPr>
        <p:spPr>
          <a:xfrm>
            <a:off x="2830512" y="5298440"/>
            <a:ext cx="1980645" cy="1600200"/>
          </a:xfrm>
          <a:prstGeom prst="rect">
            <a:avLst/>
          </a:prstGeom>
          <a:ln w="19050">
            <a:solidFill>
              <a:srgbClr val="000000"/>
            </a:solidFill>
            <a:miter lim="400000"/>
          </a:ln>
        </p:spPr>
        <p:txBody>
          <a:bodyPr lIns="38100" tIns="38100" rIns="38100" bIns="38100" anchor="ctr"/>
          <a:lstStyle/>
          <a:p>
            <a:pPr algn="ctr">
              <a:defRPr sz="3000">
                <a:solidFill>
                  <a:srgbClr val="FFFFFF"/>
                </a:solidFill>
                <a:effectLst>
                  <a:outerShdw sx="100000" sy="100000" kx="0" ky="0" algn="b" rotWithShape="0" blurRad="38100" dist="12700" dir="5400000">
                    <a:srgbClr val="000000">
                      <a:alpha val="50000"/>
                    </a:srgbClr>
                  </a:outerShdw>
                </a:effectLst>
                <a:latin typeface="+mj-lt"/>
                <a:ea typeface="+mj-ea"/>
                <a:cs typeface="+mj-cs"/>
                <a:sym typeface="Gill Sans"/>
              </a:defRPr>
            </a:pPr>
          </a:p>
        </p:txBody>
      </p:sp>
      <p:sp>
        <p:nvSpPr>
          <p:cNvPr id="519" name="Shape 519"/>
          <p:cNvSpPr/>
          <p:nvPr/>
        </p:nvSpPr>
        <p:spPr>
          <a:xfrm>
            <a:off x="2209719" y="476687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1</a:t>
            </a:r>
          </a:p>
        </p:txBody>
      </p:sp>
      <p:sp>
        <p:nvSpPr>
          <p:cNvPr id="520" name="Shape 520"/>
          <p:cNvSpPr/>
          <p:nvPr/>
        </p:nvSpPr>
        <p:spPr>
          <a:xfrm>
            <a:off x="2462448" y="5212099"/>
            <a:ext cx="1" cy="2251118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21" name="Shape 521"/>
          <p:cNvSpPr/>
          <p:nvPr/>
        </p:nvSpPr>
        <p:spPr>
          <a:xfrm>
            <a:off x="2348806" y="6839509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1’</a:t>
            </a:r>
          </a:p>
        </p:txBody>
      </p:sp>
      <p:sp>
        <p:nvSpPr>
          <p:cNvPr id="522" name="Shape 522"/>
          <p:cNvSpPr/>
          <p:nvPr/>
        </p:nvSpPr>
        <p:spPr>
          <a:xfrm>
            <a:off x="2383410" y="5079861"/>
            <a:ext cx="187785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1</a:t>
            </a:r>
          </a:p>
        </p:txBody>
      </p:sp>
      <p:sp>
        <p:nvSpPr>
          <p:cNvPr id="523" name="Shape 523"/>
          <p:cNvSpPr/>
          <p:nvPr/>
        </p:nvSpPr>
        <p:spPr>
          <a:xfrm>
            <a:off x="4894826" y="4766875"/>
            <a:ext cx="48417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Tor 2</a:t>
            </a:r>
          </a:p>
        </p:txBody>
      </p:sp>
      <p:sp>
        <p:nvSpPr>
          <p:cNvPr id="524" name="Shape 524"/>
          <p:cNvSpPr/>
          <p:nvPr/>
        </p:nvSpPr>
        <p:spPr>
          <a:xfrm>
            <a:off x="5128420" y="5250199"/>
            <a:ext cx="1" cy="1774573"/>
          </a:xfrm>
          <a:prstGeom prst="line">
            <a:avLst/>
          </a:prstGeom>
          <a:ln>
            <a:solidFill>
              <a:srgbClr val="000000"/>
            </a:solidFill>
            <a:prstDash val="dash"/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25" name="Shape 525"/>
          <p:cNvSpPr/>
          <p:nvPr/>
        </p:nvSpPr>
        <p:spPr>
          <a:xfrm>
            <a:off x="5023271" y="6839509"/>
            <a:ext cx="227286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2’</a:t>
            </a:r>
          </a:p>
        </p:txBody>
      </p:sp>
      <p:sp>
        <p:nvSpPr>
          <p:cNvPr id="526" name="Shape 526"/>
          <p:cNvSpPr/>
          <p:nvPr/>
        </p:nvSpPr>
        <p:spPr>
          <a:xfrm>
            <a:off x="5043022" y="5079861"/>
            <a:ext cx="187784" cy="292101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38100" tIns="38100" rIns="38100" bIns="38100" anchor="ctr">
            <a:spAutoFit/>
          </a:bodyPr>
          <a:lstStyle>
            <a:lvl1pPr algn="ctr">
              <a:defRPr sz="1400"/>
            </a:lvl1pPr>
          </a:lstStyle>
          <a:p>
            <a:pPr/>
            <a:r>
              <a:t>2</a:t>
            </a:r>
          </a:p>
        </p:txBody>
      </p:sp>
      <p:sp>
        <p:nvSpPr>
          <p:cNvPr id="527" name="Shape 527"/>
          <p:cNvSpPr/>
          <p:nvPr/>
        </p:nvSpPr>
        <p:spPr>
          <a:xfrm flipH="1">
            <a:off x="1444398" y="5461000"/>
            <a:ext cx="1" cy="1275080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28" name="Shape 528"/>
          <p:cNvSpPr/>
          <p:nvPr/>
        </p:nvSpPr>
        <p:spPr>
          <a:xfrm flipV="1">
            <a:off x="1444388" y="5464752"/>
            <a:ext cx="972024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29" name="Shape 529"/>
          <p:cNvSpPr/>
          <p:nvPr/>
        </p:nvSpPr>
        <p:spPr>
          <a:xfrm flipV="1">
            <a:off x="1441767" y="6727983"/>
            <a:ext cx="972024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30" name="Shape 530"/>
          <p:cNvSpPr/>
          <p:nvPr/>
        </p:nvSpPr>
        <p:spPr>
          <a:xfrm>
            <a:off x="1215798" y="5876289"/>
            <a:ext cx="457201" cy="444501"/>
          </a:xfrm>
          <a:prstGeom prst="ellipse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31" name="Shape 531"/>
          <p:cNvSpPr/>
          <p:nvPr/>
        </p:nvSpPr>
        <p:spPr>
          <a:xfrm>
            <a:off x="1312490" y="5911313"/>
            <a:ext cx="289217" cy="3744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lvl1pPr>
          </a:lstStyle>
          <a:p>
            <a:pPr/>
            <a:r>
              <a:t>~</a:t>
            </a:r>
          </a:p>
        </p:txBody>
      </p:sp>
      <p:grpSp>
        <p:nvGrpSpPr>
          <p:cNvPr id="534" name="Group 534"/>
          <p:cNvGrpSpPr/>
          <p:nvPr/>
        </p:nvGrpSpPr>
        <p:grpSpPr>
          <a:xfrm>
            <a:off x="1625600" y="5268572"/>
            <a:ext cx="609601" cy="431801"/>
            <a:chOff x="0" y="0"/>
            <a:chExt cx="609600" cy="431800"/>
          </a:xfrm>
        </p:grpSpPr>
        <p:sp>
          <p:nvSpPr>
            <p:cNvPr id="532" name="Shape 532"/>
            <p:cNvSpPr/>
            <p:nvPr/>
          </p:nvSpPr>
          <p:spPr>
            <a:xfrm>
              <a:off x="0" y="49984"/>
              <a:ext cx="573026" cy="312602"/>
            </a:xfrm>
            <a:prstGeom prst="rect">
              <a:avLst/>
            </a:prstGeom>
            <a:solidFill>
              <a:srgbClr val="FFFFFF"/>
            </a:solidFill>
            <a:ln w="19050" cap="flat">
              <a:solidFill>
                <a:srgbClr val="515151"/>
              </a:solidFill>
              <a:prstDash val="solid"/>
              <a:round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</a:p>
          </p:txBody>
        </p:sp>
        <p:sp>
          <p:nvSpPr>
            <p:cNvPr id="533" name="Shape 533"/>
            <p:cNvSpPr/>
            <p:nvPr/>
          </p:nvSpPr>
          <p:spPr>
            <a:xfrm>
              <a:off x="18284" y="0"/>
              <a:ext cx="591317" cy="4318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 marL="40639" marR="40639" defTabSz="914400">
                <a:spcBef>
                  <a:spcPts val="400"/>
                </a:spcBef>
                <a:buClr>
                  <a:srgbClr val="000000"/>
                </a:buClr>
                <a:buFont typeface="Arial"/>
                <a:defRPr sz="1800">
                  <a:uFill>
                    <a:solidFill>
                      <a:srgbClr val="000000"/>
                    </a:solidFill>
                  </a:uFill>
                  <a:latin typeface="+mn-lt"/>
                  <a:ea typeface="+mn-ea"/>
                  <a:cs typeface="+mn-cs"/>
                  <a:sym typeface="Arial"/>
                </a:defRPr>
              </a:pPr>
              <a:r>
                <a:t>R</a:t>
              </a:r>
              <a:r>
                <a:rPr baseline="-25000"/>
                <a:t>0</a:t>
              </a:r>
            </a:p>
          </p:txBody>
        </p:sp>
      </p:grpSp>
      <p:sp>
        <p:nvSpPr>
          <p:cNvPr id="535" name="Shape 535"/>
          <p:cNvSpPr/>
          <p:nvPr/>
        </p:nvSpPr>
        <p:spPr>
          <a:xfrm>
            <a:off x="509922" y="5882639"/>
            <a:ext cx="52070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01</a:t>
            </a:r>
          </a:p>
        </p:txBody>
      </p:sp>
      <p:sp>
        <p:nvSpPr>
          <p:cNvPr id="536" name="Shape 536"/>
          <p:cNvSpPr/>
          <p:nvPr/>
        </p:nvSpPr>
        <p:spPr>
          <a:xfrm>
            <a:off x="1120627" y="5730774"/>
            <a:ext cx="1" cy="735532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37" name="Shape 537"/>
          <p:cNvSpPr/>
          <p:nvPr/>
        </p:nvSpPr>
        <p:spPr>
          <a:xfrm>
            <a:off x="5767478" y="5461000"/>
            <a:ext cx="1" cy="1275080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38" name="Shape 538"/>
          <p:cNvSpPr/>
          <p:nvPr/>
        </p:nvSpPr>
        <p:spPr>
          <a:xfrm flipV="1">
            <a:off x="5174457" y="5465127"/>
            <a:ext cx="609602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39" name="Shape 539"/>
          <p:cNvSpPr/>
          <p:nvPr/>
        </p:nvSpPr>
        <p:spPr>
          <a:xfrm flipV="1">
            <a:off x="5161757" y="6727983"/>
            <a:ext cx="609602" cy="1"/>
          </a:xfrm>
          <a:prstGeom prst="line">
            <a:avLst/>
          </a:prstGeom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/>
          </a:p>
        </p:txBody>
      </p:sp>
      <p:sp>
        <p:nvSpPr>
          <p:cNvPr id="540" name="Shape 540"/>
          <p:cNvSpPr/>
          <p:nvPr/>
        </p:nvSpPr>
        <p:spPr>
          <a:xfrm>
            <a:off x="5080000" y="6670040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41" name="Shape 541"/>
          <p:cNvSpPr/>
          <p:nvPr/>
        </p:nvSpPr>
        <p:spPr>
          <a:xfrm>
            <a:off x="5067300" y="5412740"/>
            <a:ext cx="113828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42" name="Shape 542"/>
          <p:cNvSpPr/>
          <p:nvPr/>
        </p:nvSpPr>
        <p:spPr>
          <a:xfrm>
            <a:off x="2405534" y="5401959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43" name="Shape 543"/>
          <p:cNvSpPr/>
          <p:nvPr/>
        </p:nvSpPr>
        <p:spPr>
          <a:xfrm>
            <a:off x="2405534" y="6677873"/>
            <a:ext cx="113829" cy="114405"/>
          </a:xfrm>
          <a:prstGeom prst="ellipse">
            <a:avLst/>
          </a:prstGeom>
          <a:solidFill>
            <a:srgbClr val="FFFFFF"/>
          </a:solidFill>
          <a:ln w="19050">
            <a:solidFill>
              <a:srgbClr val="FF2600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44" name="Shape 544"/>
          <p:cNvSpPr/>
          <p:nvPr/>
        </p:nvSpPr>
        <p:spPr>
          <a:xfrm rot="16200000">
            <a:off x="5480965" y="5942239"/>
            <a:ext cx="573027" cy="312602"/>
          </a:xfrm>
          <a:prstGeom prst="rect">
            <a:avLst/>
          </a:prstGeom>
          <a:solidFill>
            <a:srgbClr val="FFFFFF"/>
          </a:solidFill>
          <a:ln w="19050">
            <a:solidFill>
              <a:srgbClr val="515151"/>
            </a:solidFill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45" name="Shape 545"/>
          <p:cNvSpPr/>
          <p:nvPr/>
        </p:nvSpPr>
        <p:spPr>
          <a:xfrm>
            <a:off x="5554753" y="5900800"/>
            <a:ext cx="47625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R</a:t>
            </a:r>
            <a:r>
              <a:rPr baseline="-25000"/>
              <a:t>0</a:t>
            </a:r>
          </a:p>
        </p:txBody>
      </p:sp>
      <p:sp>
        <p:nvSpPr>
          <p:cNvPr id="546" name="Shape 546"/>
          <p:cNvSpPr/>
          <p:nvPr/>
        </p:nvSpPr>
        <p:spPr>
          <a:xfrm>
            <a:off x="5124360" y="5890617"/>
            <a:ext cx="684396" cy="5039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2</a:t>
            </a:r>
          </a:p>
        </p:txBody>
      </p:sp>
      <p:sp>
        <p:nvSpPr>
          <p:cNvPr id="547" name="Shape 547"/>
          <p:cNvSpPr/>
          <p:nvPr/>
        </p:nvSpPr>
        <p:spPr>
          <a:xfrm>
            <a:off x="5123735" y="5730774"/>
            <a:ext cx="1" cy="735532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48" name="Shape 548"/>
          <p:cNvSpPr/>
          <p:nvPr/>
        </p:nvSpPr>
        <p:spPr>
          <a:xfrm>
            <a:off x="2451807" y="5730774"/>
            <a:ext cx="1" cy="735532"/>
          </a:xfrm>
          <a:prstGeom prst="line">
            <a:avLst/>
          </a:prstGeom>
          <a:ln w="12700">
            <a:solidFill>
              <a:srgbClr val="000000"/>
            </a:solidFill>
            <a:tailEnd type="triangle"/>
          </a:ln>
        </p:spPr>
        <p:txBody>
          <a:bodyPr lIns="50800" tIns="50800" rIns="50800" bIns="50800" anchor="ctr"/>
          <a:lstStyle/>
          <a:p>
            <a:pPr marL="40639" marR="40639" defTabSz="914400">
              <a:spcBef>
                <a:spcPts val="400"/>
              </a:spcBef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</a:p>
        </p:txBody>
      </p:sp>
      <p:sp>
        <p:nvSpPr>
          <p:cNvPr id="549" name="Shape 549"/>
          <p:cNvSpPr/>
          <p:nvPr/>
        </p:nvSpPr>
        <p:spPr>
          <a:xfrm>
            <a:off x="2001045" y="5864720"/>
            <a:ext cx="684396" cy="5039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8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U</a:t>
            </a:r>
            <a:r>
              <a:rPr baseline="-25000"/>
              <a:t>1</a:t>
            </a:r>
          </a:p>
        </p:txBody>
      </p:sp>
      <p:sp>
        <p:nvSpPr>
          <p:cNvPr id="550" name="Shape 550"/>
          <p:cNvSpPr/>
          <p:nvPr/>
        </p:nvSpPr>
        <p:spPr>
          <a:xfrm>
            <a:off x="1950879" y="7096321"/>
            <a:ext cx="526424" cy="3844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marL="40639" marR="40639" defTabSz="914400">
              <a:spcBef>
                <a:spcPts val="400"/>
              </a:spcBef>
              <a:buClr>
                <a:srgbClr val="000000"/>
              </a:buClr>
              <a:buFont typeface="Arial"/>
              <a:defRPr sz="1600">
                <a:uFill>
                  <a:solidFill>
                    <a:srgbClr val="000000"/>
                  </a:solidFill>
                </a:uFill>
                <a:latin typeface="+mn-lt"/>
                <a:ea typeface="+mn-ea"/>
                <a:cs typeface="+mn-cs"/>
                <a:sym typeface="Arial"/>
              </a:defRPr>
            </a:pPr>
            <a:r>
              <a:t>Z</a:t>
            </a:r>
            <a:r>
              <a:rPr baseline="-27375"/>
              <a:t>e1</a:t>
            </a:r>
          </a:p>
        </p:txBody>
      </p:sp>
      <p:sp>
        <p:nvSpPr>
          <p:cNvPr id="551" name="Shape 551"/>
          <p:cNvSpPr/>
          <p:nvPr/>
        </p:nvSpPr>
        <p:spPr>
          <a:xfrm>
            <a:off x="2280554" y="7006688"/>
            <a:ext cx="393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/>
            </a:lvl1pPr>
          </a:lstStyle>
          <a:p>
            <a:pPr/>
            <a:r>
              <a:t>⇒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theme/_rels/theme1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_rels/theme2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Gill Sans"/>
        <a:ea typeface="Gill Sans"/>
        <a:cs typeface="Gill Sans"/>
      </a:majorFont>
      <a:minorFont>
        <a:latin typeface="Arial"/>
        <a:ea typeface="Arial"/>
        <a:cs typeface="Arial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FFFFFF"/>
            </a:solidFill>
            <a:effectLst>
              <a:outerShdw sx="100000" sy="100000" kx="0" ky="0" algn="b" rotWithShape="0" blurRad="38100" dist="12700" dir="5400000">
                <a:srgbClr val="000000">
                  <a:alpha val="50000"/>
                </a:srgbClr>
              </a:outerShdw>
            </a:effectLst>
            <a:uFillTx/>
            <a:latin typeface="+mj-lt"/>
            <a:ea typeface="+mj-ea"/>
            <a:cs typeface="+mj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2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"/>
            <a:ea typeface="Helvetica"/>
            <a:cs typeface="Helvetica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Gill Sans"/>
        <a:ea typeface="Gill Sans"/>
        <a:cs typeface="Gill Sans"/>
      </a:majorFont>
      <a:minorFont>
        <a:latin typeface="Arial"/>
        <a:ea typeface="Arial"/>
        <a:cs typeface="Arial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FFFFFF"/>
            </a:solidFill>
            <a:effectLst>
              <a:outerShdw sx="100000" sy="100000" kx="0" ky="0" algn="b" rotWithShape="0" blurRad="38100" dist="12700" dir="5400000">
                <a:srgbClr val="000000">
                  <a:alpha val="50000"/>
                </a:srgbClr>
              </a:outerShdw>
            </a:effectLst>
            <a:uFillTx/>
            <a:latin typeface="+mj-lt"/>
            <a:ea typeface="+mj-ea"/>
            <a:cs typeface="+mj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2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"/>
            <a:ea typeface="Helvetica"/>
            <a:cs typeface="Helvetica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