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</p:sldIdLst>
  <p:sldSz cx="10160000" cy="7620000"/>
  <p:notesSz cx="6858000" cy="9144000"/>
  <p:defaultTextStyle>
    <a:lvl1pPr algn="ctr" defTabSz="457200">
      <a:defRPr sz="3200">
        <a:latin typeface="+mn-lt"/>
        <a:ea typeface="+mn-ea"/>
        <a:cs typeface="+mn-cs"/>
        <a:sym typeface="Gill Sans"/>
      </a:defRPr>
    </a:lvl1pPr>
    <a:lvl2pPr indent="266700" algn="ctr" defTabSz="457200">
      <a:defRPr sz="3200">
        <a:latin typeface="+mn-lt"/>
        <a:ea typeface="+mn-ea"/>
        <a:cs typeface="+mn-cs"/>
        <a:sym typeface="Gill Sans"/>
      </a:defRPr>
    </a:lvl2pPr>
    <a:lvl3pPr indent="533400" algn="ctr" defTabSz="457200">
      <a:defRPr sz="3200">
        <a:latin typeface="+mn-lt"/>
        <a:ea typeface="+mn-ea"/>
        <a:cs typeface="+mn-cs"/>
        <a:sym typeface="Gill Sans"/>
      </a:defRPr>
    </a:lvl3pPr>
    <a:lvl4pPr indent="800100" algn="ctr" defTabSz="457200">
      <a:defRPr sz="3200">
        <a:latin typeface="+mn-lt"/>
        <a:ea typeface="+mn-ea"/>
        <a:cs typeface="+mn-cs"/>
        <a:sym typeface="Gill Sans"/>
      </a:defRPr>
    </a:lvl4pPr>
    <a:lvl5pPr indent="1066800" algn="ctr" defTabSz="457200">
      <a:defRPr sz="3200">
        <a:latin typeface="+mn-lt"/>
        <a:ea typeface="+mn-ea"/>
        <a:cs typeface="+mn-cs"/>
        <a:sym typeface="Gill Sans"/>
      </a:defRPr>
    </a:lvl5pPr>
    <a:lvl6pPr indent="1333500" algn="ctr" defTabSz="457200">
      <a:defRPr sz="3200">
        <a:latin typeface="+mn-lt"/>
        <a:ea typeface="+mn-ea"/>
        <a:cs typeface="+mn-cs"/>
        <a:sym typeface="Gill Sans"/>
      </a:defRPr>
    </a:lvl6pPr>
    <a:lvl7pPr indent="1612900" algn="ctr" defTabSz="457200">
      <a:defRPr sz="3200">
        <a:latin typeface="+mn-lt"/>
        <a:ea typeface="+mn-ea"/>
        <a:cs typeface="+mn-cs"/>
        <a:sym typeface="Gill Sans"/>
      </a:defRPr>
    </a:lvl7pPr>
    <a:lvl8pPr indent="1879600" algn="ctr" defTabSz="457200">
      <a:defRPr sz="3200">
        <a:latin typeface="+mn-lt"/>
        <a:ea typeface="+mn-ea"/>
        <a:cs typeface="+mn-cs"/>
        <a:sym typeface="Gill Sans"/>
      </a:defRPr>
    </a:lvl8pPr>
    <a:lvl9pPr indent="2146300" algn="ctr" defTabSz="457200">
      <a:defRPr sz="3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>
              <a:spcBef>
                <a:spcPts val="3700"/>
              </a:spcBef>
            </a:lvl1pPr>
            <a:lvl2pPr>
              <a:spcBef>
                <a:spcPts val="3700"/>
              </a:spcBef>
            </a:lvl2pPr>
            <a:lvl3pPr>
              <a:spcBef>
                <a:spcPts val="3700"/>
              </a:spcBef>
            </a:lvl3pPr>
            <a:lvl4pPr>
              <a:spcBef>
                <a:spcPts val="3700"/>
              </a:spcBef>
            </a:lvl4pPr>
            <a:lvl5pPr>
              <a:spcBef>
                <a:spcPts val="3700"/>
              </a:spcBef>
            </a:lvl5pPr>
          </a:lstStyle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457200">
        <a:defRPr sz="6400">
          <a:latin typeface="+mn-lt"/>
          <a:ea typeface="+mn-ea"/>
          <a:cs typeface="+mn-cs"/>
          <a:sym typeface="Gill Sans"/>
        </a:defRPr>
      </a:lvl1pPr>
      <a:lvl2pPr indent="228600" algn="ctr" defTabSz="457200">
        <a:defRPr sz="6400">
          <a:latin typeface="+mn-lt"/>
          <a:ea typeface="+mn-ea"/>
          <a:cs typeface="+mn-cs"/>
          <a:sym typeface="Gill Sans"/>
        </a:defRPr>
      </a:lvl2pPr>
      <a:lvl3pPr indent="457200" algn="ctr" defTabSz="457200">
        <a:defRPr sz="6400">
          <a:latin typeface="+mn-lt"/>
          <a:ea typeface="+mn-ea"/>
          <a:cs typeface="+mn-cs"/>
          <a:sym typeface="Gill Sans"/>
        </a:defRPr>
      </a:lvl3pPr>
      <a:lvl4pPr indent="685800" algn="ctr" defTabSz="457200">
        <a:defRPr sz="6400">
          <a:latin typeface="+mn-lt"/>
          <a:ea typeface="+mn-ea"/>
          <a:cs typeface="+mn-cs"/>
          <a:sym typeface="Gill Sans"/>
        </a:defRPr>
      </a:lvl4pPr>
      <a:lvl5pPr indent="914400" algn="ctr" defTabSz="457200">
        <a:defRPr sz="6400">
          <a:latin typeface="+mn-lt"/>
          <a:ea typeface="+mn-ea"/>
          <a:cs typeface="+mn-cs"/>
          <a:sym typeface="Gill Sans"/>
        </a:defRPr>
      </a:lvl5pPr>
      <a:lvl6pPr indent="1143000" algn="ctr" defTabSz="457200">
        <a:defRPr sz="6400">
          <a:latin typeface="+mn-lt"/>
          <a:ea typeface="+mn-ea"/>
          <a:cs typeface="+mn-cs"/>
          <a:sym typeface="Gill Sans"/>
        </a:defRPr>
      </a:lvl6pPr>
      <a:lvl7pPr indent="1371600" algn="ctr" defTabSz="457200">
        <a:defRPr sz="6400">
          <a:latin typeface="+mn-lt"/>
          <a:ea typeface="+mn-ea"/>
          <a:cs typeface="+mn-cs"/>
          <a:sym typeface="Gill Sans"/>
        </a:defRPr>
      </a:lvl7pPr>
      <a:lvl8pPr indent="1600200" algn="ctr" defTabSz="457200">
        <a:defRPr sz="6400">
          <a:latin typeface="+mn-lt"/>
          <a:ea typeface="+mn-ea"/>
          <a:cs typeface="+mn-cs"/>
          <a:sym typeface="Gill Sans"/>
        </a:defRPr>
      </a:lvl8pPr>
      <a:lvl9pPr indent="1828800" algn="ctr" defTabSz="457200">
        <a:defRPr sz="6400">
          <a:latin typeface="+mn-lt"/>
          <a:ea typeface="+mn-ea"/>
          <a:cs typeface="+mn-cs"/>
          <a:sym typeface="Gill Sans"/>
        </a:defRPr>
      </a:lvl9pPr>
    </p:titleStyle>
    <p:bodyStyle>
      <a:lvl1pPr marL="698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1pPr>
      <a:lvl2pPr marL="1041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2pPr>
      <a:lvl3pPr marL="13843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3pPr>
      <a:lvl4pPr marL="17399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4pPr>
      <a:lvl5pPr marL="20828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5pPr>
      <a:lvl6pPr marL="24257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6pPr>
      <a:lvl7pPr marL="27686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7pPr>
      <a:lvl8pPr marL="3111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8pPr>
      <a:lvl9pPr marL="3454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34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35.png"/><Relationship Id="rId5" Type="http://schemas.openxmlformats.org/officeDocument/2006/relationships/image" Target="../media/image36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2857500" y="762000"/>
            <a:ext cx="2768600" cy="2082800"/>
          </a:xfrm>
          <a:prstGeom prst="roundRect">
            <a:avLst>
              <a:gd name="adj" fmla="val 9146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" name="Shape 43"/>
          <p:cNvSpPr/>
          <p:nvPr/>
        </p:nvSpPr>
        <p:spPr>
          <a:xfrm>
            <a:off x="3390900" y="1181100"/>
            <a:ext cx="17145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Prozessor (CPU)</a:t>
            </a:r>
          </a:p>
        </p:txBody>
      </p:sp>
      <p:sp>
        <p:nvSpPr>
          <p:cNvPr id="44" name="Shape 44"/>
          <p:cNvSpPr/>
          <p:nvPr/>
        </p:nvSpPr>
        <p:spPr>
          <a:xfrm>
            <a:off x="2959100" y="1625600"/>
            <a:ext cx="1231900" cy="1104900"/>
          </a:xfrm>
          <a:prstGeom prst="roundRect">
            <a:avLst>
              <a:gd name="adj" fmla="val 17241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" name="Shape 45"/>
          <p:cNvSpPr/>
          <p:nvPr/>
        </p:nvSpPr>
        <p:spPr>
          <a:xfrm>
            <a:off x="4305300" y="1625600"/>
            <a:ext cx="1231900" cy="1104900"/>
          </a:xfrm>
          <a:prstGeom prst="roundRect">
            <a:avLst>
              <a:gd name="adj" fmla="val 17241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" name="Shape 46"/>
          <p:cNvSpPr/>
          <p:nvPr/>
        </p:nvSpPr>
        <p:spPr>
          <a:xfrm>
            <a:off x="2997200" y="1873250"/>
            <a:ext cx="11557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Steuer-werk</a:t>
            </a:r>
          </a:p>
        </p:txBody>
      </p:sp>
      <p:sp>
        <p:nvSpPr>
          <p:cNvPr id="47" name="Shape 47"/>
          <p:cNvSpPr/>
          <p:nvPr/>
        </p:nvSpPr>
        <p:spPr>
          <a:xfrm>
            <a:off x="4343400" y="1879600"/>
            <a:ext cx="11557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Rechen-werk</a:t>
            </a:r>
          </a:p>
        </p:txBody>
      </p:sp>
      <p:sp>
        <p:nvSpPr>
          <p:cNvPr id="48" name="Shape 48"/>
          <p:cNvSpPr/>
          <p:nvPr/>
        </p:nvSpPr>
        <p:spPr>
          <a:xfrm>
            <a:off x="1130300" y="3263900"/>
            <a:ext cx="6261100" cy="495300"/>
          </a:xfrm>
          <a:prstGeom prst="leftRightArrow">
            <a:avLst>
              <a:gd name="adj1" fmla="val 68395"/>
              <a:gd name="adj2" fmla="val 9729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2908300" y="3314700"/>
            <a:ext cx="2667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Verbindung</a:t>
            </a:r>
          </a:p>
        </p:txBody>
      </p:sp>
      <p:sp>
        <p:nvSpPr>
          <p:cNvPr id="50" name="Shape 50"/>
          <p:cNvSpPr/>
          <p:nvPr/>
        </p:nvSpPr>
        <p:spPr>
          <a:xfrm rot="16200000">
            <a:off x="4006850" y="2889250"/>
            <a:ext cx="469900" cy="406400"/>
          </a:xfrm>
          <a:prstGeom prst="leftRightArrow">
            <a:avLst>
              <a:gd name="adj1" fmla="val 60977"/>
              <a:gd name="adj2" fmla="val 44971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1828800" y="4165600"/>
            <a:ext cx="1701800" cy="1104900"/>
          </a:xfrm>
          <a:prstGeom prst="roundRect">
            <a:avLst>
              <a:gd name="adj" fmla="val 17241"/>
            </a:avLst>
          </a:prstGeom>
          <a:solidFill>
            <a:srgbClr val="FFF2D5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2" name="Shape 52"/>
          <p:cNvSpPr/>
          <p:nvPr/>
        </p:nvSpPr>
        <p:spPr>
          <a:xfrm>
            <a:off x="1841500" y="4184650"/>
            <a:ext cx="1651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Speicher</a:t>
            </a:r>
          </a:p>
          <a:p>
            <a:pPr lvl="0">
              <a:defRPr sz="1800"/>
            </a:pPr>
          </a:p>
          <a:p>
            <a:pPr lvl="0">
              <a:defRPr sz="1800"/>
            </a:pPr>
            <a:r>
              <a:rPr sz="1400"/>
              <a:t>(für Befehle und Daten)</a:t>
            </a:r>
          </a:p>
        </p:txBody>
      </p:sp>
      <p:sp>
        <p:nvSpPr>
          <p:cNvPr id="53" name="Shape 53"/>
          <p:cNvSpPr/>
          <p:nvPr/>
        </p:nvSpPr>
        <p:spPr>
          <a:xfrm>
            <a:off x="4775200" y="4165600"/>
            <a:ext cx="1701800" cy="838200"/>
          </a:xfrm>
          <a:prstGeom prst="roundRect">
            <a:avLst>
              <a:gd name="adj" fmla="val 22727"/>
            </a:avLst>
          </a:prstGeom>
          <a:solidFill>
            <a:srgbClr val="FFF2D5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" name="Shape 54"/>
          <p:cNvSpPr/>
          <p:nvPr/>
        </p:nvSpPr>
        <p:spPr>
          <a:xfrm>
            <a:off x="4800600" y="4178300"/>
            <a:ext cx="1651000" cy="74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Schnittstellen</a:t>
            </a:r>
          </a:p>
          <a:p>
            <a:pPr lvl="0">
              <a:defRPr sz="1800"/>
            </a:pPr>
            <a:r>
              <a:rPr sz="1400"/>
              <a:t>(für Ein- und</a:t>
            </a:r>
            <a:endParaRPr sz="1400"/>
          </a:p>
          <a:p>
            <a:pPr lvl="0">
              <a:defRPr sz="1800"/>
            </a:pPr>
            <a:r>
              <a:rPr sz="1400"/>
              <a:t>Ausgabe)</a:t>
            </a:r>
          </a:p>
        </p:txBody>
      </p:sp>
      <p:sp>
        <p:nvSpPr>
          <p:cNvPr id="55" name="Shape 55"/>
          <p:cNvSpPr/>
          <p:nvPr/>
        </p:nvSpPr>
        <p:spPr>
          <a:xfrm>
            <a:off x="4775200" y="5473700"/>
            <a:ext cx="1701800" cy="4572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6" name="Shape 56"/>
          <p:cNvSpPr/>
          <p:nvPr/>
        </p:nvSpPr>
        <p:spPr>
          <a:xfrm rot="16200000">
            <a:off x="2457450" y="3714750"/>
            <a:ext cx="469900" cy="406400"/>
          </a:xfrm>
          <a:prstGeom prst="leftRightArrow">
            <a:avLst>
              <a:gd name="adj1" fmla="val 60977"/>
              <a:gd name="adj2" fmla="val 44971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7" name="Shape 57"/>
          <p:cNvSpPr/>
          <p:nvPr/>
        </p:nvSpPr>
        <p:spPr>
          <a:xfrm rot="16200000">
            <a:off x="5391150" y="3714750"/>
            <a:ext cx="469900" cy="406400"/>
          </a:xfrm>
          <a:prstGeom prst="leftRightArrow">
            <a:avLst>
              <a:gd name="adj1" fmla="val 60977"/>
              <a:gd name="adj2" fmla="val 44971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" name="Shape 58"/>
          <p:cNvSpPr/>
          <p:nvPr/>
        </p:nvSpPr>
        <p:spPr>
          <a:xfrm rot="16200000">
            <a:off x="5391150" y="5010150"/>
            <a:ext cx="469900" cy="406400"/>
          </a:xfrm>
          <a:prstGeom prst="leftRightArrow">
            <a:avLst>
              <a:gd name="adj1" fmla="val 60977"/>
              <a:gd name="adj2" fmla="val 44971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4803328" y="5486400"/>
            <a:ext cx="16510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Geräte (Peripherie)</a:t>
            </a:r>
          </a:p>
        </p:txBody>
      </p:sp>
      <p:sp>
        <p:nvSpPr>
          <p:cNvPr id="60" name="Shape 60"/>
          <p:cNvSpPr/>
          <p:nvPr/>
        </p:nvSpPr>
        <p:spPr>
          <a:xfrm>
            <a:off x="3276600" y="6477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Mikroprozessor</a:t>
            </a:r>
          </a:p>
        </p:txBody>
      </p:sp>
      <p:sp>
        <p:nvSpPr>
          <p:cNvPr id="61" name="Shape 61"/>
          <p:cNvSpPr/>
          <p:nvPr/>
        </p:nvSpPr>
        <p:spPr>
          <a:xfrm>
            <a:off x="825500" y="647700"/>
            <a:ext cx="6616700" cy="4724400"/>
          </a:xfrm>
          <a:prstGeom prst="rect">
            <a:avLst/>
          </a:prstGeom>
          <a:ln w="1905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711200" y="26416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63" name="Shape 63"/>
          <p:cNvSpPr/>
          <p:nvPr/>
        </p:nvSpPr>
        <p:spPr>
          <a:xfrm>
            <a:off x="711200" y="571500"/>
            <a:ext cx="6845300" cy="5486400"/>
          </a:xfrm>
          <a:prstGeom prst="rect">
            <a:avLst/>
          </a:prstGeom>
          <a:ln w="1905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" name="Shape 64"/>
          <p:cNvSpPr/>
          <p:nvPr/>
        </p:nvSpPr>
        <p:spPr>
          <a:xfrm>
            <a:off x="596900" y="54229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Mikrocomputer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1752600" y="1295400"/>
            <a:ext cx="685800" cy="469900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17</a:t>
            </a:r>
          </a:p>
        </p:txBody>
      </p:sp>
      <p:sp>
        <p:nvSpPr>
          <p:cNvPr id="223" name="Shape 223"/>
          <p:cNvSpPr/>
          <p:nvPr/>
        </p:nvSpPr>
        <p:spPr>
          <a:xfrm>
            <a:off x="2010401" y="914400"/>
            <a:ext cx="195598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x</a:t>
            </a:r>
          </a:p>
        </p:txBody>
      </p:sp>
      <p:sp>
        <p:nvSpPr>
          <p:cNvPr id="224" name="Shape 224"/>
          <p:cNvSpPr/>
          <p:nvPr/>
        </p:nvSpPr>
        <p:spPr>
          <a:xfrm>
            <a:off x="2933700" y="1295400"/>
            <a:ext cx="685800" cy="469900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23</a:t>
            </a:r>
          </a:p>
        </p:txBody>
      </p:sp>
      <p:sp>
        <p:nvSpPr>
          <p:cNvPr id="225" name="Shape 225"/>
          <p:cNvSpPr/>
          <p:nvPr/>
        </p:nvSpPr>
        <p:spPr>
          <a:xfrm>
            <a:off x="3187700" y="914400"/>
            <a:ext cx="195598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y</a:t>
            </a:r>
          </a:p>
        </p:txBody>
      </p:sp>
      <p:sp>
        <p:nvSpPr>
          <p:cNvPr id="226" name="Shape 226"/>
          <p:cNvSpPr/>
          <p:nvPr/>
        </p:nvSpPr>
        <p:spPr>
          <a:xfrm flipV="1">
            <a:off x="3850044" y="1057066"/>
            <a:ext cx="753762" cy="249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" name="Shape 227"/>
          <p:cNvSpPr/>
          <p:nvPr/>
        </p:nvSpPr>
        <p:spPr>
          <a:xfrm>
            <a:off x="4667594" y="869950"/>
            <a:ext cx="16383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Variablenname</a:t>
            </a:r>
          </a:p>
        </p:txBody>
      </p:sp>
      <p:sp>
        <p:nvSpPr>
          <p:cNvPr id="228" name="Shape 228"/>
          <p:cNvSpPr/>
          <p:nvPr/>
        </p:nvSpPr>
        <p:spPr>
          <a:xfrm flipV="1">
            <a:off x="3454399" y="1528073"/>
            <a:ext cx="753762" cy="249"/>
          </a:xfrm>
          <a:prstGeom prst="line">
            <a:avLst/>
          </a:prstGeom>
          <a:ln w="25400">
            <a:solidFill>
              <a:srgbClr val="4F7A28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9" name="Shape 229"/>
          <p:cNvSpPr/>
          <p:nvPr/>
        </p:nvSpPr>
        <p:spPr>
          <a:xfrm>
            <a:off x="4254500" y="1358900"/>
            <a:ext cx="16383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 lvl="0"/>
            <a:r>
              <a:t>Wert</a:t>
            </a:r>
          </a:p>
        </p:txBody>
      </p:sp>
      <p:sp>
        <p:nvSpPr>
          <p:cNvPr id="230" name="Shape 230"/>
          <p:cNvSpPr/>
          <p:nvPr/>
        </p:nvSpPr>
        <p:spPr>
          <a:xfrm>
            <a:off x="3616204" y="1745932"/>
            <a:ext cx="662386" cy="372667"/>
          </a:xfrm>
          <a:prstGeom prst="line">
            <a:avLst/>
          </a:prstGeom>
          <a:ln w="25400">
            <a:solidFill>
              <a:srgbClr val="4F7A28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Shape 231"/>
          <p:cNvSpPr/>
          <p:nvPr/>
        </p:nvSpPr>
        <p:spPr>
          <a:xfrm>
            <a:off x="4394200" y="1943100"/>
            <a:ext cx="16383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 lvl="0"/>
            <a:r>
              <a:t>Datentyp</a:t>
            </a:r>
          </a:p>
        </p:txBody>
      </p:sp>
      <p:pic>
        <p:nvPicPr>
          <p:cNvPr id="232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1400" y="2755900"/>
            <a:ext cx="4508500" cy="3441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62700" y="1079500"/>
            <a:ext cx="2921000" cy="3525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81600" y="3822700"/>
            <a:ext cx="3797300" cy="299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roup 239"/>
          <p:cNvGrpSpPr/>
          <p:nvPr/>
        </p:nvGrpSpPr>
        <p:grpSpPr>
          <a:xfrm>
            <a:off x="456974" y="266700"/>
            <a:ext cx="8839426" cy="4978400"/>
            <a:chOff x="0" y="0"/>
            <a:chExt cx="8839425" cy="4978400"/>
          </a:xfrm>
        </p:grpSpPr>
        <p:pic>
          <p:nvPicPr>
            <p:cNvPr id="236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839426" cy="4978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7" name="Shape 237"/>
            <p:cNvSpPr/>
            <p:nvPr/>
          </p:nvSpPr>
          <p:spPr>
            <a:xfrm>
              <a:off x="4648425" y="127000"/>
              <a:ext cx="1079501" cy="571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905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8" name="Shape 238"/>
            <p:cNvSpPr/>
            <p:nvPr/>
          </p:nvSpPr>
          <p:spPr>
            <a:xfrm rot="13640347">
              <a:off x="5179801" y="455908"/>
              <a:ext cx="342901" cy="317501"/>
            </a:xfrm>
            <a:prstGeom prst="rightArrow">
              <a:avLst>
                <a:gd name="adj1" fmla="val 41256"/>
                <a:gd name="adj2" fmla="val 80049"/>
              </a:avLst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2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0" y="419100"/>
            <a:ext cx="2921000" cy="1600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35200" y="1651000"/>
            <a:ext cx="1016000" cy="215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00500" y="457200"/>
            <a:ext cx="1460500" cy="1524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/>
          <p:nvPr/>
        </p:nvSpPr>
        <p:spPr>
          <a:xfrm>
            <a:off x="5588000" y="16510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Texas Instuments</a:t>
            </a:r>
          </a:p>
        </p:txBody>
      </p:sp>
      <p:pic>
        <p:nvPicPr>
          <p:cNvPr id="245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6400" y="2120900"/>
            <a:ext cx="9766300" cy="482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/>
        </p:nvSpPr>
        <p:spPr>
          <a:xfrm rot="16200000">
            <a:off x="5353050" y="8070850"/>
            <a:ext cx="165101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99" name="Group 299"/>
          <p:cNvGrpSpPr/>
          <p:nvPr/>
        </p:nvGrpSpPr>
        <p:grpSpPr>
          <a:xfrm>
            <a:off x="2037271" y="824169"/>
            <a:ext cx="6446329" cy="5087682"/>
            <a:chOff x="0" y="0"/>
            <a:chExt cx="6446328" cy="5087680"/>
          </a:xfrm>
        </p:grpSpPr>
        <p:sp>
          <p:nvSpPr>
            <p:cNvPr id="248" name="Shape 248"/>
            <p:cNvSpPr/>
            <p:nvPr/>
          </p:nvSpPr>
          <p:spPr>
            <a:xfrm>
              <a:off x="1144423" y="1823780"/>
              <a:ext cx="127000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Kreuzung</a:t>
              </a:r>
            </a:p>
          </p:txBody>
        </p:sp>
        <p:sp>
          <p:nvSpPr>
            <p:cNvPr id="249" name="Shape 249"/>
            <p:cNvSpPr/>
            <p:nvPr/>
          </p:nvSpPr>
          <p:spPr>
            <a:xfrm>
              <a:off x="375729" y="2427030"/>
              <a:ext cx="5956301" cy="1282701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0" name="Shape 250"/>
            <p:cNvSpPr/>
            <p:nvPr/>
          </p:nvSpPr>
          <p:spPr>
            <a:xfrm>
              <a:off x="6243129" y="2388930"/>
              <a:ext cx="165101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1" name="Shape 251"/>
            <p:cNvSpPr/>
            <p:nvPr/>
          </p:nvSpPr>
          <p:spPr>
            <a:xfrm>
              <a:off x="286829" y="2388930"/>
              <a:ext cx="165101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2" name="Shape 252"/>
            <p:cNvSpPr/>
            <p:nvPr/>
          </p:nvSpPr>
          <p:spPr>
            <a:xfrm>
              <a:off x="528129" y="3074730"/>
              <a:ext cx="5638761" cy="5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53" name="Shape 253"/>
            <p:cNvSpPr/>
            <p:nvPr/>
          </p:nvSpPr>
          <p:spPr>
            <a:xfrm>
              <a:off x="4731829" y="1538030"/>
              <a:ext cx="1714501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Signal für Fahrzeuge</a:t>
              </a:r>
            </a:p>
          </p:txBody>
        </p:sp>
        <p:grpSp>
          <p:nvGrpSpPr>
            <p:cNvPr id="262" name="Group 262"/>
            <p:cNvGrpSpPr/>
            <p:nvPr/>
          </p:nvGrpSpPr>
          <p:grpSpPr>
            <a:xfrm>
              <a:off x="0" y="3153593"/>
              <a:ext cx="998034" cy="596902"/>
              <a:chOff x="0" y="0"/>
              <a:chExt cx="998033" cy="596900"/>
            </a:xfrm>
          </p:grpSpPr>
          <p:sp>
            <p:nvSpPr>
              <p:cNvPr id="254" name="Shape 254"/>
              <p:cNvSpPr/>
              <p:nvPr/>
            </p:nvSpPr>
            <p:spPr>
              <a:xfrm flipH="1" rot="584529">
                <a:off x="131233" y="57579"/>
                <a:ext cx="714593" cy="399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55" name="Shape 255"/>
              <p:cNvSpPr/>
              <p:nvPr/>
            </p:nvSpPr>
            <p:spPr>
              <a:xfrm flipH="1" rot="60000">
                <a:off x="2050" y="249349"/>
                <a:ext cx="993934" cy="243611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258" name="Group 258"/>
              <p:cNvGrpSpPr/>
              <p:nvPr/>
            </p:nvGrpSpPr>
            <p:grpSpPr>
              <a:xfrm flipH="1">
                <a:off x="593213" y="272086"/>
                <a:ext cx="324815" cy="324815"/>
                <a:chOff x="0" y="0"/>
                <a:chExt cx="324814" cy="324813"/>
              </a:xfrm>
            </p:grpSpPr>
            <p:sp>
              <p:nvSpPr>
                <p:cNvPr id="256" name="Shape 256"/>
                <p:cNvSpPr/>
                <p:nvPr/>
              </p:nvSpPr>
              <p:spPr>
                <a:xfrm>
                  <a:off x="-1" y="-1"/>
                  <a:ext cx="324816" cy="3248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57" name="Shape 257"/>
                <p:cNvSpPr/>
                <p:nvPr/>
              </p:nvSpPr>
              <p:spPr>
                <a:xfrm>
                  <a:off x="58466" y="55218"/>
                  <a:ext cx="207883" cy="207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261" name="Group 261"/>
              <p:cNvGrpSpPr/>
              <p:nvPr/>
            </p:nvGrpSpPr>
            <p:grpSpPr>
              <a:xfrm flipH="1">
                <a:off x="60517" y="272086"/>
                <a:ext cx="324816" cy="324815"/>
                <a:chOff x="0" y="0"/>
                <a:chExt cx="324814" cy="324813"/>
              </a:xfrm>
            </p:grpSpPr>
            <p:sp>
              <p:nvSpPr>
                <p:cNvPr id="259" name="Shape 259"/>
                <p:cNvSpPr/>
                <p:nvPr/>
              </p:nvSpPr>
              <p:spPr>
                <a:xfrm>
                  <a:off x="-1" y="-1"/>
                  <a:ext cx="324816" cy="3248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0" name="Shape 260"/>
                <p:cNvSpPr/>
                <p:nvPr/>
              </p:nvSpPr>
              <p:spPr>
                <a:xfrm>
                  <a:off x="58466" y="55218"/>
                  <a:ext cx="207883" cy="207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263" name="Shape 263"/>
            <p:cNvSpPr/>
            <p:nvPr/>
          </p:nvSpPr>
          <p:spPr>
            <a:xfrm>
              <a:off x="1137742" y="3417630"/>
              <a:ext cx="274222" cy="3872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64" name="Shape 264"/>
            <p:cNvSpPr/>
            <p:nvPr/>
          </p:nvSpPr>
          <p:spPr>
            <a:xfrm rot="16200000">
              <a:off x="1042478" y="2001580"/>
              <a:ext cx="4851401" cy="1282701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5" name="Shape 265"/>
            <p:cNvSpPr/>
            <p:nvPr/>
          </p:nvSpPr>
          <p:spPr>
            <a:xfrm rot="16200000">
              <a:off x="3391979" y="-462220"/>
              <a:ext cx="165101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 flipV="1">
              <a:off x="3474529" y="382369"/>
              <a:ext cx="43" cy="457196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 rot="16200000">
              <a:off x="2820479" y="2344480"/>
              <a:ext cx="1270001" cy="1460501"/>
            </a:xfrm>
            <a:prstGeom prst="rect">
              <a:avLst/>
            </a:prstGeom>
            <a:solidFill>
              <a:srgbClr val="AAAAA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271" name="Group 271"/>
            <p:cNvGrpSpPr/>
            <p:nvPr/>
          </p:nvGrpSpPr>
          <p:grpSpPr>
            <a:xfrm>
              <a:off x="2052129" y="2947432"/>
              <a:ext cx="241301" cy="876599"/>
              <a:chOff x="0" y="0"/>
              <a:chExt cx="241300" cy="876597"/>
            </a:xfrm>
          </p:grpSpPr>
          <p:sp>
            <p:nvSpPr>
              <p:cNvPr id="268" name="Shape 268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69" name="Shape 269"/>
              <p:cNvSpPr/>
              <p:nvPr/>
            </p:nvSpPr>
            <p:spPr>
              <a:xfrm>
                <a:off x="-1" y="259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70" name="Shape 270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75" name="Group 275"/>
            <p:cNvGrpSpPr/>
            <p:nvPr/>
          </p:nvGrpSpPr>
          <p:grpSpPr>
            <a:xfrm>
              <a:off x="4401629" y="1639630"/>
              <a:ext cx="241301" cy="876598"/>
              <a:chOff x="0" y="0"/>
              <a:chExt cx="241300" cy="876597"/>
            </a:xfrm>
          </p:grpSpPr>
          <p:sp>
            <p:nvSpPr>
              <p:cNvPr id="272" name="Shape 272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73" name="Shape 273"/>
              <p:cNvSpPr/>
              <p:nvPr/>
            </p:nvSpPr>
            <p:spPr>
              <a:xfrm>
                <a:off x="-1" y="259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74" name="Shape 274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79" name="Group 279"/>
            <p:cNvGrpSpPr/>
            <p:nvPr/>
          </p:nvGrpSpPr>
          <p:grpSpPr>
            <a:xfrm>
              <a:off x="2534729" y="1055430"/>
              <a:ext cx="241301" cy="876598"/>
              <a:chOff x="0" y="0"/>
              <a:chExt cx="241300" cy="876597"/>
            </a:xfrm>
          </p:grpSpPr>
          <p:sp>
            <p:nvSpPr>
              <p:cNvPr id="276" name="Shape 276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77" name="Shape 277"/>
              <p:cNvSpPr/>
              <p:nvPr/>
            </p:nvSpPr>
            <p:spPr>
              <a:xfrm>
                <a:off x="-1" y="259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77BB41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78" name="Shape 278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83" name="Group 283"/>
            <p:cNvGrpSpPr/>
            <p:nvPr/>
          </p:nvGrpSpPr>
          <p:grpSpPr>
            <a:xfrm>
              <a:off x="4134929" y="3989130"/>
              <a:ext cx="241301" cy="876598"/>
              <a:chOff x="0" y="0"/>
              <a:chExt cx="241300" cy="876597"/>
            </a:xfrm>
          </p:grpSpPr>
          <p:sp>
            <p:nvSpPr>
              <p:cNvPr id="280" name="Shape 280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81" name="Shape 281"/>
              <p:cNvSpPr/>
              <p:nvPr/>
            </p:nvSpPr>
            <p:spPr>
              <a:xfrm>
                <a:off x="-1" y="259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77BB41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82" name="Shape 282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92" name="Group 292"/>
            <p:cNvGrpSpPr/>
            <p:nvPr/>
          </p:nvGrpSpPr>
          <p:grpSpPr>
            <a:xfrm rot="16200000">
              <a:off x="2549259" y="186311"/>
              <a:ext cx="927102" cy="554479"/>
              <a:chOff x="0" y="0"/>
              <a:chExt cx="927100" cy="554477"/>
            </a:xfrm>
          </p:grpSpPr>
          <p:sp>
            <p:nvSpPr>
              <p:cNvPr id="284" name="Shape 284"/>
              <p:cNvSpPr/>
              <p:nvPr/>
            </p:nvSpPr>
            <p:spPr>
              <a:xfrm rot="21015467">
                <a:off x="141389" y="53487"/>
                <a:ext cx="663805" cy="371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85" name="Shape 285"/>
              <p:cNvSpPr/>
              <p:nvPr/>
            </p:nvSpPr>
            <p:spPr>
              <a:xfrm rot="21540000">
                <a:off x="1904" y="231627"/>
                <a:ext cx="923293" cy="226297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288" name="Group 288"/>
              <p:cNvGrpSpPr/>
              <p:nvPr/>
            </p:nvGrpSpPr>
            <p:grpSpPr>
              <a:xfrm>
                <a:off x="74319" y="252748"/>
                <a:ext cx="301730" cy="301730"/>
                <a:chOff x="0" y="0"/>
                <a:chExt cx="301729" cy="301728"/>
              </a:xfrm>
            </p:grpSpPr>
            <p:sp>
              <p:nvSpPr>
                <p:cNvPr id="286" name="Shape 286"/>
                <p:cNvSpPr/>
                <p:nvPr/>
              </p:nvSpPr>
              <p:spPr>
                <a:xfrm>
                  <a:off x="0" y="0"/>
                  <a:ext cx="301730" cy="3017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87" name="Shape 287"/>
                <p:cNvSpPr/>
                <p:nvPr/>
              </p:nvSpPr>
              <p:spPr>
                <a:xfrm>
                  <a:off x="54311" y="51293"/>
                  <a:ext cx="193108" cy="1931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291" name="Group 291"/>
              <p:cNvGrpSpPr/>
              <p:nvPr/>
            </p:nvGrpSpPr>
            <p:grpSpPr>
              <a:xfrm>
                <a:off x="569154" y="252748"/>
                <a:ext cx="301730" cy="301730"/>
                <a:chOff x="0" y="0"/>
                <a:chExt cx="301729" cy="301728"/>
              </a:xfrm>
            </p:grpSpPr>
            <p:sp>
              <p:nvSpPr>
                <p:cNvPr id="289" name="Shape 289"/>
                <p:cNvSpPr/>
                <p:nvPr/>
              </p:nvSpPr>
              <p:spPr>
                <a:xfrm>
                  <a:off x="0" y="0"/>
                  <a:ext cx="301730" cy="3017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90" name="Shape 290"/>
                <p:cNvSpPr/>
                <p:nvPr/>
              </p:nvSpPr>
              <p:spPr>
                <a:xfrm>
                  <a:off x="54311" y="51293"/>
                  <a:ext cx="193108" cy="1931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293" name="Shape 293"/>
            <p:cNvSpPr/>
            <p:nvPr/>
          </p:nvSpPr>
          <p:spPr>
            <a:xfrm flipV="1">
              <a:off x="3114413" y="1224088"/>
              <a:ext cx="3873" cy="274221"/>
            </a:xfrm>
            <a:prstGeom prst="line">
              <a:avLst/>
            </a:prstGeom>
            <a:noFill/>
            <a:ln w="25400" cap="flat">
              <a:solidFill>
                <a:srgbClr val="38571A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94" name="Shape 294"/>
            <p:cNvSpPr/>
            <p:nvPr/>
          </p:nvSpPr>
          <p:spPr>
            <a:xfrm rot="16200000">
              <a:off x="3411029" y="4357430"/>
              <a:ext cx="88901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5" name="Shape 295"/>
            <p:cNvSpPr/>
            <p:nvPr/>
          </p:nvSpPr>
          <p:spPr>
            <a:xfrm>
              <a:off x="934529" y="2592130"/>
              <a:ext cx="127000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A</a:t>
              </a:r>
            </a:p>
          </p:txBody>
        </p:sp>
        <p:sp>
          <p:nvSpPr>
            <p:cNvPr id="296" name="Shape 296"/>
            <p:cNvSpPr/>
            <p:nvPr/>
          </p:nvSpPr>
          <p:spPr>
            <a:xfrm>
              <a:off x="4490529" y="2617530"/>
              <a:ext cx="127000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A</a:t>
              </a:r>
            </a:p>
          </p:txBody>
        </p:sp>
        <p:sp>
          <p:nvSpPr>
            <p:cNvPr id="297" name="Shape 297"/>
            <p:cNvSpPr/>
            <p:nvPr/>
          </p:nvSpPr>
          <p:spPr>
            <a:xfrm rot="16200000">
              <a:off x="3131629" y="1182430"/>
              <a:ext cx="127000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B</a:t>
              </a:r>
            </a:p>
          </p:txBody>
        </p:sp>
        <p:sp>
          <p:nvSpPr>
            <p:cNvPr id="298" name="Shape 298"/>
            <p:cNvSpPr/>
            <p:nvPr/>
          </p:nvSpPr>
          <p:spPr>
            <a:xfrm rot="16200000">
              <a:off x="3137979" y="4071680"/>
              <a:ext cx="127000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B</a:t>
              </a:r>
            </a:p>
          </p:txBody>
        </p:sp>
      </p:grp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/>
        </p:nvSpPr>
        <p:spPr>
          <a:xfrm>
            <a:off x="1194346" y="1320800"/>
            <a:ext cx="2108201" cy="1701800"/>
          </a:xfrm>
          <a:prstGeom prst="roundRect">
            <a:avLst>
              <a:gd name="adj" fmla="val 9390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2" name="Shape 302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97763">
              <a:defRPr sz="1566"/>
            </a:lvl1pPr>
          </a:lstStyle>
          <a:p>
            <a:pPr lvl="0">
              <a:defRPr sz="1800"/>
            </a:pPr>
            <a:r>
              <a:rPr sz="1566"/>
              <a:t>Zustand 1</a:t>
            </a:r>
          </a:p>
        </p:txBody>
      </p:sp>
      <p:sp>
        <p:nvSpPr>
          <p:cNvPr id="303" name="Shape 303"/>
          <p:cNvSpPr/>
          <p:nvPr/>
        </p:nvSpPr>
        <p:spPr>
          <a:xfrm>
            <a:off x="228600" y="5334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grpSp>
        <p:nvGrpSpPr>
          <p:cNvPr id="306" name="Group 306"/>
          <p:cNvGrpSpPr/>
          <p:nvPr/>
        </p:nvGrpSpPr>
        <p:grpSpPr>
          <a:xfrm>
            <a:off x="1320799" y="609600"/>
            <a:ext cx="177801" cy="711201"/>
            <a:chOff x="0" y="0"/>
            <a:chExt cx="177800" cy="711200"/>
          </a:xfrm>
        </p:grpSpPr>
        <p:sp>
          <p:nvSpPr>
            <p:cNvPr id="304" name="Shape 304"/>
            <p:cNvSpPr/>
            <p:nvPr/>
          </p:nvSpPr>
          <p:spPr>
            <a:xfrm>
              <a:off x="0" y="0"/>
              <a:ext cx="177800" cy="17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5" name="Shape 305"/>
            <p:cNvSpPr/>
            <p:nvPr/>
          </p:nvSpPr>
          <p:spPr>
            <a:xfrm flipV="1">
              <a:off x="79506" y="63500"/>
              <a:ext cx="12" cy="6477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07" name="Shape 307"/>
          <p:cNvSpPr/>
          <p:nvPr/>
        </p:nvSpPr>
        <p:spPr>
          <a:xfrm>
            <a:off x="102870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" name="Shape 308"/>
          <p:cNvSpPr/>
          <p:nvPr/>
        </p:nvSpPr>
        <p:spPr>
          <a:xfrm>
            <a:off x="43307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12" name="Group 312"/>
          <p:cNvGrpSpPr/>
          <p:nvPr/>
        </p:nvGrpSpPr>
        <p:grpSpPr>
          <a:xfrm>
            <a:off x="2628899" y="1917700"/>
            <a:ext cx="241302" cy="876598"/>
            <a:chOff x="0" y="0"/>
            <a:chExt cx="241300" cy="876597"/>
          </a:xfrm>
        </p:grpSpPr>
        <p:sp>
          <p:nvSpPr>
            <p:cNvPr id="309" name="Shape 309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0" name="Shape 310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1" name="Shape 311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316" name="Group 316"/>
          <p:cNvGrpSpPr/>
          <p:nvPr/>
        </p:nvGrpSpPr>
        <p:grpSpPr>
          <a:xfrm>
            <a:off x="1587499" y="1917700"/>
            <a:ext cx="241302" cy="876598"/>
            <a:chOff x="0" y="0"/>
            <a:chExt cx="241300" cy="876597"/>
          </a:xfrm>
        </p:grpSpPr>
        <p:sp>
          <p:nvSpPr>
            <p:cNvPr id="313" name="Shape 313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4" name="Shape 314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5" name="Shape 315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17" name="Shape 317"/>
          <p:cNvSpPr/>
          <p:nvPr/>
        </p:nvSpPr>
        <p:spPr>
          <a:xfrm rot="16200000">
            <a:off x="7454900" y="6591300"/>
            <a:ext cx="889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8" name="Shape 318"/>
          <p:cNvSpPr/>
          <p:nvPr/>
        </p:nvSpPr>
        <p:spPr>
          <a:xfrm>
            <a:off x="10795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319" name="Shape 319"/>
          <p:cNvSpPr/>
          <p:nvPr/>
        </p:nvSpPr>
        <p:spPr>
          <a:xfrm>
            <a:off x="20574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320" name="Shape 320"/>
          <p:cNvSpPr/>
          <p:nvPr/>
        </p:nvSpPr>
        <p:spPr>
          <a:xfrm flipV="1">
            <a:off x="1206500" y="1777996"/>
            <a:ext cx="2095500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1" name="Shape 321"/>
          <p:cNvSpPr/>
          <p:nvPr/>
        </p:nvSpPr>
        <p:spPr>
          <a:xfrm>
            <a:off x="5537200" y="1320800"/>
            <a:ext cx="2108200" cy="1701800"/>
          </a:xfrm>
          <a:prstGeom prst="roundRect">
            <a:avLst>
              <a:gd name="adj" fmla="val 9390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2" name="Shape 322"/>
          <p:cNvSpPr/>
          <p:nvPr/>
        </p:nvSpPr>
        <p:spPr>
          <a:xfrm>
            <a:off x="5626100" y="13589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97763">
              <a:defRPr sz="1566"/>
            </a:lvl1pPr>
          </a:lstStyle>
          <a:p>
            <a:pPr lvl="0">
              <a:defRPr sz="1800"/>
            </a:pPr>
            <a:r>
              <a:rPr sz="1566"/>
              <a:t>Zustand 2</a:t>
            </a:r>
          </a:p>
        </p:txBody>
      </p:sp>
      <p:grpSp>
        <p:nvGrpSpPr>
          <p:cNvPr id="326" name="Group 326"/>
          <p:cNvGrpSpPr/>
          <p:nvPr/>
        </p:nvGrpSpPr>
        <p:grpSpPr>
          <a:xfrm>
            <a:off x="5930899" y="1917700"/>
            <a:ext cx="241302" cy="876598"/>
            <a:chOff x="0" y="0"/>
            <a:chExt cx="241300" cy="876597"/>
          </a:xfrm>
        </p:grpSpPr>
        <p:sp>
          <p:nvSpPr>
            <p:cNvPr id="323" name="Shape 323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4" name="Shape 324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5" name="Shape 325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330" name="Group 330"/>
          <p:cNvGrpSpPr/>
          <p:nvPr/>
        </p:nvGrpSpPr>
        <p:grpSpPr>
          <a:xfrm>
            <a:off x="6972299" y="1917700"/>
            <a:ext cx="241302" cy="876598"/>
            <a:chOff x="0" y="0"/>
            <a:chExt cx="241300" cy="876597"/>
          </a:xfrm>
        </p:grpSpPr>
        <p:sp>
          <p:nvSpPr>
            <p:cNvPr id="327" name="Shape 327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31" name="Shape 331"/>
          <p:cNvSpPr/>
          <p:nvPr/>
        </p:nvSpPr>
        <p:spPr>
          <a:xfrm>
            <a:off x="54229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332" name="Shape 332"/>
          <p:cNvSpPr/>
          <p:nvPr/>
        </p:nvSpPr>
        <p:spPr>
          <a:xfrm>
            <a:off x="64008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333" name="Shape 333"/>
          <p:cNvSpPr/>
          <p:nvPr/>
        </p:nvSpPr>
        <p:spPr>
          <a:xfrm flipV="1">
            <a:off x="5549900" y="1778000"/>
            <a:ext cx="2095500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" name="Shape 334"/>
          <p:cNvSpPr/>
          <p:nvPr/>
        </p:nvSpPr>
        <p:spPr>
          <a:xfrm>
            <a:off x="3326705" y="2682478"/>
            <a:ext cx="2197795" cy="201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5" name="Shape 335"/>
          <p:cNvSpPr/>
          <p:nvPr/>
        </p:nvSpPr>
        <p:spPr>
          <a:xfrm>
            <a:off x="3327400" y="1943100"/>
            <a:ext cx="2197795" cy="2011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" name="Shape 336"/>
          <p:cNvSpPr/>
          <p:nvPr/>
        </p:nvSpPr>
        <p:spPr>
          <a:xfrm>
            <a:off x="3556000" y="1524000"/>
            <a:ext cx="1663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Ereignis E1</a:t>
            </a:r>
          </a:p>
        </p:txBody>
      </p:sp>
      <p:sp>
        <p:nvSpPr>
          <p:cNvPr id="337" name="Shape 337"/>
          <p:cNvSpPr/>
          <p:nvPr/>
        </p:nvSpPr>
        <p:spPr>
          <a:xfrm>
            <a:off x="3606800" y="2616200"/>
            <a:ext cx="1663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Ereignis E2</a:t>
            </a:r>
          </a:p>
        </p:txBody>
      </p:sp>
      <p:graphicFrame>
        <p:nvGraphicFramePr>
          <p:cNvPr id="338" name="Table 338"/>
          <p:cNvGraphicFramePr/>
          <p:nvPr/>
        </p:nvGraphicFramePr>
        <p:xfrm>
          <a:off x="1930400" y="4053327"/>
          <a:ext cx="5219700" cy="14224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304925"/>
                <a:gridCol w="1304925"/>
                <a:gridCol w="1304925"/>
                <a:gridCol w="1304925"/>
              </a:tblGrid>
              <a:tr h="566057"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aktueller Zustand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Ereignis (Eingangssignal)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Folgezustand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Ausgangssignal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428171"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28171"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8800" y="990600"/>
            <a:ext cx="9031121" cy="4660900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Shape 341"/>
          <p:cNvSpPr/>
          <p:nvPr/>
        </p:nvSpPr>
        <p:spPr>
          <a:xfrm>
            <a:off x="4813300" y="1104900"/>
            <a:ext cx="1079501" cy="596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2700">
            <a:solidFill>
              <a:srgbClr val="FF4013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2" name="Shape 342"/>
          <p:cNvSpPr/>
          <p:nvPr/>
        </p:nvSpPr>
        <p:spPr>
          <a:xfrm rot="13640347">
            <a:off x="5433575" y="1395708"/>
            <a:ext cx="342901" cy="317501"/>
          </a:xfrm>
          <a:prstGeom prst="rightArrow">
            <a:avLst>
              <a:gd name="adj1" fmla="val 41256"/>
              <a:gd name="adj2" fmla="val 80049"/>
            </a:avLst>
          </a:prstGeom>
          <a:solidFill>
            <a:srgbClr val="FFFFFF"/>
          </a:solidFill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12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roup 346"/>
          <p:cNvGrpSpPr/>
          <p:nvPr/>
        </p:nvGrpSpPr>
        <p:grpSpPr>
          <a:xfrm>
            <a:off x="406400" y="1016000"/>
            <a:ext cx="9486900" cy="4991366"/>
            <a:chOff x="0" y="0"/>
            <a:chExt cx="9486900" cy="4991365"/>
          </a:xfrm>
        </p:grpSpPr>
        <p:pic>
          <p:nvPicPr>
            <p:cNvPr id="344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486900" cy="49913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5" name="Shape 345"/>
            <p:cNvSpPr/>
            <p:nvPr/>
          </p:nvSpPr>
          <p:spPr>
            <a:xfrm>
              <a:off x="3289300" y="1384300"/>
              <a:ext cx="5689600" cy="11430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roup 352"/>
          <p:cNvGrpSpPr/>
          <p:nvPr/>
        </p:nvGrpSpPr>
        <p:grpSpPr>
          <a:xfrm>
            <a:off x="2260600" y="5067299"/>
            <a:ext cx="199293" cy="933774"/>
            <a:chOff x="0" y="0"/>
            <a:chExt cx="199292" cy="933772"/>
          </a:xfrm>
        </p:grpSpPr>
        <p:sp>
          <p:nvSpPr>
            <p:cNvPr id="348" name="Shape 348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0" name="Shape 350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AA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" name="Shape 351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357" name="Group 357"/>
          <p:cNvGrpSpPr/>
          <p:nvPr/>
        </p:nvGrpSpPr>
        <p:grpSpPr>
          <a:xfrm>
            <a:off x="7645400" y="5067299"/>
            <a:ext cx="199293" cy="933774"/>
            <a:chOff x="0" y="0"/>
            <a:chExt cx="199292" cy="933772"/>
          </a:xfrm>
        </p:grpSpPr>
        <p:sp>
          <p:nvSpPr>
            <p:cNvPr id="353" name="Shape 353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4" name="Shape 354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5" name="Shape 355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AA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58" name="Shape 358"/>
          <p:cNvSpPr/>
          <p:nvPr/>
        </p:nvSpPr>
        <p:spPr>
          <a:xfrm>
            <a:off x="102870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9" name="Shape 359"/>
          <p:cNvSpPr/>
          <p:nvPr/>
        </p:nvSpPr>
        <p:spPr>
          <a:xfrm>
            <a:off x="43307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0" name="Shape 360"/>
          <p:cNvSpPr/>
          <p:nvPr/>
        </p:nvSpPr>
        <p:spPr>
          <a:xfrm rot="16200000">
            <a:off x="7454900" y="6591300"/>
            <a:ext cx="889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93" name="Group 393"/>
          <p:cNvGrpSpPr/>
          <p:nvPr/>
        </p:nvGrpSpPr>
        <p:grpSpPr>
          <a:xfrm>
            <a:off x="505635" y="2476500"/>
            <a:ext cx="9136031" cy="1627811"/>
            <a:chOff x="0" y="0"/>
            <a:chExt cx="9136030" cy="1627810"/>
          </a:xfrm>
        </p:grpSpPr>
        <p:grpSp>
          <p:nvGrpSpPr>
            <p:cNvPr id="376" name="Group 376"/>
            <p:cNvGrpSpPr/>
            <p:nvPr/>
          </p:nvGrpSpPr>
          <p:grpSpPr>
            <a:xfrm>
              <a:off x="0" y="12597"/>
              <a:ext cx="1856566" cy="1615214"/>
              <a:chOff x="0" y="0"/>
              <a:chExt cx="1856565" cy="1615213"/>
            </a:xfrm>
          </p:grpSpPr>
          <p:sp>
            <p:nvSpPr>
              <p:cNvPr id="361" name="Shape 361"/>
              <p:cNvSpPr/>
              <p:nvPr/>
            </p:nvSpPr>
            <p:spPr>
              <a:xfrm>
                <a:off x="54244" y="0"/>
                <a:ext cx="1689101" cy="1600200"/>
              </a:xfrm>
              <a:prstGeom prst="roundRect">
                <a:avLst>
                  <a:gd name="adj" fmla="val 9986"/>
                </a:avLst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14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62" name="Shape 362"/>
              <p:cNvSpPr/>
              <p:nvPr/>
            </p:nvSpPr>
            <p:spPr>
              <a:xfrm>
                <a:off x="49874" y="28022"/>
                <a:ext cx="1701801" cy="254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Zustand 10</a:t>
                </a:r>
              </a:p>
            </p:txBody>
          </p:sp>
          <p:sp>
            <p:nvSpPr>
              <p:cNvPr id="363" name="Shape 363"/>
              <p:cNvSpPr/>
              <p:nvPr/>
            </p:nvSpPr>
            <p:spPr>
              <a:xfrm>
                <a:off x="0" y="1332008"/>
                <a:ext cx="1048907" cy="283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Achse A</a:t>
                </a:r>
              </a:p>
            </p:txBody>
          </p:sp>
          <p:sp>
            <p:nvSpPr>
              <p:cNvPr id="364" name="Shape 364"/>
              <p:cNvSpPr/>
              <p:nvPr/>
            </p:nvSpPr>
            <p:spPr>
              <a:xfrm>
                <a:off x="807658" y="1329797"/>
                <a:ext cx="1048908" cy="283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Achse B</a:t>
                </a:r>
              </a:p>
            </p:txBody>
          </p:sp>
          <p:sp>
            <p:nvSpPr>
              <p:cNvPr id="365" name="Shape 365"/>
              <p:cNvSpPr/>
              <p:nvPr/>
            </p:nvSpPr>
            <p:spPr>
              <a:xfrm flipV="1">
                <a:off x="53164" y="381099"/>
                <a:ext cx="1689101" cy="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grpSp>
            <p:nvGrpSpPr>
              <p:cNvPr id="370" name="Group 370"/>
              <p:cNvGrpSpPr/>
              <p:nvPr/>
            </p:nvGrpSpPr>
            <p:grpSpPr>
              <a:xfrm>
                <a:off x="398584" y="438226"/>
                <a:ext cx="199294" cy="933774"/>
                <a:chOff x="0" y="0"/>
                <a:chExt cx="199292" cy="933772"/>
              </a:xfrm>
            </p:grpSpPr>
            <p:sp>
              <p:nvSpPr>
                <p:cNvPr id="366" name="Shape 366"/>
                <p:cNvSpPr/>
                <p:nvPr/>
              </p:nvSpPr>
              <p:spPr>
                <a:xfrm>
                  <a:off x="95955" y="377852"/>
                  <a:ext cx="3922" cy="55592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67" name="Shape 367"/>
                <p:cNvSpPr/>
                <p:nvPr/>
              </p:nvSpPr>
              <p:spPr>
                <a:xfrm>
                  <a:off x="0" y="423836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77BB41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68" name="Shape 368"/>
                <p:cNvSpPr/>
                <p:nvPr/>
              </p:nvSpPr>
              <p:spPr>
                <a:xfrm>
                  <a:off x="0" y="20978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69" name="Shape 369"/>
                <p:cNvSpPr/>
                <p:nvPr/>
              </p:nvSpPr>
              <p:spPr>
                <a:xfrm>
                  <a:off x="0" y="-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375" name="Group 375"/>
              <p:cNvGrpSpPr/>
              <p:nvPr/>
            </p:nvGrpSpPr>
            <p:grpSpPr>
              <a:xfrm>
                <a:off x="1185264" y="438226"/>
                <a:ext cx="199294" cy="933774"/>
                <a:chOff x="0" y="0"/>
                <a:chExt cx="199292" cy="933772"/>
              </a:xfrm>
            </p:grpSpPr>
            <p:sp>
              <p:nvSpPr>
                <p:cNvPr id="371" name="Shape 371"/>
                <p:cNvSpPr/>
                <p:nvPr/>
              </p:nvSpPr>
              <p:spPr>
                <a:xfrm>
                  <a:off x="95955" y="377852"/>
                  <a:ext cx="3922" cy="55592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72" name="Shape 372"/>
                <p:cNvSpPr/>
                <p:nvPr/>
              </p:nvSpPr>
              <p:spPr>
                <a:xfrm>
                  <a:off x="0" y="423836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73" name="Shape 373"/>
                <p:cNvSpPr/>
                <p:nvPr/>
              </p:nvSpPr>
              <p:spPr>
                <a:xfrm>
                  <a:off x="0" y="20978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74" name="Shape 374"/>
                <p:cNvSpPr/>
                <p:nvPr/>
              </p:nvSpPr>
              <p:spPr>
                <a:xfrm>
                  <a:off x="0" y="-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4013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grpSp>
          <p:nvGrpSpPr>
            <p:cNvPr id="392" name="Group 392"/>
            <p:cNvGrpSpPr/>
            <p:nvPr/>
          </p:nvGrpSpPr>
          <p:grpSpPr>
            <a:xfrm>
              <a:off x="7279464" y="0"/>
              <a:ext cx="1856567" cy="1615214"/>
              <a:chOff x="0" y="0"/>
              <a:chExt cx="1856565" cy="1615213"/>
            </a:xfrm>
          </p:grpSpPr>
          <p:sp>
            <p:nvSpPr>
              <p:cNvPr id="377" name="Shape 377"/>
              <p:cNvSpPr/>
              <p:nvPr/>
            </p:nvSpPr>
            <p:spPr>
              <a:xfrm>
                <a:off x="54244" y="0"/>
                <a:ext cx="1689101" cy="1600200"/>
              </a:xfrm>
              <a:prstGeom prst="roundRect">
                <a:avLst>
                  <a:gd name="adj" fmla="val 9986"/>
                </a:avLst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14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78" name="Shape 378"/>
              <p:cNvSpPr/>
              <p:nvPr/>
            </p:nvSpPr>
            <p:spPr>
              <a:xfrm>
                <a:off x="49874" y="28022"/>
                <a:ext cx="1701801" cy="254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Zustand 20</a:t>
                </a:r>
              </a:p>
            </p:txBody>
          </p:sp>
          <p:sp>
            <p:nvSpPr>
              <p:cNvPr id="379" name="Shape 379"/>
              <p:cNvSpPr/>
              <p:nvPr/>
            </p:nvSpPr>
            <p:spPr>
              <a:xfrm>
                <a:off x="0" y="1332008"/>
                <a:ext cx="1048907" cy="283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Achse A</a:t>
                </a:r>
              </a:p>
            </p:txBody>
          </p:sp>
          <p:sp>
            <p:nvSpPr>
              <p:cNvPr id="380" name="Shape 380"/>
              <p:cNvSpPr/>
              <p:nvPr/>
            </p:nvSpPr>
            <p:spPr>
              <a:xfrm>
                <a:off x="807658" y="1329797"/>
                <a:ext cx="1048908" cy="28320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Achse B</a:t>
                </a:r>
              </a:p>
            </p:txBody>
          </p:sp>
          <p:sp>
            <p:nvSpPr>
              <p:cNvPr id="381" name="Shape 381"/>
              <p:cNvSpPr/>
              <p:nvPr/>
            </p:nvSpPr>
            <p:spPr>
              <a:xfrm flipV="1">
                <a:off x="53164" y="381099"/>
                <a:ext cx="1689101" cy="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grpSp>
            <p:nvGrpSpPr>
              <p:cNvPr id="386" name="Group 386"/>
              <p:cNvGrpSpPr/>
              <p:nvPr/>
            </p:nvGrpSpPr>
            <p:grpSpPr>
              <a:xfrm>
                <a:off x="398584" y="438226"/>
                <a:ext cx="199294" cy="933774"/>
                <a:chOff x="0" y="0"/>
                <a:chExt cx="199292" cy="933772"/>
              </a:xfrm>
            </p:grpSpPr>
            <p:sp>
              <p:nvSpPr>
                <p:cNvPr id="382" name="Shape 382"/>
                <p:cNvSpPr/>
                <p:nvPr/>
              </p:nvSpPr>
              <p:spPr>
                <a:xfrm>
                  <a:off x="95955" y="377852"/>
                  <a:ext cx="3922" cy="55592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83" name="Shape 383"/>
                <p:cNvSpPr/>
                <p:nvPr/>
              </p:nvSpPr>
              <p:spPr>
                <a:xfrm>
                  <a:off x="0" y="423836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84" name="Shape 384"/>
                <p:cNvSpPr/>
                <p:nvPr/>
              </p:nvSpPr>
              <p:spPr>
                <a:xfrm>
                  <a:off x="0" y="20978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85" name="Shape 385"/>
                <p:cNvSpPr/>
                <p:nvPr/>
              </p:nvSpPr>
              <p:spPr>
                <a:xfrm>
                  <a:off x="0" y="-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4013"/>
                </a:solidFill>
                <a:ln w="12700" cap="flat">
                  <a:solidFill>
                    <a:srgbClr val="232323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391" name="Group 391"/>
              <p:cNvGrpSpPr/>
              <p:nvPr/>
            </p:nvGrpSpPr>
            <p:grpSpPr>
              <a:xfrm>
                <a:off x="1185264" y="438226"/>
                <a:ext cx="199294" cy="933774"/>
                <a:chOff x="0" y="0"/>
                <a:chExt cx="199292" cy="933772"/>
              </a:xfrm>
            </p:grpSpPr>
            <p:sp>
              <p:nvSpPr>
                <p:cNvPr id="387" name="Shape 387"/>
                <p:cNvSpPr/>
                <p:nvPr/>
              </p:nvSpPr>
              <p:spPr>
                <a:xfrm>
                  <a:off x="95955" y="377852"/>
                  <a:ext cx="3922" cy="55592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88" name="Shape 388"/>
                <p:cNvSpPr/>
                <p:nvPr/>
              </p:nvSpPr>
              <p:spPr>
                <a:xfrm>
                  <a:off x="0" y="423836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77BB41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89" name="Shape 389"/>
                <p:cNvSpPr/>
                <p:nvPr/>
              </p:nvSpPr>
              <p:spPr>
                <a:xfrm>
                  <a:off x="0" y="20978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90" name="Shape 390"/>
                <p:cNvSpPr/>
                <p:nvPr/>
              </p:nvSpPr>
              <p:spPr>
                <a:xfrm>
                  <a:off x="0" y="-1"/>
                  <a:ext cx="199293" cy="19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</p:grpSp>
      <p:grpSp>
        <p:nvGrpSpPr>
          <p:cNvPr id="409" name="Group 409"/>
          <p:cNvGrpSpPr/>
          <p:nvPr/>
        </p:nvGrpSpPr>
        <p:grpSpPr>
          <a:xfrm>
            <a:off x="1854200" y="342900"/>
            <a:ext cx="1856566" cy="1615214"/>
            <a:chOff x="0" y="0"/>
            <a:chExt cx="1856565" cy="1615213"/>
          </a:xfrm>
        </p:grpSpPr>
        <p:sp>
          <p:nvSpPr>
            <p:cNvPr id="394" name="Shape 394"/>
            <p:cNvSpPr/>
            <p:nvPr/>
          </p:nvSpPr>
          <p:spPr>
            <a:xfrm>
              <a:off x="54244" y="0"/>
              <a:ext cx="1689101" cy="1600200"/>
            </a:xfrm>
            <a:prstGeom prst="roundRect">
              <a:avLst>
                <a:gd name="adj" fmla="val 9986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5" name="Shape 395"/>
            <p:cNvSpPr/>
            <p:nvPr/>
          </p:nvSpPr>
          <p:spPr>
            <a:xfrm>
              <a:off x="49874" y="28022"/>
              <a:ext cx="17018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Zustand 11</a:t>
              </a:r>
            </a:p>
          </p:txBody>
        </p:sp>
        <p:sp>
          <p:nvSpPr>
            <p:cNvPr id="396" name="Shape 396"/>
            <p:cNvSpPr/>
            <p:nvPr/>
          </p:nvSpPr>
          <p:spPr>
            <a:xfrm>
              <a:off x="0" y="1332008"/>
              <a:ext cx="1048907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A</a:t>
              </a:r>
            </a:p>
          </p:txBody>
        </p:sp>
        <p:sp>
          <p:nvSpPr>
            <p:cNvPr id="397" name="Shape 397"/>
            <p:cNvSpPr/>
            <p:nvPr/>
          </p:nvSpPr>
          <p:spPr>
            <a:xfrm>
              <a:off x="807658" y="1329797"/>
              <a:ext cx="1048908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B</a:t>
              </a:r>
            </a:p>
          </p:txBody>
        </p:sp>
        <p:sp>
          <p:nvSpPr>
            <p:cNvPr id="398" name="Shape 398"/>
            <p:cNvSpPr/>
            <p:nvPr/>
          </p:nvSpPr>
          <p:spPr>
            <a:xfrm flipV="1">
              <a:off x="53164" y="381099"/>
              <a:ext cx="168910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03" name="Group 403"/>
            <p:cNvGrpSpPr/>
            <p:nvPr/>
          </p:nvGrpSpPr>
          <p:grpSpPr>
            <a:xfrm>
              <a:off x="398584" y="438226"/>
              <a:ext cx="199294" cy="933774"/>
              <a:chOff x="0" y="0"/>
              <a:chExt cx="199292" cy="933772"/>
            </a:xfrm>
          </p:grpSpPr>
          <p:sp>
            <p:nvSpPr>
              <p:cNvPr id="399" name="Shape 399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00" name="Shape 400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01" name="Shape 401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AA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02" name="Shape 402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408" name="Group 408"/>
            <p:cNvGrpSpPr/>
            <p:nvPr/>
          </p:nvGrpSpPr>
          <p:grpSpPr>
            <a:xfrm>
              <a:off x="1185264" y="438226"/>
              <a:ext cx="199294" cy="933774"/>
              <a:chOff x="0" y="0"/>
              <a:chExt cx="199292" cy="933772"/>
            </a:xfrm>
          </p:grpSpPr>
          <p:sp>
            <p:nvSpPr>
              <p:cNvPr id="404" name="Shape 404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05" name="Shape 405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06" name="Shape 406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07" name="Shape 407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grpSp>
        <p:nvGrpSpPr>
          <p:cNvPr id="425" name="Group 425"/>
          <p:cNvGrpSpPr/>
          <p:nvPr/>
        </p:nvGrpSpPr>
        <p:grpSpPr>
          <a:xfrm>
            <a:off x="4152900" y="342900"/>
            <a:ext cx="1856566" cy="1615214"/>
            <a:chOff x="0" y="0"/>
            <a:chExt cx="1856565" cy="1615213"/>
          </a:xfrm>
        </p:grpSpPr>
        <p:sp>
          <p:nvSpPr>
            <p:cNvPr id="410" name="Shape 410"/>
            <p:cNvSpPr/>
            <p:nvPr/>
          </p:nvSpPr>
          <p:spPr>
            <a:xfrm>
              <a:off x="54244" y="0"/>
              <a:ext cx="1689101" cy="1600200"/>
            </a:xfrm>
            <a:prstGeom prst="roundRect">
              <a:avLst>
                <a:gd name="adj" fmla="val 9986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1" name="Shape 411"/>
            <p:cNvSpPr/>
            <p:nvPr/>
          </p:nvSpPr>
          <p:spPr>
            <a:xfrm>
              <a:off x="49874" y="28022"/>
              <a:ext cx="17018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Zustand 12</a:t>
              </a:r>
            </a:p>
          </p:txBody>
        </p:sp>
        <p:sp>
          <p:nvSpPr>
            <p:cNvPr id="412" name="Shape 412"/>
            <p:cNvSpPr/>
            <p:nvPr/>
          </p:nvSpPr>
          <p:spPr>
            <a:xfrm>
              <a:off x="0" y="1332008"/>
              <a:ext cx="1048907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A</a:t>
              </a:r>
            </a:p>
          </p:txBody>
        </p:sp>
        <p:sp>
          <p:nvSpPr>
            <p:cNvPr id="413" name="Shape 413"/>
            <p:cNvSpPr/>
            <p:nvPr/>
          </p:nvSpPr>
          <p:spPr>
            <a:xfrm>
              <a:off x="807658" y="1329797"/>
              <a:ext cx="1048908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B</a:t>
              </a:r>
            </a:p>
          </p:txBody>
        </p:sp>
        <p:sp>
          <p:nvSpPr>
            <p:cNvPr id="414" name="Shape 414"/>
            <p:cNvSpPr/>
            <p:nvPr/>
          </p:nvSpPr>
          <p:spPr>
            <a:xfrm flipV="1">
              <a:off x="53164" y="381099"/>
              <a:ext cx="168910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19" name="Group 419"/>
            <p:cNvGrpSpPr/>
            <p:nvPr/>
          </p:nvGrpSpPr>
          <p:grpSpPr>
            <a:xfrm>
              <a:off x="398584" y="438226"/>
              <a:ext cx="199294" cy="933774"/>
              <a:chOff x="0" y="0"/>
              <a:chExt cx="199292" cy="933772"/>
            </a:xfrm>
          </p:grpSpPr>
          <p:sp>
            <p:nvSpPr>
              <p:cNvPr id="415" name="Shape 415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16" name="Shape 416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17" name="Shape 417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18" name="Shape 418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424" name="Group 424"/>
            <p:cNvGrpSpPr/>
            <p:nvPr/>
          </p:nvGrpSpPr>
          <p:grpSpPr>
            <a:xfrm>
              <a:off x="1185264" y="438226"/>
              <a:ext cx="199294" cy="933774"/>
              <a:chOff x="0" y="0"/>
              <a:chExt cx="199292" cy="933772"/>
            </a:xfrm>
          </p:grpSpPr>
          <p:sp>
            <p:nvSpPr>
              <p:cNvPr id="420" name="Shape 420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21" name="Shape 421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22" name="Shape 422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23" name="Shape 423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grpSp>
        <p:nvGrpSpPr>
          <p:cNvPr id="441" name="Group 441"/>
          <p:cNvGrpSpPr/>
          <p:nvPr/>
        </p:nvGrpSpPr>
        <p:grpSpPr>
          <a:xfrm>
            <a:off x="6451600" y="342900"/>
            <a:ext cx="1856566" cy="1615214"/>
            <a:chOff x="0" y="0"/>
            <a:chExt cx="1856565" cy="1615213"/>
          </a:xfrm>
        </p:grpSpPr>
        <p:sp>
          <p:nvSpPr>
            <p:cNvPr id="426" name="Shape 426"/>
            <p:cNvSpPr/>
            <p:nvPr/>
          </p:nvSpPr>
          <p:spPr>
            <a:xfrm>
              <a:off x="54244" y="0"/>
              <a:ext cx="1689101" cy="1600200"/>
            </a:xfrm>
            <a:prstGeom prst="roundRect">
              <a:avLst>
                <a:gd name="adj" fmla="val 9986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4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7" name="Shape 427"/>
            <p:cNvSpPr/>
            <p:nvPr/>
          </p:nvSpPr>
          <p:spPr>
            <a:xfrm>
              <a:off x="49874" y="28022"/>
              <a:ext cx="17018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Zustand 13</a:t>
              </a:r>
            </a:p>
          </p:txBody>
        </p:sp>
        <p:sp>
          <p:nvSpPr>
            <p:cNvPr id="428" name="Shape 428"/>
            <p:cNvSpPr/>
            <p:nvPr/>
          </p:nvSpPr>
          <p:spPr>
            <a:xfrm>
              <a:off x="0" y="1332008"/>
              <a:ext cx="1048907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A</a:t>
              </a:r>
            </a:p>
          </p:txBody>
        </p:sp>
        <p:sp>
          <p:nvSpPr>
            <p:cNvPr id="429" name="Shape 429"/>
            <p:cNvSpPr/>
            <p:nvPr/>
          </p:nvSpPr>
          <p:spPr>
            <a:xfrm>
              <a:off x="807658" y="1329797"/>
              <a:ext cx="1048908" cy="283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Achse B</a:t>
              </a:r>
            </a:p>
          </p:txBody>
        </p:sp>
        <p:sp>
          <p:nvSpPr>
            <p:cNvPr id="430" name="Shape 430"/>
            <p:cNvSpPr/>
            <p:nvPr/>
          </p:nvSpPr>
          <p:spPr>
            <a:xfrm flipV="1">
              <a:off x="53164" y="381099"/>
              <a:ext cx="168910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35" name="Group 435"/>
            <p:cNvGrpSpPr/>
            <p:nvPr/>
          </p:nvGrpSpPr>
          <p:grpSpPr>
            <a:xfrm>
              <a:off x="398584" y="438226"/>
              <a:ext cx="199294" cy="933774"/>
              <a:chOff x="0" y="0"/>
              <a:chExt cx="199292" cy="933772"/>
            </a:xfrm>
          </p:grpSpPr>
          <p:sp>
            <p:nvSpPr>
              <p:cNvPr id="431" name="Shape 431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32" name="Shape 432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33" name="Shape 433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34" name="Shape 434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440" name="Group 440"/>
            <p:cNvGrpSpPr/>
            <p:nvPr/>
          </p:nvGrpSpPr>
          <p:grpSpPr>
            <a:xfrm>
              <a:off x="1185264" y="438226"/>
              <a:ext cx="199294" cy="933774"/>
              <a:chOff x="0" y="0"/>
              <a:chExt cx="199292" cy="933772"/>
            </a:xfrm>
          </p:grpSpPr>
          <p:sp>
            <p:nvSpPr>
              <p:cNvPr id="436" name="Shape 436"/>
              <p:cNvSpPr/>
              <p:nvPr/>
            </p:nvSpPr>
            <p:spPr>
              <a:xfrm>
                <a:off x="95955" y="377852"/>
                <a:ext cx="3922" cy="55592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37" name="Shape 437"/>
              <p:cNvSpPr/>
              <p:nvPr/>
            </p:nvSpPr>
            <p:spPr>
              <a:xfrm>
                <a:off x="0" y="423836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0" y="20978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AA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39" name="Shape 439"/>
              <p:cNvSpPr/>
              <p:nvPr/>
            </p:nvSpPr>
            <p:spPr>
              <a:xfrm>
                <a:off x="0" y="-1"/>
                <a:ext cx="199293" cy="19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442" name="Shape 442"/>
          <p:cNvSpPr/>
          <p:nvPr/>
        </p:nvSpPr>
        <p:spPr>
          <a:xfrm>
            <a:off x="1908444" y="4622800"/>
            <a:ext cx="1689101" cy="1600200"/>
          </a:xfrm>
          <a:prstGeom prst="roundRect">
            <a:avLst>
              <a:gd name="adj" fmla="val 998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1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3" name="Shape 443"/>
          <p:cNvSpPr/>
          <p:nvPr/>
        </p:nvSpPr>
        <p:spPr>
          <a:xfrm>
            <a:off x="1904074" y="4650822"/>
            <a:ext cx="17018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06908">
              <a:defRPr sz="1246"/>
            </a:lvl1pPr>
          </a:lstStyle>
          <a:p>
            <a:pPr lvl="0">
              <a:defRPr sz="1800"/>
            </a:pPr>
            <a:r>
              <a:rPr sz="1246"/>
              <a:t>Zustand 23</a:t>
            </a:r>
          </a:p>
        </p:txBody>
      </p:sp>
      <p:sp>
        <p:nvSpPr>
          <p:cNvPr id="444" name="Shape 444"/>
          <p:cNvSpPr/>
          <p:nvPr/>
        </p:nvSpPr>
        <p:spPr>
          <a:xfrm>
            <a:off x="1854200" y="5954808"/>
            <a:ext cx="1048907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A</a:t>
            </a:r>
          </a:p>
        </p:txBody>
      </p:sp>
      <p:sp>
        <p:nvSpPr>
          <p:cNvPr id="445" name="Shape 445"/>
          <p:cNvSpPr/>
          <p:nvPr/>
        </p:nvSpPr>
        <p:spPr>
          <a:xfrm>
            <a:off x="2661858" y="5952597"/>
            <a:ext cx="1048908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B</a:t>
            </a:r>
          </a:p>
        </p:txBody>
      </p:sp>
      <p:sp>
        <p:nvSpPr>
          <p:cNvPr id="446" name="Shape 446"/>
          <p:cNvSpPr/>
          <p:nvPr/>
        </p:nvSpPr>
        <p:spPr>
          <a:xfrm flipV="1">
            <a:off x="1907364" y="5003899"/>
            <a:ext cx="1689101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1" name="Group 451"/>
          <p:cNvGrpSpPr/>
          <p:nvPr/>
        </p:nvGrpSpPr>
        <p:grpSpPr>
          <a:xfrm>
            <a:off x="3039464" y="5061026"/>
            <a:ext cx="199294" cy="933774"/>
            <a:chOff x="0" y="0"/>
            <a:chExt cx="199292" cy="933772"/>
          </a:xfrm>
        </p:grpSpPr>
        <p:sp>
          <p:nvSpPr>
            <p:cNvPr id="447" name="Shape 447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48" name="Shape 448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9" name="Shape 449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0" name="Shape 450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52" name="Shape 452"/>
          <p:cNvSpPr/>
          <p:nvPr/>
        </p:nvSpPr>
        <p:spPr>
          <a:xfrm>
            <a:off x="4207144" y="4622800"/>
            <a:ext cx="1689101" cy="1600200"/>
          </a:xfrm>
          <a:prstGeom prst="roundRect">
            <a:avLst>
              <a:gd name="adj" fmla="val 998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1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3" name="Shape 453"/>
          <p:cNvSpPr/>
          <p:nvPr/>
        </p:nvSpPr>
        <p:spPr>
          <a:xfrm>
            <a:off x="4202774" y="4650822"/>
            <a:ext cx="17018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06908">
              <a:defRPr sz="1246"/>
            </a:lvl1pPr>
          </a:lstStyle>
          <a:p>
            <a:pPr lvl="0">
              <a:defRPr sz="1800"/>
            </a:pPr>
            <a:r>
              <a:rPr sz="1246"/>
              <a:t>Zustand 22</a:t>
            </a:r>
          </a:p>
        </p:txBody>
      </p:sp>
      <p:sp>
        <p:nvSpPr>
          <p:cNvPr id="454" name="Shape 454"/>
          <p:cNvSpPr/>
          <p:nvPr/>
        </p:nvSpPr>
        <p:spPr>
          <a:xfrm>
            <a:off x="4152900" y="5954808"/>
            <a:ext cx="1048907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A</a:t>
            </a:r>
          </a:p>
        </p:txBody>
      </p:sp>
      <p:sp>
        <p:nvSpPr>
          <p:cNvPr id="455" name="Shape 455"/>
          <p:cNvSpPr/>
          <p:nvPr/>
        </p:nvSpPr>
        <p:spPr>
          <a:xfrm>
            <a:off x="4960558" y="5952597"/>
            <a:ext cx="1048908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B</a:t>
            </a:r>
          </a:p>
        </p:txBody>
      </p:sp>
      <p:sp>
        <p:nvSpPr>
          <p:cNvPr id="456" name="Shape 456"/>
          <p:cNvSpPr/>
          <p:nvPr/>
        </p:nvSpPr>
        <p:spPr>
          <a:xfrm flipV="1">
            <a:off x="4206064" y="5003899"/>
            <a:ext cx="1689101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61" name="Group 461"/>
          <p:cNvGrpSpPr/>
          <p:nvPr/>
        </p:nvGrpSpPr>
        <p:grpSpPr>
          <a:xfrm>
            <a:off x="4551484" y="5061026"/>
            <a:ext cx="199294" cy="933774"/>
            <a:chOff x="0" y="0"/>
            <a:chExt cx="199292" cy="933772"/>
          </a:xfrm>
        </p:grpSpPr>
        <p:sp>
          <p:nvSpPr>
            <p:cNvPr id="457" name="Shape 457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58" name="Shape 458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9" name="Shape 459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0" name="Shape 460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466" name="Group 466"/>
          <p:cNvGrpSpPr/>
          <p:nvPr/>
        </p:nvGrpSpPr>
        <p:grpSpPr>
          <a:xfrm>
            <a:off x="5338164" y="5061026"/>
            <a:ext cx="199294" cy="933774"/>
            <a:chOff x="0" y="0"/>
            <a:chExt cx="199292" cy="933772"/>
          </a:xfrm>
        </p:grpSpPr>
        <p:sp>
          <p:nvSpPr>
            <p:cNvPr id="462" name="Shape 462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3" name="Shape 463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4" name="Shape 464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5" name="Shape 465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67" name="Shape 467"/>
          <p:cNvSpPr/>
          <p:nvPr/>
        </p:nvSpPr>
        <p:spPr>
          <a:xfrm>
            <a:off x="6505844" y="4622800"/>
            <a:ext cx="1689101" cy="1600200"/>
          </a:xfrm>
          <a:prstGeom prst="roundRect">
            <a:avLst>
              <a:gd name="adj" fmla="val 998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1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8" name="Shape 468"/>
          <p:cNvSpPr/>
          <p:nvPr/>
        </p:nvSpPr>
        <p:spPr>
          <a:xfrm>
            <a:off x="6501474" y="4650822"/>
            <a:ext cx="17018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06908">
              <a:defRPr sz="1246"/>
            </a:lvl1pPr>
          </a:lstStyle>
          <a:p>
            <a:pPr lvl="0">
              <a:defRPr sz="1800"/>
            </a:pPr>
            <a:r>
              <a:rPr sz="1246"/>
              <a:t>Zustand 21</a:t>
            </a:r>
          </a:p>
        </p:txBody>
      </p:sp>
      <p:sp>
        <p:nvSpPr>
          <p:cNvPr id="469" name="Shape 469"/>
          <p:cNvSpPr/>
          <p:nvPr/>
        </p:nvSpPr>
        <p:spPr>
          <a:xfrm>
            <a:off x="6451600" y="5954808"/>
            <a:ext cx="1048907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A</a:t>
            </a:r>
          </a:p>
        </p:txBody>
      </p:sp>
      <p:sp>
        <p:nvSpPr>
          <p:cNvPr id="470" name="Shape 470"/>
          <p:cNvSpPr/>
          <p:nvPr/>
        </p:nvSpPr>
        <p:spPr>
          <a:xfrm>
            <a:off x="7259258" y="5952597"/>
            <a:ext cx="1048908" cy="283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Achse B</a:t>
            </a:r>
          </a:p>
        </p:txBody>
      </p:sp>
      <p:sp>
        <p:nvSpPr>
          <p:cNvPr id="471" name="Shape 471"/>
          <p:cNvSpPr/>
          <p:nvPr/>
        </p:nvSpPr>
        <p:spPr>
          <a:xfrm flipV="1">
            <a:off x="6504764" y="5003899"/>
            <a:ext cx="1689101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76" name="Group 476"/>
          <p:cNvGrpSpPr/>
          <p:nvPr/>
        </p:nvGrpSpPr>
        <p:grpSpPr>
          <a:xfrm>
            <a:off x="6850184" y="5061026"/>
            <a:ext cx="199294" cy="933774"/>
            <a:chOff x="0" y="0"/>
            <a:chExt cx="199292" cy="933772"/>
          </a:xfrm>
        </p:grpSpPr>
        <p:sp>
          <p:nvSpPr>
            <p:cNvPr id="472" name="Shape 472"/>
            <p:cNvSpPr/>
            <p:nvPr/>
          </p:nvSpPr>
          <p:spPr>
            <a:xfrm>
              <a:off x="95955" y="377852"/>
              <a:ext cx="3922" cy="555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73" name="Shape 473"/>
            <p:cNvSpPr/>
            <p:nvPr/>
          </p:nvSpPr>
          <p:spPr>
            <a:xfrm>
              <a:off x="0" y="423836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4" name="Shape 474"/>
            <p:cNvSpPr/>
            <p:nvPr/>
          </p:nvSpPr>
          <p:spPr>
            <a:xfrm>
              <a:off x="0" y="20978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5" name="Shape 475"/>
            <p:cNvSpPr/>
            <p:nvPr/>
          </p:nvSpPr>
          <p:spPr>
            <a:xfrm>
              <a:off x="0" y="-1"/>
              <a:ext cx="199293" cy="19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77" name="Shape 477"/>
          <p:cNvSpPr/>
          <p:nvPr/>
        </p:nvSpPr>
        <p:spPr>
          <a:xfrm>
            <a:off x="254000" y="13970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grpSp>
        <p:nvGrpSpPr>
          <p:cNvPr id="480" name="Group 480"/>
          <p:cNvGrpSpPr/>
          <p:nvPr/>
        </p:nvGrpSpPr>
        <p:grpSpPr>
          <a:xfrm>
            <a:off x="749299" y="1778000"/>
            <a:ext cx="177801" cy="711201"/>
            <a:chOff x="0" y="0"/>
            <a:chExt cx="177800" cy="711200"/>
          </a:xfrm>
        </p:grpSpPr>
        <p:sp>
          <p:nvSpPr>
            <p:cNvPr id="478" name="Shape 478"/>
            <p:cNvSpPr/>
            <p:nvPr/>
          </p:nvSpPr>
          <p:spPr>
            <a:xfrm>
              <a:off x="0" y="0"/>
              <a:ext cx="177800" cy="17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9" name="Shape 479"/>
            <p:cNvSpPr/>
            <p:nvPr/>
          </p:nvSpPr>
          <p:spPr>
            <a:xfrm flipV="1">
              <a:off x="79506" y="63500"/>
              <a:ext cx="12" cy="6477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81" name="Shape 481"/>
          <p:cNvSpPr/>
          <p:nvPr/>
        </p:nvSpPr>
        <p:spPr>
          <a:xfrm flipH="1">
            <a:off x="1387617" y="1316880"/>
            <a:ext cx="494960" cy="117232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2" name="Shape 482"/>
          <p:cNvSpPr/>
          <p:nvPr/>
        </p:nvSpPr>
        <p:spPr>
          <a:xfrm>
            <a:off x="3606800" y="5518149"/>
            <a:ext cx="609602" cy="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3" name="Shape 483"/>
          <p:cNvSpPr/>
          <p:nvPr/>
        </p:nvSpPr>
        <p:spPr>
          <a:xfrm>
            <a:off x="5892800" y="5526875"/>
            <a:ext cx="609602" cy="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4" name="Shape 484"/>
          <p:cNvSpPr/>
          <p:nvPr/>
        </p:nvSpPr>
        <p:spPr>
          <a:xfrm>
            <a:off x="3594100" y="1145375"/>
            <a:ext cx="609602" cy="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5" name="Shape 485"/>
          <p:cNvSpPr/>
          <p:nvPr/>
        </p:nvSpPr>
        <p:spPr>
          <a:xfrm>
            <a:off x="5892800" y="1145375"/>
            <a:ext cx="609602" cy="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6" name="Shape 486"/>
          <p:cNvSpPr/>
          <p:nvPr/>
        </p:nvSpPr>
        <p:spPr>
          <a:xfrm flipH="1">
            <a:off x="8232868" y="4089400"/>
            <a:ext cx="494960" cy="1172320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7" name="Shape 487"/>
          <p:cNvSpPr/>
          <p:nvPr/>
        </p:nvSpPr>
        <p:spPr>
          <a:xfrm>
            <a:off x="8191499" y="1321048"/>
            <a:ext cx="552298" cy="1146424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8" name="Shape 488"/>
          <p:cNvSpPr/>
          <p:nvPr/>
        </p:nvSpPr>
        <p:spPr>
          <a:xfrm>
            <a:off x="1346200" y="4115048"/>
            <a:ext cx="552297" cy="1146424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9" name="Shape 489"/>
          <p:cNvSpPr/>
          <p:nvPr/>
        </p:nvSpPr>
        <p:spPr>
          <a:xfrm>
            <a:off x="1625600" y="18923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E10</a:t>
            </a:r>
          </a:p>
        </p:txBody>
      </p:sp>
      <p:sp>
        <p:nvSpPr>
          <p:cNvPr id="490" name="Shape 490"/>
          <p:cNvSpPr/>
          <p:nvPr/>
        </p:nvSpPr>
        <p:spPr>
          <a:xfrm>
            <a:off x="3670300" y="12065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E11</a:t>
            </a:r>
          </a:p>
        </p:txBody>
      </p:sp>
      <p:sp>
        <p:nvSpPr>
          <p:cNvPr id="491" name="Shape 491"/>
          <p:cNvSpPr/>
          <p:nvPr/>
        </p:nvSpPr>
        <p:spPr>
          <a:xfrm>
            <a:off x="5981700" y="12065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E12</a:t>
            </a:r>
          </a:p>
        </p:txBody>
      </p:sp>
      <p:sp>
        <p:nvSpPr>
          <p:cNvPr id="492" name="Shape 492"/>
          <p:cNvSpPr/>
          <p:nvPr/>
        </p:nvSpPr>
        <p:spPr>
          <a:xfrm>
            <a:off x="8750300" y="18923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E13</a:t>
            </a:r>
          </a:p>
        </p:txBody>
      </p:sp>
      <p:sp>
        <p:nvSpPr>
          <p:cNvPr id="493" name="Shape 493"/>
          <p:cNvSpPr/>
          <p:nvPr/>
        </p:nvSpPr>
        <p:spPr>
          <a:xfrm>
            <a:off x="8750300" y="44323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E20</a:t>
            </a:r>
          </a:p>
        </p:txBody>
      </p:sp>
      <p:sp>
        <p:nvSpPr>
          <p:cNvPr id="494" name="Shape 494"/>
          <p:cNvSpPr/>
          <p:nvPr/>
        </p:nvSpPr>
        <p:spPr>
          <a:xfrm>
            <a:off x="5981700" y="49657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E21</a:t>
            </a:r>
          </a:p>
        </p:txBody>
      </p:sp>
      <p:sp>
        <p:nvSpPr>
          <p:cNvPr id="495" name="Shape 495"/>
          <p:cNvSpPr/>
          <p:nvPr/>
        </p:nvSpPr>
        <p:spPr>
          <a:xfrm>
            <a:off x="3670300" y="49657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E22</a:t>
            </a:r>
          </a:p>
        </p:txBody>
      </p:sp>
      <p:sp>
        <p:nvSpPr>
          <p:cNvPr id="496" name="Shape 496"/>
          <p:cNvSpPr/>
          <p:nvPr/>
        </p:nvSpPr>
        <p:spPr>
          <a:xfrm>
            <a:off x="927100" y="4432300"/>
            <a:ext cx="5080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E23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/>
          <p:nvPr/>
        </p:nvSpPr>
        <p:spPr>
          <a:xfrm>
            <a:off x="1194346" y="1320800"/>
            <a:ext cx="2108201" cy="1701800"/>
          </a:xfrm>
          <a:prstGeom prst="roundRect">
            <a:avLst>
              <a:gd name="adj" fmla="val 9390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99" name="Shape 499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97763">
              <a:defRPr sz="1566"/>
            </a:lvl1pPr>
          </a:lstStyle>
          <a:p>
            <a:pPr lvl="0">
              <a:defRPr sz="1800"/>
            </a:pPr>
            <a:r>
              <a:rPr sz="1566"/>
              <a:t>Zustand 1</a:t>
            </a:r>
          </a:p>
        </p:txBody>
      </p:sp>
      <p:sp>
        <p:nvSpPr>
          <p:cNvPr id="500" name="Shape 500"/>
          <p:cNvSpPr/>
          <p:nvPr/>
        </p:nvSpPr>
        <p:spPr>
          <a:xfrm>
            <a:off x="228600" y="5334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grpSp>
        <p:nvGrpSpPr>
          <p:cNvPr id="503" name="Group 503"/>
          <p:cNvGrpSpPr/>
          <p:nvPr/>
        </p:nvGrpSpPr>
        <p:grpSpPr>
          <a:xfrm>
            <a:off x="1320799" y="609600"/>
            <a:ext cx="177801" cy="711201"/>
            <a:chOff x="0" y="0"/>
            <a:chExt cx="177800" cy="711200"/>
          </a:xfrm>
        </p:grpSpPr>
        <p:sp>
          <p:nvSpPr>
            <p:cNvPr id="501" name="Shape 501"/>
            <p:cNvSpPr/>
            <p:nvPr/>
          </p:nvSpPr>
          <p:spPr>
            <a:xfrm>
              <a:off x="0" y="0"/>
              <a:ext cx="177800" cy="17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02" name="Shape 502"/>
            <p:cNvSpPr/>
            <p:nvPr/>
          </p:nvSpPr>
          <p:spPr>
            <a:xfrm flipV="1">
              <a:off x="79506" y="63500"/>
              <a:ext cx="12" cy="6477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504" name="Shape 504"/>
          <p:cNvSpPr/>
          <p:nvPr/>
        </p:nvSpPr>
        <p:spPr>
          <a:xfrm>
            <a:off x="102870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05" name="Shape 505"/>
          <p:cNvSpPr/>
          <p:nvPr/>
        </p:nvSpPr>
        <p:spPr>
          <a:xfrm>
            <a:off x="4330700" y="46228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509" name="Group 509"/>
          <p:cNvGrpSpPr/>
          <p:nvPr/>
        </p:nvGrpSpPr>
        <p:grpSpPr>
          <a:xfrm>
            <a:off x="2628899" y="1917700"/>
            <a:ext cx="241302" cy="876598"/>
            <a:chOff x="0" y="0"/>
            <a:chExt cx="241300" cy="876597"/>
          </a:xfrm>
        </p:grpSpPr>
        <p:sp>
          <p:nvSpPr>
            <p:cNvPr id="506" name="Shape 506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07" name="Shape 507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08" name="Shape 508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513" name="Group 513"/>
          <p:cNvGrpSpPr/>
          <p:nvPr/>
        </p:nvGrpSpPr>
        <p:grpSpPr>
          <a:xfrm>
            <a:off x="1587499" y="1917700"/>
            <a:ext cx="241302" cy="876598"/>
            <a:chOff x="0" y="0"/>
            <a:chExt cx="241300" cy="876597"/>
          </a:xfrm>
        </p:grpSpPr>
        <p:sp>
          <p:nvSpPr>
            <p:cNvPr id="510" name="Shape 510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11" name="Shape 511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12" name="Shape 512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514" name="Shape 514"/>
          <p:cNvSpPr/>
          <p:nvPr/>
        </p:nvSpPr>
        <p:spPr>
          <a:xfrm rot="16200000">
            <a:off x="7454900" y="6591300"/>
            <a:ext cx="889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5" name="Shape 515"/>
          <p:cNvSpPr/>
          <p:nvPr/>
        </p:nvSpPr>
        <p:spPr>
          <a:xfrm>
            <a:off x="10795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516" name="Shape 516"/>
          <p:cNvSpPr/>
          <p:nvPr/>
        </p:nvSpPr>
        <p:spPr>
          <a:xfrm>
            <a:off x="2057400" y="26797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517" name="Shape 517"/>
          <p:cNvSpPr/>
          <p:nvPr/>
        </p:nvSpPr>
        <p:spPr>
          <a:xfrm flipV="1">
            <a:off x="1206500" y="1777996"/>
            <a:ext cx="2095500" cy="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8" name="Shape 518"/>
          <p:cNvSpPr/>
          <p:nvPr/>
        </p:nvSpPr>
        <p:spPr>
          <a:xfrm>
            <a:off x="5753100" y="647700"/>
            <a:ext cx="2870200" cy="1943100"/>
          </a:xfrm>
          <a:prstGeom prst="roundRect">
            <a:avLst>
              <a:gd name="adj" fmla="val 8224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9" name="Shape 519"/>
          <p:cNvSpPr/>
          <p:nvPr/>
        </p:nvSpPr>
        <p:spPr>
          <a:xfrm>
            <a:off x="5765800" y="685800"/>
            <a:ext cx="28575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97763">
              <a:defRPr sz="1566"/>
            </a:lvl1pPr>
          </a:lstStyle>
          <a:p>
            <a:pPr lvl="0">
              <a:defRPr sz="1800"/>
            </a:pPr>
            <a:r>
              <a:rPr sz="1566"/>
              <a:t>Zustand N</a:t>
            </a:r>
          </a:p>
        </p:txBody>
      </p:sp>
      <p:sp>
        <p:nvSpPr>
          <p:cNvPr id="520" name="Shape 520"/>
          <p:cNvSpPr/>
          <p:nvPr/>
        </p:nvSpPr>
        <p:spPr>
          <a:xfrm>
            <a:off x="6502400" y="22479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521" name="Shape 521"/>
          <p:cNvSpPr/>
          <p:nvPr/>
        </p:nvSpPr>
        <p:spPr>
          <a:xfrm>
            <a:off x="7480300" y="22606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522" name="Shape 522"/>
          <p:cNvSpPr/>
          <p:nvPr/>
        </p:nvSpPr>
        <p:spPr>
          <a:xfrm flipV="1">
            <a:off x="5765800" y="1104898"/>
            <a:ext cx="2857500" cy="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3" name="Shape 523"/>
          <p:cNvSpPr/>
          <p:nvPr/>
        </p:nvSpPr>
        <p:spPr>
          <a:xfrm>
            <a:off x="3326705" y="2682478"/>
            <a:ext cx="2197795" cy="201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4" name="Shape 524"/>
          <p:cNvSpPr/>
          <p:nvPr/>
        </p:nvSpPr>
        <p:spPr>
          <a:xfrm>
            <a:off x="3327400" y="1943100"/>
            <a:ext cx="2197795" cy="2011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5" name="Shape 525"/>
          <p:cNvSpPr/>
          <p:nvPr/>
        </p:nvSpPr>
        <p:spPr>
          <a:xfrm>
            <a:off x="3556000" y="1524000"/>
            <a:ext cx="1663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Ereignis E1</a:t>
            </a:r>
          </a:p>
        </p:txBody>
      </p:sp>
      <p:sp>
        <p:nvSpPr>
          <p:cNvPr id="526" name="Shape 526"/>
          <p:cNvSpPr/>
          <p:nvPr/>
        </p:nvSpPr>
        <p:spPr>
          <a:xfrm>
            <a:off x="3606800" y="2616200"/>
            <a:ext cx="1663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Ereignis E2</a:t>
            </a:r>
          </a:p>
        </p:txBody>
      </p:sp>
      <p:graphicFrame>
        <p:nvGraphicFramePr>
          <p:cNvPr id="527" name="Table 527"/>
          <p:cNvGraphicFramePr/>
          <p:nvPr/>
        </p:nvGraphicFramePr>
        <p:xfrm>
          <a:off x="1054100" y="4383527"/>
          <a:ext cx="5219700" cy="14224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304925"/>
                <a:gridCol w="1304925"/>
                <a:gridCol w="1304925"/>
                <a:gridCol w="1304925"/>
              </a:tblGrid>
              <a:tr h="566057"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aktueller Zustand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Ereignis (Eingangssignal)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Folgezustand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450000">
                        <a:spcBef>
                          <a:spcPts val="1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Ausgangssignal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428171"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28171"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E2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Z1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indent="360000" algn="just" defTabSz="4500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800"/>
                      </a:pPr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63500" marR="63500" marT="63500" marB="63500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32" name="Group 532"/>
          <p:cNvGrpSpPr/>
          <p:nvPr/>
        </p:nvGrpSpPr>
        <p:grpSpPr>
          <a:xfrm>
            <a:off x="6984999" y="1181100"/>
            <a:ext cx="241302" cy="1130598"/>
            <a:chOff x="0" y="0"/>
            <a:chExt cx="241300" cy="1130597"/>
          </a:xfrm>
        </p:grpSpPr>
        <p:sp>
          <p:nvSpPr>
            <p:cNvPr id="528" name="Shape 528"/>
            <p:cNvSpPr/>
            <p:nvPr/>
          </p:nvSpPr>
          <p:spPr>
            <a:xfrm>
              <a:off x="116181" y="457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29" name="Shape 529"/>
            <p:cNvSpPr/>
            <p:nvPr/>
          </p:nvSpPr>
          <p:spPr>
            <a:xfrm>
              <a:off x="-1" y="513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30" name="Shape 530"/>
            <p:cNvSpPr/>
            <p:nvPr/>
          </p:nvSpPr>
          <p:spPr>
            <a:xfrm>
              <a:off x="-1" y="25400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31" name="Shape 531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6083299" y="1409700"/>
            <a:ext cx="241302" cy="876598"/>
            <a:chOff x="0" y="0"/>
            <a:chExt cx="241300" cy="876597"/>
          </a:xfrm>
        </p:grpSpPr>
        <p:sp>
          <p:nvSpPr>
            <p:cNvPr id="533" name="Shape 533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34" name="Shape 534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35" name="Shape 535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537" name="Shape 537"/>
          <p:cNvSpPr/>
          <p:nvPr/>
        </p:nvSpPr>
        <p:spPr>
          <a:xfrm>
            <a:off x="5613400" y="22479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Fußg. A</a:t>
            </a:r>
          </a:p>
        </p:txBody>
      </p:sp>
      <p:grpSp>
        <p:nvGrpSpPr>
          <p:cNvPr id="542" name="Group 542"/>
          <p:cNvGrpSpPr/>
          <p:nvPr/>
        </p:nvGrpSpPr>
        <p:grpSpPr>
          <a:xfrm>
            <a:off x="7962899" y="1219200"/>
            <a:ext cx="241302" cy="1054398"/>
            <a:chOff x="0" y="0"/>
            <a:chExt cx="241300" cy="1054397"/>
          </a:xfrm>
        </p:grpSpPr>
        <p:sp>
          <p:nvSpPr>
            <p:cNvPr id="538" name="Shape 538"/>
            <p:cNvSpPr/>
            <p:nvPr/>
          </p:nvSpPr>
          <p:spPr>
            <a:xfrm>
              <a:off x="116181" y="3812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39" name="Shape 539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40" name="Shape 540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41" name="Shape 541"/>
            <p:cNvSpPr/>
            <p:nvPr/>
          </p:nvSpPr>
          <p:spPr>
            <a:xfrm>
              <a:off x="-1" y="508297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/>
          <p:nvPr/>
        </p:nvSpPr>
        <p:spPr>
          <a:xfrm>
            <a:off x="1194346" y="1333500"/>
            <a:ext cx="1320801" cy="1308100"/>
          </a:xfrm>
          <a:prstGeom prst="roundRect">
            <a:avLst>
              <a:gd name="adj" fmla="val 1221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wartend</a:t>
            </a:r>
          </a:p>
        </p:txBody>
      </p:sp>
      <p:sp>
        <p:nvSpPr>
          <p:cNvPr id="546" name="Shape 546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7" name="Shape 547"/>
          <p:cNvSpPr/>
          <p:nvPr/>
        </p:nvSpPr>
        <p:spPr>
          <a:xfrm>
            <a:off x="1231900" y="1663700"/>
            <a:ext cx="12954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i="1" sz="1400"/>
              <a:t>do</a:t>
            </a:r>
            <a:r>
              <a:rPr sz="1400"/>
              <a:t> vorhandene Getränkesorten und Preise anzeigen</a:t>
            </a:r>
          </a:p>
        </p:txBody>
      </p:sp>
      <p:sp>
        <p:nvSpPr>
          <p:cNvPr id="548" name="Shape 548"/>
          <p:cNvSpPr/>
          <p:nvPr/>
        </p:nvSpPr>
        <p:spPr>
          <a:xfrm>
            <a:off x="1739900" y="6096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550" name="Shape 550"/>
          <p:cNvSpPr/>
          <p:nvPr/>
        </p:nvSpPr>
        <p:spPr>
          <a:xfrm>
            <a:off x="38227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1" name="Shape 551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verkaufsbereit</a:t>
            </a:r>
          </a:p>
        </p:txBody>
      </p:sp>
      <p:sp>
        <p:nvSpPr>
          <p:cNvPr id="552" name="Shape 552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3" name="Shape 553"/>
          <p:cNvSpPr/>
          <p:nvPr/>
        </p:nvSpPr>
        <p:spPr>
          <a:xfrm>
            <a:off x="3759200" y="22352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i="1" sz="1400"/>
              <a:t>do</a:t>
            </a:r>
            <a:r>
              <a:rPr sz="1400"/>
              <a:t> zur Zahlung auffordern</a:t>
            </a:r>
          </a:p>
        </p:txBody>
      </p:sp>
      <p:sp>
        <p:nvSpPr>
          <p:cNvPr id="554" name="Shape 554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5" name="Shape 555"/>
          <p:cNvSpPr/>
          <p:nvPr/>
        </p:nvSpPr>
        <p:spPr>
          <a:xfrm>
            <a:off x="64516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6" name="Shape 556"/>
          <p:cNvSpPr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kassierend</a:t>
            </a:r>
          </a:p>
        </p:txBody>
      </p:sp>
      <p:sp>
        <p:nvSpPr>
          <p:cNvPr id="557" name="Shape 557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8" name="Shape 558"/>
          <p:cNvSpPr/>
          <p:nvPr/>
        </p:nvSpPr>
        <p:spPr>
          <a:xfrm>
            <a:off x="6388100" y="1638300"/>
            <a:ext cx="14478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i="1" sz="1400"/>
              <a:t>do</a:t>
            </a:r>
            <a:r>
              <a:rPr sz="1400"/>
              <a:t> Marken zählen, Restbetrag anzeigen</a:t>
            </a:r>
          </a:p>
        </p:txBody>
      </p:sp>
      <p:sp>
        <p:nvSpPr>
          <p:cNvPr id="559" name="Shape 559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0" name="Shape 560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1" name="Shape 561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2" name="Shape 562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3" name="Shape 563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4" name="Shape 564"/>
          <p:cNvSpPr/>
          <p:nvPr/>
        </p:nvSpPr>
        <p:spPr>
          <a:xfrm>
            <a:off x="6515100" y="520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[Anzahl &lt; Preis]</a:t>
            </a:r>
          </a:p>
        </p:txBody>
      </p:sp>
      <p:sp>
        <p:nvSpPr>
          <p:cNvPr id="565" name="Shape 565"/>
          <p:cNvSpPr/>
          <p:nvPr/>
        </p:nvSpPr>
        <p:spPr>
          <a:xfrm>
            <a:off x="6464300" y="30353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66" name="Shape 566"/>
          <p:cNvSpPr/>
          <p:nvPr/>
        </p:nvSpPr>
        <p:spPr>
          <a:xfrm>
            <a:off x="6553200" y="30607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ausliefernd</a:t>
            </a:r>
          </a:p>
        </p:txBody>
      </p:sp>
      <p:sp>
        <p:nvSpPr>
          <p:cNvPr id="567" name="Shape 567"/>
          <p:cNvSpPr/>
          <p:nvPr/>
        </p:nvSpPr>
        <p:spPr>
          <a:xfrm>
            <a:off x="6477000" y="34036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8" name="Shape 568"/>
          <p:cNvSpPr/>
          <p:nvPr/>
        </p:nvSpPr>
        <p:spPr>
          <a:xfrm>
            <a:off x="6502400" y="33655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i="1" sz="1400"/>
              <a:t>do</a:t>
            </a:r>
            <a:r>
              <a:rPr sz="1400"/>
              <a:t> Getränk ausgeben</a:t>
            </a:r>
          </a:p>
        </p:txBody>
      </p:sp>
      <p:sp>
        <p:nvSpPr>
          <p:cNvPr id="569" name="Shape 569"/>
          <p:cNvSpPr/>
          <p:nvPr/>
        </p:nvSpPr>
        <p:spPr>
          <a:xfrm flipV="1">
            <a:off x="7185861" y="2387599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0" name="Shape 570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1" name="Shape 571"/>
          <p:cNvSpPr/>
          <p:nvPr/>
        </p:nvSpPr>
        <p:spPr>
          <a:xfrm flipH="1" flipV="1">
            <a:off x="1828797" y="2654297"/>
            <a:ext cx="3307" cy="95250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2" name="Shape 572"/>
          <p:cNvSpPr/>
          <p:nvPr/>
        </p:nvSpPr>
        <p:spPr>
          <a:xfrm flipH="1">
            <a:off x="1828799" y="3604468"/>
            <a:ext cx="4648201" cy="23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3" name="Shape 573"/>
          <p:cNvSpPr/>
          <p:nvPr/>
        </p:nvSpPr>
        <p:spPr>
          <a:xfrm>
            <a:off x="7772400" y="2171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[Anzahl≥ Preis]</a:t>
            </a:r>
          </a:p>
        </p:txBody>
      </p:sp>
      <p:sp>
        <p:nvSpPr>
          <p:cNvPr id="574" name="Shape 574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5" name="Shape 575"/>
          <p:cNvSpPr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e0</a:t>
            </a:r>
          </a:p>
        </p:txBody>
      </p:sp>
      <p:sp>
        <p:nvSpPr>
          <p:cNvPr id="576" name="Shape 576"/>
          <p:cNvSpPr/>
          <p:nvPr/>
        </p:nvSpPr>
        <p:spPr>
          <a:xfrm>
            <a:off x="2590800" y="17526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a0</a:t>
            </a:r>
          </a:p>
        </p:txBody>
      </p:sp>
      <p:sp>
        <p:nvSpPr>
          <p:cNvPr id="577" name="Shape 577"/>
          <p:cNvSpPr/>
          <p:nvPr/>
        </p:nvSpPr>
        <p:spPr>
          <a:xfrm>
            <a:off x="51435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e1</a:t>
            </a:r>
          </a:p>
        </p:txBody>
      </p:sp>
      <p:sp>
        <p:nvSpPr>
          <p:cNvPr id="578" name="Shape 578"/>
          <p:cNvSpPr/>
          <p:nvPr/>
        </p:nvSpPr>
        <p:spPr>
          <a:xfrm>
            <a:off x="5143500" y="17526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a1</a:t>
            </a:r>
          </a:p>
        </p:txBody>
      </p:sp>
      <p:sp>
        <p:nvSpPr>
          <p:cNvPr id="579" name="Shape 579"/>
          <p:cNvSpPr/>
          <p:nvPr/>
        </p:nvSpPr>
        <p:spPr>
          <a:xfrm>
            <a:off x="7886700" y="1066800"/>
            <a:ext cx="11176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1400">
                <a:latin typeface="Courier New"/>
                <a:ea typeface="Courier New"/>
                <a:cs typeface="Courier New"/>
                <a:sym typeface="Courier New"/>
              </a:rPr>
              <a:t>e1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defRPr sz="1800"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defRPr sz="1800"/>
            </a:pPr>
            <a:r>
              <a:rPr sz="1400">
                <a:latin typeface="Courier New"/>
                <a:ea typeface="Courier New"/>
                <a:cs typeface="Courier New"/>
                <a:sym typeface="Courier New"/>
              </a:rPr>
              <a:t>a1</a:t>
            </a:r>
          </a:p>
        </p:txBody>
      </p:sp>
      <p:sp>
        <p:nvSpPr>
          <p:cNvPr id="580" name="Shape 580"/>
          <p:cNvSpPr/>
          <p:nvPr/>
        </p:nvSpPr>
        <p:spPr>
          <a:xfrm>
            <a:off x="6400800" y="24384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e2</a:t>
            </a:r>
          </a:p>
        </p:txBody>
      </p:sp>
      <p:sp>
        <p:nvSpPr>
          <p:cNvPr id="581" name="Shape 581"/>
          <p:cNvSpPr/>
          <p:nvPr/>
        </p:nvSpPr>
        <p:spPr>
          <a:xfrm>
            <a:off x="6870700" y="24384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a2</a:t>
            </a:r>
          </a:p>
        </p:txBody>
      </p:sp>
      <p:sp>
        <p:nvSpPr>
          <p:cNvPr id="582" name="Shape 582"/>
          <p:cNvSpPr/>
          <p:nvPr/>
        </p:nvSpPr>
        <p:spPr>
          <a:xfrm>
            <a:off x="5143500" y="31242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e3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5359400" y="1333500"/>
            <a:ext cx="4508500" cy="1435100"/>
          </a:xfrm>
          <a:prstGeom prst="rect">
            <a:avLst/>
          </a:prstGeom>
          <a:solidFill>
            <a:srgbClr val="FEFCDD"/>
          </a:solidFill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7" name="Shape 67"/>
          <p:cNvSpPr/>
          <p:nvPr/>
        </p:nvSpPr>
        <p:spPr>
          <a:xfrm rot="16200000">
            <a:off x="2444750" y="11112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8" name="Shape 68"/>
          <p:cNvSpPr/>
          <p:nvPr/>
        </p:nvSpPr>
        <p:spPr>
          <a:xfrm flipV="1">
            <a:off x="6591300" y="2031996"/>
            <a:ext cx="2476649" cy="5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hape 69"/>
          <p:cNvSpPr/>
          <p:nvPr/>
        </p:nvSpPr>
        <p:spPr>
          <a:xfrm>
            <a:off x="1955800" y="1612900"/>
            <a:ext cx="1524000" cy="8636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0" name="Shape 70"/>
          <p:cNvSpPr/>
          <p:nvPr/>
        </p:nvSpPr>
        <p:spPr>
          <a:xfrm>
            <a:off x="2008683" y="1744542"/>
            <a:ext cx="14351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Prozessor</a:t>
            </a:r>
          </a:p>
        </p:txBody>
      </p:sp>
      <p:sp>
        <p:nvSpPr>
          <p:cNvPr id="71" name="Shape 71"/>
          <p:cNvSpPr/>
          <p:nvPr/>
        </p:nvSpPr>
        <p:spPr>
          <a:xfrm>
            <a:off x="1333500" y="698566"/>
            <a:ext cx="7150100" cy="558801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2" name="Shape 72"/>
          <p:cNvSpPr/>
          <p:nvPr/>
        </p:nvSpPr>
        <p:spPr>
          <a:xfrm>
            <a:off x="1333500" y="2921000"/>
            <a:ext cx="71501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3" name="Shape 73"/>
          <p:cNvSpPr/>
          <p:nvPr/>
        </p:nvSpPr>
        <p:spPr>
          <a:xfrm>
            <a:off x="3663249" y="800100"/>
            <a:ext cx="2667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Adressbus</a:t>
            </a:r>
          </a:p>
        </p:txBody>
      </p:sp>
      <p:sp>
        <p:nvSpPr>
          <p:cNvPr id="74" name="Shape 74"/>
          <p:cNvSpPr/>
          <p:nvPr/>
        </p:nvSpPr>
        <p:spPr>
          <a:xfrm>
            <a:off x="3657600" y="3035300"/>
            <a:ext cx="2667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Datenbus</a:t>
            </a:r>
          </a:p>
        </p:txBody>
      </p:sp>
      <p:sp>
        <p:nvSpPr>
          <p:cNvPr id="75" name="Shape 75"/>
          <p:cNvSpPr/>
          <p:nvPr/>
        </p:nvSpPr>
        <p:spPr>
          <a:xfrm>
            <a:off x="660400" y="1803400"/>
            <a:ext cx="12700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E0EDD4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" name="Shape 76"/>
          <p:cNvSpPr/>
          <p:nvPr/>
        </p:nvSpPr>
        <p:spPr>
          <a:xfrm>
            <a:off x="5461000" y="1663700"/>
            <a:ext cx="1295400" cy="7747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BSR</a:t>
            </a:r>
          </a:p>
          <a:p>
            <a:pPr lvl="0">
              <a:defRPr sz="1800"/>
            </a:pPr>
            <a:r>
              <a:rPr sz="1400"/>
              <a:t>(Befehls- und Statusregister)</a:t>
            </a:r>
          </a:p>
        </p:txBody>
      </p:sp>
      <p:sp>
        <p:nvSpPr>
          <p:cNvPr id="77" name="Shape 77"/>
          <p:cNvSpPr/>
          <p:nvPr/>
        </p:nvSpPr>
        <p:spPr>
          <a:xfrm>
            <a:off x="6972300" y="1663700"/>
            <a:ext cx="1295400" cy="7747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DR</a:t>
            </a:r>
          </a:p>
          <a:p>
            <a:pPr lvl="0">
              <a:defRPr sz="1800"/>
            </a:pPr>
            <a:r>
              <a:rPr sz="1400"/>
              <a:t>(Datenregister)</a:t>
            </a:r>
            <a:endParaRPr sz="1400"/>
          </a:p>
        </p:txBody>
      </p:sp>
      <p:sp>
        <p:nvSpPr>
          <p:cNvPr id="78" name="Shape 78"/>
          <p:cNvSpPr/>
          <p:nvPr/>
        </p:nvSpPr>
        <p:spPr>
          <a:xfrm rot="16200000">
            <a:off x="7327900" y="246380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9" name="Shape 79"/>
          <p:cNvSpPr/>
          <p:nvPr/>
        </p:nvSpPr>
        <p:spPr>
          <a:xfrm rot="16200000">
            <a:off x="5848350" y="24701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0" name="Shape 80"/>
          <p:cNvSpPr/>
          <p:nvPr/>
        </p:nvSpPr>
        <p:spPr>
          <a:xfrm rot="5400000">
            <a:off x="5873750" y="1085850"/>
            <a:ext cx="495300" cy="635000"/>
          </a:xfrm>
          <a:prstGeom prst="rightArrow">
            <a:avLst>
              <a:gd name="adj1" fmla="val 47438"/>
              <a:gd name="adj2" fmla="val 3554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" name="Shape 81"/>
          <p:cNvSpPr/>
          <p:nvPr/>
        </p:nvSpPr>
        <p:spPr>
          <a:xfrm rot="5400000">
            <a:off x="7366000" y="1079500"/>
            <a:ext cx="508000" cy="635000"/>
          </a:xfrm>
          <a:prstGeom prst="rightArrow">
            <a:avLst>
              <a:gd name="adj1" fmla="val 47438"/>
              <a:gd name="adj2" fmla="val 34658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" name="Shape 82"/>
          <p:cNvSpPr/>
          <p:nvPr/>
        </p:nvSpPr>
        <p:spPr>
          <a:xfrm rot="16200000">
            <a:off x="-190500" y="1841500"/>
            <a:ext cx="12954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Parallelport</a:t>
            </a:r>
          </a:p>
        </p:txBody>
      </p:sp>
      <p:sp>
        <p:nvSpPr>
          <p:cNvPr id="83" name="Shape 83"/>
          <p:cNvSpPr/>
          <p:nvPr/>
        </p:nvSpPr>
        <p:spPr>
          <a:xfrm rot="16200000">
            <a:off x="2470150" y="24828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4" name="Shape 84"/>
          <p:cNvSpPr/>
          <p:nvPr/>
        </p:nvSpPr>
        <p:spPr>
          <a:xfrm>
            <a:off x="8699500" y="1460500"/>
            <a:ext cx="1066801" cy="11811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" name="Shape 85"/>
          <p:cNvSpPr/>
          <p:nvPr/>
        </p:nvSpPr>
        <p:spPr>
          <a:xfrm>
            <a:off x="8727628" y="1651000"/>
            <a:ext cx="100457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2400"/>
              <a:t>EA-</a:t>
            </a:r>
            <a:endParaRPr sz="2400"/>
          </a:p>
          <a:p>
            <a:pPr lvl="0">
              <a:defRPr sz="1800"/>
            </a:pPr>
            <a:r>
              <a:rPr sz="2400"/>
              <a:t>Geräte</a:t>
            </a:r>
          </a:p>
        </p:txBody>
      </p:sp>
      <p:sp>
        <p:nvSpPr>
          <p:cNvPr id="86" name="Shape 86"/>
          <p:cNvSpPr/>
          <p:nvPr/>
        </p:nvSpPr>
        <p:spPr>
          <a:xfrm>
            <a:off x="3721100" y="1644650"/>
            <a:ext cx="1295400" cy="8128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Arbeits-speicher</a:t>
            </a:r>
          </a:p>
        </p:txBody>
      </p:sp>
      <p:sp>
        <p:nvSpPr>
          <p:cNvPr id="87" name="Shape 87"/>
          <p:cNvSpPr/>
          <p:nvPr/>
        </p:nvSpPr>
        <p:spPr>
          <a:xfrm rot="16200000">
            <a:off x="4095750" y="24701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8" name="Shape 88"/>
          <p:cNvSpPr/>
          <p:nvPr/>
        </p:nvSpPr>
        <p:spPr>
          <a:xfrm rot="5400000">
            <a:off x="4133850" y="1085850"/>
            <a:ext cx="495300" cy="635000"/>
          </a:xfrm>
          <a:prstGeom prst="rightArrow">
            <a:avLst>
              <a:gd name="adj1" fmla="val 47438"/>
              <a:gd name="adj2" fmla="val 3554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9" name="Shape 89"/>
          <p:cNvSpPr/>
          <p:nvPr/>
        </p:nvSpPr>
        <p:spPr>
          <a:xfrm>
            <a:off x="4254500" y="10668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0" name="Shape 90"/>
          <p:cNvSpPr/>
          <p:nvPr/>
        </p:nvSpPr>
        <p:spPr>
          <a:xfrm>
            <a:off x="5994400" y="10795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1" name="Shape 91"/>
          <p:cNvSpPr/>
          <p:nvPr/>
        </p:nvSpPr>
        <p:spPr>
          <a:xfrm>
            <a:off x="7493000" y="10541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2" name="Shape 92"/>
          <p:cNvSpPr/>
          <p:nvPr/>
        </p:nvSpPr>
        <p:spPr>
          <a:xfrm>
            <a:off x="2959100" y="127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Mikroprozessor</a:t>
            </a:r>
          </a:p>
        </p:txBody>
      </p:sp>
      <p:sp>
        <p:nvSpPr>
          <p:cNvPr id="93" name="Shape 93"/>
          <p:cNvSpPr/>
          <p:nvPr/>
        </p:nvSpPr>
        <p:spPr>
          <a:xfrm>
            <a:off x="0" y="35179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94" name="Shape 94"/>
          <p:cNvSpPr/>
          <p:nvPr/>
        </p:nvSpPr>
        <p:spPr>
          <a:xfrm flipV="1">
            <a:off x="3190755" y="535622"/>
            <a:ext cx="298173" cy="1312467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139700" y="622300"/>
            <a:ext cx="4267200" cy="3429000"/>
          </a:xfrm>
          <a:prstGeom prst="rect">
            <a:avLst/>
          </a:prstGeom>
          <a:ln w="1905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/>
          <p:nvPr/>
        </p:nvSpPr>
        <p:spPr>
          <a:xfrm rot="16200000">
            <a:off x="5353050" y="8070850"/>
            <a:ext cx="165101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5" name="Shape 585"/>
          <p:cNvSpPr/>
          <p:nvPr/>
        </p:nvSpPr>
        <p:spPr>
          <a:xfrm>
            <a:off x="9867900" y="23876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6" name="Shape 586"/>
          <p:cNvSpPr/>
          <p:nvPr/>
        </p:nvSpPr>
        <p:spPr>
          <a:xfrm>
            <a:off x="7334594" y="1238250"/>
            <a:ext cx="1270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Kreuzung</a:t>
            </a:r>
          </a:p>
        </p:txBody>
      </p:sp>
      <p:grpSp>
        <p:nvGrpSpPr>
          <p:cNvPr id="592" name="Group 592"/>
          <p:cNvGrpSpPr/>
          <p:nvPr/>
        </p:nvGrpSpPr>
        <p:grpSpPr>
          <a:xfrm>
            <a:off x="4699000" y="1409700"/>
            <a:ext cx="342901" cy="1615957"/>
            <a:chOff x="0" y="0"/>
            <a:chExt cx="342900" cy="1615956"/>
          </a:xfrm>
        </p:grpSpPr>
        <p:sp>
          <p:nvSpPr>
            <p:cNvPr id="587" name="Shape 587"/>
            <p:cNvSpPr/>
            <p:nvPr/>
          </p:nvSpPr>
          <p:spPr>
            <a:xfrm>
              <a:off x="25400" y="812800"/>
              <a:ext cx="266700" cy="266700"/>
            </a:xfrm>
            <a:prstGeom prst="rect">
              <a:avLst/>
            </a:prstGeom>
            <a:solidFill>
              <a:srgbClr val="7A7A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591" name="Group 591"/>
            <p:cNvGrpSpPr/>
            <p:nvPr/>
          </p:nvGrpSpPr>
          <p:grpSpPr>
            <a:xfrm>
              <a:off x="0" y="0"/>
              <a:ext cx="342901" cy="1615957"/>
              <a:chOff x="0" y="0"/>
              <a:chExt cx="342900" cy="1615956"/>
            </a:xfrm>
          </p:grpSpPr>
          <p:sp>
            <p:nvSpPr>
              <p:cNvPr id="588" name="Shape 588"/>
              <p:cNvSpPr/>
              <p:nvPr/>
            </p:nvSpPr>
            <p:spPr>
              <a:xfrm>
                <a:off x="165100" y="266700"/>
                <a:ext cx="6747" cy="134925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0" y="368300"/>
                <a:ext cx="342900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0" name="Shape 590"/>
              <p:cNvSpPr/>
              <p:nvPr/>
            </p:nvSpPr>
            <p:spPr>
              <a:xfrm>
                <a:off x="0" y="0"/>
                <a:ext cx="342900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593" name="Shape 593"/>
          <p:cNvSpPr/>
          <p:nvPr/>
        </p:nvSpPr>
        <p:spPr>
          <a:xfrm>
            <a:off x="3524594" y="2235200"/>
            <a:ext cx="1270001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Fussgänger-überweg</a:t>
            </a:r>
          </a:p>
        </p:txBody>
      </p:sp>
      <p:sp>
        <p:nvSpPr>
          <p:cNvPr id="594" name="Shape 594"/>
          <p:cNvSpPr/>
          <p:nvPr/>
        </p:nvSpPr>
        <p:spPr>
          <a:xfrm>
            <a:off x="1257300" y="2743200"/>
            <a:ext cx="7569200" cy="1282700"/>
          </a:xfrm>
          <a:prstGeom prst="rect">
            <a:avLst/>
          </a:prstGeom>
          <a:solidFill>
            <a:srgbClr val="AAAAA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5" name="Shape 595"/>
          <p:cNvSpPr/>
          <p:nvPr/>
        </p:nvSpPr>
        <p:spPr>
          <a:xfrm>
            <a:off x="8801100" y="2667000"/>
            <a:ext cx="1143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6" name="Shape 596"/>
          <p:cNvSpPr/>
          <p:nvPr/>
        </p:nvSpPr>
        <p:spPr>
          <a:xfrm>
            <a:off x="1168400" y="27051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7" name="Shape 597"/>
          <p:cNvSpPr/>
          <p:nvPr/>
        </p:nvSpPr>
        <p:spPr>
          <a:xfrm>
            <a:off x="3594100" y="2844800"/>
            <a:ext cx="1270000" cy="165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8" name="Shape 598"/>
          <p:cNvSpPr/>
          <p:nvPr/>
        </p:nvSpPr>
        <p:spPr>
          <a:xfrm>
            <a:off x="3606800" y="3149600"/>
            <a:ext cx="1270000" cy="165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9" name="Shape 599"/>
          <p:cNvSpPr/>
          <p:nvPr/>
        </p:nvSpPr>
        <p:spPr>
          <a:xfrm>
            <a:off x="3606800" y="3479800"/>
            <a:ext cx="1270000" cy="165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0" name="Shape 600"/>
          <p:cNvSpPr/>
          <p:nvPr/>
        </p:nvSpPr>
        <p:spPr>
          <a:xfrm>
            <a:off x="3606800" y="3771900"/>
            <a:ext cx="1270000" cy="165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1" name="Shape 601"/>
          <p:cNvSpPr/>
          <p:nvPr/>
        </p:nvSpPr>
        <p:spPr>
          <a:xfrm>
            <a:off x="1409700" y="3390900"/>
            <a:ext cx="5638761" cy="52"/>
          </a:xfrm>
          <a:prstGeom prst="line">
            <a:avLst/>
          </a:prstGeom>
          <a:ln w="254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2" name="Shape 602"/>
          <p:cNvSpPr/>
          <p:nvPr/>
        </p:nvSpPr>
        <p:spPr>
          <a:xfrm>
            <a:off x="3045463" y="4724400"/>
            <a:ext cx="825501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Signal für Fußgänger</a:t>
            </a:r>
          </a:p>
        </p:txBody>
      </p:sp>
      <p:sp>
        <p:nvSpPr>
          <p:cNvPr id="603" name="Shape 603"/>
          <p:cNvSpPr/>
          <p:nvPr/>
        </p:nvSpPr>
        <p:spPr>
          <a:xfrm>
            <a:off x="3492500" y="1371600"/>
            <a:ext cx="13716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Signal für Fußgänger</a:t>
            </a:r>
          </a:p>
        </p:txBody>
      </p:sp>
      <p:grpSp>
        <p:nvGrpSpPr>
          <p:cNvPr id="612" name="Group 612"/>
          <p:cNvGrpSpPr/>
          <p:nvPr/>
        </p:nvGrpSpPr>
        <p:grpSpPr>
          <a:xfrm>
            <a:off x="685799" y="3253863"/>
            <a:ext cx="1082974" cy="647701"/>
            <a:chOff x="0" y="0"/>
            <a:chExt cx="1082972" cy="647700"/>
          </a:xfrm>
        </p:grpSpPr>
        <p:sp>
          <p:nvSpPr>
            <p:cNvPr id="604" name="Shape 604"/>
            <p:cNvSpPr/>
            <p:nvPr/>
          </p:nvSpPr>
          <p:spPr>
            <a:xfrm flipH="1" rot="584529">
              <a:off x="142402" y="62479"/>
              <a:ext cx="775409" cy="433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05" name="Shape 605"/>
            <p:cNvSpPr/>
            <p:nvPr/>
          </p:nvSpPr>
          <p:spPr>
            <a:xfrm flipH="1" rot="60000">
              <a:off x="2224" y="270570"/>
              <a:ext cx="1078524" cy="264344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608" name="Group 608"/>
            <p:cNvGrpSpPr/>
            <p:nvPr/>
          </p:nvGrpSpPr>
          <p:grpSpPr>
            <a:xfrm flipH="1">
              <a:off x="643699" y="295242"/>
              <a:ext cx="352459" cy="352459"/>
              <a:chOff x="0" y="0"/>
              <a:chExt cx="352457" cy="352457"/>
            </a:xfrm>
          </p:grpSpPr>
          <p:sp>
            <p:nvSpPr>
              <p:cNvPr id="606" name="Shape 606"/>
              <p:cNvSpPr/>
              <p:nvPr/>
            </p:nvSpPr>
            <p:spPr>
              <a:xfrm>
                <a:off x="0" y="-1"/>
                <a:ext cx="352458" cy="352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7" name="Shape 607"/>
              <p:cNvSpPr/>
              <p:nvPr/>
            </p:nvSpPr>
            <p:spPr>
              <a:xfrm>
                <a:off x="63442" y="59917"/>
                <a:ext cx="225575" cy="225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611" name="Group 611"/>
            <p:cNvGrpSpPr/>
            <p:nvPr/>
          </p:nvGrpSpPr>
          <p:grpSpPr>
            <a:xfrm flipH="1">
              <a:off x="65668" y="295242"/>
              <a:ext cx="352459" cy="352459"/>
              <a:chOff x="0" y="0"/>
              <a:chExt cx="352457" cy="352457"/>
            </a:xfrm>
          </p:grpSpPr>
          <p:sp>
            <p:nvSpPr>
              <p:cNvPr id="609" name="Shape 609"/>
              <p:cNvSpPr/>
              <p:nvPr/>
            </p:nvSpPr>
            <p:spPr>
              <a:xfrm>
                <a:off x="0" y="-1"/>
                <a:ext cx="352458" cy="352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10" name="Shape 610"/>
              <p:cNvSpPr/>
              <p:nvPr/>
            </p:nvSpPr>
            <p:spPr>
              <a:xfrm>
                <a:off x="63442" y="59917"/>
                <a:ext cx="225575" cy="225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613" name="Shape 613"/>
          <p:cNvSpPr/>
          <p:nvPr/>
        </p:nvSpPr>
        <p:spPr>
          <a:xfrm>
            <a:off x="2476513" y="3568699"/>
            <a:ext cx="274222" cy="3873"/>
          </a:xfrm>
          <a:prstGeom prst="line">
            <a:avLst/>
          </a:prstGeom>
          <a:ln w="25400">
            <a:solidFill>
              <a:srgbClr val="38571A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4" name="Shape 614"/>
          <p:cNvSpPr/>
          <p:nvPr/>
        </p:nvSpPr>
        <p:spPr>
          <a:xfrm>
            <a:off x="2186281" y="3480097"/>
            <a:ext cx="4749" cy="673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5" name="Shape 615"/>
          <p:cNvSpPr/>
          <p:nvPr/>
        </p:nvSpPr>
        <p:spPr>
          <a:xfrm>
            <a:off x="2070099" y="3535774"/>
            <a:ext cx="241302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77BB41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16" name="Shape 616"/>
          <p:cNvSpPr/>
          <p:nvPr/>
        </p:nvSpPr>
        <p:spPr>
          <a:xfrm>
            <a:off x="2070099" y="3276600"/>
            <a:ext cx="241302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17" name="Shape 617"/>
          <p:cNvSpPr/>
          <p:nvPr/>
        </p:nvSpPr>
        <p:spPr>
          <a:xfrm>
            <a:off x="6132671" y="3375937"/>
            <a:ext cx="3100190" cy="2146"/>
          </a:xfrm>
          <a:prstGeom prst="line">
            <a:avLst/>
          </a:prstGeom>
          <a:ln w="254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8" name="Shape 618"/>
          <p:cNvSpPr/>
          <p:nvPr/>
        </p:nvSpPr>
        <p:spPr>
          <a:xfrm>
            <a:off x="7848600" y="1854200"/>
            <a:ext cx="17145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Signal für Fahrzeuge</a:t>
            </a:r>
          </a:p>
        </p:txBody>
      </p:sp>
      <p:sp>
        <p:nvSpPr>
          <p:cNvPr id="619" name="Shape 619"/>
          <p:cNvSpPr/>
          <p:nvPr/>
        </p:nvSpPr>
        <p:spPr>
          <a:xfrm rot="16200000">
            <a:off x="4108450" y="2305050"/>
            <a:ext cx="4851400" cy="1282700"/>
          </a:xfrm>
          <a:prstGeom prst="rect">
            <a:avLst/>
          </a:prstGeom>
          <a:solidFill>
            <a:srgbClr val="AAAAA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0" name="Shape 620"/>
          <p:cNvSpPr/>
          <p:nvPr/>
        </p:nvSpPr>
        <p:spPr>
          <a:xfrm rot="16200000">
            <a:off x="6432550" y="-146051"/>
            <a:ext cx="165100" cy="1371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1" name="Shape 621"/>
          <p:cNvSpPr/>
          <p:nvPr/>
        </p:nvSpPr>
        <p:spPr>
          <a:xfrm flipV="1">
            <a:off x="6540499" y="685839"/>
            <a:ext cx="43" cy="4571962"/>
          </a:xfrm>
          <a:prstGeom prst="line">
            <a:avLst/>
          </a:prstGeom>
          <a:ln w="254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2" name="Shape 622"/>
          <p:cNvSpPr/>
          <p:nvPr/>
        </p:nvSpPr>
        <p:spPr>
          <a:xfrm rot="16200000">
            <a:off x="5924550" y="2698750"/>
            <a:ext cx="1282700" cy="1371600"/>
          </a:xfrm>
          <a:prstGeom prst="rect">
            <a:avLst/>
          </a:prstGeom>
          <a:solidFill>
            <a:srgbClr val="AAAAA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24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631" name="Group 631"/>
          <p:cNvGrpSpPr/>
          <p:nvPr/>
        </p:nvGrpSpPr>
        <p:grpSpPr>
          <a:xfrm rot="16200000">
            <a:off x="5615230" y="489781"/>
            <a:ext cx="927102" cy="554478"/>
            <a:chOff x="0" y="0"/>
            <a:chExt cx="927100" cy="554477"/>
          </a:xfrm>
        </p:grpSpPr>
        <p:sp>
          <p:nvSpPr>
            <p:cNvPr id="623" name="Shape 623"/>
            <p:cNvSpPr/>
            <p:nvPr/>
          </p:nvSpPr>
          <p:spPr>
            <a:xfrm rot="21015467">
              <a:off x="141389" y="53487"/>
              <a:ext cx="663805" cy="371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24" name="Shape 624"/>
            <p:cNvSpPr/>
            <p:nvPr/>
          </p:nvSpPr>
          <p:spPr>
            <a:xfrm rot="21540000">
              <a:off x="1904" y="231627"/>
              <a:ext cx="923293" cy="226297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627" name="Group 627"/>
            <p:cNvGrpSpPr/>
            <p:nvPr/>
          </p:nvGrpSpPr>
          <p:grpSpPr>
            <a:xfrm>
              <a:off x="74319" y="252748"/>
              <a:ext cx="301730" cy="301730"/>
              <a:chOff x="0" y="0"/>
              <a:chExt cx="301729" cy="301728"/>
            </a:xfrm>
          </p:grpSpPr>
          <p:sp>
            <p:nvSpPr>
              <p:cNvPr id="625" name="Shape 625"/>
              <p:cNvSpPr/>
              <p:nvPr/>
            </p:nvSpPr>
            <p:spPr>
              <a:xfrm>
                <a:off x="0" y="0"/>
                <a:ext cx="301730" cy="301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26" name="Shape 626"/>
              <p:cNvSpPr/>
              <p:nvPr/>
            </p:nvSpPr>
            <p:spPr>
              <a:xfrm>
                <a:off x="54311" y="51293"/>
                <a:ext cx="193108" cy="193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630" name="Group 630"/>
            <p:cNvGrpSpPr/>
            <p:nvPr/>
          </p:nvGrpSpPr>
          <p:grpSpPr>
            <a:xfrm>
              <a:off x="569154" y="252748"/>
              <a:ext cx="301730" cy="301730"/>
              <a:chOff x="0" y="0"/>
              <a:chExt cx="301729" cy="301728"/>
            </a:xfrm>
          </p:grpSpPr>
          <p:sp>
            <p:nvSpPr>
              <p:cNvPr id="628" name="Shape 628"/>
              <p:cNvSpPr/>
              <p:nvPr/>
            </p:nvSpPr>
            <p:spPr>
              <a:xfrm>
                <a:off x="0" y="0"/>
                <a:ext cx="301730" cy="301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29" name="Shape 629"/>
              <p:cNvSpPr/>
              <p:nvPr/>
            </p:nvSpPr>
            <p:spPr>
              <a:xfrm>
                <a:off x="54311" y="51293"/>
                <a:ext cx="193108" cy="193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632" name="Shape 632"/>
          <p:cNvSpPr/>
          <p:nvPr/>
        </p:nvSpPr>
        <p:spPr>
          <a:xfrm flipV="1">
            <a:off x="6167684" y="1324357"/>
            <a:ext cx="3873" cy="274222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7023100" y="29210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634" name="Shape 634"/>
          <p:cNvSpPr/>
          <p:nvPr/>
        </p:nvSpPr>
        <p:spPr>
          <a:xfrm rot="16200000">
            <a:off x="6197600" y="14859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635" name="Shape 635"/>
          <p:cNvSpPr/>
          <p:nvPr/>
        </p:nvSpPr>
        <p:spPr>
          <a:xfrm rot="16200000">
            <a:off x="6203950" y="437515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B</a:t>
            </a:r>
          </a:p>
        </p:txBody>
      </p:sp>
      <p:sp>
        <p:nvSpPr>
          <p:cNvPr id="636" name="Shape 636"/>
          <p:cNvSpPr/>
          <p:nvPr/>
        </p:nvSpPr>
        <p:spPr>
          <a:xfrm>
            <a:off x="4813300" y="2921000"/>
            <a:ext cx="127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Achse A</a:t>
            </a:r>
          </a:p>
        </p:txBody>
      </p:sp>
      <p:sp>
        <p:nvSpPr>
          <p:cNvPr id="637" name="Shape 637"/>
          <p:cNvSpPr/>
          <p:nvPr/>
        </p:nvSpPr>
        <p:spPr>
          <a:xfrm>
            <a:off x="6032513" y="1714500"/>
            <a:ext cx="274221" cy="3872"/>
          </a:xfrm>
          <a:prstGeom prst="line">
            <a:avLst/>
          </a:prstGeom>
          <a:ln w="25400">
            <a:solidFill>
              <a:srgbClr val="B51A0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8" name="Shape 638"/>
          <p:cNvSpPr/>
          <p:nvPr/>
        </p:nvSpPr>
        <p:spPr>
          <a:xfrm>
            <a:off x="1257300" y="4178300"/>
            <a:ext cx="17145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Signal für Fahrzeuge</a:t>
            </a:r>
          </a:p>
        </p:txBody>
      </p:sp>
      <p:grpSp>
        <p:nvGrpSpPr>
          <p:cNvPr id="642" name="Group 642"/>
          <p:cNvGrpSpPr/>
          <p:nvPr/>
        </p:nvGrpSpPr>
        <p:grpSpPr>
          <a:xfrm>
            <a:off x="3289300" y="3009900"/>
            <a:ext cx="342901" cy="1615956"/>
            <a:chOff x="0" y="0"/>
            <a:chExt cx="342900" cy="1615955"/>
          </a:xfrm>
        </p:grpSpPr>
        <p:sp>
          <p:nvSpPr>
            <p:cNvPr id="639" name="Shape 639"/>
            <p:cNvSpPr/>
            <p:nvPr/>
          </p:nvSpPr>
          <p:spPr>
            <a:xfrm>
              <a:off x="165100" y="266700"/>
              <a:ext cx="6747" cy="13492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40" name="Shape 640"/>
            <p:cNvSpPr/>
            <p:nvPr/>
          </p:nvSpPr>
          <p:spPr>
            <a:xfrm>
              <a:off x="0" y="368300"/>
              <a:ext cx="342901" cy="342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1" name="Shape 641"/>
            <p:cNvSpPr/>
            <p:nvPr/>
          </p:nvSpPr>
          <p:spPr>
            <a:xfrm>
              <a:off x="0" y="0"/>
              <a:ext cx="342901" cy="342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645" name="Group 645"/>
          <p:cNvGrpSpPr/>
          <p:nvPr/>
        </p:nvGrpSpPr>
        <p:grpSpPr>
          <a:xfrm>
            <a:off x="3314700" y="3848100"/>
            <a:ext cx="266700" cy="266700"/>
            <a:chOff x="0" y="0"/>
            <a:chExt cx="266700" cy="266700"/>
          </a:xfrm>
        </p:grpSpPr>
        <p:sp>
          <p:nvSpPr>
            <p:cNvPr id="643" name="Shape 643"/>
            <p:cNvSpPr/>
            <p:nvPr/>
          </p:nvSpPr>
          <p:spPr>
            <a:xfrm>
              <a:off x="0" y="0"/>
              <a:ext cx="266700" cy="266700"/>
            </a:xfrm>
            <a:prstGeom prst="rect">
              <a:avLst/>
            </a:prstGeom>
            <a:solidFill>
              <a:srgbClr val="FEC7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4" name="Shape 644"/>
            <p:cNvSpPr/>
            <p:nvPr/>
          </p:nvSpPr>
          <p:spPr>
            <a:xfrm>
              <a:off x="63500" y="63500"/>
              <a:ext cx="152400" cy="139700"/>
            </a:xfrm>
            <a:prstGeom prst="rect">
              <a:avLst/>
            </a:prstGeom>
            <a:solidFill>
              <a:srgbClr val="D6D6D6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652" name="Group 652"/>
          <p:cNvGrpSpPr/>
          <p:nvPr/>
        </p:nvGrpSpPr>
        <p:grpSpPr>
          <a:xfrm>
            <a:off x="3475227" y="3740387"/>
            <a:ext cx="615998" cy="1016002"/>
            <a:chOff x="0" y="0"/>
            <a:chExt cx="615997" cy="1016000"/>
          </a:xfrm>
        </p:grpSpPr>
        <p:sp>
          <p:nvSpPr>
            <p:cNvPr id="646" name="Shape 646"/>
            <p:cNvSpPr/>
            <p:nvPr/>
          </p:nvSpPr>
          <p:spPr>
            <a:xfrm>
              <a:off x="273445" y="-1"/>
              <a:ext cx="313584" cy="307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1" y="16796"/>
                  </a:cubicBezTo>
                  <a:cubicBezTo>
                    <a:pt x="-961" y="12954"/>
                    <a:pt x="-961" y="6724"/>
                    <a:pt x="2881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7" name="Shape 647"/>
            <p:cNvSpPr/>
            <p:nvPr/>
          </p:nvSpPr>
          <p:spPr>
            <a:xfrm flipH="1">
              <a:off x="426907" y="307050"/>
              <a:ext cx="9862" cy="3675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48" name="Shape 648"/>
            <p:cNvSpPr/>
            <p:nvPr/>
          </p:nvSpPr>
          <p:spPr>
            <a:xfrm flipH="1" flipV="1">
              <a:off x="0" y="258684"/>
              <a:ext cx="433567" cy="12676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49" name="Shape 649"/>
            <p:cNvSpPr/>
            <p:nvPr/>
          </p:nvSpPr>
          <p:spPr>
            <a:xfrm flipH="1">
              <a:off x="307191" y="659830"/>
              <a:ext cx="119841" cy="35617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50" name="Shape 650"/>
            <p:cNvSpPr/>
            <p:nvPr/>
          </p:nvSpPr>
          <p:spPr>
            <a:xfrm>
              <a:off x="427032" y="666364"/>
              <a:ext cx="145768" cy="33730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51" name="Shape 651"/>
            <p:cNvSpPr/>
            <p:nvPr/>
          </p:nvSpPr>
          <p:spPr>
            <a:xfrm>
              <a:off x="440096" y="398511"/>
              <a:ext cx="175902" cy="31029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661" name="Group 661"/>
          <p:cNvGrpSpPr/>
          <p:nvPr/>
        </p:nvGrpSpPr>
        <p:grpSpPr>
          <a:xfrm flipH="1">
            <a:off x="8724900" y="2692400"/>
            <a:ext cx="1082973" cy="647701"/>
            <a:chOff x="0" y="0"/>
            <a:chExt cx="1082972" cy="647700"/>
          </a:xfrm>
        </p:grpSpPr>
        <p:sp>
          <p:nvSpPr>
            <p:cNvPr id="653" name="Shape 653"/>
            <p:cNvSpPr/>
            <p:nvPr/>
          </p:nvSpPr>
          <p:spPr>
            <a:xfrm flipH="1" rot="584529">
              <a:off x="142402" y="62479"/>
              <a:ext cx="775409" cy="433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54" name="Shape 654"/>
            <p:cNvSpPr/>
            <p:nvPr/>
          </p:nvSpPr>
          <p:spPr>
            <a:xfrm flipH="1" rot="60000">
              <a:off x="2224" y="270570"/>
              <a:ext cx="1078524" cy="264344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657" name="Group 657"/>
            <p:cNvGrpSpPr/>
            <p:nvPr/>
          </p:nvGrpSpPr>
          <p:grpSpPr>
            <a:xfrm flipH="1">
              <a:off x="643699" y="295242"/>
              <a:ext cx="352459" cy="352459"/>
              <a:chOff x="0" y="0"/>
              <a:chExt cx="352457" cy="352457"/>
            </a:xfrm>
          </p:grpSpPr>
          <p:sp>
            <p:nvSpPr>
              <p:cNvPr id="655" name="Shape 655"/>
              <p:cNvSpPr/>
              <p:nvPr/>
            </p:nvSpPr>
            <p:spPr>
              <a:xfrm>
                <a:off x="0" y="-1"/>
                <a:ext cx="352458" cy="352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56" name="Shape 656"/>
              <p:cNvSpPr/>
              <p:nvPr/>
            </p:nvSpPr>
            <p:spPr>
              <a:xfrm>
                <a:off x="63442" y="59917"/>
                <a:ext cx="225575" cy="225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660" name="Group 660"/>
            <p:cNvGrpSpPr/>
            <p:nvPr/>
          </p:nvGrpSpPr>
          <p:grpSpPr>
            <a:xfrm flipH="1">
              <a:off x="65668" y="295242"/>
              <a:ext cx="352459" cy="352459"/>
              <a:chOff x="0" y="0"/>
              <a:chExt cx="352457" cy="352457"/>
            </a:xfrm>
          </p:grpSpPr>
          <p:sp>
            <p:nvSpPr>
              <p:cNvPr id="658" name="Shape 658"/>
              <p:cNvSpPr/>
              <p:nvPr/>
            </p:nvSpPr>
            <p:spPr>
              <a:xfrm>
                <a:off x="0" y="-1"/>
                <a:ext cx="352458" cy="352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59" name="Shape 659"/>
              <p:cNvSpPr/>
              <p:nvPr/>
            </p:nvSpPr>
            <p:spPr>
              <a:xfrm>
                <a:off x="63442" y="59917"/>
                <a:ext cx="225575" cy="225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662" name="Shape 662"/>
          <p:cNvSpPr/>
          <p:nvPr/>
        </p:nvSpPr>
        <p:spPr>
          <a:xfrm flipH="1">
            <a:off x="8267699" y="3062635"/>
            <a:ext cx="274249" cy="1"/>
          </a:xfrm>
          <a:prstGeom prst="line">
            <a:avLst/>
          </a:prstGeom>
          <a:ln w="25400">
            <a:solidFill>
              <a:srgbClr val="38571A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3" name="Shape 663"/>
          <p:cNvSpPr/>
          <p:nvPr/>
        </p:nvSpPr>
        <p:spPr>
          <a:xfrm rot="16200000">
            <a:off x="6432550" y="461645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64" name="Shape 664"/>
          <p:cNvSpPr/>
          <p:nvPr/>
        </p:nvSpPr>
        <p:spPr>
          <a:xfrm>
            <a:off x="2070099" y="3022600"/>
            <a:ext cx="241302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669" name="Group 669"/>
          <p:cNvGrpSpPr/>
          <p:nvPr/>
        </p:nvGrpSpPr>
        <p:grpSpPr>
          <a:xfrm>
            <a:off x="7518399" y="1778000"/>
            <a:ext cx="241302" cy="1130598"/>
            <a:chOff x="0" y="0"/>
            <a:chExt cx="241300" cy="1130597"/>
          </a:xfrm>
        </p:grpSpPr>
        <p:sp>
          <p:nvSpPr>
            <p:cNvPr id="665" name="Shape 665"/>
            <p:cNvSpPr/>
            <p:nvPr/>
          </p:nvSpPr>
          <p:spPr>
            <a:xfrm>
              <a:off x="116181" y="457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66" name="Shape 666"/>
            <p:cNvSpPr/>
            <p:nvPr/>
          </p:nvSpPr>
          <p:spPr>
            <a:xfrm>
              <a:off x="-1" y="513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67" name="Shape 667"/>
            <p:cNvSpPr/>
            <p:nvPr/>
          </p:nvSpPr>
          <p:spPr>
            <a:xfrm>
              <a:off x="-1" y="25400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68" name="Shape 668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674" name="Group 674"/>
          <p:cNvGrpSpPr/>
          <p:nvPr/>
        </p:nvGrpSpPr>
        <p:grpSpPr>
          <a:xfrm>
            <a:off x="7302499" y="4254202"/>
            <a:ext cx="241302" cy="1054398"/>
            <a:chOff x="0" y="0"/>
            <a:chExt cx="241300" cy="1054397"/>
          </a:xfrm>
        </p:grpSpPr>
        <p:sp>
          <p:nvSpPr>
            <p:cNvPr id="670" name="Shape 670"/>
            <p:cNvSpPr/>
            <p:nvPr/>
          </p:nvSpPr>
          <p:spPr>
            <a:xfrm>
              <a:off x="116181" y="3812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71" name="Shape 671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72" name="Shape 672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73" name="Shape 673"/>
            <p:cNvSpPr/>
            <p:nvPr/>
          </p:nvSpPr>
          <p:spPr>
            <a:xfrm>
              <a:off x="-1" y="508297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679" name="Group 679"/>
          <p:cNvGrpSpPr/>
          <p:nvPr/>
        </p:nvGrpSpPr>
        <p:grpSpPr>
          <a:xfrm>
            <a:off x="5448299" y="889000"/>
            <a:ext cx="241302" cy="1054398"/>
            <a:chOff x="0" y="0"/>
            <a:chExt cx="241300" cy="1054397"/>
          </a:xfrm>
        </p:grpSpPr>
        <p:sp>
          <p:nvSpPr>
            <p:cNvPr id="675" name="Shape 675"/>
            <p:cNvSpPr/>
            <p:nvPr/>
          </p:nvSpPr>
          <p:spPr>
            <a:xfrm>
              <a:off x="116181" y="3812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76" name="Shape 676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77" name="Shape 677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78" name="Shape 678"/>
            <p:cNvSpPr/>
            <p:nvPr/>
          </p:nvSpPr>
          <p:spPr>
            <a:xfrm>
              <a:off x="-1" y="508297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700" name="Group 700"/>
          <p:cNvGrpSpPr/>
          <p:nvPr/>
        </p:nvGrpSpPr>
        <p:grpSpPr>
          <a:xfrm>
            <a:off x="177800" y="292100"/>
            <a:ext cx="3136900" cy="1955800"/>
            <a:chOff x="0" y="0"/>
            <a:chExt cx="3136900" cy="1955800"/>
          </a:xfrm>
        </p:grpSpPr>
        <p:sp>
          <p:nvSpPr>
            <p:cNvPr id="680" name="Shape 680"/>
            <p:cNvSpPr/>
            <p:nvPr/>
          </p:nvSpPr>
          <p:spPr>
            <a:xfrm>
              <a:off x="139700" y="0"/>
              <a:ext cx="2870200" cy="1943100"/>
            </a:xfrm>
            <a:prstGeom prst="roundRect">
              <a:avLst>
                <a:gd name="adj" fmla="val 8224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81" name="Shape 681"/>
            <p:cNvSpPr/>
            <p:nvPr/>
          </p:nvSpPr>
          <p:spPr>
            <a:xfrm>
              <a:off x="152400" y="38100"/>
              <a:ext cx="28575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Zustand N</a:t>
              </a:r>
            </a:p>
          </p:txBody>
        </p:sp>
        <p:sp>
          <p:nvSpPr>
            <p:cNvPr id="682" name="Shape 682"/>
            <p:cNvSpPr/>
            <p:nvPr/>
          </p:nvSpPr>
          <p:spPr>
            <a:xfrm>
              <a:off x="889000" y="1600200"/>
              <a:ext cx="12700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A</a:t>
              </a:r>
            </a:p>
          </p:txBody>
        </p:sp>
        <p:sp>
          <p:nvSpPr>
            <p:cNvPr id="683" name="Shape 683"/>
            <p:cNvSpPr/>
            <p:nvPr/>
          </p:nvSpPr>
          <p:spPr>
            <a:xfrm>
              <a:off x="1866900" y="1612900"/>
              <a:ext cx="12700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Achse B</a:t>
              </a:r>
            </a:p>
          </p:txBody>
        </p:sp>
        <p:sp>
          <p:nvSpPr>
            <p:cNvPr id="684" name="Shape 684"/>
            <p:cNvSpPr/>
            <p:nvPr/>
          </p:nvSpPr>
          <p:spPr>
            <a:xfrm flipV="1">
              <a:off x="152400" y="457198"/>
              <a:ext cx="2857500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689" name="Group 689"/>
            <p:cNvGrpSpPr/>
            <p:nvPr/>
          </p:nvGrpSpPr>
          <p:grpSpPr>
            <a:xfrm>
              <a:off x="1371599" y="533400"/>
              <a:ext cx="241302" cy="1130598"/>
              <a:chOff x="0" y="0"/>
              <a:chExt cx="241300" cy="1130597"/>
            </a:xfrm>
          </p:grpSpPr>
          <p:sp>
            <p:nvSpPr>
              <p:cNvPr id="685" name="Shape 685"/>
              <p:cNvSpPr/>
              <p:nvPr/>
            </p:nvSpPr>
            <p:spPr>
              <a:xfrm>
                <a:off x="116181" y="457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86" name="Shape 686"/>
              <p:cNvSpPr/>
              <p:nvPr/>
            </p:nvSpPr>
            <p:spPr>
              <a:xfrm>
                <a:off x="-1" y="513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77BB41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87" name="Shape 687"/>
              <p:cNvSpPr/>
              <p:nvPr/>
            </p:nvSpPr>
            <p:spPr>
              <a:xfrm>
                <a:off x="-1" y="25400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88" name="Shape 688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693" name="Group 693"/>
            <p:cNvGrpSpPr/>
            <p:nvPr/>
          </p:nvGrpSpPr>
          <p:grpSpPr>
            <a:xfrm>
              <a:off x="469899" y="762000"/>
              <a:ext cx="241302" cy="876598"/>
              <a:chOff x="0" y="0"/>
              <a:chExt cx="241300" cy="876597"/>
            </a:xfrm>
          </p:grpSpPr>
          <p:sp>
            <p:nvSpPr>
              <p:cNvPr id="690" name="Shape 690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91" name="Shape 691"/>
              <p:cNvSpPr/>
              <p:nvPr/>
            </p:nvSpPr>
            <p:spPr>
              <a:xfrm>
                <a:off x="-1" y="259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92" name="Shape 692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694" name="Shape 694"/>
            <p:cNvSpPr/>
            <p:nvPr/>
          </p:nvSpPr>
          <p:spPr>
            <a:xfrm>
              <a:off x="0" y="1600200"/>
              <a:ext cx="12700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Fußg. A</a:t>
              </a:r>
            </a:p>
          </p:txBody>
        </p:sp>
        <p:grpSp>
          <p:nvGrpSpPr>
            <p:cNvPr id="699" name="Group 699"/>
            <p:cNvGrpSpPr/>
            <p:nvPr/>
          </p:nvGrpSpPr>
          <p:grpSpPr>
            <a:xfrm>
              <a:off x="2324099" y="533400"/>
              <a:ext cx="241302" cy="1130598"/>
              <a:chOff x="0" y="0"/>
              <a:chExt cx="241300" cy="1130597"/>
            </a:xfrm>
          </p:grpSpPr>
          <p:sp>
            <p:nvSpPr>
              <p:cNvPr id="695" name="Shape 695"/>
              <p:cNvSpPr/>
              <p:nvPr/>
            </p:nvSpPr>
            <p:spPr>
              <a:xfrm>
                <a:off x="116181" y="457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96" name="Shape 696"/>
              <p:cNvSpPr/>
              <p:nvPr/>
            </p:nvSpPr>
            <p:spPr>
              <a:xfrm>
                <a:off x="-1" y="513174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97" name="Shape 697"/>
              <p:cNvSpPr/>
              <p:nvPr/>
            </p:nvSpPr>
            <p:spPr>
              <a:xfrm>
                <a:off x="-1" y="25400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98" name="Shape 698"/>
              <p:cNvSpPr/>
              <p:nvPr/>
            </p:nvSpPr>
            <p:spPr>
              <a:xfrm>
                <a:off x="-1" y="0"/>
                <a:ext cx="241302" cy="241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9800" y="495300"/>
            <a:ext cx="7937500" cy="5638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" name="Group 706"/>
          <p:cNvGrpSpPr/>
          <p:nvPr/>
        </p:nvGrpSpPr>
        <p:grpSpPr>
          <a:xfrm>
            <a:off x="139700" y="2742370"/>
            <a:ext cx="9867900" cy="3887030"/>
            <a:chOff x="0" y="0"/>
            <a:chExt cx="9867900" cy="3887029"/>
          </a:xfrm>
        </p:grpSpPr>
        <p:pic>
          <p:nvPicPr>
            <p:cNvPr id="704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867900" cy="38870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5" name="Shape 705"/>
            <p:cNvSpPr/>
            <p:nvPr/>
          </p:nvSpPr>
          <p:spPr>
            <a:xfrm>
              <a:off x="7150100" y="496129"/>
              <a:ext cx="1270000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8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4423" y="4254500"/>
            <a:ext cx="9371577" cy="2882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9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596900"/>
            <a:ext cx="8991600" cy="28333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300" y="520108"/>
            <a:ext cx="7137400" cy="4102692"/>
          </a:xfrm>
          <a:prstGeom prst="rect">
            <a:avLst/>
          </a:prstGeom>
          <a:ln w="12700">
            <a:miter lim="400000"/>
          </a:ln>
        </p:spPr>
      </p:pic>
      <p:sp>
        <p:nvSpPr>
          <p:cNvPr id="712" name="Shape 712"/>
          <p:cNvSpPr/>
          <p:nvPr/>
        </p:nvSpPr>
        <p:spPr>
          <a:xfrm>
            <a:off x="7249312" y="4533900"/>
            <a:ext cx="9638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t>512</a:t>
            </a:r>
            <a:r>
              <a:rPr baseline="31999"/>
              <a:t> </a:t>
            </a:r>
            <a:r>
              <a:t>= 2π</a:t>
            </a:r>
          </a:p>
        </p:txBody>
      </p:sp>
      <p:sp>
        <p:nvSpPr>
          <p:cNvPr id="713" name="Shape 713"/>
          <p:cNvSpPr/>
          <p:nvPr/>
        </p:nvSpPr>
        <p:spPr>
          <a:xfrm>
            <a:off x="1000329" y="3194050"/>
            <a:ext cx="3424698" cy="87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l">
              <a:defRPr sz="1800"/>
            </a:pPr>
            <a:r>
              <a:t>Beispiel:</a:t>
            </a:r>
          </a:p>
          <a:p>
            <a:pPr lvl="0" algn="l">
              <a:defRPr sz="1800"/>
            </a:pPr>
            <a:r>
              <a:t>Eingang:   512 Stützstellen </a:t>
            </a:r>
            <a:endParaRPr baseline="31999"/>
          </a:p>
          <a:p>
            <a:pPr lvl="0" algn="l">
              <a:defRPr sz="1800"/>
            </a:pPr>
            <a:r>
              <a:t>Ausgang:  256 Quantisierungsstufen </a:t>
            </a:r>
          </a:p>
        </p:txBody>
      </p:sp>
      <p:sp>
        <p:nvSpPr>
          <p:cNvPr id="714" name="Shape 714"/>
          <p:cNvSpPr/>
          <p:nvPr/>
        </p:nvSpPr>
        <p:spPr>
          <a:xfrm>
            <a:off x="3873841" y="4533900"/>
            <a:ext cx="87069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π = 256</a:t>
            </a:r>
          </a:p>
        </p:txBody>
      </p:sp>
      <p:sp>
        <p:nvSpPr>
          <p:cNvPr id="715" name="Shape 715"/>
          <p:cNvSpPr/>
          <p:nvPr/>
        </p:nvSpPr>
        <p:spPr>
          <a:xfrm>
            <a:off x="2044358" y="4533900"/>
            <a:ext cx="104917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π/2 = 128</a:t>
            </a:r>
          </a:p>
        </p:txBody>
      </p:sp>
      <p:sp>
        <p:nvSpPr>
          <p:cNvPr id="716" name="Shape 716"/>
          <p:cNvSpPr/>
          <p:nvPr/>
        </p:nvSpPr>
        <p:spPr>
          <a:xfrm>
            <a:off x="5473700" y="4533900"/>
            <a:ext cx="116347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3π/2 = 384</a:t>
            </a:r>
          </a:p>
        </p:txBody>
      </p:sp>
      <p:grpSp>
        <p:nvGrpSpPr>
          <p:cNvPr id="735" name="Group 735"/>
          <p:cNvGrpSpPr/>
          <p:nvPr/>
        </p:nvGrpSpPr>
        <p:grpSpPr>
          <a:xfrm>
            <a:off x="3009900" y="622300"/>
            <a:ext cx="2362200" cy="2171700"/>
            <a:chOff x="0" y="0"/>
            <a:chExt cx="2362200" cy="2171700"/>
          </a:xfrm>
        </p:grpSpPr>
        <p:sp>
          <p:nvSpPr>
            <p:cNvPr id="717" name="Shape 717"/>
            <p:cNvSpPr/>
            <p:nvPr/>
          </p:nvSpPr>
          <p:spPr>
            <a:xfrm>
              <a:off x="0" y="0"/>
              <a:ext cx="2362200" cy="2171700"/>
            </a:xfrm>
            <a:prstGeom prst="roundRect">
              <a:avLst>
                <a:gd name="adj" fmla="val 8772"/>
              </a:avLst>
            </a:prstGeom>
            <a:solidFill>
              <a:srgbClr val="FEFCDD"/>
            </a:solidFill>
            <a:ln w="12700" cap="flat">
              <a:solidFill>
                <a:srgbClr val="7A7A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18" name="Shape 718"/>
            <p:cNvSpPr/>
            <p:nvPr/>
          </p:nvSpPr>
          <p:spPr>
            <a:xfrm>
              <a:off x="999342" y="187643"/>
              <a:ext cx="1222797" cy="136849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13972" indent="-313972" algn="l" defTabSz="1016000">
                <a:buClr>
                  <a:srgbClr val="287EC1"/>
                </a:buClr>
                <a:defRPr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19" name="Shape 719"/>
            <p:cNvSpPr/>
            <p:nvPr/>
          </p:nvSpPr>
          <p:spPr>
            <a:xfrm>
              <a:off x="1022990" y="501170"/>
              <a:ext cx="1181101" cy="7553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Speicher</a:t>
              </a:r>
              <a:endPara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defTabSz="1016000">
                <a:buClr>
                  <a:srgbClr val="000000"/>
                </a:buClr>
                <a:defRPr sz="1800"/>
              </a:pPr>
              <a:r>
                <a:rPr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(Look-up Table)</a:t>
              </a:r>
            </a:p>
          </p:txBody>
        </p:sp>
        <p:sp>
          <p:nvSpPr>
            <p:cNvPr id="720" name="Shape 720"/>
            <p:cNvSpPr/>
            <p:nvPr/>
          </p:nvSpPr>
          <p:spPr>
            <a:xfrm>
              <a:off x="595038" y="317594"/>
              <a:ext cx="4191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1" name="Shape 721"/>
            <p:cNvSpPr/>
            <p:nvPr/>
          </p:nvSpPr>
          <p:spPr>
            <a:xfrm>
              <a:off x="595038" y="465799"/>
              <a:ext cx="4191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2" name="Shape 722"/>
            <p:cNvSpPr/>
            <p:nvPr/>
          </p:nvSpPr>
          <p:spPr>
            <a:xfrm>
              <a:off x="565039" y="1131694"/>
              <a:ext cx="4191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3" name="Shape 723"/>
            <p:cNvSpPr/>
            <p:nvPr/>
          </p:nvSpPr>
          <p:spPr>
            <a:xfrm>
              <a:off x="565039" y="1254490"/>
              <a:ext cx="4191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4" name="Shape 724"/>
            <p:cNvSpPr/>
            <p:nvPr/>
          </p:nvSpPr>
          <p:spPr>
            <a:xfrm>
              <a:off x="565039" y="1394441"/>
              <a:ext cx="4191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5" name="Shape 725"/>
            <p:cNvSpPr/>
            <p:nvPr/>
          </p:nvSpPr>
          <p:spPr>
            <a:xfrm>
              <a:off x="1068976" y="1578770"/>
              <a:ext cx="1" cy="2303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6" name="Shape 726"/>
            <p:cNvSpPr/>
            <p:nvPr/>
          </p:nvSpPr>
          <p:spPr>
            <a:xfrm>
              <a:off x="1219170" y="1578770"/>
              <a:ext cx="1" cy="2303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7" name="Shape 727"/>
            <p:cNvSpPr/>
            <p:nvPr/>
          </p:nvSpPr>
          <p:spPr>
            <a:xfrm>
              <a:off x="1367935" y="1578770"/>
              <a:ext cx="1" cy="2303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8" name="Shape 728"/>
            <p:cNvSpPr/>
            <p:nvPr/>
          </p:nvSpPr>
          <p:spPr>
            <a:xfrm>
              <a:off x="1515274" y="1567454"/>
              <a:ext cx="1" cy="23033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9" name="Shape 729"/>
            <p:cNvSpPr/>
            <p:nvPr/>
          </p:nvSpPr>
          <p:spPr>
            <a:xfrm>
              <a:off x="1665468" y="1567454"/>
              <a:ext cx="1" cy="23033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0" name="Shape 730"/>
            <p:cNvSpPr/>
            <p:nvPr/>
          </p:nvSpPr>
          <p:spPr>
            <a:xfrm>
              <a:off x="1816099" y="1567454"/>
              <a:ext cx="1" cy="23033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1" name="Shape 731"/>
            <p:cNvSpPr/>
            <p:nvPr/>
          </p:nvSpPr>
          <p:spPr>
            <a:xfrm>
              <a:off x="1961571" y="1566866"/>
              <a:ext cx="1" cy="2303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2" name="Shape 732"/>
            <p:cNvSpPr/>
            <p:nvPr/>
          </p:nvSpPr>
          <p:spPr>
            <a:xfrm>
              <a:off x="2111766" y="1566866"/>
              <a:ext cx="1" cy="2303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3" name="Shape 733"/>
            <p:cNvSpPr/>
            <p:nvPr/>
          </p:nvSpPr>
          <p:spPr>
            <a:xfrm>
              <a:off x="1333471" y="1822422"/>
              <a:ext cx="563352" cy="27358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l"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Daten</a:t>
              </a:r>
            </a:p>
          </p:txBody>
        </p:sp>
        <p:sp>
          <p:nvSpPr>
            <p:cNvPr id="734" name="Shape 734"/>
            <p:cNvSpPr/>
            <p:nvPr/>
          </p:nvSpPr>
          <p:spPr>
            <a:xfrm>
              <a:off x="25400" y="685800"/>
              <a:ext cx="840036" cy="273584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l"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Adressen</a:t>
              </a:r>
            </a:p>
          </p:txBody>
        </p:sp>
      </p:grp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Shape 737"/>
          <p:cNvSpPr/>
          <p:nvPr/>
        </p:nvSpPr>
        <p:spPr>
          <a:xfrm>
            <a:off x="927100" y="406400"/>
            <a:ext cx="7315200" cy="2514600"/>
          </a:xfrm>
          <a:prstGeom prst="rect">
            <a:avLst/>
          </a:prstGeom>
          <a:solidFill>
            <a:srgbClr val="F8FADB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8" name="Shape 738"/>
          <p:cNvSpPr/>
          <p:nvPr/>
        </p:nvSpPr>
        <p:spPr>
          <a:xfrm>
            <a:off x="901700" y="1028700"/>
            <a:ext cx="1409700" cy="431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Phaseninkrement (Schrittweite) </a:t>
            </a:r>
          </a:p>
        </p:txBody>
      </p:sp>
      <p:sp>
        <p:nvSpPr>
          <p:cNvPr id="739" name="Shape 739"/>
          <p:cNvSpPr/>
          <p:nvPr/>
        </p:nvSpPr>
        <p:spPr>
          <a:xfrm>
            <a:off x="2032000" y="1651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0" name="Shape 740"/>
          <p:cNvSpPr/>
          <p:nvPr/>
        </p:nvSpPr>
        <p:spPr>
          <a:xfrm>
            <a:off x="1206500" y="1498600"/>
            <a:ext cx="812800" cy="3556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PIR</a:t>
            </a:r>
          </a:p>
        </p:txBody>
      </p:sp>
      <p:sp>
        <p:nvSpPr>
          <p:cNvPr id="741" name="Shape 741"/>
          <p:cNvSpPr/>
          <p:nvPr/>
        </p:nvSpPr>
        <p:spPr>
          <a:xfrm>
            <a:off x="4127500" y="1651000"/>
            <a:ext cx="8382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2" name="Shape 742"/>
          <p:cNvSpPr/>
          <p:nvPr/>
        </p:nvSpPr>
        <p:spPr>
          <a:xfrm>
            <a:off x="4953000" y="1155700"/>
            <a:ext cx="11176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3" name="Shape 743"/>
          <p:cNvSpPr/>
          <p:nvPr/>
        </p:nvSpPr>
        <p:spPr>
          <a:xfrm>
            <a:off x="4965700" y="1282700"/>
            <a:ext cx="1104900" cy="698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LUT</a:t>
            </a:r>
            <a:endParaRPr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(Function Table)</a:t>
            </a:r>
          </a:p>
        </p:txBody>
      </p:sp>
      <p:sp>
        <p:nvSpPr>
          <p:cNvPr id="744" name="Shape 744"/>
          <p:cNvSpPr/>
          <p:nvPr/>
        </p:nvSpPr>
        <p:spPr>
          <a:xfrm>
            <a:off x="3975100" y="749300"/>
            <a:ext cx="3086100" cy="431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 =  Amplitudenwert </a:t>
            </a:r>
            <a:endParaRPr sz="12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aus Look-up Table (LUT)</a:t>
            </a:r>
          </a:p>
        </p:txBody>
      </p:sp>
      <p:sp>
        <p:nvSpPr>
          <p:cNvPr id="745" name="Shape 745"/>
          <p:cNvSpPr/>
          <p:nvPr/>
        </p:nvSpPr>
        <p:spPr>
          <a:xfrm>
            <a:off x="6076949" y="1644650"/>
            <a:ext cx="107950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6" name="Shape 746"/>
          <p:cNvSpPr/>
          <p:nvPr/>
        </p:nvSpPr>
        <p:spPr>
          <a:xfrm>
            <a:off x="7150100" y="1295400"/>
            <a:ext cx="774700" cy="6985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7" name="Shape 747"/>
          <p:cNvSpPr/>
          <p:nvPr/>
        </p:nvSpPr>
        <p:spPr>
          <a:xfrm>
            <a:off x="7315200" y="1485900"/>
            <a:ext cx="4826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D/A</a:t>
            </a:r>
          </a:p>
        </p:txBody>
      </p:sp>
      <p:sp>
        <p:nvSpPr>
          <p:cNvPr id="748" name="Shape 748"/>
          <p:cNvSpPr/>
          <p:nvPr/>
        </p:nvSpPr>
        <p:spPr>
          <a:xfrm>
            <a:off x="6743700" y="838200"/>
            <a:ext cx="1104900" cy="431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r"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Analog-wandler</a:t>
            </a:r>
          </a:p>
        </p:txBody>
      </p:sp>
      <p:sp>
        <p:nvSpPr>
          <p:cNvPr id="749" name="Shape 749"/>
          <p:cNvSpPr/>
          <p:nvPr/>
        </p:nvSpPr>
        <p:spPr>
          <a:xfrm>
            <a:off x="2133600" y="5308600"/>
            <a:ext cx="6413500" cy="1663700"/>
          </a:xfrm>
          <a:prstGeom prst="rect">
            <a:avLst/>
          </a:prstGeom>
          <a:solidFill>
            <a:srgbClr val="D6D6D6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0" name="Shape 750"/>
          <p:cNvSpPr/>
          <p:nvPr/>
        </p:nvSpPr>
        <p:spPr>
          <a:xfrm>
            <a:off x="6019800" y="5473700"/>
            <a:ext cx="2514600" cy="1384300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753" name="Group 753"/>
          <p:cNvGrpSpPr/>
          <p:nvPr/>
        </p:nvGrpSpPr>
        <p:grpSpPr>
          <a:xfrm>
            <a:off x="4826000" y="5905500"/>
            <a:ext cx="838200" cy="482600"/>
            <a:chOff x="0" y="0"/>
            <a:chExt cx="838200" cy="482600"/>
          </a:xfrm>
        </p:grpSpPr>
        <p:sp>
          <p:nvSpPr>
            <p:cNvPr id="751" name="Shape 751"/>
            <p:cNvSpPr/>
            <p:nvPr/>
          </p:nvSpPr>
          <p:spPr>
            <a:xfrm>
              <a:off x="0" y="0"/>
              <a:ext cx="838200" cy="4826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13972" indent="-313972" algn="l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52" name="Shape 752"/>
            <p:cNvSpPr/>
            <p:nvPr/>
          </p:nvSpPr>
          <p:spPr>
            <a:xfrm>
              <a:off x="25400" y="101600"/>
              <a:ext cx="812800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PIR</a:t>
              </a:r>
            </a:p>
          </p:txBody>
        </p:sp>
      </p:grpSp>
      <p:sp>
        <p:nvSpPr>
          <p:cNvPr id="754" name="Shape 754"/>
          <p:cNvSpPr/>
          <p:nvPr/>
        </p:nvSpPr>
        <p:spPr>
          <a:xfrm flipH="1">
            <a:off x="8724899" y="61214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5" name="Shape 755"/>
          <p:cNvSpPr/>
          <p:nvPr/>
        </p:nvSpPr>
        <p:spPr>
          <a:xfrm>
            <a:off x="8674100" y="6299200"/>
            <a:ext cx="355600" cy="4826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8</a:t>
            </a:r>
            <a:endParaRPr b="1" sz="1400">
              <a:uFill>
                <a:solidFill/>
              </a:uFill>
            </a:endParaRPr>
          </a:p>
        </p:txBody>
      </p:sp>
      <p:grpSp>
        <p:nvGrpSpPr>
          <p:cNvPr id="758" name="Group 758"/>
          <p:cNvGrpSpPr/>
          <p:nvPr/>
        </p:nvGrpSpPr>
        <p:grpSpPr>
          <a:xfrm>
            <a:off x="4826000" y="5321300"/>
            <a:ext cx="838200" cy="508000"/>
            <a:chOff x="0" y="0"/>
            <a:chExt cx="838200" cy="508000"/>
          </a:xfrm>
        </p:grpSpPr>
        <p:sp>
          <p:nvSpPr>
            <p:cNvPr id="756" name="Shape 756"/>
            <p:cNvSpPr/>
            <p:nvPr/>
          </p:nvSpPr>
          <p:spPr>
            <a:xfrm>
              <a:off x="0" y="0"/>
              <a:ext cx="838200" cy="5080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13972" indent="-313972" algn="l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57" name="Shape 757"/>
            <p:cNvSpPr/>
            <p:nvPr/>
          </p:nvSpPr>
          <p:spPr>
            <a:xfrm>
              <a:off x="25400" y="101600"/>
              <a:ext cx="812800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POR</a:t>
              </a:r>
            </a:p>
          </p:txBody>
        </p:sp>
      </p:grpSp>
      <p:sp>
        <p:nvSpPr>
          <p:cNvPr id="759" name="Shape 759"/>
          <p:cNvSpPr/>
          <p:nvPr/>
        </p:nvSpPr>
        <p:spPr>
          <a:xfrm>
            <a:off x="5676900" y="6146799"/>
            <a:ext cx="355601" cy="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0" name="Shape 760"/>
          <p:cNvSpPr/>
          <p:nvPr/>
        </p:nvSpPr>
        <p:spPr>
          <a:xfrm>
            <a:off x="5410200" y="64008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761" name="Shape 761"/>
          <p:cNvSpPr/>
          <p:nvPr/>
        </p:nvSpPr>
        <p:spPr>
          <a:xfrm>
            <a:off x="5270500" y="6629400"/>
            <a:ext cx="6223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762" name="Shape 762"/>
          <p:cNvSpPr/>
          <p:nvPr/>
        </p:nvSpPr>
        <p:spPr>
          <a:xfrm>
            <a:off x="6070600" y="6019800"/>
            <a:ext cx="24257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Signalgenerator</a:t>
            </a:r>
          </a:p>
        </p:txBody>
      </p:sp>
      <p:sp>
        <p:nvSpPr>
          <p:cNvPr id="763" name="Shape 763"/>
          <p:cNvSpPr/>
          <p:nvPr/>
        </p:nvSpPr>
        <p:spPr>
          <a:xfrm>
            <a:off x="5676900" y="5575299"/>
            <a:ext cx="355601" cy="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4" name="Shape 764"/>
          <p:cNvSpPr/>
          <p:nvPr/>
        </p:nvSpPr>
        <p:spPr>
          <a:xfrm>
            <a:off x="8547100" y="6184900"/>
            <a:ext cx="6096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5" name="Shape 765"/>
          <p:cNvSpPr/>
          <p:nvPr/>
        </p:nvSpPr>
        <p:spPr>
          <a:xfrm>
            <a:off x="914400" y="2565400"/>
            <a:ext cx="73279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Digitaler Signalgenerator: Mikrocontroller</a:t>
            </a:r>
          </a:p>
        </p:txBody>
      </p:sp>
      <p:sp>
        <p:nvSpPr>
          <p:cNvPr id="766" name="Shape 766"/>
          <p:cNvSpPr/>
          <p:nvPr/>
        </p:nvSpPr>
        <p:spPr>
          <a:xfrm>
            <a:off x="711200" y="1650999"/>
            <a:ext cx="482600" cy="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69" name="Group 769"/>
          <p:cNvGrpSpPr/>
          <p:nvPr/>
        </p:nvGrpSpPr>
        <p:grpSpPr>
          <a:xfrm>
            <a:off x="2311400" y="5448300"/>
            <a:ext cx="774700" cy="698500"/>
            <a:chOff x="0" y="0"/>
            <a:chExt cx="774700" cy="698500"/>
          </a:xfrm>
        </p:grpSpPr>
        <p:sp>
          <p:nvSpPr>
            <p:cNvPr id="767" name="Shape 767"/>
            <p:cNvSpPr/>
            <p:nvPr/>
          </p:nvSpPr>
          <p:spPr>
            <a:xfrm>
              <a:off x="0" y="0"/>
              <a:ext cx="774700" cy="6985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13972" indent="-313972" algn="l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68" name="Shape 768"/>
            <p:cNvSpPr/>
            <p:nvPr/>
          </p:nvSpPr>
          <p:spPr>
            <a:xfrm>
              <a:off x="165100" y="190500"/>
              <a:ext cx="482600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A/D</a:t>
              </a:r>
            </a:p>
          </p:txBody>
        </p:sp>
      </p:grpSp>
      <p:sp>
        <p:nvSpPr>
          <p:cNvPr id="770" name="Shape 770"/>
          <p:cNvSpPr/>
          <p:nvPr/>
        </p:nvSpPr>
        <p:spPr>
          <a:xfrm>
            <a:off x="2311400" y="6172200"/>
            <a:ext cx="850900" cy="431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Digital-wandler</a:t>
            </a:r>
          </a:p>
        </p:txBody>
      </p:sp>
      <p:sp>
        <p:nvSpPr>
          <p:cNvPr id="771" name="Shape 771"/>
          <p:cNvSpPr/>
          <p:nvPr/>
        </p:nvSpPr>
        <p:spPr>
          <a:xfrm>
            <a:off x="3086100" y="5803900"/>
            <a:ext cx="4826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74" name="Group 774"/>
          <p:cNvGrpSpPr/>
          <p:nvPr/>
        </p:nvGrpSpPr>
        <p:grpSpPr>
          <a:xfrm>
            <a:off x="3467100" y="5461000"/>
            <a:ext cx="762000" cy="698500"/>
            <a:chOff x="0" y="0"/>
            <a:chExt cx="762000" cy="698500"/>
          </a:xfrm>
        </p:grpSpPr>
        <p:sp>
          <p:nvSpPr>
            <p:cNvPr id="772" name="Shape 772"/>
            <p:cNvSpPr/>
            <p:nvPr/>
          </p:nvSpPr>
          <p:spPr>
            <a:xfrm>
              <a:off x="88900" y="0"/>
              <a:ext cx="584200" cy="698500"/>
            </a:xfrm>
            <a:prstGeom prst="rect">
              <a:avLst/>
            </a:prstGeom>
            <a:solidFill>
              <a:srgbClr val="F4A4C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13972" indent="-313972" algn="l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73" name="Shape 773"/>
            <p:cNvSpPr/>
            <p:nvPr/>
          </p:nvSpPr>
          <p:spPr>
            <a:xfrm>
              <a:off x="0" y="114300"/>
              <a:ext cx="762000" cy="4767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A/D Treiber</a:t>
              </a:r>
            </a:p>
          </p:txBody>
        </p:sp>
      </p:grpSp>
      <p:sp>
        <p:nvSpPr>
          <p:cNvPr id="775" name="Shape 775"/>
          <p:cNvSpPr/>
          <p:nvPr/>
        </p:nvSpPr>
        <p:spPr>
          <a:xfrm>
            <a:off x="3073400" y="5435600"/>
            <a:ext cx="4572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SPI</a:t>
            </a:r>
            <a:endParaRPr sz="14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endParaRPr b="1" sz="14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  <p:sp>
        <p:nvSpPr>
          <p:cNvPr id="776" name="Shape 776"/>
          <p:cNvSpPr/>
          <p:nvPr/>
        </p:nvSpPr>
        <p:spPr>
          <a:xfrm flipH="1">
            <a:off x="3238499" y="57404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7" name="Shape 777"/>
          <p:cNvSpPr/>
          <p:nvPr/>
        </p:nvSpPr>
        <p:spPr>
          <a:xfrm>
            <a:off x="4178300" y="5461000"/>
            <a:ext cx="304800" cy="698500"/>
          </a:xfrm>
          <a:prstGeom prst="rect">
            <a:avLst/>
          </a:prstGeom>
          <a:solidFill>
            <a:srgbClr val="F9D3E0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78" name="Shape 778"/>
          <p:cNvSpPr/>
          <p:nvPr/>
        </p:nvSpPr>
        <p:spPr>
          <a:xfrm rot="16200000">
            <a:off x="3949700" y="5676900"/>
            <a:ext cx="7620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Adapter</a:t>
            </a:r>
          </a:p>
        </p:txBody>
      </p:sp>
      <p:sp>
        <p:nvSpPr>
          <p:cNvPr id="779" name="Shape 779"/>
          <p:cNvSpPr/>
          <p:nvPr/>
        </p:nvSpPr>
        <p:spPr>
          <a:xfrm>
            <a:off x="4495800" y="5587999"/>
            <a:ext cx="342900" cy="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0" name="Shape 780"/>
          <p:cNvSpPr/>
          <p:nvPr/>
        </p:nvSpPr>
        <p:spPr>
          <a:xfrm>
            <a:off x="4495800" y="6083299"/>
            <a:ext cx="342900" cy="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1" name="Shape 781"/>
          <p:cNvSpPr/>
          <p:nvPr/>
        </p:nvSpPr>
        <p:spPr>
          <a:xfrm>
            <a:off x="1854200" y="6057900"/>
            <a:ext cx="4826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84" name="Group 784"/>
          <p:cNvGrpSpPr/>
          <p:nvPr/>
        </p:nvGrpSpPr>
        <p:grpSpPr>
          <a:xfrm>
            <a:off x="304799" y="1460499"/>
            <a:ext cx="381001" cy="381001"/>
            <a:chOff x="0" y="0"/>
            <a:chExt cx="381000" cy="381000"/>
          </a:xfrm>
        </p:grpSpPr>
        <p:sp>
          <p:nvSpPr>
            <p:cNvPr id="782" name="Shape 782"/>
            <p:cNvSpPr/>
            <p:nvPr/>
          </p:nvSpPr>
          <p:spPr>
            <a:xfrm>
              <a:off x="-1" y="-1"/>
              <a:ext cx="381001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D357FE"/>
            </a:solidFill>
            <a:ln w="12700" cap="flat">
              <a:solidFill>
                <a:srgbClr val="7B219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83" name="Shape 783"/>
            <p:cNvSpPr/>
            <p:nvPr/>
          </p:nvSpPr>
          <p:spPr>
            <a:xfrm>
              <a:off x="53339" y="60960"/>
              <a:ext cx="133024" cy="127889"/>
            </a:xfrm>
            <a:prstGeom prst="line">
              <a:avLst/>
            </a:prstGeom>
            <a:noFill/>
            <a:ln w="38100" cap="flat">
              <a:solidFill>
                <a:srgbClr val="61177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787" name="Group 787"/>
          <p:cNvGrpSpPr/>
          <p:nvPr/>
        </p:nvGrpSpPr>
        <p:grpSpPr>
          <a:xfrm rot="19800000">
            <a:off x="1422399" y="5854699"/>
            <a:ext cx="381001" cy="381001"/>
            <a:chOff x="0" y="0"/>
            <a:chExt cx="381000" cy="381000"/>
          </a:xfrm>
        </p:grpSpPr>
        <p:sp>
          <p:nvSpPr>
            <p:cNvPr id="785" name="Shape 785"/>
            <p:cNvSpPr/>
            <p:nvPr/>
          </p:nvSpPr>
          <p:spPr>
            <a:xfrm>
              <a:off x="-1" y="-1"/>
              <a:ext cx="381001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D357FE"/>
            </a:solidFill>
            <a:ln w="12700" cap="flat">
              <a:solidFill>
                <a:srgbClr val="7B219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86" name="Shape 786"/>
            <p:cNvSpPr/>
            <p:nvPr/>
          </p:nvSpPr>
          <p:spPr>
            <a:xfrm>
              <a:off x="53339" y="60960"/>
              <a:ext cx="133024" cy="127889"/>
            </a:xfrm>
            <a:prstGeom prst="line">
              <a:avLst/>
            </a:prstGeom>
            <a:noFill/>
            <a:ln w="38100" cap="flat">
              <a:solidFill>
                <a:srgbClr val="61177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788" name="Shape 788"/>
          <p:cNvSpPr/>
          <p:nvPr/>
        </p:nvSpPr>
        <p:spPr>
          <a:xfrm>
            <a:off x="63500" y="1117600"/>
            <a:ext cx="8509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Frequenz</a:t>
            </a:r>
          </a:p>
        </p:txBody>
      </p:sp>
      <p:sp>
        <p:nvSpPr>
          <p:cNvPr id="789" name="Shape 789"/>
          <p:cNvSpPr/>
          <p:nvPr/>
        </p:nvSpPr>
        <p:spPr>
          <a:xfrm>
            <a:off x="990600" y="6286500"/>
            <a:ext cx="8509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Phase</a:t>
            </a:r>
          </a:p>
        </p:txBody>
      </p:sp>
      <p:sp>
        <p:nvSpPr>
          <p:cNvPr id="790" name="Shape 790"/>
          <p:cNvSpPr/>
          <p:nvPr/>
        </p:nvSpPr>
        <p:spPr>
          <a:xfrm>
            <a:off x="2997200" y="1155700"/>
            <a:ext cx="1117600" cy="13081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1" name="Shape 791"/>
          <p:cNvSpPr/>
          <p:nvPr/>
        </p:nvSpPr>
        <p:spPr>
          <a:xfrm>
            <a:off x="2997200" y="1282700"/>
            <a:ext cx="11176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Stepper</a:t>
            </a:r>
          </a:p>
        </p:txBody>
      </p:sp>
      <p:sp>
        <p:nvSpPr>
          <p:cNvPr id="792" name="Shape 792"/>
          <p:cNvSpPr/>
          <p:nvPr/>
        </p:nvSpPr>
        <p:spPr>
          <a:xfrm>
            <a:off x="3136900" y="1803400"/>
            <a:ext cx="812800" cy="3556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Clock</a:t>
            </a:r>
          </a:p>
        </p:txBody>
      </p:sp>
      <p:sp>
        <p:nvSpPr>
          <p:cNvPr id="793" name="Shape 793"/>
          <p:cNvSpPr/>
          <p:nvPr/>
        </p:nvSpPr>
        <p:spPr>
          <a:xfrm>
            <a:off x="2844800" y="2171700"/>
            <a:ext cx="14097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Feste Taktrate</a:t>
            </a:r>
          </a:p>
        </p:txBody>
      </p:sp>
      <p:sp>
        <p:nvSpPr>
          <p:cNvPr id="794" name="Shape 794"/>
          <p:cNvSpPr/>
          <p:nvPr/>
        </p:nvSpPr>
        <p:spPr>
          <a:xfrm>
            <a:off x="7924799" y="1651000"/>
            <a:ext cx="107950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5" name="Shape 795"/>
          <p:cNvSpPr/>
          <p:nvPr/>
        </p:nvSpPr>
        <p:spPr>
          <a:xfrm>
            <a:off x="9004299" y="146049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E32400"/>
          </a:solidFill>
          <a:ln w="12700">
            <a:solidFill>
              <a:srgbClr val="7B219F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96" name="Shape 796"/>
          <p:cNvSpPr/>
          <p:nvPr/>
        </p:nvSpPr>
        <p:spPr>
          <a:xfrm>
            <a:off x="8890000" y="1917700"/>
            <a:ext cx="7112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LED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0" name="Group 800"/>
          <p:cNvGrpSpPr/>
          <p:nvPr/>
        </p:nvGrpSpPr>
        <p:grpSpPr>
          <a:xfrm>
            <a:off x="177800" y="584199"/>
            <a:ext cx="9626879" cy="5588001"/>
            <a:chOff x="0" y="0"/>
            <a:chExt cx="9626878" cy="5588000"/>
          </a:xfrm>
        </p:grpSpPr>
        <p:pic>
          <p:nvPicPr>
            <p:cNvPr id="798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699000" y="0"/>
              <a:ext cx="4927879" cy="5588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9" name="dropped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66700"/>
              <a:ext cx="4649869" cy="530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2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400" y="1371600"/>
            <a:ext cx="10439400" cy="5041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6" name="Group 806"/>
          <p:cNvGrpSpPr/>
          <p:nvPr/>
        </p:nvGrpSpPr>
        <p:grpSpPr>
          <a:xfrm>
            <a:off x="812800" y="850900"/>
            <a:ext cx="7277100" cy="5676900"/>
            <a:chOff x="0" y="0"/>
            <a:chExt cx="7277100" cy="5676900"/>
          </a:xfrm>
        </p:grpSpPr>
        <p:pic>
          <p:nvPicPr>
            <p:cNvPr id="804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7277100" cy="5676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05" name="Shape 805"/>
            <p:cNvSpPr/>
            <p:nvPr/>
          </p:nvSpPr>
          <p:spPr>
            <a:xfrm>
              <a:off x="3492500" y="25400"/>
              <a:ext cx="3403600" cy="2921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" name="R2r-netzwer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8800" y="761999"/>
            <a:ext cx="4553496" cy="3060701"/>
          </a:xfrm>
          <a:prstGeom prst="rect">
            <a:avLst/>
          </a:prstGeom>
          <a:ln w="12700">
            <a:miter lim="400000"/>
          </a:ln>
        </p:spPr>
      </p:pic>
      <p:sp>
        <p:nvSpPr>
          <p:cNvPr id="809" name="Shape 809"/>
          <p:cNvSpPr/>
          <p:nvPr/>
        </p:nvSpPr>
        <p:spPr>
          <a:xfrm>
            <a:off x="7594600" y="39751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 Creative Commons</a:t>
            </a:r>
          </a:p>
        </p:txBody>
      </p:sp>
      <p:sp>
        <p:nvSpPr>
          <p:cNvPr id="810" name="Shape 810"/>
          <p:cNvSpPr/>
          <p:nvPr/>
        </p:nvSpPr>
        <p:spPr>
          <a:xfrm flipV="1">
            <a:off x="3594845" y="2795426"/>
            <a:ext cx="859478" cy="41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1" name="Shape 811"/>
          <p:cNvSpPr/>
          <p:nvPr/>
        </p:nvSpPr>
        <p:spPr>
          <a:xfrm flipV="1">
            <a:off x="3592744" y="2551093"/>
            <a:ext cx="859477" cy="41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2" name="Shape 812"/>
          <p:cNvSpPr/>
          <p:nvPr/>
        </p:nvSpPr>
        <p:spPr>
          <a:xfrm flipV="1">
            <a:off x="3604440" y="2293780"/>
            <a:ext cx="859478" cy="418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3" name="Shape 813"/>
          <p:cNvSpPr/>
          <p:nvPr/>
        </p:nvSpPr>
        <p:spPr>
          <a:xfrm flipV="1">
            <a:off x="3604440" y="2048163"/>
            <a:ext cx="859478" cy="41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4" name="Shape 814"/>
          <p:cNvSpPr/>
          <p:nvPr/>
        </p:nvSpPr>
        <p:spPr>
          <a:xfrm flipV="1">
            <a:off x="3604440" y="1814243"/>
            <a:ext cx="859478" cy="41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5" name="Shape 815"/>
          <p:cNvSpPr/>
          <p:nvPr/>
        </p:nvSpPr>
        <p:spPr>
          <a:xfrm flipV="1">
            <a:off x="3604440" y="1568625"/>
            <a:ext cx="859478" cy="418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16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9900" y="270364"/>
            <a:ext cx="3513316" cy="5812939"/>
          </a:xfrm>
          <a:prstGeom prst="rect">
            <a:avLst/>
          </a:prstGeom>
          <a:ln w="12700">
            <a:miter lim="400000"/>
          </a:ln>
        </p:spPr>
      </p:pic>
      <p:sp>
        <p:nvSpPr>
          <p:cNvPr id="817" name="Shape 817"/>
          <p:cNvSpPr/>
          <p:nvPr/>
        </p:nvSpPr>
        <p:spPr>
          <a:xfrm>
            <a:off x="3756488" y="1475057"/>
            <a:ext cx="514627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8" name="Shape 818"/>
          <p:cNvSpPr/>
          <p:nvPr/>
        </p:nvSpPr>
        <p:spPr>
          <a:xfrm>
            <a:off x="3756488" y="1720674"/>
            <a:ext cx="514627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9" name="Shape 819"/>
          <p:cNvSpPr/>
          <p:nvPr/>
        </p:nvSpPr>
        <p:spPr>
          <a:xfrm>
            <a:off x="3756488" y="1966291"/>
            <a:ext cx="514627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0" name="Shape 820"/>
          <p:cNvSpPr/>
          <p:nvPr/>
        </p:nvSpPr>
        <p:spPr>
          <a:xfrm>
            <a:off x="3756488" y="2211908"/>
            <a:ext cx="514627" cy="187137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1" name="Shape 821"/>
          <p:cNvSpPr/>
          <p:nvPr/>
        </p:nvSpPr>
        <p:spPr>
          <a:xfrm>
            <a:off x="3756488" y="2457525"/>
            <a:ext cx="514627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2" name="Shape 822"/>
          <p:cNvSpPr/>
          <p:nvPr/>
        </p:nvSpPr>
        <p:spPr>
          <a:xfrm>
            <a:off x="3756488" y="2703142"/>
            <a:ext cx="514627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3" name="Shape 823"/>
          <p:cNvSpPr/>
          <p:nvPr/>
        </p:nvSpPr>
        <p:spPr>
          <a:xfrm>
            <a:off x="3788917" y="1124226"/>
            <a:ext cx="701764" cy="327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1600"/>
              <a:t>2R</a:t>
            </a:r>
          </a:p>
        </p:txBody>
      </p:sp>
      <p:sp>
        <p:nvSpPr>
          <p:cNvPr id="824" name="Shape 824"/>
          <p:cNvSpPr/>
          <p:nvPr/>
        </p:nvSpPr>
        <p:spPr>
          <a:xfrm flipV="1">
            <a:off x="5183406" y="340514"/>
            <a:ext cx="2049" cy="517128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25" name="Shape 825"/>
          <p:cNvSpPr/>
          <p:nvPr/>
        </p:nvSpPr>
        <p:spPr>
          <a:xfrm rot="16199996">
            <a:off x="4967029" y="685574"/>
            <a:ext cx="432755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6" name="Shape 826"/>
          <p:cNvSpPr/>
          <p:nvPr/>
        </p:nvSpPr>
        <p:spPr>
          <a:xfrm rot="16199996">
            <a:off x="4967029" y="1258680"/>
            <a:ext cx="432755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7" name="Shape 827"/>
          <p:cNvSpPr/>
          <p:nvPr/>
        </p:nvSpPr>
        <p:spPr>
          <a:xfrm rot="16199996">
            <a:off x="4967029" y="1831787"/>
            <a:ext cx="432755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8" name="Shape 828"/>
          <p:cNvSpPr/>
          <p:nvPr/>
        </p:nvSpPr>
        <p:spPr>
          <a:xfrm rot="16199996">
            <a:off x="4967029" y="2404893"/>
            <a:ext cx="432755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29" name="Shape 829"/>
          <p:cNvSpPr/>
          <p:nvPr/>
        </p:nvSpPr>
        <p:spPr>
          <a:xfrm rot="16199996">
            <a:off x="4967029" y="2978000"/>
            <a:ext cx="432755" cy="187137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30" name="Shape 830"/>
          <p:cNvSpPr/>
          <p:nvPr/>
        </p:nvSpPr>
        <p:spPr>
          <a:xfrm rot="16199996">
            <a:off x="4967029" y="3551106"/>
            <a:ext cx="432755" cy="187138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31" name="Shape 831"/>
          <p:cNvSpPr/>
          <p:nvPr/>
        </p:nvSpPr>
        <p:spPr>
          <a:xfrm flipV="1">
            <a:off x="4937789" y="3931228"/>
            <a:ext cx="257314" cy="38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2" name="Shape 832"/>
          <p:cNvSpPr/>
          <p:nvPr/>
        </p:nvSpPr>
        <p:spPr>
          <a:xfrm flipV="1">
            <a:off x="4937789" y="3358121"/>
            <a:ext cx="257314" cy="388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3" name="Shape 833"/>
          <p:cNvSpPr/>
          <p:nvPr/>
        </p:nvSpPr>
        <p:spPr>
          <a:xfrm flipV="1">
            <a:off x="4937789" y="2785015"/>
            <a:ext cx="257314" cy="38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4" name="Shape 834"/>
          <p:cNvSpPr/>
          <p:nvPr/>
        </p:nvSpPr>
        <p:spPr>
          <a:xfrm flipV="1">
            <a:off x="4937789" y="2211908"/>
            <a:ext cx="257314" cy="388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5" name="Shape 835"/>
          <p:cNvSpPr/>
          <p:nvPr/>
        </p:nvSpPr>
        <p:spPr>
          <a:xfrm flipV="1">
            <a:off x="4937789" y="1638802"/>
            <a:ext cx="257314" cy="38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6" name="Shape 836"/>
          <p:cNvSpPr/>
          <p:nvPr/>
        </p:nvSpPr>
        <p:spPr>
          <a:xfrm flipV="1">
            <a:off x="4937789" y="1065696"/>
            <a:ext cx="257314" cy="387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7" name="Shape 837"/>
          <p:cNvSpPr/>
          <p:nvPr/>
        </p:nvSpPr>
        <p:spPr>
          <a:xfrm>
            <a:off x="1101486" y="5434170"/>
            <a:ext cx="1953241" cy="2339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1" indent="240029" algn="l" defTabSz="411479">
              <a:defRPr sz="1800"/>
            </a:pPr>
            <a:r>
              <a:rPr b="1" sz="1079">
                <a:latin typeface="Helvetica"/>
                <a:ea typeface="Helvetica"/>
                <a:cs typeface="Helvetica"/>
                <a:sym typeface="Helvetica"/>
              </a:rPr>
              <a:t>3V3   5V  VIN</a:t>
            </a:r>
          </a:p>
        </p:txBody>
      </p:sp>
      <p:sp>
        <p:nvSpPr>
          <p:cNvPr id="838" name="Shape 838"/>
          <p:cNvSpPr/>
          <p:nvPr/>
        </p:nvSpPr>
        <p:spPr>
          <a:xfrm>
            <a:off x="890957" y="615397"/>
            <a:ext cx="1824585" cy="2339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1" indent="240029" algn="r" defTabSz="411479">
              <a:defRPr sz="1800"/>
            </a:pPr>
            <a:r>
              <a:rPr b="1" sz="1079">
                <a:latin typeface="Helvetica"/>
                <a:ea typeface="Helvetica"/>
                <a:cs typeface="Helvetica"/>
                <a:sym typeface="Helvetica"/>
              </a:rPr>
              <a:t>GND</a:t>
            </a:r>
          </a:p>
        </p:txBody>
      </p:sp>
      <p:sp>
        <p:nvSpPr>
          <p:cNvPr id="839" name="Shape 839"/>
          <p:cNvSpPr/>
          <p:nvPr/>
        </p:nvSpPr>
        <p:spPr>
          <a:xfrm flipV="1">
            <a:off x="1908513" y="5756003"/>
            <a:ext cx="1" cy="257315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0" name="Shape 840"/>
          <p:cNvSpPr/>
          <p:nvPr/>
        </p:nvSpPr>
        <p:spPr>
          <a:xfrm flipV="1">
            <a:off x="1546322" y="5755811"/>
            <a:ext cx="1" cy="257315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1" name="Shape 841"/>
          <p:cNvSpPr/>
          <p:nvPr/>
        </p:nvSpPr>
        <p:spPr>
          <a:xfrm flipV="1">
            <a:off x="2295873" y="5755811"/>
            <a:ext cx="1" cy="257315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2" name="Shape 842"/>
          <p:cNvSpPr/>
          <p:nvPr/>
        </p:nvSpPr>
        <p:spPr>
          <a:xfrm>
            <a:off x="1218446" y="317148"/>
            <a:ext cx="1169606" cy="245618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43" name="Shape 843"/>
          <p:cNvSpPr/>
          <p:nvPr/>
        </p:nvSpPr>
        <p:spPr>
          <a:xfrm>
            <a:off x="2528404" y="344881"/>
            <a:ext cx="2655003" cy="923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4" name="Shape 844"/>
          <p:cNvSpPr/>
          <p:nvPr/>
        </p:nvSpPr>
        <p:spPr>
          <a:xfrm>
            <a:off x="5127937" y="485260"/>
            <a:ext cx="701764" cy="327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1600"/>
              <a:t>2R</a:t>
            </a:r>
          </a:p>
        </p:txBody>
      </p:sp>
      <p:sp>
        <p:nvSpPr>
          <p:cNvPr id="845" name="Shape 845"/>
          <p:cNvSpPr/>
          <p:nvPr/>
        </p:nvSpPr>
        <p:spPr>
          <a:xfrm flipV="1">
            <a:off x="4445992" y="1072257"/>
            <a:ext cx="499914" cy="50984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6" name="Shape 846"/>
          <p:cNvSpPr/>
          <p:nvPr/>
        </p:nvSpPr>
        <p:spPr>
          <a:xfrm flipV="1">
            <a:off x="4451072" y="1640929"/>
            <a:ext cx="519738" cy="170925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7" name="Shape 847"/>
          <p:cNvSpPr/>
          <p:nvPr/>
        </p:nvSpPr>
        <p:spPr>
          <a:xfrm>
            <a:off x="4444801" y="2051000"/>
            <a:ext cx="507307" cy="157709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8" name="Shape 848"/>
          <p:cNvSpPr/>
          <p:nvPr/>
        </p:nvSpPr>
        <p:spPr>
          <a:xfrm>
            <a:off x="4459962" y="2803842"/>
            <a:ext cx="481609" cy="1117601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9" name="Shape 849"/>
          <p:cNvSpPr/>
          <p:nvPr/>
        </p:nvSpPr>
        <p:spPr>
          <a:xfrm>
            <a:off x="4443729" y="2293302"/>
            <a:ext cx="509668" cy="489229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0" name="Shape 850"/>
          <p:cNvSpPr/>
          <p:nvPr/>
        </p:nvSpPr>
        <p:spPr>
          <a:xfrm>
            <a:off x="4449982" y="2549266"/>
            <a:ext cx="481428" cy="81480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1" name="Shape 851"/>
          <p:cNvSpPr/>
          <p:nvPr/>
        </p:nvSpPr>
        <p:spPr>
          <a:xfrm>
            <a:off x="3666936" y="1145484"/>
            <a:ext cx="711201" cy="1841501"/>
          </a:xfrm>
          <a:prstGeom prst="rect">
            <a:avLst/>
          </a:prstGeom>
          <a:ln w="19050">
            <a:solidFill>
              <a:srgbClr val="0056D6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2" name="Shape 852"/>
          <p:cNvSpPr/>
          <p:nvPr/>
        </p:nvSpPr>
        <p:spPr>
          <a:xfrm>
            <a:off x="5003924" y="1092200"/>
            <a:ext cx="558801" cy="3505200"/>
          </a:xfrm>
          <a:prstGeom prst="rect">
            <a:avLst/>
          </a:prstGeom>
          <a:ln w="19050">
            <a:solidFill>
              <a:srgbClr val="0056D6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3" name="Shape 853"/>
          <p:cNvSpPr/>
          <p:nvPr/>
        </p:nvSpPr>
        <p:spPr>
          <a:xfrm>
            <a:off x="6794500" y="787400"/>
            <a:ext cx="2667000" cy="355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1"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Funktionsprinzip</a:t>
            </a:r>
          </a:p>
        </p:txBody>
      </p:sp>
      <p:sp>
        <p:nvSpPr>
          <p:cNvPr id="854" name="Shape 854"/>
          <p:cNvSpPr/>
          <p:nvPr/>
        </p:nvSpPr>
        <p:spPr>
          <a:xfrm>
            <a:off x="5829300" y="582417"/>
            <a:ext cx="4178300" cy="3848101"/>
          </a:xfrm>
          <a:prstGeom prst="rect">
            <a:avLst/>
          </a:prstGeom>
          <a:ln w="12700">
            <a:solidFill>
              <a:srgbClr val="60606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5" name="Shape 855"/>
          <p:cNvSpPr/>
          <p:nvPr/>
        </p:nvSpPr>
        <p:spPr>
          <a:xfrm rot="10800000">
            <a:off x="4851400" y="4737100"/>
            <a:ext cx="660400" cy="622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FFF"/>
          </a:solidFill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6" name="Shape 856"/>
          <p:cNvSpPr/>
          <p:nvPr/>
        </p:nvSpPr>
        <p:spPr>
          <a:xfrm>
            <a:off x="5118099" y="5524499"/>
            <a:ext cx="127001" cy="127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57" name="Shape 857"/>
          <p:cNvSpPr/>
          <p:nvPr/>
        </p:nvSpPr>
        <p:spPr>
          <a:xfrm>
            <a:off x="5181600" y="1078144"/>
            <a:ext cx="53340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1600"/>
              <a:t>R</a:t>
            </a:r>
          </a:p>
        </p:txBody>
      </p:sp>
      <p:sp>
        <p:nvSpPr>
          <p:cNvPr id="858" name="Shape 858"/>
          <p:cNvSpPr/>
          <p:nvPr/>
        </p:nvSpPr>
        <p:spPr>
          <a:xfrm>
            <a:off x="4199483" y="5463660"/>
            <a:ext cx="863601" cy="228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1" indent="240029" algn="r" defTabSz="411479">
              <a:defRPr sz="1800"/>
            </a:pPr>
            <a:r>
              <a:rPr b="1" sz="1079">
                <a:latin typeface="Helvetica"/>
                <a:ea typeface="Helvetica"/>
                <a:cs typeface="Helvetica"/>
                <a:sym typeface="Helvetica"/>
              </a:rPr>
              <a:t>Out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1574800" y="787400"/>
            <a:ext cx="6705600" cy="4495800"/>
          </a:xfrm>
          <a:prstGeom prst="roundRect">
            <a:avLst>
              <a:gd name="adj" fmla="val 4237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8" name="Shape 98"/>
          <p:cNvSpPr/>
          <p:nvPr/>
        </p:nvSpPr>
        <p:spPr>
          <a:xfrm>
            <a:off x="4686300" y="1816100"/>
            <a:ext cx="3162300" cy="2997200"/>
          </a:xfrm>
          <a:prstGeom prst="roundRect">
            <a:avLst>
              <a:gd name="adj" fmla="val 6356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" name="Shape 99"/>
          <p:cNvSpPr/>
          <p:nvPr/>
        </p:nvSpPr>
        <p:spPr>
          <a:xfrm>
            <a:off x="2476500" y="44450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Steuerwerk</a:t>
            </a:r>
          </a:p>
        </p:txBody>
      </p:sp>
      <p:sp>
        <p:nvSpPr>
          <p:cNvPr id="100" name="Shape 100"/>
          <p:cNvSpPr/>
          <p:nvPr/>
        </p:nvSpPr>
        <p:spPr>
          <a:xfrm>
            <a:off x="5054600" y="4438650"/>
            <a:ext cx="2108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Rechenwerk</a:t>
            </a:r>
          </a:p>
        </p:txBody>
      </p:sp>
      <p:sp>
        <p:nvSpPr>
          <p:cNvPr id="101" name="Shape 101"/>
          <p:cNvSpPr/>
          <p:nvPr/>
        </p:nvSpPr>
        <p:spPr>
          <a:xfrm>
            <a:off x="2032000" y="48133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Mikroprozessor</a:t>
            </a:r>
          </a:p>
        </p:txBody>
      </p:sp>
      <p:sp>
        <p:nvSpPr>
          <p:cNvPr id="102" name="Shape 102"/>
          <p:cNvSpPr/>
          <p:nvPr/>
        </p:nvSpPr>
        <p:spPr>
          <a:xfrm>
            <a:off x="1955800" y="977900"/>
            <a:ext cx="6019800" cy="330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3" name="Shape 103"/>
          <p:cNvSpPr/>
          <p:nvPr/>
        </p:nvSpPr>
        <p:spPr>
          <a:xfrm rot="16200000">
            <a:off x="5073650" y="4000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" name="Shape 104"/>
          <p:cNvSpPr/>
          <p:nvPr/>
        </p:nvSpPr>
        <p:spPr>
          <a:xfrm rot="16200000">
            <a:off x="4324350" y="3619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5" name="Shape 105"/>
          <p:cNvSpPr/>
          <p:nvPr/>
        </p:nvSpPr>
        <p:spPr>
          <a:xfrm>
            <a:off x="4203700" y="9779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Busschnittstelle</a:t>
            </a:r>
          </a:p>
        </p:txBody>
      </p:sp>
      <p:sp>
        <p:nvSpPr>
          <p:cNvPr id="106" name="Shape 106"/>
          <p:cNvSpPr/>
          <p:nvPr/>
        </p:nvSpPr>
        <p:spPr>
          <a:xfrm>
            <a:off x="2806700" y="2413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Adressbus</a:t>
            </a:r>
          </a:p>
        </p:txBody>
      </p:sp>
      <p:sp>
        <p:nvSpPr>
          <p:cNvPr id="107" name="Shape 107"/>
          <p:cNvSpPr/>
          <p:nvPr/>
        </p:nvSpPr>
        <p:spPr>
          <a:xfrm>
            <a:off x="5524500" y="2413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Datenbus</a:t>
            </a:r>
          </a:p>
        </p:txBody>
      </p:sp>
      <p:sp>
        <p:nvSpPr>
          <p:cNvPr id="108" name="Shape 108"/>
          <p:cNvSpPr/>
          <p:nvPr/>
        </p:nvSpPr>
        <p:spPr>
          <a:xfrm>
            <a:off x="4851400" y="1943100"/>
            <a:ext cx="2870200" cy="5715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Register</a:t>
            </a:r>
          </a:p>
        </p:txBody>
      </p:sp>
      <p:sp>
        <p:nvSpPr>
          <p:cNvPr id="109" name="Shape 109"/>
          <p:cNvSpPr/>
          <p:nvPr/>
        </p:nvSpPr>
        <p:spPr>
          <a:xfrm>
            <a:off x="5007014" y="3031172"/>
            <a:ext cx="21971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0"/>
                </a:moveTo>
                <a:lnTo>
                  <a:pt x="7694" y="0"/>
                </a:lnTo>
                <a:lnTo>
                  <a:pt x="10721" y="5158"/>
                </a:lnTo>
                <a:lnTo>
                  <a:pt x="13828" y="106"/>
                </a:lnTo>
                <a:lnTo>
                  <a:pt x="21600" y="241"/>
                </a:lnTo>
                <a:lnTo>
                  <a:pt x="14767" y="21380"/>
                </a:lnTo>
                <a:lnTo>
                  <a:pt x="6882" y="21600"/>
                </a:lnTo>
                <a:lnTo>
                  <a:pt x="0" y="9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/>
          </a:p>
        </p:txBody>
      </p:sp>
      <p:sp>
        <p:nvSpPr>
          <p:cNvPr id="110" name="Shape 110"/>
          <p:cNvSpPr/>
          <p:nvPr/>
        </p:nvSpPr>
        <p:spPr>
          <a:xfrm>
            <a:off x="5851053" y="3244850"/>
            <a:ext cx="515294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ALU</a:t>
            </a:r>
          </a:p>
        </p:txBody>
      </p:sp>
      <p:sp>
        <p:nvSpPr>
          <p:cNvPr id="111" name="Shape 111"/>
          <p:cNvSpPr/>
          <p:nvPr/>
        </p:nvSpPr>
        <p:spPr>
          <a:xfrm>
            <a:off x="6481706" y="4991100"/>
            <a:ext cx="159808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ALU:  Arithmetic Logical Unit</a:t>
            </a:r>
          </a:p>
        </p:txBody>
      </p:sp>
      <p:sp>
        <p:nvSpPr>
          <p:cNvPr id="112" name="Shape 112"/>
          <p:cNvSpPr/>
          <p:nvPr/>
        </p:nvSpPr>
        <p:spPr>
          <a:xfrm flipV="1">
            <a:off x="5384797" y="13081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" name="Shape 113"/>
          <p:cNvSpPr/>
          <p:nvPr/>
        </p:nvSpPr>
        <p:spPr>
          <a:xfrm flipV="1">
            <a:off x="6709313" y="13081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" name="Shape 114"/>
          <p:cNvSpPr/>
          <p:nvPr/>
        </p:nvSpPr>
        <p:spPr>
          <a:xfrm flipV="1">
            <a:off x="5384797" y="2514600"/>
            <a:ext cx="4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" name="Shape 115"/>
          <p:cNvSpPr/>
          <p:nvPr/>
        </p:nvSpPr>
        <p:spPr>
          <a:xfrm flipV="1">
            <a:off x="6708658" y="2514600"/>
            <a:ext cx="4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" name="Shape 116"/>
          <p:cNvSpPr/>
          <p:nvPr/>
        </p:nvSpPr>
        <p:spPr>
          <a:xfrm>
            <a:off x="5232400" y="1365250"/>
            <a:ext cx="15367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/>
            </a:lvl1pPr>
          </a:lstStyle>
          <a:p>
            <a:pPr lvl="0">
              <a:defRPr i="0"/>
            </a:pPr>
            <a:r>
              <a:rPr i="1"/>
              <a:t>Daten</a:t>
            </a:r>
          </a:p>
        </p:txBody>
      </p:sp>
      <p:sp>
        <p:nvSpPr>
          <p:cNvPr id="117" name="Shape 117"/>
          <p:cNvSpPr/>
          <p:nvPr/>
        </p:nvSpPr>
        <p:spPr>
          <a:xfrm flipV="1">
            <a:off x="6111758" y="3797299"/>
            <a:ext cx="3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" name="Shape 118"/>
          <p:cNvSpPr/>
          <p:nvPr/>
        </p:nvSpPr>
        <p:spPr>
          <a:xfrm flipH="1">
            <a:off x="6108711" y="4318008"/>
            <a:ext cx="1384289" cy="9"/>
          </a:xfrm>
          <a:prstGeom prst="line">
            <a:avLst/>
          </a:prstGeom>
          <a:ln w="25400">
            <a:solidFill>
              <a:srgbClr val="006D8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" name="Shape 119"/>
          <p:cNvSpPr/>
          <p:nvPr/>
        </p:nvSpPr>
        <p:spPr>
          <a:xfrm flipH="1" flipV="1">
            <a:off x="7467586" y="2514600"/>
            <a:ext cx="19" cy="1816101"/>
          </a:xfrm>
          <a:prstGeom prst="line">
            <a:avLst/>
          </a:prstGeom>
          <a:ln w="25400">
            <a:solidFill>
              <a:srgbClr val="006D8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" name="Shape 120"/>
          <p:cNvSpPr/>
          <p:nvPr/>
        </p:nvSpPr>
        <p:spPr>
          <a:xfrm flipV="1">
            <a:off x="7471313" y="12954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" name="Shape 121"/>
          <p:cNvSpPr/>
          <p:nvPr/>
        </p:nvSpPr>
        <p:spPr>
          <a:xfrm>
            <a:off x="1993900" y="1816100"/>
            <a:ext cx="2209800" cy="2997200"/>
          </a:xfrm>
          <a:prstGeom prst="roundRect">
            <a:avLst>
              <a:gd name="adj" fmla="val 8621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2" name="Shape 122"/>
          <p:cNvSpPr/>
          <p:nvPr/>
        </p:nvSpPr>
        <p:spPr>
          <a:xfrm flipV="1">
            <a:off x="3077113" y="1308100"/>
            <a:ext cx="3" cy="647700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" name="Shape 123"/>
          <p:cNvSpPr/>
          <p:nvPr/>
        </p:nvSpPr>
        <p:spPr>
          <a:xfrm>
            <a:off x="2806700" y="1358900"/>
            <a:ext cx="15367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/>
            </a:lvl1pPr>
          </a:lstStyle>
          <a:p>
            <a:pPr lvl="0">
              <a:defRPr i="0"/>
            </a:pPr>
            <a:r>
              <a:rPr i="1"/>
              <a:t>Befehle</a:t>
            </a:r>
          </a:p>
        </p:txBody>
      </p:sp>
      <p:sp>
        <p:nvSpPr>
          <p:cNvPr id="124" name="Shape 124"/>
          <p:cNvSpPr/>
          <p:nvPr/>
        </p:nvSpPr>
        <p:spPr>
          <a:xfrm>
            <a:off x="2108200" y="4432300"/>
            <a:ext cx="2108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Steuerwerk</a:t>
            </a:r>
          </a:p>
        </p:txBody>
      </p:sp>
      <p:sp>
        <p:nvSpPr>
          <p:cNvPr id="125" name="Shape 125"/>
          <p:cNvSpPr/>
          <p:nvPr/>
        </p:nvSpPr>
        <p:spPr>
          <a:xfrm flipH="1">
            <a:off x="3949699" y="2209799"/>
            <a:ext cx="889007" cy="2635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" name="Shape 126"/>
          <p:cNvSpPr/>
          <p:nvPr/>
        </p:nvSpPr>
        <p:spPr>
          <a:xfrm flipH="1" flipV="1">
            <a:off x="3962408" y="3492503"/>
            <a:ext cx="1473193" cy="5098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" name="Shape 127"/>
          <p:cNvSpPr/>
          <p:nvPr/>
        </p:nvSpPr>
        <p:spPr>
          <a:xfrm>
            <a:off x="3314700" y="2463800"/>
            <a:ext cx="15367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i="1"/>
              <a:t>Steuer-</a:t>
            </a:r>
            <a:endParaRPr i="1"/>
          </a:p>
          <a:p>
            <a:pPr lvl="0">
              <a:defRPr sz="1800"/>
            </a:pPr>
            <a:r>
              <a:rPr i="1"/>
              <a:t>signale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2" name="Group 862"/>
          <p:cNvGrpSpPr/>
          <p:nvPr/>
        </p:nvGrpSpPr>
        <p:grpSpPr>
          <a:xfrm>
            <a:off x="304800" y="1079500"/>
            <a:ext cx="6070604" cy="4436495"/>
            <a:chOff x="0" y="0"/>
            <a:chExt cx="6070603" cy="4436494"/>
          </a:xfrm>
        </p:grpSpPr>
        <p:pic>
          <p:nvPicPr>
            <p:cNvPr id="860" name="DDS_Latency.tif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070604" cy="44364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61" name="Shape 861"/>
            <p:cNvSpPr/>
            <p:nvPr/>
          </p:nvSpPr>
          <p:spPr>
            <a:xfrm>
              <a:off x="1951994" y="30659"/>
              <a:ext cx="3893768" cy="122639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pic>
        <p:nvPicPr>
          <p:cNvPr id="863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5100" y="1092200"/>
            <a:ext cx="2921000" cy="2628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5" name="DDS_Latency_wo_A0.tif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132" y="190500"/>
            <a:ext cx="5295901" cy="3543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66" name="DDS_Latencs_wo_A0_20msT.tif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3797300"/>
            <a:ext cx="5295900" cy="3543300"/>
          </a:xfrm>
          <a:prstGeom prst="rect">
            <a:avLst/>
          </a:prstGeom>
          <a:ln w="12700">
            <a:miter lim="400000"/>
          </a:ln>
        </p:spPr>
      </p:pic>
      <p:sp>
        <p:nvSpPr>
          <p:cNvPr id="867" name="Shape 867"/>
          <p:cNvSpPr/>
          <p:nvPr/>
        </p:nvSpPr>
        <p:spPr>
          <a:xfrm>
            <a:off x="1841500" y="215900"/>
            <a:ext cx="3365500" cy="88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68" name="Shape 868"/>
          <p:cNvSpPr/>
          <p:nvPr/>
        </p:nvSpPr>
        <p:spPr>
          <a:xfrm>
            <a:off x="1866900" y="3822700"/>
            <a:ext cx="3365500" cy="88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869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61000" y="3873500"/>
            <a:ext cx="2857500" cy="2235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00700" y="152400"/>
            <a:ext cx="2781300" cy="2298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2" name="Digital_Out_F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9400"/>
            <a:ext cx="10129443" cy="1981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3" name="Digital_IO_F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2235200"/>
            <a:ext cx="10139855" cy="1943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4" name="Digital_IO_F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4241800"/>
            <a:ext cx="10134600" cy="1948104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Shape 875"/>
          <p:cNvSpPr/>
          <p:nvPr/>
        </p:nvSpPr>
        <p:spPr>
          <a:xfrm>
            <a:off x="3248347" y="323850"/>
            <a:ext cx="1117154" cy="342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E3240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E32400"/>
                </a:solidFill>
              </a:rPr>
              <a:t>Frequenz 1</a:t>
            </a:r>
          </a:p>
        </p:txBody>
      </p:sp>
      <p:sp>
        <p:nvSpPr>
          <p:cNvPr id="876" name="Shape 876"/>
          <p:cNvSpPr/>
          <p:nvPr/>
        </p:nvSpPr>
        <p:spPr>
          <a:xfrm>
            <a:off x="4495800" y="2209800"/>
            <a:ext cx="1117154" cy="342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E3240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E32400"/>
                </a:solidFill>
              </a:rPr>
              <a:t>Frequenz 2</a:t>
            </a:r>
          </a:p>
        </p:txBody>
      </p:sp>
      <p:sp>
        <p:nvSpPr>
          <p:cNvPr id="877" name="Shape 877"/>
          <p:cNvSpPr/>
          <p:nvPr/>
        </p:nvSpPr>
        <p:spPr>
          <a:xfrm>
            <a:off x="2717800" y="393700"/>
            <a:ext cx="3975100" cy="1346200"/>
          </a:xfrm>
          <a:prstGeom prst="rect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78" name="Shape 878"/>
          <p:cNvSpPr/>
          <p:nvPr/>
        </p:nvSpPr>
        <p:spPr>
          <a:xfrm>
            <a:off x="4394200" y="2247900"/>
            <a:ext cx="2451100" cy="1346200"/>
          </a:xfrm>
          <a:prstGeom prst="rect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79" name="Shape 879"/>
          <p:cNvSpPr/>
          <p:nvPr/>
        </p:nvSpPr>
        <p:spPr>
          <a:xfrm>
            <a:off x="5003800" y="4102100"/>
            <a:ext cx="762000" cy="1473200"/>
          </a:xfrm>
          <a:prstGeom prst="rect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80" name="Shape 880"/>
          <p:cNvSpPr/>
          <p:nvPr/>
        </p:nvSpPr>
        <p:spPr>
          <a:xfrm>
            <a:off x="5067300" y="4102100"/>
            <a:ext cx="1117154" cy="342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E3240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E32400"/>
                </a:solidFill>
              </a:rPr>
              <a:t>Frequenz 3</a:t>
            </a:r>
          </a:p>
        </p:txBody>
      </p:sp>
      <p:sp>
        <p:nvSpPr>
          <p:cNvPr id="881" name="Shape 881"/>
          <p:cNvSpPr/>
          <p:nvPr/>
        </p:nvSpPr>
        <p:spPr>
          <a:xfrm>
            <a:off x="12700" y="254000"/>
            <a:ext cx="8115300" cy="5905500"/>
          </a:xfrm>
          <a:prstGeom prst="rect">
            <a:avLst/>
          </a:prstGeom>
          <a:ln w="254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82" name="Shape 882"/>
          <p:cNvSpPr/>
          <p:nvPr/>
        </p:nvSpPr>
        <p:spPr>
          <a:xfrm>
            <a:off x="8140700" y="241300"/>
            <a:ext cx="1993900" cy="5994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/>
          <p:nvPr/>
        </p:nvSpPr>
        <p:spPr>
          <a:xfrm>
            <a:off x="215900" y="3200400"/>
            <a:ext cx="1511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(Clock)</a:t>
            </a:r>
          </a:p>
        </p:txBody>
      </p:sp>
      <p:sp>
        <p:nvSpPr>
          <p:cNvPr id="885" name="Shape 885"/>
          <p:cNvSpPr/>
          <p:nvPr/>
        </p:nvSpPr>
        <p:spPr>
          <a:xfrm flipH="1" flipV="1">
            <a:off x="8396096" y="2514910"/>
            <a:ext cx="691645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6" name="Shape 886"/>
          <p:cNvSpPr/>
          <p:nvPr/>
        </p:nvSpPr>
        <p:spPr>
          <a:xfrm flipH="1" flipV="1">
            <a:off x="7704452" y="2514286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7" name="Shape 887"/>
          <p:cNvSpPr/>
          <p:nvPr/>
        </p:nvSpPr>
        <p:spPr>
          <a:xfrm flipH="1" flipV="1">
            <a:off x="7017002" y="2514912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8" name="Shape 888"/>
          <p:cNvSpPr/>
          <p:nvPr/>
        </p:nvSpPr>
        <p:spPr>
          <a:xfrm flipH="1" flipV="1">
            <a:off x="5637908" y="2514913"/>
            <a:ext cx="691646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9" name="Shape 889"/>
          <p:cNvSpPr/>
          <p:nvPr/>
        </p:nvSpPr>
        <p:spPr>
          <a:xfrm flipH="1" flipV="1">
            <a:off x="4946268" y="2514286"/>
            <a:ext cx="691645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0" name="Shape 890"/>
          <p:cNvSpPr/>
          <p:nvPr/>
        </p:nvSpPr>
        <p:spPr>
          <a:xfrm flipH="1" flipV="1">
            <a:off x="4258817" y="2514912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1" name="Shape 891"/>
          <p:cNvSpPr/>
          <p:nvPr/>
        </p:nvSpPr>
        <p:spPr>
          <a:xfrm flipH="1" flipV="1">
            <a:off x="2879725" y="2514913"/>
            <a:ext cx="691646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2" name="Shape 892"/>
          <p:cNvSpPr/>
          <p:nvPr/>
        </p:nvSpPr>
        <p:spPr>
          <a:xfrm flipH="1" flipV="1">
            <a:off x="1500633" y="2514916"/>
            <a:ext cx="691645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06" name="Group 906"/>
          <p:cNvGrpSpPr/>
          <p:nvPr/>
        </p:nvGrpSpPr>
        <p:grpSpPr>
          <a:xfrm>
            <a:off x="808987" y="2006917"/>
            <a:ext cx="8966206" cy="508002"/>
            <a:chOff x="0" y="0"/>
            <a:chExt cx="8966204" cy="508000"/>
          </a:xfrm>
        </p:grpSpPr>
        <p:sp>
          <p:nvSpPr>
            <p:cNvPr id="893" name="Shape 893"/>
            <p:cNvSpPr/>
            <p:nvPr/>
          </p:nvSpPr>
          <p:spPr>
            <a:xfrm flipH="1">
              <a:off x="8274560" y="-1"/>
              <a:ext cx="6916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4" name="Shape 894"/>
            <p:cNvSpPr/>
            <p:nvPr/>
          </p:nvSpPr>
          <p:spPr>
            <a:xfrm flipH="1" flipV="1">
              <a:off x="8276658" y="1530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5" name="Shape 895"/>
            <p:cNvSpPr/>
            <p:nvPr/>
          </p:nvSpPr>
          <p:spPr>
            <a:xfrm flipH="1" flipV="1">
              <a:off x="6208017" y="306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6" name="Shape 896"/>
            <p:cNvSpPr/>
            <p:nvPr/>
          </p:nvSpPr>
          <p:spPr>
            <a:xfrm flipH="1">
              <a:off x="5516373" y="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7" name="Shape 897"/>
            <p:cNvSpPr/>
            <p:nvPr/>
          </p:nvSpPr>
          <p:spPr>
            <a:xfrm flipH="1" flipV="1">
              <a:off x="5518469" y="1534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8" name="Shape 898"/>
            <p:cNvSpPr/>
            <p:nvPr/>
          </p:nvSpPr>
          <p:spPr>
            <a:xfrm flipH="1" flipV="1">
              <a:off x="3449832" y="306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9" name="Shape 899"/>
            <p:cNvSpPr/>
            <p:nvPr/>
          </p:nvSpPr>
          <p:spPr>
            <a:xfrm flipH="1">
              <a:off x="2758188" y="2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0" name="Shape 900"/>
            <p:cNvSpPr/>
            <p:nvPr/>
          </p:nvSpPr>
          <p:spPr>
            <a:xfrm flipH="1" flipV="1">
              <a:off x="2760288" y="1534"/>
              <a:ext cx="3" cy="504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1" name="Shape 901"/>
            <p:cNvSpPr/>
            <p:nvPr/>
          </p:nvSpPr>
          <p:spPr>
            <a:xfrm flipH="1" flipV="1">
              <a:off x="2070737" y="3063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2" name="Shape 902"/>
            <p:cNvSpPr/>
            <p:nvPr/>
          </p:nvSpPr>
          <p:spPr>
            <a:xfrm flipH="1">
              <a:off x="1379091" y="4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3" name="Shape 903"/>
            <p:cNvSpPr/>
            <p:nvPr/>
          </p:nvSpPr>
          <p:spPr>
            <a:xfrm flipH="1" flipV="1">
              <a:off x="1381193" y="1536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4" name="Shape 904"/>
            <p:cNvSpPr/>
            <p:nvPr/>
          </p:nvSpPr>
          <p:spPr>
            <a:xfrm flipH="1" flipV="1">
              <a:off x="691643" y="3066"/>
              <a:ext cx="3" cy="504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5" name="Shape 905"/>
            <p:cNvSpPr/>
            <p:nvPr/>
          </p:nvSpPr>
          <p:spPr>
            <a:xfrm flipH="1">
              <a:off x="0" y="5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947" name="Group 947"/>
          <p:cNvGrpSpPr/>
          <p:nvPr/>
        </p:nvGrpSpPr>
        <p:grpSpPr>
          <a:xfrm>
            <a:off x="1587500" y="3127391"/>
            <a:ext cx="8039100" cy="469901"/>
            <a:chOff x="0" y="0"/>
            <a:chExt cx="8039099" cy="469899"/>
          </a:xfrm>
        </p:grpSpPr>
        <p:sp>
          <p:nvSpPr>
            <p:cNvPr id="907" name="Shape 907"/>
            <p:cNvSpPr/>
            <p:nvPr/>
          </p:nvSpPr>
          <p:spPr>
            <a:xfrm flipV="1">
              <a:off x="0" y="0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8" name="Shape 908"/>
            <p:cNvSpPr/>
            <p:nvPr/>
          </p:nvSpPr>
          <p:spPr>
            <a:xfrm flipV="1">
              <a:off x="400779" y="451356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9" name="Shape 909"/>
            <p:cNvSpPr/>
            <p:nvPr/>
          </p:nvSpPr>
          <p:spPr>
            <a:xfrm flipV="1">
              <a:off x="402000" y="1360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0" name="Shape 910"/>
            <p:cNvSpPr/>
            <p:nvPr/>
          </p:nvSpPr>
          <p:spPr>
            <a:xfrm flipV="1">
              <a:off x="804001" y="2719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1" name="Shape 911"/>
            <p:cNvSpPr/>
            <p:nvPr/>
          </p:nvSpPr>
          <p:spPr>
            <a:xfrm flipV="1">
              <a:off x="804001" y="0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2" name="Shape 912"/>
            <p:cNvSpPr/>
            <p:nvPr/>
          </p:nvSpPr>
          <p:spPr>
            <a:xfrm flipV="1">
              <a:off x="1204781" y="451357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3" name="Shape 913"/>
            <p:cNvSpPr/>
            <p:nvPr/>
          </p:nvSpPr>
          <p:spPr>
            <a:xfrm flipV="1">
              <a:off x="1206002" y="1360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4" name="Shape 914"/>
            <p:cNvSpPr/>
            <p:nvPr/>
          </p:nvSpPr>
          <p:spPr>
            <a:xfrm flipV="1">
              <a:off x="1608002" y="272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5" name="Shape 915"/>
            <p:cNvSpPr/>
            <p:nvPr/>
          </p:nvSpPr>
          <p:spPr>
            <a:xfrm flipV="1">
              <a:off x="1608005" y="2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6" name="Shape 916"/>
            <p:cNvSpPr/>
            <p:nvPr/>
          </p:nvSpPr>
          <p:spPr>
            <a:xfrm flipV="1">
              <a:off x="2008784" y="45135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7" name="Shape 917"/>
            <p:cNvSpPr/>
            <p:nvPr/>
          </p:nvSpPr>
          <p:spPr>
            <a:xfrm flipV="1">
              <a:off x="2010005" y="1362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8" name="Shape 918"/>
            <p:cNvSpPr/>
            <p:nvPr/>
          </p:nvSpPr>
          <p:spPr>
            <a:xfrm flipV="1">
              <a:off x="2412007" y="2721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9" name="Shape 919"/>
            <p:cNvSpPr/>
            <p:nvPr/>
          </p:nvSpPr>
          <p:spPr>
            <a:xfrm flipV="1">
              <a:off x="2412007" y="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0" name="Shape 920"/>
            <p:cNvSpPr/>
            <p:nvPr/>
          </p:nvSpPr>
          <p:spPr>
            <a:xfrm flipV="1">
              <a:off x="2812786" y="45135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1" name="Shape 921"/>
            <p:cNvSpPr/>
            <p:nvPr/>
          </p:nvSpPr>
          <p:spPr>
            <a:xfrm flipV="1">
              <a:off x="2814007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2" name="Shape 922"/>
            <p:cNvSpPr/>
            <p:nvPr/>
          </p:nvSpPr>
          <p:spPr>
            <a:xfrm flipV="1">
              <a:off x="3216007" y="2722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3" name="Shape 923"/>
            <p:cNvSpPr/>
            <p:nvPr/>
          </p:nvSpPr>
          <p:spPr>
            <a:xfrm flipV="1">
              <a:off x="3216010" y="2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4" name="Shape 924"/>
            <p:cNvSpPr/>
            <p:nvPr/>
          </p:nvSpPr>
          <p:spPr>
            <a:xfrm flipV="1">
              <a:off x="3616790" y="45135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5" name="Shape 925"/>
            <p:cNvSpPr/>
            <p:nvPr/>
          </p:nvSpPr>
          <p:spPr>
            <a:xfrm flipV="1">
              <a:off x="3618011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6" name="Shape 926"/>
            <p:cNvSpPr/>
            <p:nvPr/>
          </p:nvSpPr>
          <p:spPr>
            <a:xfrm flipV="1">
              <a:off x="4020012" y="2721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7" name="Shape 927"/>
            <p:cNvSpPr/>
            <p:nvPr/>
          </p:nvSpPr>
          <p:spPr>
            <a:xfrm flipV="1">
              <a:off x="4020011" y="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8" name="Shape 928"/>
            <p:cNvSpPr/>
            <p:nvPr/>
          </p:nvSpPr>
          <p:spPr>
            <a:xfrm flipV="1">
              <a:off x="4420792" y="45135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9" name="Shape 929"/>
            <p:cNvSpPr/>
            <p:nvPr/>
          </p:nvSpPr>
          <p:spPr>
            <a:xfrm flipV="1">
              <a:off x="4422013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0" name="Shape 930"/>
            <p:cNvSpPr/>
            <p:nvPr/>
          </p:nvSpPr>
          <p:spPr>
            <a:xfrm flipV="1">
              <a:off x="4824015" y="2722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1" name="Shape 931"/>
            <p:cNvSpPr/>
            <p:nvPr/>
          </p:nvSpPr>
          <p:spPr>
            <a:xfrm flipV="1">
              <a:off x="4824016" y="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2" name="Shape 932"/>
            <p:cNvSpPr/>
            <p:nvPr/>
          </p:nvSpPr>
          <p:spPr>
            <a:xfrm flipV="1">
              <a:off x="5224794" y="451362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3" name="Shape 933"/>
            <p:cNvSpPr/>
            <p:nvPr/>
          </p:nvSpPr>
          <p:spPr>
            <a:xfrm flipV="1">
              <a:off x="5226017" y="1366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4" name="Shape 934"/>
            <p:cNvSpPr/>
            <p:nvPr/>
          </p:nvSpPr>
          <p:spPr>
            <a:xfrm flipV="1">
              <a:off x="5628017" y="272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5" name="Shape 935"/>
            <p:cNvSpPr/>
            <p:nvPr/>
          </p:nvSpPr>
          <p:spPr>
            <a:xfrm flipV="1">
              <a:off x="5628017" y="6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6" name="Shape 936"/>
            <p:cNvSpPr/>
            <p:nvPr/>
          </p:nvSpPr>
          <p:spPr>
            <a:xfrm flipV="1">
              <a:off x="6028798" y="451362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7" name="Shape 937"/>
            <p:cNvSpPr/>
            <p:nvPr/>
          </p:nvSpPr>
          <p:spPr>
            <a:xfrm flipV="1">
              <a:off x="6030018" y="1366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8" name="Shape 938"/>
            <p:cNvSpPr/>
            <p:nvPr/>
          </p:nvSpPr>
          <p:spPr>
            <a:xfrm flipV="1">
              <a:off x="6432018" y="272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9" name="Shape 939"/>
            <p:cNvSpPr/>
            <p:nvPr/>
          </p:nvSpPr>
          <p:spPr>
            <a:xfrm flipV="1">
              <a:off x="6432020" y="850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0" name="Shape 940"/>
            <p:cNvSpPr/>
            <p:nvPr/>
          </p:nvSpPr>
          <p:spPr>
            <a:xfrm flipV="1">
              <a:off x="6833307" y="467741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1" name="Shape 941"/>
            <p:cNvSpPr/>
            <p:nvPr/>
          </p:nvSpPr>
          <p:spPr>
            <a:xfrm flipV="1">
              <a:off x="6833308" y="850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2" name="Shape 942"/>
            <p:cNvSpPr/>
            <p:nvPr/>
          </p:nvSpPr>
          <p:spPr>
            <a:xfrm flipV="1">
              <a:off x="7234592" y="2126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3" name="Shape 943"/>
            <p:cNvSpPr/>
            <p:nvPr/>
          </p:nvSpPr>
          <p:spPr>
            <a:xfrm flipV="1">
              <a:off x="7234591" y="850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4" name="Shape 944"/>
            <p:cNvSpPr/>
            <p:nvPr/>
          </p:nvSpPr>
          <p:spPr>
            <a:xfrm flipV="1">
              <a:off x="7635875" y="467741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5" name="Shape 945"/>
            <p:cNvSpPr/>
            <p:nvPr/>
          </p:nvSpPr>
          <p:spPr>
            <a:xfrm flipV="1">
              <a:off x="7635875" y="850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6" name="Shape 946"/>
            <p:cNvSpPr/>
            <p:nvPr/>
          </p:nvSpPr>
          <p:spPr>
            <a:xfrm flipV="1">
              <a:off x="8037161" y="2126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948" name="Shape 948"/>
          <p:cNvSpPr/>
          <p:nvPr/>
        </p:nvSpPr>
        <p:spPr>
          <a:xfrm>
            <a:off x="203200" y="21082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Daten</a:t>
            </a:r>
          </a:p>
        </p:txBody>
      </p:sp>
      <p:sp>
        <p:nvSpPr>
          <p:cNvPr id="949" name="Shape 949"/>
          <p:cNvSpPr/>
          <p:nvPr/>
        </p:nvSpPr>
        <p:spPr>
          <a:xfrm flipH="1" flipV="1">
            <a:off x="2387592" y="14859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0" name="Shape 950"/>
          <p:cNvSpPr/>
          <p:nvPr/>
        </p:nvSpPr>
        <p:spPr>
          <a:xfrm flipH="1" flipV="1">
            <a:off x="3187699" y="14859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1" name="Shape 951"/>
          <p:cNvSpPr/>
          <p:nvPr/>
        </p:nvSpPr>
        <p:spPr>
          <a:xfrm flipH="1" flipV="1">
            <a:off x="4000499" y="14986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2" name="Shape 952"/>
          <p:cNvSpPr/>
          <p:nvPr/>
        </p:nvSpPr>
        <p:spPr>
          <a:xfrm flipH="1" flipV="1">
            <a:off x="48006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3" name="Shape 953"/>
          <p:cNvSpPr/>
          <p:nvPr/>
        </p:nvSpPr>
        <p:spPr>
          <a:xfrm flipH="1" flipV="1">
            <a:off x="56007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4" name="Shape 954"/>
          <p:cNvSpPr/>
          <p:nvPr/>
        </p:nvSpPr>
        <p:spPr>
          <a:xfrm flipH="1" flipV="1">
            <a:off x="64008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5" name="Shape 955"/>
          <p:cNvSpPr/>
          <p:nvPr/>
        </p:nvSpPr>
        <p:spPr>
          <a:xfrm flipH="1" flipV="1">
            <a:off x="72136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6" name="Shape 956"/>
          <p:cNvSpPr/>
          <p:nvPr/>
        </p:nvSpPr>
        <p:spPr>
          <a:xfrm flipH="1" flipV="1">
            <a:off x="80137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7" name="Shape 957"/>
          <p:cNvSpPr/>
          <p:nvPr/>
        </p:nvSpPr>
        <p:spPr>
          <a:xfrm flipH="1" flipV="1">
            <a:off x="88265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8" name="Shape 958"/>
          <p:cNvSpPr/>
          <p:nvPr/>
        </p:nvSpPr>
        <p:spPr>
          <a:xfrm flipH="1" flipV="1">
            <a:off x="96266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9" name="Shape 959"/>
          <p:cNvSpPr/>
          <p:nvPr/>
        </p:nvSpPr>
        <p:spPr>
          <a:xfrm>
            <a:off x="21844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960" name="Shape 960"/>
          <p:cNvSpPr/>
          <p:nvPr/>
        </p:nvSpPr>
        <p:spPr>
          <a:xfrm>
            <a:off x="15113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1" name="Shape 961"/>
          <p:cNvSpPr/>
          <p:nvPr/>
        </p:nvSpPr>
        <p:spPr>
          <a:xfrm>
            <a:off x="28829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2" name="Shape 962"/>
          <p:cNvSpPr/>
          <p:nvPr/>
        </p:nvSpPr>
        <p:spPr>
          <a:xfrm>
            <a:off x="35687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963" name="Shape 963"/>
          <p:cNvSpPr/>
          <p:nvPr/>
        </p:nvSpPr>
        <p:spPr>
          <a:xfrm>
            <a:off x="42418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4" name="Shape 964"/>
          <p:cNvSpPr/>
          <p:nvPr/>
        </p:nvSpPr>
        <p:spPr>
          <a:xfrm>
            <a:off x="69723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5" name="Shape 965"/>
          <p:cNvSpPr/>
          <p:nvPr/>
        </p:nvSpPr>
        <p:spPr>
          <a:xfrm>
            <a:off x="49530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6" name="Shape 966"/>
          <p:cNvSpPr/>
          <p:nvPr/>
        </p:nvSpPr>
        <p:spPr>
          <a:xfrm>
            <a:off x="56388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7" name="Shape 967"/>
          <p:cNvSpPr/>
          <p:nvPr/>
        </p:nvSpPr>
        <p:spPr>
          <a:xfrm>
            <a:off x="63246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968" name="Shape 968"/>
          <p:cNvSpPr/>
          <p:nvPr/>
        </p:nvSpPr>
        <p:spPr>
          <a:xfrm>
            <a:off x="76581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69" name="Shape 969"/>
          <p:cNvSpPr/>
          <p:nvPr/>
        </p:nvSpPr>
        <p:spPr>
          <a:xfrm>
            <a:off x="83947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970" name="Shape 970"/>
          <p:cNvSpPr/>
          <p:nvPr/>
        </p:nvSpPr>
        <p:spPr>
          <a:xfrm>
            <a:off x="90805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" name="SPI_single_slav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1700" y="622300"/>
            <a:ext cx="4838700" cy="1511300"/>
          </a:xfrm>
          <a:prstGeom prst="rect">
            <a:avLst/>
          </a:prstGeom>
          <a:ln w="12700">
            <a:miter lim="400000"/>
          </a:ln>
        </p:spPr>
      </p:pic>
      <p:sp>
        <p:nvSpPr>
          <p:cNvPr id="973" name="Shape 973"/>
          <p:cNvSpPr/>
          <p:nvPr/>
        </p:nvSpPr>
        <p:spPr>
          <a:xfrm>
            <a:off x="5613400" y="15240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sp>
        <p:nvSpPr>
          <p:cNvPr id="974" name="Shape 974"/>
          <p:cNvSpPr/>
          <p:nvPr/>
        </p:nvSpPr>
        <p:spPr>
          <a:xfrm>
            <a:off x="1155700" y="3175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Arduino</a:t>
            </a:r>
          </a:p>
        </p:txBody>
      </p:sp>
      <p:sp>
        <p:nvSpPr>
          <p:cNvPr id="975" name="Shape 975"/>
          <p:cNvSpPr/>
          <p:nvPr/>
        </p:nvSpPr>
        <p:spPr>
          <a:xfrm>
            <a:off x="3886200" y="317500"/>
            <a:ext cx="1663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IC Bauteil</a:t>
            </a:r>
          </a:p>
        </p:txBody>
      </p:sp>
      <p:sp>
        <p:nvSpPr>
          <p:cNvPr id="976" name="Shape 976"/>
          <p:cNvSpPr/>
          <p:nvPr/>
        </p:nvSpPr>
        <p:spPr>
          <a:xfrm>
            <a:off x="6908800" y="56769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pic>
        <p:nvPicPr>
          <p:cNvPr id="977" name="1000px-SPI_timing_diagram2.sv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3300" y="2590800"/>
            <a:ext cx="6098624" cy="3543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Shape 979"/>
          <p:cNvSpPr/>
          <p:nvPr/>
        </p:nvSpPr>
        <p:spPr>
          <a:xfrm>
            <a:off x="457200" y="4394200"/>
            <a:ext cx="1511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Takt (Clock)</a:t>
            </a:r>
          </a:p>
        </p:txBody>
      </p:sp>
      <p:sp>
        <p:nvSpPr>
          <p:cNvPr id="980" name="Shape 980"/>
          <p:cNvSpPr/>
          <p:nvPr/>
        </p:nvSpPr>
        <p:spPr>
          <a:xfrm>
            <a:off x="444500" y="32893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Daten</a:t>
            </a:r>
          </a:p>
        </p:txBody>
      </p:sp>
      <p:sp>
        <p:nvSpPr>
          <p:cNvPr id="981" name="Shape 981"/>
          <p:cNvSpPr/>
          <p:nvPr/>
        </p:nvSpPr>
        <p:spPr>
          <a:xfrm>
            <a:off x="419100" y="2174759"/>
            <a:ext cx="13589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Chip Select</a:t>
            </a:r>
          </a:p>
        </p:txBody>
      </p:sp>
      <p:grpSp>
        <p:nvGrpSpPr>
          <p:cNvPr id="994" name="Group 994"/>
          <p:cNvGrpSpPr/>
          <p:nvPr/>
        </p:nvGrpSpPr>
        <p:grpSpPr>
          <a:xfrm>
            <a:off x="1526509" y="2052539"/>
            <a:ext cx="8371745" cy="549239"/>
            <a:chOff x="0" y="0"/>
            <a:chExt cx="8371744" cy="549237"/>
          </a:xfrm>
        </p:grpSpPr>
        <p:sp>
          <p:nvSpPr>
            <p:cNvPr id="982" name="Shape 982"/>
            <p:cNvSpPr/>
            <p:nvPr/>
          </p:nvSpPr>
          <p:spPr>
            <a:xfrm flipH="1">
              <a:off x="6277745" y="542910"/>
              <a:ext cx="6994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3" name="Shape 983"/>
            <p:cNvSpPr/>
            <p:nvPr/>
          </p:nvSpPr>
          <p:spPr>
            <a:xfrm flipH="1" flipV="1">
              <a:off x="4883164" y="542920"/>
              <a:ext cx="1386933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4" name="Shape 984"/>
            <p:cNvSpPr/>
            <p:nvPr/>
          </p:nvSpPr>
          <p:spPr>
            <a:xfrm flipH="1">
              <a:off x="3488579" y="542913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5" name="Shape 985"/>
            <p:cNvSpPr/>
            <p:nvPr/>
          </p:nvSpPr>
          <p:spPr>
            <a:xfrm flipH="1">
              <a:off x="2093997" y="542911"/>
              <a:ext cx="1395580" cy="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6" name="Shape 986"/>
            <p:cNvSpPr/>
            <p:nvPr/>
          </p:nvSpPr>
          <p:spPr>
            <a:xfrm flipH="1">
              <a:off x="699415" y="542913"/>
              <a:ext cx="699414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7" name="Shape 987"/>
            <p:cNvSpPr/>
            <p:nvPr/>
          </p:nvSpPr>
          <p:spPr>
            <a:xfrm flipH="1" flipV="1">
              <a:off x="7667281" y="3274"/>
              <a:ext cx="3" cy="5396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8" name="Shape 988"/>
            <p:cNvSpPr/>
            <p:nvPr/>
          </p:nvSpPr>
          <p:spPr>
            <a:xfrm flipH="1">
              <a:off x="4183755" y="542922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9" name="Shape 989"/>
            <p:cNvSpPr/>
            <p:nvPr/>
          </p:nvSpPr>
          <p:spPr>
            <a:xfrm flipH="1">
              <a:off x="1394587" y="542922"/>
              <a:ext cx="699414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0" name="Shape 990"/>
            <p:cNvSpPr/>
            <p:nvPr/>
          </p:nvSpPr>
          <p:spPr>
            <a:xfrm flipH="1" flipV="1">
              <a:off x="699414" y="3274"/>
              <a:ext cx="3" cy="5396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1" name="Shape 991"/>
            <p:cNvSpPr/>
            <p:nvPr/>
          </p:nvSpPr>
          <p:spPr>
            <a:xfrm flipH="1">
              <a:off x="0" y="5"/>
              <a:ext cx="6994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2" name="Shape 992"/>
            <p:cNvSpPr/>
            <p:nvPr/>
          </p:nvSpPr>
          <p:spPr>
            <a:xfrm flipH="1">
              <a:off x="7672330" y="-1"/>
              <a:ext cx="6994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3" name="Shape 993"/>
            <p:cNvSpPr/>
            <p:nvPr/>
          </p:nvSpPr>
          <p:spPr>
            <a:xfrm flipH="1">
              <a:off x="6969567" y="549236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1038" name="Group 1038"/>
          <p:cNvGrpSpPr/>
          <p:nvPr/>
        </p:nvGrpSpPr>
        <p:grpSpPr>
          <a:xfrm>
            <a:off x="1980662" y="2679699"/>
            <a:ext cx="7638329" cy="2108201"/>
            <a:chOff x="0" y="0"/>
            <a:chExt cx="7638328" cy="2108200"/>
          </a:xfrm>
        </p:grpSpPr>
        <p:sp>
          <p:nvSpPr>
            <p:cNvPr id="995" name="Shape 995"/>
            <p:cNvSpPr/>
            <p:nvPr/>
          </p:nvSpPr>
          <p:spPr>
            <a:xfrm flipV="1">
              <a:off x="405219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6" name="Shape 996"/>
            <p:cNvSpPr/>
            <p:nvPr/>
          </p:nvSpPr>
          <p:spPr>
            <a:xfrm flipV="1">
              <a:off x="808440" y="1656911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7" name="Shape 997"/>
            <p:cNvSpPr/>
            <p:nvPr/>
          </p:nvSpPr>
          <p:spPr>
            <a:xfrm flipV="1">
              <a:off x="808442" y="165419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8" name="Shape 998"/>
            <p:cNvSpPr/>
            <p:nvPr/>
          </p:nvSpPr>
          <p:spPr>
            <a:xfrm flipV="1">
              <a:off x="1209222" y="2105551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9" name="Shape 999"/>
            <p:cNvSpPr/>
            <p:nvPr/>
          </p:nvSpPr>
          <p:spPr>
            <a:xfrm flipV="1">
              <a:off x="1210443" y="165555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0" name="Shape 1000"/>
            <p:cNvSpPr/>
            <p:nvPr/>
          </p:nvSpPr>
          <p:spPr>
            <a:xfrm flipV="1">
              <a:off x="1612446" y="165691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1" name="Shape 1001"/>
            <p:cNvSpPr/>
            <p:nvPr/>
          </p:nvSpPr>
          <p:spPr>
            <a:xfrm flipV="1">
              <a:off x="1612445" y="16541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2" name="Shape 1002"/>
            <p:cNvSpPr/>
            <p:nvPr/>
          </p:nvSpPr>
          <p:spPr>
            <a:xfrm flipV="1">
              <a:off x="2013224" y="2105552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3" name="Shape 1003"/>
            <p:cNvSpPr/>
            <p:nvPr/>
          </p:nvSpPr>
          <p:spPr>
            <a:xfrm flipV="1">
              <a:off x="2014445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4" name="Shape 1004"/>
            <p:cNvSpPr/>
            <p:nvPr/>
          </p:nvSpPr>
          <p:spPr>
            <a:xfrm flipV="1">
              <a:off x="2416445" y="165691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5" name="Shape 1005"/>
            <p:cNvSpPr/>
            <p:nvPr/>
          </p:nvSpPr>
          <p:spPr>
            <a:xfrm flipV="1">
              <a:off x="2416447" y="165419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6" name="Shape 1006"/>
            <p:cNvSpPr/>
            <p:nvPr/>
          </p:nvSpPr>
          <p:spPr>
            <a:xfrm flipV="1">
              <a:off x="2817228" y="2105551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7" name="Shape 1007"/>
            <p:cNvSpPr/>
            <p:nvPr/>
          </p:nvSpPr>
          <p:spPr>
            <a:xfrm flipV="1">
              <a:off x="2818449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8" name="Shape 1008"/>
            <p:cNvSpPr/>
            <p:nvPr/>
          </p:nvSpPr>
          <p:spPr>
            <a:xfrm flipV="1">
              <a:off x="3220450" y="165691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9" name="Shape 1009"/>
            <p:cNvSpPr/>
            <p:nvPr/>
          </p:nvSpPr>
          <p:spPr>
            <a:xfrm flipV="1">
              <a:off x="3220449" y="16541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0" name="Shape 1010"/>
            <p:cNvSpPr/>
            <p:nvPr/>
          </p:nvSpPr>
          <p:spPr>
            <a:xfrm flipV="1">
              <a:off x="3621230" y="2105552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1" name="Shape 1011"/>
            <p:cNvSpPr/>
            <p:nvPr/>
          </p:nvSpPr>
          <p:spPr>
            <a:xfrm flipV="1">
              <a:off x="3622451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2" name="Shape 1012"/>
            <p:cNvSpPr/>
            <p:nvPr/>
          </p:nvSpPr>
          <p:spPr>
            <a:xfrm flipV="1">
              <a:off x="4024453" y="165691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3" name="Shape 1013"/>
            <p:cNvSpPr/>
            <p:nvPr/>
          </p:nvSpPr>
          <p:spPr>
            <a:xfrm flipV="1">
              <a:off x="4024454" y="1654197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4" name="Shape 1014"/>
            <p:cNvSpPr/>
            <p:nvPr/>
          </p:nvSpPr>
          <p:spPr>
            <a:xfrm flipV="1">
              <a:off x="4425232" y="2105554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5" name="Shape 1015"/>
            <p:cNvSpPr/>
            <p:nvPr/>
          </p:nvSpPr>
          <p:spPr>
            <a:xfrm flipV="1">
              <a:off x="4426455" y="1655557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6" name="Shape 1016"/>
            <p:cNvSpPr/>
            <p:nvPr/>
          </p:nvSpPr>
          <p:spPr>
            <a:xfrm flipV="1">
              <a:off x="4828456" y="1656917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7" name="Shape 1017"/>
            <p:cNvSpPr/>
            <p:nvPr/>
          </p:nvSpPr>
          <p:spPr>
            <a:xfrm flipV="1">
              <a:off x="4828455" y="1654198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8" name="Shape 1018"/>
            <p:cNvSpPr/>
            <p:nvPr/>
          </p:nvSpPr>
          <p:spPr>
            <a:xfrm flipV="1">
              <a:off x="5229236" y="210555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9" name="Shape 1019"/>
            <p:cNvSpPr/>
            <p:nvPr/>
          </p:nvSpPr>
          <p:spPr>
            <a:xfrm flipV="1">
              <a:off x="5230456" y="1655558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0" name="Shape 1020"/>
            <p:cNvSpPr/>
            <p:nvPr/>
          </p:nvSpPr>
          <p:spPr>
            <a:xfrm flipV="1">
              <a:off x="5632456" y="1656918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1" name="Shape 1021"/>
            <p:cNvSpPr/>
            <p:nvPr/>
          </p:nvSpPr>
          <p:spPr>
            <a:xfrm flipV="1">
              <a:off x="5632459" y="1662695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2" name="Shape 1022"/>
            <p:cNvSpPr/>
            <p:nvPr/>
          </p:nvSpPr>
          <p:spPr>
            <a:xfrm flipV="1">
              <a:off x="8133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3" name="Shape 1023"/>
            <p:cNvSpPr/>
            <p:nvPr/>
          </p:nvSpPr>
          <p:spPr>
            <a:xfrm flipV="1">
              <a:off x="1626146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4" name="Shape 1024"/>
            <p:cNvSpPr/>
            <p:nvPr/>
          </p:nvSpPr>
          <p:spPr>
            <a:xfrm flipV="1">
              <a:off x="2426246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5" name="Shape 1025"/>
            <p:cNvSpPr/>
            <p:nvPr/>
          </p:nvSpPr>
          <p:spPr>
            <a:xfrm flipV="1">
              <a:off x="32263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6" name="Shape 1026"/>
            <p:cNvSpPr/>
            <p:nvPr/>
          </p:nvSpPr>
          <p:spPr>
            <a:xfrm flipV="1">
              <a:off x="40264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7" name="Shape 1027"/>
            <p:cNvSpPr/>
            <p:nvPr/>
          </p:nvSpPr>
          <p:spPr>
            <a:xfrm flipV="1">
              <a:off x="4839245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8" name="Shape 1028"/>
            <p:cNvSpPr/>
            <p:nvPr/>
          </p:nvSpPr>
          <p:spPr>
            <a:xfrm flipV="1">
              <a:off x="5639345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9" name="Shape 1029"/>
            <p:cNvSpPr/>
            <p:nvPr/>
          </p:nvSpPr>
          <p:spPr>
            <a:xfrm flipV="1">
              <a:off x="0" y="2104194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0" name="Shape 1030"/>
            <p:cNvSpPr/>
            <p:nvPr/>
          </p:nvSpPr>
          <p:spPr>
            <a:xfrm flipV="1">
              <a:off x="6040407" y="165528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1" name="Shape 1031"/>
            <p:cNvSpPr/>
            <p:nvPr/>
          </p:nvSpPr>
          <p:spPr>
            <a:xfrm flipV="1">
              <a:off x="6037224" y="210554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2" name="Shape 1032"/>
            <p:cNvSpPr/>
            <p:nvPr/>
          </p:nvSpPr>
          <p:spPr>
            <a:xfrm flipV="1">
              <a:off x="6454139" y="165528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3" name="Shape 1033"/>
            <p:cNvSpPr/>
            <p:nvPr/>
          </p:nvSpPr>
          <p:spPr>
            <a:xfrm flipV="1">
              <a:off x="6447789" y="16626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4" name="Shape 1034"/>
            <p:cNvSpPr/>
            <p:nvPr/>
          </p:nvSpPr>
          <p:spPr>
            <a:xfrm flipV="1">
              <a:off x="6845350" y="165528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5" name="Shape 1035"/>
            <p:cNvSpPr/>
            <p:nvPr/>
          </p:nvSpPr>
          <p:spPr>
            <a:xfrm flipV="1">
              <a:off x="6839000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6" name="Shape 1036"/>
            <p:cNvSpPr/>
            <p:nvPr/>
          </p:nvSpPr>
          <p:spPr>
            <a:xfrm flipV="1">
              <a:off x="7235103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7" name="Shape 1037"/>
            <p:cNvSpPr/>
            <p:nvPr/>
          </p:nvSpPr>
          <p:spPr>
            <a:xfrm flipV="1">
              <a:off x="6465383" y="634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1063" name="Group 1063"/>
          <p:cNvGrpSpPr/>
          <p:nvPr/>
        </p:nvGrpSpPr>
        <p:grpSpPr>
          <a:xfrm>
            <a:off x="1845179" y="2794000"/>
            <a:ext cx="7574414" cy="990287"/>
            <a:chOff x="0" y="0"/>
            <a:chExt cx="7574412" cy="990286"/>
          </a:xfrm>
        </p:grpSpPr>
        <p:sp>
          <p:nvSpPr>
            <p:cNvPr id="1039" name="Shape 1039"/>
            <p:cNvSpPr/>
            <p:nvPr/>
          </p:nvSpPr>
          <p:spPr>
            <a:xfrm flipH="1">
              <a:off x="6195316" y="978209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0" name="Shape 1040"/>
            <p:cNvSpPr/>
            <p:nvPr/>
          </p:nvSpPr>
          <p:spPr>
            <a:xfrm flipH="1">
              <a:off x="5516373" y="990285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1" name="Shape 1041"/>
            <p:cNvSpPr/>
            <p:nvPr/>
          </p:nvSpPr>
          <p:spPr>
            <a:xfrm flipH="1">
              <a:off x="4828923" y="978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2" name="Shape 1042"/>
            <p:cNvSpPr/>
            <p:nvPr/>
          </p:nvSpPr>
          <p:spPr>
            <a:xfrm flipH="1">
              <a:off x="3449828" y="978212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3" name="Shape 1043"/>
            <p:cNvSpPr/>
            <p:nvPr/>
          </p:nvSpPr>
          <p:spPr>
            <a:xfrm flipH="1">
              <a:off x="2758188" y="990285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4" name="Shape 1044"/>
            <p:cNvSpPr/>
            <p:nvPr/>
          </p:nvSpPr>
          <p:spPr>
            <a:xfrm flipH="1">
              <a:off x="2070738" y="978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5" name="Shape 1045"/>
            <p:cNvSpPr/>
            <p:nvPr/>
          </p:nvSpPr>
          <p:spPr>
            <a:xfrm flipH="1">
              <a:off x="678946" y="470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6" name="Shape 1046"/>
            <p:cNvSpPr/>
            <p:nvPr/>
          </p:nvSpPr>
          <p:spPr>
            <a:xfrm flipH="1">
              <a:off x="6882768" y="978217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7" name="Shape 1047"/>
            <p:cNvSpPr/>
            <p:nvPr/>
          </p:nvSpPr>
          <p:spPr>
            <a:xfrm flipH="1" flipV="1">
              <a:off x="4828926" y="473281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8" name="Shape 1048"/>
            <p:cNvSpPr/>
            <p:nvPr/>
          </p:nvSpPr>
          <p:spPr>
            <a:xfrm flipH="1">
              <a:off x="4137281" y="470220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9" name="Shape 1049"/>
            <p:cNvSpPr/>
            <p:nvPr/>
          </p:nvSpPr>
          <p:spPr>
            <a:xfrm flipH="1" flipV="1">
              <a:off x="4139378" y="471752"/>
              <a:ext cx="2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50" name="Shape 1050"/>
            <p:cNvSpPr/>
            <p:nvPr/>
          </p:nvSpPr>
          <p:spPr>
            <a:xfrm flipH="1" flipV="1">
              <a:off x="2070740" y="473281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51" name="Shape 1051"/>
            <p:cNvSpPr/>
            <p:nvPr/>
          </p:nvSpPr>
          <p:spPr>
            <a:xfrm flipH="1">
              <a:off x="1379096" y="470220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52" name="Shape 1052"/>
            <p:cNvSpPr/>
            <p:nvPr/>
          </p:nvSpPr>
          <p:spPr>
            <a:xfrm flipH="1" flipV="1">
              <a:off x="691645" y="47328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53" name="Shape 1053"/>
            <p:cNvSpPr/>
            <p:nvPr/>
          </p:nvSpPr>
          <p:spPr>
            <a:xfrm flipH="1">
              <a:off x="0" y="965523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54" name="Shape 1054"/>
            <p:cNvSpPr/>
            <p:nvPr/>
          </p:nvSpPr>
          <p:spPr>
            <a:xfrm>
              <a:off x="682120" y="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1055" name="Shape 1055"/>
            <p:cNvSpPr/>
            <p:nvPr/>
          </p:nvSpPr>
          <p:spPr>
            <a:xfrm>
              <a:off x="13806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1056" name="Shape 1056"/>
            <p:cNvSpPr/>
            <p:nvPr/>
          </p:nvSpPr>
          <p:spPr>
            <a:xfrm>
              <a:off x="20537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1057" name="Shape 1057"/>
            <p:cNvSpPr/>
            <p:nvPr/>
          </p:nvSpPr>
          <p:spPr>
            <a:xfrm>
              <a:off x="47842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1058" name="Shape 1058"/>
            <p:cNvSpPr/>
            <p:nvPr/>
          </p:nvSpPr>
          <p:spPr>
            <a:xfrm>
              <a:off x="27649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1059" name="Shape 1059"/>
            <p:cNvSpPr/>
            <p:nvPr/>
          </p:nvSpPr>
          <p:spPr>
            <a:xfrm>
              <a:off x="34507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1060" name="Shape 1060"/>
            <p:cNvSpPr/>
            <p:nvPr/>
          </p:nvSpPr>
          <p:spPr>
            <a:xfrm>
              <a:off x="41365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1061" name="Shape 1061"/>
            <p:cNvSpPr/>
            <p:nvPr/>
          </p:nvSpPr>
          <p:spPr>
            <a:xfrm>
              <a:off x="54700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1062" name="Shape 1062"/>
            <p:cNvSpPr/>
            <p:nvPr/>
          </p:nvSpPr>
          <p:spPr>
            <a:xfrm>
              <a:off x="6238916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</p:grp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3600" y="419100"/>
            <a:ext cx="3239589" cy="2755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6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75300" y="231986"/>
            <a:ext cx="2692400" cy="3006514"/>
          </a:xfrm>
          <a:prstGeom prst="rect">
            <a:avLst/>
          </a:prstGeom>
          <a:ln w="12700">
            <a:miter lim="400000"/>
          </a:ln>
        </p:spPr>
      </p:pic>
      <p:sp>
        <p:nvSpPr>
          <p:cNvPr id="1067" name="Shape 1067"/>
          <p:cNvSpPr/>
          <p:nvPr/>
        </p:nvSpPr>
        <p:spPr>
          <a:xfrm>
            <a:off x="3568700" y="2908300"/>
            <a:ext cx="16764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Digilent Inc.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9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" y="315945"/>
            <a:ext cx="5387698" cy="327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758" y="3784600"/>
            <a:ext cx="8747761" cy="222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1" name="Shape 1071"/>
          <p:cNvSpPr/>
          <p:nvPr/>
        </p:nvSpPr>
        <p:spPr>
          <a:xfrm>
            <a:off x="6413500" y="29591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Analog Devices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500" y="215900"/>
            <a:ext cx="6262308" cy="3848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4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1200" y="3962400"/>
            <a:ext cx="9118600" cy="801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5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0900" y="5245100"/>
            <a:ext cx="7669771" cy="2082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9" name="Group 1079"/>
          <p:cNvGrpSpPr/>
          <p:nvPr/>
        </p:nvGrpSpPr>
        <p:grpSpPr>
          <a:xfrm>
            <a:off x="0" y="3441700"/>
            <a:ext cx="9880600" cy="2099938"/>
            <a:chOff x="0" y="0"/>
            <a:chExt cx="9880600" cy="2099937"/>
          </a:xfrm>
        </p:grpSpPr>
        <p:pic>
          <p:nvPicPr>
            <p:cNvPr id="1077" name="SPI_PMOD_LA2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76200"/>
              <a:ext cx="9880600" cy="20237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78" name="Shape 1078"/>
            <p:cNvSpPr/>
            <p:nvPr/>
          </p:nvSpPr>
          <p:spPr>
            <a:xfrm>
              <a:off x="2336800" y="0"/>
              <a:ext cx="44958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082" name="Group 1082"/>
          <p:cNvGrpSpPr/>
          <p:nvPr/>
        </p:nvGrpSpPr>
        <p:grpSpPr>
          <a:xfrm>
            <a:off x="-25400" y="952500"/>
            <a:ext cx="10212686" cy="1955800"/>
            <a:chOff x="0" y="0"/>
            <a:chExt cx="10212685" cy="1955800"/>
          </a:xfrm>
        </p:grpSpPr>
        <p:pic>
          <p:nvPicPr>
            <p:cNvPr id="1080" name="SPI_PMOD_LA3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14300"/>
              <a:ext cx="10212686" cy="1841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81" name="Shape 1081"/>
            <p:cNvSpPr/>
            <p:nvPr/>
          </p:nvSpPr>
          <p:spPr>
            <a:xfrm>
              <a:off x="2006600" y="0"/>
              <a:ext cx="44958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083" name="Shape 1083"/>
          <p:cNvSpPr/>
          <p:nvPr/>
        </p:nvSpPr>
        <p:spPr>
          <a:xfrm>
            <a:off x="3952359" y="2291754"/>
            <a:ext cx="5980113" cy="1322786"/>
          </a:xfrm>
          <a:prstGeom prst="lin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4" name="Shape 1084"/>
          <p:cNvSpPr/>
          <p:nvPr/>
        </p:nvSpPr>
        <p:spPr>
          <a:xfrm flipH="1">
            <a:off x="3338671" y="2295842"/>
            <a:ext cx="425014" cy="1493243"/>
          </a:xfrm>
          <a:prstGeom prst="lin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5" name="Shape 1085"/>
          <p:cNvSpPr/>
          <p:nvPr/>
        </p:nvSpPr>
        <p:spPr>
          <a:xfrm>
            <a:off x="3759200" y="1104900"/>
            <a:ext cx="177800" cy="1155700"/>
          </a:xfrm>
          <a:prstGeom prst="rect">
            <a:avLst/>
          </a:prstGeom>
          <a:ln w="12700">
            <a:solidFill>
              <a:srgbClr val="FF4013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8496300" y="3505200"/>
            <a:ext cx="901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Zeit</a:t>
            </a:r>
          </a:p>
        </p:txBody>
      </p:sp>
      <p:sp>
        <p:nvSpPr>
          <p:cNvPr id="130" name="Shape 130"/>
          <p:cNvSpPr/>
          <p:nvPr/>
        </p:nvSpPr>
        <p:spPr>
          <a:xfrm flipH="1">
            <a:off x="419248" y="4000500"/>
            <a:ext cx="8813652" cy="13"/>
          </a:xfrm>
          <a:prstGeom prst="line">
            <a:avLst/>
          </a:prstGeom>
          <a:ln w="1905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" name="Shape 131"/>
          <p:cNvSpPr/>
          <p:nvPr/>
        </p:nvSpPr>
        <p:spPr>
          <a:xfrm>
            <a:off x="431800" y="520700"/>
            <a:ext cx="1384300" cy="774700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32" name="Shape 132"/>
          <p:cNvSpPr/>
          <p:nvPr/>
        </p:nvSpPr>
        <p:spPr>
          <a:xfrm>
            <a:off x="1828800" y="520700"/>
            <a:ext cx="1384300" cy="774700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33" name="Shape 133"/>
          <p:cNvSpPr/>
          <p:nvPr/>
        </p:nvSpPr>
        <p:spPr>
          <a:xfrm>
            <a:off x="3238500" y="520700"/>
            <a:ext cx="1384300" cy="774700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n+1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34" name="Shape 134"/>
          <p:cNvSpPr/>
          <p:nvPr/>
        </p:nvSpPr>
        <p:spPr>
          <a:xfrm>
            <a:off x="4648200" y="520700"/>
            <a:ext cx="1384300" cy="774700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n+1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35" name="Shape 135"/>
          <p:cNvSpPr/>
          <p:nvPr/>
        </p:nvSpPr>
        <p:spPr>
          <a:xfrm>
            <a:off x="6057900" y="520700"/>
            <a:ext cx="1384300" cy="774700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36" name="Shape 136"/>
          <p:cNvSpPr/>
          <p:nvPr/>
        </p:nvSpPr>
        <p:spPr>
          <a:xfrm>
            <a:off x="7467600" y="520700"/>
            <a:ext cx="1384300" cy="774700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37" name="Shape 137"/>
          <p:cNvSpPr/>
          <p:nvPr/>
        </p:nvSpPr>
        <p:spPr>
          <a:xfrm>
            <a:off x="431800" y="1816100"/>
            <a:ext cx="1384300" cy="774700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38" name="Shape 138"/>
          <p:cNvSpPr/>
          <p:nvPr/>
        </p:nvSpPr>
        <p:spPr>
          <a:xfrm>
            <a:off x="1828800" y="1816100"/>
            <a:ext cx="1384300" cy="774700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39" name="Shape 139"/>
          <p:cNvSpPr/>
          <p:nvPr/>
        </p:nvSpPr>
        <p:spPr>
          <a:xfrm>
            <a:off x="1828800" y="2654300"/>
            <a:ext cx="1384300" cy="774700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n+1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40" name="Shape 140"/>
          <p:cNvSpPr/>
          <p:nvPr/>
        </p:nvSpPr>
        <p:spPr>
          <a:xfrm>
            <a:off x="3238500" y="2654300"/>
            <a:ext cx="1384300" cy="774700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n+1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41" name="Shape 141"/>
          <p:cNvSpPr/>
          <p:nvPr/>
        </p:nvSpPr>
        <p:spPr>
          <a:xfrm>
            <a:off x="3238500" y="1816100"/>
            <a:ext cx="1384300" cy="774700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42" name="Shape 142"/>
          <p:cNvSpPr/>
          <p:nvPr/>
        </p:nvSpPr>
        <p:spPr>
          <a:xfrm>
            <a:off x="4648200" y="1816100"/>
            <a:ext cx="1384300" cy="774700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  <p:sp>
        <p:nvSpPr>
          <p:cNvPr id="143" name="Shape 143"/>
          <p:cNvSpPr/>
          <p:nvPr/>
        </p:nvSpPr>
        <p:spPr>
          <a:xfrm>
            <a:off x="4648200" y="2654300"/>
            <a:ext cx="1384300" cy="774700"/>
          </a:xfrm>
          <a:prstGeom prst="rect">
            <a:avLst/>
          </a:prstGeom>
          <a:solidFill>
            <a:srgbClr val="CAF0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n+3</a:t>
            </a:r>
          </a:p>
          <a:p>
            <a:pPr lvl="0">
              <a:defRPr sz="1800"/>
            </a:pPr>
            <a:r>
              <a:rPr sz="1400"/>
              <a:t>(bereitstellen und dekodieren)</a:t>
            </a:r>
          </a:p>
        </p:txBody>
      </p:sp>
      <p:sp>
        <p:nvSpPr>
          <p:cNvPr id="144" name="Shape 144"/>
          <p:cNvSpPr/>
          <p:nvPr/>
        </p:nvSpPr>
        <p:spPr>
          <a:xfrm>
            <a:off x="6057900" y="2654300"/>
            <a:ext cx="1384300" cy="774700"/>
          </a:xfrm>
          <a:prstGeom prst="rect">
            <a:avLst/>
          </a:prstGeom>
          <a:solidFill>
            <a:srgbClr val="CAF0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n+3</a:t>
            </a:r>
          </a:p>
          <a:p>
            <a:pPr lvl="0">
              <a:defRPr sz="1800"/>
            </a:pPr>
            <a:r>
              <a:rPr sz="1400"/>
              <a:t>(ausführen)</a:t>
            </a:r>
            <a:endParaRPr sz="1400"/>
          </a:p>
        </p:txBody>
      </p:sp>
    </p:spTree>
  </p:cSld>
  <p:clrMapOvr>
    <a:masterClrMapping/>
  </p:clrMapOvr>
  <p:transition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7" name="SPI_PMOD_OS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300" y="558800"/>
            <a:ext cx="8991600" cy="5168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9" name="SPI_PMAD_LA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216400" y="-863600"/>
            <a:ext cx="13589000" cy="565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1000px-I2C.sv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400" y="457200"/>
            <a:ext cx="5468556" cy="19304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Shape 1092"/>
          <p:cNvSpPr/>
          <p:nvPr/>
        </p:nvSpPr>
        <p:spPr>
          <a:xfrm>
            <a:off x="6210300" y="19177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sp>
        <p:nvSpPr>
          <p:cNvPr id="1093" name="Shape 1093"/>
          <p:cNvSpPr/>
          <p:nvPr/>
        </p:nvSpPr>
        <p:spPr>
          <a:xfrm>
            <a:off x="939800" y="24257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Arduino</a:t>
            </a:r>
          </a:p>
        </p:txBody>
      </p:sp>
      <p:sp>
        <p:nvSpPr>
          <p:cNvPr id="1094" name="Shape 1094"/>
          <p:cNvSpPr/>
          <p:nvPr/>
        </p:nvSpPr>
        <p:spPr>
          <a:xfrm>
            <a:off x="2222500" y="2425700"/>
            <a:ext cx="1663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IC Bauteile</a:t>
            </a:r>
          </a:p>
        </p:txBody>
      </p:sp>
      <p:pic>
        <p:nvPicPr>
          <p:cNvPr id="1095" name="1000px-I2C_data_transfer.sv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0900" y="3640493"/>
            <a:ext cx="7452695" cy="12446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6" name="Shape 1096"/>
          <p:cNvSpPr/>
          <p:nvPr/>
        </p:nvSpPr>
        <p:spPr>
          <a:xfrm>
            <a:off x="8039100" y="44450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</p:spTree>
  </p:cSld>
  <p:clrMapOvr>
    <a:masterClrMapping/>
  </p:clrMapOvr>
  <p:transition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Shape 1102"/>
          <p:cNvSpPr/>
          <p:nvPr/>
        </p:nvSpPr>
        <p:spPr>
          <a:xfrm>
            <a:off x="2755900" y="3162300"/>
            <a:ext cx="3759200" cy="12700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3" name="Shape 1103"/>
          <p:cNvSpPr/>
          <p:nvPr/>
        </p:nvSpPr>
        <p:spPr>
          <a:xfrm flipH="1">
            <a:off x="3924300" y="1797893"/>
            <a:ext cx="4614" cy="1123106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4" name="Shape 1104"/>
          <p:cNvSpPr/>
          <p:nvPr/>
        </p:nvSpPr>
        <p:spPr>
          <a:xfrm>
            <a:off x="1422400" y="3124200"/>
            <a:ext cx="1295400" cy="1244600"/>
          </a:xfrm>
          <a:prstGeom prst="rightArrow">
            <a:avLst>
              <a:gd name="adj1" fmla="val 56062"/>
              <a:gd name="adj2" fmla="val 45576"/>
            </a:avLst>
          </a:prstGeom>
          <a:solidFill>
            <a:srgbClr val="CAF0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5" name="Shape 1105"/>
          <p:cNvSpPr/>
          <p:nvPr/>
        </p:nvSpPr>
        <p:spPr>
          <a:xfrm>
            <a:off x="6553200" y="3467100"/>
            <a:ext cx="1295400" cy="673100"/>
          </a:xfrm>
          <a:prstGeom prst="rightArrow">
            <a:avLst>
              <a:gd name="adj1" fmla="val 56062"/>
              <a:gd name="adj2" fmla="val 84272"/>
            </a:avLst>
          </a:prstGeom>
          <a:solidFill>
            <a:srgbClr val="CAF0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6" name="Shape 1106"/>
          <p:cNvSpPr/>
          <p:nvPr/>
        </p:nvSpPr>
        <p:spPr>
          <a:xfrm>
            <a:off x="3958431" y="3543300"/>
            <a:ext cx="1347987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3200"/>
              <a:t>Prozess</a:t>
            </a:r>
          </a:p>
        </p:txBody>
      </p:sp>
      <p:sp>
        <p:nvSpPr>
          <p:cNvPr id="1107" name="Shape 1107"/>
          <p:cNvSpPr/>
          <p:nvPr/>
        </p:nvSpPr>
        <p:spPr>
          <a:xfrm>
            <a:off x="1423410" y="3403600"/>
            <a:ext cx="931628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/>
              <a:t>Material</a:t>
            </a:r>
            <a:endParaRPr sz="1400"/>
          </a:p>
          <a:p>
            <a:pPr lvl="0">
              <a:defRPr sz="1800"/>
            </a:pPr>
            <a:r>
              <a:rPr sz="1400"/>
              <a:t>Energie</a:t>
            </a:r>
            <a:endParaRPr sz="1400"/>
          </a:p>
          <a:p>
            <a:pPr lvl="0">
              <a:defRPr sz="1800"/>
            </a:pPr>
            <a:r>
              <a:rPr sz="1400"/>
              <a:t>Information</a:t>
            </a:r>
          </a:p>
        </p:txBody>
      </p:sp>
      <p:sp>
        <p:nvSpPr>
          <p:cNvPr id="1108" name="Shape 1108"/>
          <p:cNvSpPr/>
          <p:nvPr/>
        </p:nvSpPr>
        <p:spPr>
          <a:xfrm>
            <a:off x="6704186" y="3625850"/>
            <a:ext cx="83285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Produkt</a:t>
            </a:r>
          </a:p>
        </p:txBody>
      </p:sp>
      <p:grpSp>
        <p:nvGrpSpPr>
          <p:cNvPr id="1111" name="Group 1111"/>
          <p:cNvGrpSpPr/>
          <p:nvPr/>
        </p:nvGrpSpPr>
        <p:grpSpPr>
          <a:xfrm>
            <a:off x="4787900" y="2933700"/>
            <a:ext cx="571500" cy="368300"/>
            <a:chOff x="0" y="0"/>
            <a:chExt cx="571500" cy="368300"/>
          </a:xfrm>
        </p:grpSpPr>
        <p:sp>
          <p:nvSpPr>
            <p:cNvPr id="1109" name="Shape 1109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0" name="Shape 1110"/>
            <p:cNvSpPr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Aktor</a:t>
              </a:r>
            </a:p>
          </p:txBody>
        </p:sp>
      </p:grpSp>
      <p:sp>
        <p:nvSpPr>
          <p:cNvPr id="1112" name="Shape 1112"/>
          <p:cNvSpPr/>
          <p:nvPr/>
        </p:nvSpPr>
        <p:spPr>
          <a:xfrm>
            <a:off x="3632200" y="2933699"/>
            <a:ext cx="571501" cy="36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1C9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3" name="Shape 1113"/>
          <p:cNvSpPr/>
          <p:nvPr/>
        </p:nvSpPr>
        <p:spPr>
          <a:xfrm>
            <a:off x="3637204" y="2984500"/>
            <a:ext cx="58132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Sensor</a:t>
            </a:r>
          </a:p>
        </p:txBody>
      </p:sp>
      <p:sp>
        <p:nvSpPr>
          <p:cNvPr id="1114" name="Shape 1114"/>
          <p:cNvSpPr/>
          <p:nvPr/>
        </p:nvSpPr>
        <p:spPr>
          <a:xfrm flipV="1">
            <a:off x="5080545" y="1813421"/>
            <a:ext cx="5111" cy="1125885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5" name="Shape 1115"/>
          <p:cNvSpPr/>
          <p:nvPr/>
        </p:nvSpPr>
        <p:spPr>
          <a:xfrm>
            <a:off x="3721100" y="596900"/>
            <a:ext cx="1524000" cy="11811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6" name="Shape 1116"/>
          <p:cNvSpPr/>
          <p:nvPr/>
        </p:nvSpPr>
        <p:spPr>
          <a:xfrm>
            <a:off x="3748583" y="762000"/>
            <a:ext cx="143510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Prozess- rechner</a:t>
            </a:r>
          </a:p>
        </p:txBody>
      </p:sp>
      <p:sp>
        <p:nvSpPr>
          <p:cNvPr id="1117" name="Shape 1117"/>
          <p:cNvSpPr/>
          <p:nvPr/>
        </p:nvSpPr>
        <p:spPr>
          <a:xfrm flipH="1" flipV="1">
            <a:off x="2711102" y="1208933"/>
            <a:ext cx="1004889" cy="600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8" name="Shape 1118"/>
          <p:cNvSpPr/>
          <p:nvPr/>
        </p:nvSpPr>
        <p:spPr>
          <a:xfrm>
            <a:off x="3928913" y="4457700"/>
            <a:ext cx="150" cy="749449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9" name="Shape 1119"/>
          <p:cNvSpPr/>
          <p:nvPr/>
        </p:nvSpPr>
        <p:spPr>
          <a:xfrm>
            <a:off x="5136449" y="1936750"/>
            <a:ext cx="13081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 lvl="0"/>
            <a:r>
              <a:t>Steuer-Eingriff</a:t>
            </a:r>
          </a:p>
        </p:txBody>
      </p:sp>
      <p:sp>
        <p:nvSpPr>
          <p:cNvPr id="1120" name="Shape 1120"/>
          <p:cNvSpPr/>
          <p:nvPr/>
        </p:nvSpPr>
        <p:spPr>
          <a:xfrm>
            <a:off x="2512764" y="1936750"/>
            <a:ext cx="1358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800"/>
            </a:lvl1pPr>
          </a:lstStyle>
          <a:p>
            <a:pPr lvl="0"/>
            <a:r>
              <a:t>Prozess-zustand</a:t>
            </a:r>
          </a:p>
        </p:txBody>
      </p:sp>
      <p:sp>
        <p:nvSpPr>
          <p:cNvPr id="1121" name="Shape 1121"/>
          <p:cNvSpPr/>
          <p:nvPr/>
        </p:nvSpPr>
        <p:spPr>
          <a:xfrm>
            <a:off x="3949557" y="4699000"/>
            <a:ext cx="103634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Störungen</a:t>
            </a:r>
          </a:p>
        </p:txBody>
      </p:sp>
      <p:sp>
        <p:nvSpPr>
          <p:cNvPr id="1122" name="Shape 1122"/>
          <p:cNvSpPr/>
          <p:nvPr/>
        </p:nvSpPr>
        <p:spPr>
          <a:xfrm>
            <a:off x="2383271" y="762000"/>
            <a:ext cx="101959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Sollgrösse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6786891" y="-1193800"/>
            <a:ext cx="500448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add</a:t>
            </a:r>
          </a:p>
        </p:txBody>
      </p:sp>
      <p:sp>
        <p:nvSpPr>
          <p:cNvPr id="147" name="Shape 147"/>
          <p:cNvSpPr/>
          <p:nvPr/>
        </p:nvSpPr>
        <p:spPr>
          <a:xfrm>
            <a:off x="6725908" y="-762000"/>
            <a:ext cx="637631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move</a:t>
            </a:r>
          </a:p>
        </p:txBody>
      </p:sp>
      <p:sp>
        <p:nvSpPr>
          <p:cNvPr id="148" name="Shape 148"/>
          <p:cNvSpPr/>
          <p:nvPr/>
        </p:nvSpPr>
        <p:spPr>
          <a:xfrm>
            <a:off x="591753" y="1790700"/>
            <a:ext cx="1460724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c = a + b;</a:t>
            </a:r>
          </a:p>
        </p:txBody>
      </p:sp>
      <p:sp>
        <p:nvSpPr>
          <p:cNvPr id="149" name="Shape 149"/>
          <p:cNvSpPr/>
          <p:nvPr/>
        </p:nvSpPr>
        <p:spPr>
          <a:xfrm>
            <a:off x="6731000" y="-330200"/>
            <a:ext cx="63763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move</a:t>
            </a:r>
          </a:p>
        </p:txBody>
      </p:sp>
      <p:sp>
        <p:nvSpPr>
          <p:cNvPr id="150" name="Shape 150"/>
          <p:cNvSpPr/>
          <p:nvPr/>
        </p:nvSpPr>
        <p:spPr>
          <a:xfrm>
            <a:off x="431800" y="6731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Hochsprache</a:t>
            </a:r>
          </a:p>
        </p:txBody>
      </p:sp>
      <p:grpSp>
        <p:nvGrpSpPr>
          <p:cNvPr id="168" name="Group 168"/>
          <p:cNvGrpSpPr/>
          <p:nvPr/>
        </p:nvGrpSpPr>
        <p:grpSpPr>
          <a:xfrm>
            <a:off x="5176508" y="1143000"/>
            <a:ext cx="4526292" cy="1625600"/>
            <a:chOff x="0" y="0"/>
            <a:chExt cx="4526291" cy="1625600"/>
          </a:xfrm>
        </p:grpSpPr>
        <p:sp>
          <p:nvSpPr>
            <p:cNvPr id="151" name="Shape 151"/>
            <p:cNvSpPr/>
            <p:nvPr/>
          </p:nvSpPr>
          <p:spPr>
            <a:xfrm>
              <a:off x="51500" y="0"/>
              <a:ext cx="637631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load</a:t>
              </a:r>
            </a:p>
          </p:txBody>
        </p:sp>
        <p:sp>
          <p:nvSpPr>
            <p:cNvPr id="152" name="Shape 152"/>
            <p:cNvSpPr/>
            <p:nvPr/>
          </p:nvSpPr>
          <p:spPr>
            <a:xfrm>
              <a:off x="1607864" y="0"/>
              <a:ext cx="226083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A</a:t>
              </a:r>
            </a:p>
          </p:txBody>
        </p:sp>
        <p:sp>
          <p:nvSpPr>
            <p:cNvPr id="153" name="Shape 153"/>
            <p:cNvSpPr/>
            <p:nvPr/>
          </p:nvSpPr>
          <p:spPr>
            <a:xfrm>
              <a:off x="2743200" y="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R1</a:t>
              </a:r>
            </a:p>
          </p:txBody>
        </p:sp>
        <p:sp>
          <p:nvSpPr>
            <p:cNvPr id="154" name="Shape 154"/>
            <p:cNvSpPr/>
            <p:nvPr/>
          </p:nvSpPr>
          <p:spPr>
            <a:xfrm>
              <a:off x="68591" y="431800"/>
              <a:ext cx="637630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load</a:t>
              </a:r>
            </a:p>
          </p:txBody>
        </p:sp>
        <p:sp>
          <p:nvSpPr>
            <p:cNvPr id="155" name="Shape 155"/>
            <p:cNvSpPr/>
            <p:nvPr/>
          </p:nvSpPr>
          <p:spPr>
            <a:xfrm>
              <a:off x="1617991" y="431800"/>
              <a:ext cx="226083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B</a:t>
              </a:r>
            </a:p>
          </p:txBody>
        </p:sp>
        <p:sp>
          <p:nvSpPr>
            <p:cNvPr id="156" name="Shape 156"/>
            <p:cNvSpPr/>
            <p:nvPr/>
          </p:nvSpPr>
          <p:spPr>
            <a:xfrm>
              <a:off x="2760991" y="43180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R2</a:t>
              </a:r>
            </a:p>
          </p:txBody>
        </p:sp>
        <p:sp>
          <p:nvSpPr>
            <p:cNvPr id="157" name="Shape 157"/>
            <p:cNvSpPr/>
            <p:nvPr/>
          </p:nvSpPr>
          <p:spPr>
            <a:xfrm>
              <a:off x="1562100" y="86360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R1</a:t>
              </a:r>
            </a:p>
          </p:txBody>
        </p:sp>
        <p:sp>
          <p:nvSpPr>
            <p:cNvPr id="158" name="Shape 158"/>
            <p:cNvSpPr/>
            <p:nvPr/>
          </p:nvSpPr>
          <p:spPr>
            <a:xfrm>
              <a:off x="2773691" y="86360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R2</a:t>
              </a:r>
            </a:p>
          </p:txBody>
        </p:sp>
        <p:sp>
          <p:nvSpPr>
            <p:cNvPr id="159" name="Shape 159"/>
            <p:cNvSpPr/>
            <p:nvPr/>
          </p:nvSpPr>
          <p:spPr>
            <a:xfrm>
              <a:off x="1579891" y="129540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R3</a:t>
              </a:r>
            </a:p>
          </p:txBody>
        </p:sp>
        <p:sp>
          <p:nvSpPr>
            <p:cNvPr id="160" name="Shape 160"/>
            <p:cNvSpPr/>
            <p:nvPr/>
          </p:nvSpPr>
          <p:spPr>
            <a:xfrm>
              <a:off x="2854982" y="1295400"/>
              <a:ext cx="226083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C</a:t>
              </a:r>
            </a:p>
          </p:txBody>
        </p:sp>
        <p:sp>
          <p:nvSpPr>
            <p:cNvPr id="161" name="Shape 161"/>
            <p:cNvSpPr/>
            <p:nvPr/>
          </p:nvSpPr>
          <p:spPr>
            <a:xfrm>
              <a:off x="3992891" y="863600"/>
              <a:ext cx="363265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R3</a:t>
              </a:r>
            </a:p>
          </p:txBody>
        </p:sp>
        <p:sp>
          <p:nvSpPr>
            <p:cNvPr id="162" name="Shape 162"/>
            <p:cNvSpPr/>
            <p:nvPr/>
          </p:nvSpPr>
          <p:spPr>
            <a:xfrm>
              <a:off x="17791" y="12700"/>
              <a:ext cx="3378201" cy="3175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3" name="Shape 163"/>
            <p:cNvSpPr/>
            <p:nvPr/>
          </p:nvSpPr>
          <p:spPr>
            <a:xfrm>
              <a:off x="17791" y="444500"/>
              <a:ext cx="3378201" cy="3175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4" name="Shape 164"/>
            <p:cNvSpPr/>
            <p:nvPr/>
          </p:nvSpPr>
          <p:spPr>
            <a:xfrm>
              <a:off x="0" y="1282700"/>
              <a:ext cx="825500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move</a:t>
              </a:r>
            </a:p>
          </p:txBody>
        </p:sp>
        <p:sp>
          <p:nvSpPr>
            <p:cNvPr id="165" name="Shape 165"/>
            <p:cNvSpPr/>
            <p:nvPr/>
          </p:nvSpPr>
          <p:spPr>
            <a:xfrm>
              <a:off x="86382" y="863600"/>
              <a:ext cx="533401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/>
              <a:r>
                <a:t>add</a:t>
              </a:r>
            </a:p>
          </p:txBody>
        </p:sp>
        <p:sp>
          <p:nvSpPr>
            <p:cNvPr id="166" name="Shape 166"/>
            <p:cNvSpPr/>
            <p:nvPr/>
          </p:nvSpPr>
          <p:spPr>
            <a:xfrm>
              <a:off x="17791" y="876300"/>
              <a:ext cx="4508501" cy="3175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7" name="Shape 167"/>
            <p:cNvSpPr/>
            <p:nvPr/>
          </p:nvSpPr>
          <p:spPr>
            <a:xfrm>
              <a:off x="17791" y="1295400"/>
              <a:ext cx="3378201" cy="3175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69" name="Shape 169"/>
          <p:cNvSpPr/>
          <p:nvPr/>
        </p:nvSpPr>
        <p:spPr>
          <a:xfrm>
            <a:off x="4826000" y="673100"/>
            <a:ext cx="23241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Maschinensprache</a:t>
            </a:r>
          </a:p>
        </p:txBody>
      </p:sp>
      <p:sp>
        <p:nvSpPr>
          <p:cNvPr id="170" name="Shape 170"/>
          <p:cNvSpPr/>
          <p:nvPr/>
        </p:nvSpPr>
        <p:spPr>
          <a:xfrm>
            <a:off x="5507553" y="2853928"/>
            <a:ext cx="675" cy="412195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69612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81677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93742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4" name="Shape 174"/>
          <p:cNvSpPr/>
          <p:nvPr/>
        </p:nvSpPr>
        <p:spPr>
          <a:xfrm>
            <a:off x="4927600" y="3302000"/>
            <a:ext cx="1155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Opcode</a:t>
            </a:r>
          </a:p>
        </p:txBody>
      </p:sp>
      <p:sp>
        <p:nvSpPr>
          <p:cNvPr id="175" name="Shape 175"/>
          <p:cNvSpPr/>
          <p:nvPr/>
        </p:nvSpPr>
        <p:spPr>
          <a:xfrm>
            <a:off x="6604000" y="3295650"/>
            <a:ext cx="3124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Operanden (Quelle bzw. Ziel)</a:t>
            </a:r>
          </a:p>
        </p:txBody>
      </p:sp>
      <p:sp>
        <p:nvSpPr>
          <p:cNvPr id="176" name="Shape 176"/>
          <p:cNvSpPr/>
          <p:nvPr/>
        </p:nvSpPr>
        <p:spPr>
          <a:xfrm>
            <a:off x="2959100" y="1778000"/>
            <a:ext cx="1155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Befehle</a:t>
            </a:r>
          </a:p>
        </p:txBody>
      </p:sp>
      <p:sp>
        <p:nvSpPr>
          <p:cNvPr id="177" name="Shape 177"/>
          <p:cNvSpPr/>
          <p:nvPr/>
        </p:nvSpPr>
        <p:spPr>
          <a:xfrm flipH="1">
            <a:off x="4126634" y="1310322"/>
            <a:ext cx="879270" cy="557783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8" name="Shape 178"/>
          <p:cNvSpPr/>
          <p:nvPr/>
        </p:nvSpPr>
        <p:spPr>
          <a:xfrm flipH="1">
            <a:off x="4145557" y="1719143"/>
            <a:ext cx="939801" cy="247770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" name="Shape 179"/>
          <p:cNvSpPr/>
          <p:nvPr/>
        </p:nvSpPr>
        <p:spPr>
          <a:xfrm flipH="1" flipV="1">
            <a:off x="4162187" y="2055693"/>
            <a:ext cx="928093" cy="131922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" name="Shape 180"/>
          <p:cNvSpPr/>
          <p:nvPr/>
        </p:nvSpPr>
        <p:spPr>
          <a:xfrm flipH="1" flipV="1">
            <a:off x="4134127" y="2113240"/>
            <a:ext cx="931189" cy="557134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" name="Shape 181"/>
          <p:cNvSpPr/>
          <p:nvPr/>
        </p:nvSpPr>
        <p:spPr>
          <a:xfrm>
            <a:off x="2311400" y="1739900"/>
            <a:ext cx="609600" cy="419100"/>
          </a:xfrm>
          <a:prstGeom prst="rightArrow">
            <a:avLst>
              <a:gd name="adj1" fmla="val 51061"/>
              <a:gd name="adj2" fmla="val 79025"/>
            </a:avLst>
          </a:prstGeom>
          <a:solidFill>
            <a:srgbClr val="FFC677"/>
          </a:solidFill>
          <a:ln w="12700">
            <a:solidFill>
              <a:srgbClr val="FF4013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2" name="Shape 182"/>
          <p:cNvSpPr/>
          <p:nvPr/>
        </p:nvSpPr>
        <p:spPr>
          <a:xfrm>
            <a:off x="5080000" y="2019300"/>
            <a:ext cx="393800" cy="2794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5588000" y="3111500"/>
            <a:ext cx="2628900" cy="1612900"/>
          </a:xfrm>
          <a:prstGeom prst="roundRect">
            <a:avLst>
              <a:gd name="adj" fmla="val 11811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495300" y="736600"/>
            <a:ext cx="4114800" cy="3975100"/>
          </a:xfrm>
          <a:prstGeom prst="roundRect">
            <a:avLst>
              <a:gd name="adj" fmla="val 4792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698500" y="1562100"/>
            <a:ext cx="21082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Versionsverwaltung</a:t>
            </a:r>
          </a:p>
        </p:txBody>
      </p:sp>
      <p:pic>
        <p:nvPicPr>
          <p:cNvPr id="18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64100" y="749300"/>
            <a:ext cx="1195108" cy="1003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www.watterott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72805" y="3595290"/>
            <a:ext cx="1395847" cy="1099345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hape 189"/>
          <p:cNvSpPr/>
          <p:nvPr/>
        </p:nvSpPr>
        <p:spPr>
          <a:xfrm>
            <a:off x="495300" y="723900"/>
            <a:ext cx="38227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Entwicklungsumgebung (IDE)</a:t>
            </a:r>
          </a:p>
        </p:txBody>
      </p:sp>
      <p:pic>
        <p:nvPicPr>
          <p:cNvPr id="190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42071" y="1362075"/>
            <a:ext cx="577074" cy="586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dropped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65500" y="1460500"/>
            <a:ext cx="577073" cy="586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dropped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32200" y="1460500"/>
            <a:ext cx="577073" cy="586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dropped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251199" y="1587500"/>
            <a:ext cx="577074" cy="586979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3147218" y="2165350"/>
            <a:ext cx="1274764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Quelldateien</a:t>
            </a:r>
          </a:p>
        </p:txBody>
      </p:sp>
      <p:sp>
        <p:nvSpPr>
          <p:cNvPr id="195" name="Shape 195"/>
          <p:cNvSpPr/>
          <p:nvPr/>
        </p:nvSpPr>
        <p:spPr>
          <a:xfrm flipV="1">
            <a:off x="2809755" y="1741690"/>
            <a:ext cx="433786" cy="4798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" name="Shape 196"/>
          <p:cNvSpPr/>
          <p:nvPr/>
        </p:nvSpPr>
        <p:spPr>
          <a:xfrm>
            <a:off x="698500" y="2311400"/>
            <a:ext cx="21082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Editor</a:t>
            </a:r>
          </a:p>
        </p:txBody>
      </p:sp>
      <p:sp>
        <p:nvSpPr>
          <p:cNvPr id="197" name="Shape 197"/>
          <p:cNvSpPr/>
          <p:nvPr/>
        </p:nvSpPr>
        <p:spPr>
          <a:xfrm>
            <a:off x="698500" y="3073400"/>
            <a:ext cx="21082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Übersetzer</a:t>
            </a:r>
          </a:p>
        </p:txBody>
      </p:sp>
      <p:sp>
        <p:nvSpPr>
          <p:cNvPr id="198" name="Shape 198"/>
          <p:cNvSpPr/>
          <p:nvPr/>
        </p:nvSpPr>
        <p:spPr>
          <a:xfrm flipH="1">
            <a:off x="1761924" y="1944504"/>
            <a:ext cx="2072" cy="369992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1769341" y="2692400"/>
            <a:ext cx="1196" cy="373341"/>
          </a:xfrm>
          <a:prstGeom prst="line">
            <a:avLst/>
          </a:prstGeom>
          <a:ln w="25400">
            <a:solidFill>
              <a:srgbClr val="008CB4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1778793" y="3467100"/>
            <a:ext cx="1196" cy="373341"/>
          </a:xfrm>
          <a:prstGeom prst="line">
            <a:avLst/>
          </a:prstGeom>
          <a:ln w="25400">
            <a:solidFill>
              <a:srgbClr val="008CB4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1778793" y="4076700"/>
            <a:ext cx="1196" cy="373341"/>
          </a:xfrm>
          <a:prstGeom prst="line">
            <a:avLst/>
          </a:prstGeom>
          <a:ln w="25400">
            <a:solidFill>
              <a:srgbClr val="008CB4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" name="Shape 202"/>
          <p:cNvSpPr/>
          <p:nvPr/>
        </p:nvSpPr>
        <p:spPr>
          <a:xfrm>
            <a:off x="1783221" y="4440376"/>
            <a:ext cx="4268171" cy="16276"/>
          </a:xfrm>
          <a:prstGeom prst="line">
            <a:avLst/>
          </a:prstGeom>
          <a:ln w="25400">
            <a:solidFill>
              <a:srgbClr val="008CB4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" name="Shape 203"/>
          <p:cNvSpPr/>
          <p:nvPr/>
        </p:nvSpPr>
        <p:spPr>
          <a:xfrm>
            <a:off x="1739915" y="4013200"/>
            <a:ext cx="4268172" cy="16276"/>
          </a:xfrm>
          <a:prstGeom prst="line">
            <a:avLst/>
          </a:prstGeom>
          <a:ln w="12700">
            <a:solidFill>
              <a:srgbClr val="008CB4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" name="Shape 204"/>
          <p:cNvSpPr/>
          <p:nvPr/>
        </p:nvSpPr>
        <p:spPr>
          <a:xfrm>
            <a:off x="698500" y="3835400"/>
            <a:ext cx="21082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Binder</a:t>
            </a:r>
          </a:p>
        </p:txBody>
      </p:sp>
      <p:sp>
        <p:nvSpPr>
          <p:cNvPr id="205" name="Shape 205"/>
          <p:cNvSpPr/>
          <p:nvPr/>
        </p:nvSpPr>
        <p:spPr>
          <a:xfrm>
            <a:off x="3187700" y="3835400"/>
            <a:ext cx="1181100" cy="368300"/>
          </a:xfrm>
          <a:prstGeom prst="rect">
            <a:avLst/>
          </a:prstGeom>
          <a:solidFill>
            <a:srgbClr val="FFFFFF"/>
          </a:solidFill>
          <a:ln w="12700">
            <a:solidFill/>
            <a:custDash>
              <a:ds d="200000" sp="200000"/>
            </a:custDash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Debugger</a:t>
            </a:r>
          </a:p>
        </p:txBody>
      </p:sp>
      <p:sp>
        <p:nvSpPr>
          <p:cNvPr id="206" name="Shape 206"/>
          <p:cNvSpPr/>
          <p:nvPr/>
        </p:nvSpPr>
        <p:spPr>
          <a:xfrm>
            <a:off x="5588000" y="3111500"/>
            <a:ext cx="2641600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Zielsystem</a:t>
            </a:r>
          </a:p>
        </p:txBody>
      </p:sp>
      <p:sp>
        <p:nvSpPr>
          <p:cNvPr id="207" name="Shape 207"/>
          <p:cNvSpPr/>
          <p:nvPr/>
        </p:nvSpPr>
        <p:spPr>
          <a:xfrm flipH="1" flipV="1">
            <a:off x="2806698" y="3263883"/>
            <a:ext cx="393702" cy="5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8" name="Shape 208"/>
          <p:cNvSpPr/>
          <p:nvPr/>
        </p:nvSpPr>
        <p:spPr>
          <a:xfrm flipH="1">
            <a:off x="2336799" y="3507452"/>
            <a:ext cx="914402" cy="7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9" name="Shape 209"/>
          <p:cNvSpPr/>
          <p:nvPr/>
        </p:nvSpPr>
        <p:spPr>
          <a:xfrm>
            <a:off x="2336800" y="3505200"/>
            <a:ext cx="2" cy="330200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2" name="Group 212"/>
          <p:cNvGrpSpPr/>
          <p:nvPr/>
        </p:nvGrpSpPr>
        <p:grpSpPr>
          <a:xfrm>
            <a:off x="3224010" y="3041650"/>
            <a:ext cx="1079501" cy="584200"/>
            <a:chOff x="0" y="0"/>
            <a:chExt cx="1079500" cy="584200"/>
          </a:xfrm>
        </p:grpSpPr>
        <p:pic>
          <p:nvPicPr>
            <p:cNvPr id="210" name="droppedImage.pdf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930" y="0"/>
              <a:ext cx="1074571" cy="584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1" name="Shape 211"/>
            <p:cNvSpPr/>
            <p:nvPr/>
          </p:nvSpPr>
          <p:spPr>
            <a:xfrm>
              <a:off x="0" y="156736"/>
              <a:ext cx="1061928" cy="313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Bibliotheken</a:t>
              </a: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960"/>
            <a:ext cx="10147300" cy="37757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200" y="1219200"/>
            <a:ext cx="9486900" cy="3695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roup 220"/>
          <p:cNvGrpSpPr/>
          <p:nvPr/>
        </p:nvGrpSpPr>
        <p:grpSpPr>
          <a:xfrm>
            <a:off x="152400" y="934039"/>
            <a:ext cx="9893300" cy="5022261"/>
            <a:chOff x="0" y="0"/>
            <a:chExt cx="9893300" cy="5022260"/>
          </a:xfrm>
        </p:grpSpPr>
        <p:pic>
          <p:nvPicPr>
            <p:cNvPr id="218" name="dropped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701430" y="5761"/>
              <a:ext cx="4191870" cy="5016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9" name="dropped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867400" cy="50205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