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  <p:sldId id="339" r:id="rId91"/>
    <p:sldId id="340" r:id="rId92"/>
    <p:sldId id="341" r:id="rId93"/>
    <p:sldId id="342" r:id="rId94"/>
    <p:sldId id="343" r:id="rId95"/>
    <p:sldId id="344" r:id="rId96"/>
    <p:sldId id="345" r:id="rId97"/>
    <p:sldId id="346" r:id="rId98"/>
    <p:sldId id="347" r:id="rId99"/>
    <p:sldId id="348" r:id="rId100"/>
    <p:sldId id="349" r:id="rId101"/>
    <p:sldId id="350" r:id="rId102"/>
    <p:sldId id="351" r:id="rId103"/>
    <p:sldId id="352" r:id="rId104"/>
    <p:sldId id="353" r:id="rId105"/>
    <p:sldId id="354" r:id="rId106"/>
  </p:sldIdLst>
  <p:sldSz cx="10160000" cy="7620000"/>
  <p:notesSz cx="6858000" cy="9144000"/>
  <p:defaultTextStyle>
    <a:lvl1pPr algn="ctr" defTabSz="457200">
      <a:defRPr sz="3200">
        <a:latin typeface="+mn-lt"/>
        <a:ea typeface="+mn-ea"/>
        <a:cs typeface="+mn-cs"/>
        <a:sym typeface="Gill Sans"/>
      </a:defRPr>
    </a:lvl1pPr>
    <a:lvl2pPr indent="266700" algn="ctr" defTabSz="457200">
      <a:defRPr sz="3200">
        <a:latin typeface="+mn-lt"/>
        <a:ea typeface="+mn-ea"/>
        <a:cs typeface="+mn-cs"/>
        <a:sym typeface="Gill Sans"/>
      </a:defRPr>
    </a:lvl2pPr>
    <a:lvl3pPr indent="533400" algn="ctr" defTabSz="457200">
      <a:defRPr sz="3200">
        <a:latin typeface="+mn-lt"/>
        <a:ea typeface="+mn-ea"/>
        <a:cs typeface="+mn-cs"/>
        <a:sym typeface="Gill Sans"/>
      </a:defRPr>
    </a:lvl3pPr>
    <a:lvl4pPr indent="800100" algn="ctr" defTabSz="457200">
      <a:defRPr sz="3200">
        <a:latin typeface="+mn-lt"/>
        <a:ea typeface="+mn-ea"/>
        <a:cs typeface="+mn-cs"/>
        <a:sym typeface="Gill Sans"/>
      </a:defRPr>
    </a:lvl4pPr>
    <a:lvl5pPr indent="1066800" algn="ctr" defTabSz="457200">
      <a:defRPr sz="3200">
        <a:latin typeface="+mn-lt"/>
        <a:ea typeface="+mn-ea"/>
        <a:cs typeface="+mn-cs"/>
        <a:sym typeface="Gill Sans"/>
      </a:defRPr>
    </a:lvl5pPr>
    <a:lvl6pPr indent="1333500" algn="ctr" defTabSz="457200">
      <a:defRPr sz="3200">
        <a:latin typeface="+mn-lt"/>
        <a:ea typeface="+mn-ea"/>
        <a:cs typeface="+mn-cs"/>
        <a:sym typeface="Gill Sans"/>
      </a:defRPr>
    </a:lvl6pPr>
    <a:lvl7pPr indent="1612900" algn="ctr" defTabSz="457200">
      <a:defRPr sz="3200">
        <a:latin typeface="+mn-lt"/>
        <a:ea typeface="+mn-ea"/>
        <a:cs typeface="+mn-cs"/>
        <a:sym typeface="Gill Sans"/>
      </a:defRPr>
    </a:lvl7pPr>
    <a:lvl8pPr indent="1879600" algn="ctr" defTabSz="457200">
      <a:defRPr sz="3200">
        <a:latin typeface="+mn-lt"/>
        <a:ea typeface="+mn-ea"/>
        <a:cs typeface="+mn-cs"/>
        <a:sym typeface="Gill Sans"/>
      </a:defRPr>
    </a:lvl8pPr>
    <a:lvl9pPr indent="2146300" algn="ctr" defTabSz="457200">
      <a:defRPr sz="3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Relationship Id="rId77" Type="http://schemas.openxmlformats.org/officeDocument/2006/relationships/slide" Target="slides/slide70.xml"/><Relationship Id="rId78" Type="http://schemas.openxmlformats.org/officeDocument/2006/relationships/slide" Target="slides/slide71.xml"/><Relationship Id="rId79" Type="http://schemas.openxmlformats.org/officeDocument/2006/relationships/slide" Target="slides/slide72.xml"/><Relationship Id="rId80" Type="http://schemas.openxmlformats.org/officeDocument/2006/relationships/slide" Target="slides/slide73.xml"/><Relationship Id="rId81" Type="http://schemas.openxmlformats.org/officeDocument/2006/relationships/slide" Target="slides/slide74.xml"/><Relationship Id="rId82" Type="http://schemas.openxmlformats.org/officeDocument/2006/relationships/slide" Target="slides/slide75.xml"/><Relationship Id="rId83" Type="http://schemas.openxmlformats.org/officeDocument/2006/relationships/slide" Target="slides/slide76.xml"/><Relationship Id="rId84" Type="http://schemas.openxmlformats.org/officeDocument/2006/relationships/slide" Target="slides/slide77.xml"/><Relationship Id="rId85" Type="http://schemas.openxmlformats.org/officeDocument/2006/relationships/slide" Target="slides/slide78.xml"/><Relationship Id="rId86" Type="http://schemas.openxmlformats.org/officeDocument/2006/relationships/slide" Target="slides/slide79.xml"/><Relationship Id="rId87" Type="http://schemas.openxmlformats.org/officeDocument/2006/relationships/slide" Target="slides/slide80.xml"/><Relationship Id="rId88" Type="http://schemas.openxmlformats.org/officeDocument/2006/relationships/slide" Target="slides/slide81.xml"/><Relationship Id="rId89" Type="http://schemas.openxmlformats.org/officeDocument/2006/relationships/slide" Target="slides/slide82.xml"/><Relationship Id="rId90" Type="http://schemas.openxmlformats.org/officeDocument/2006/relationships/slide" Target="slides/slide83.xml"/><Relationship Id="rId91" Type="http://schemas.openxmlformats.org/officeDocument/2006/relationships/slide" Target="slides/slide84.xml"/><Relationship Id="rId92" Type="http://schemas.openxmlformats.org/officeDocument/2006/relationships/slide" Target="slides/slide85.xml"/><Relationship Id="rId93" Type="http://schemas.openxmlformats.org/officeDocument/2006/relationships/slide" Target="slides/slide86.xml"/><Relationship Id="rId94" Type="http://schemas.openxmlformats.org/officeDocument/2006/relationships/slide" Target="slides/slide87.xml"/><Relationship Id="rId95" Type="http://schemas.openxmlformats.org/officeDocument/2006/relationships/slide" Target="slides/slide88.xml"/><Relationship Id="rId96" Type="http://schemas.openxmlformats.org/officeDocument/2006/relationships/slide" Target="slides/slide89.xml"/><Relationship Id="rId97" Type="http://schemas.openxmlformats.org/officeDocument/2006/relationships/slide" Target="slides/slide90.xml"/><Relationship Id="rId98" Type="http://schemas.openxmlformats.org/officeDocument/2006/relationships/slide" Target="slides/slide91.xml"/><Relationship Id="rId99" Type="http://schemas.openxmlformats.org/officeDocument/2006/relationships/slide" Target="slides/slide92.xml"/><Relationship Id="rId100" Type="http://schemas.openxmlformats.org/officeDocument/2006/relationships/slide" Target="slides/slide93.xml"/><Relationship Id="rId101" Type="http://schemas.openxmlformats.org/officeDocument/2006/relationships/slide" Target="slides/slide94.xml"/><Relationship Id="rId102" Type="http://schemas.openxmlformats.org/officeDocument/2006/relationships/slide" Target="slides/slide95.xml"/><Relationship Id="rId103" Type="http://schemas.openxmlformats.org/officeDocument/2006/relationships/slide" Target="slides/slide96.xml"/><Relationship Id="rId104" Type="http://schemas.openxmlformats.org/officeDocument/2006/relationships/slide" Target="slides/slide97.xml"/><Relationship Id="rId105" Type="http://schemas.openxmlformats.org/officeDocument/2006/relationships/slide" Target="slides/slide98.xml"/><Relationship Id="rId106" Type="http://schemas.openxmlformats.org/officeDocument/2006/relationships/slide" Target="slides/slide9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3" name="Shape 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Textebene 1</a:t>
            </a:r>
            <a:endParaRPr sz="2600"/>
          </a:p>
          <a:p>
            <a:pPr lvl="1">
              <a:defRPr sz="1800"/>
            </a:pPr>
            <a:r>
              <a:rPr sz="2600"/>
              <a:t>Textebene 2</a:t>
            </a:r>
            <a:endParaRPr sz="2600"/>
          </a:p>
          <a:p>
            <a:pPr lvl="2">
              <a:defRPr sz="1800"/>
            </a:pPr>
            <a:r>
              <a:rPr sz="2600"/>
              <a:t>Textebene 3</a:t>
            </a:r>
            <a:endParaRPr sz="2600"/>
          </a:p>
          <a:p>
            <a:pPr lvl="3">
              <a:defRPr sz="1800"/>
            </a:pPr>
            <a:r>
              <a:rPr sz="2600"/>
              <a:t>Textebene 4</a:t>
            </a:r>
            <a:endParaRPr sz="2600"/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Textebene 1</a:t>
            </a:r>
            <a:endParaRPr sz="2600"/>
          </a:p>
          <a:p>
            <a:pPr lvl="1">
              <a:defRPr sz="1800"/>
            </a:pPr>
            <a:r>
              <a:rPr sz="2600"/>
              <a:t>Textebene 2</a:t>
            </a:r>
            <a:endParaRPr sz="2600"/>
          </a:p>
          <a:p>
            <a:pPr lvl="2">
              <a:defRPr sz="1800"/>
            </a:pPr>
            <a:r>
              <a:rPr sz="2600"/>
              <a:t>Textebene 3</a:t>
            </a:r>
            <a:endParaRPr sz="2600"/>
          </a:p>
          <a:p>
            <a:pPr lvl="3">
              <a:defRPr sz="1800"/>
            </a:pPr>
            <a:r>
              <a:rPr sz="2600"/>
              <a:t>Textebene 4</a:t>
            </a:r>
            <a:endParaRPr sz="2600"/>
          </a:p>
          <a:p>
            <a:pPr lvl="4">
              <a:defRPr sz="1800"/>
            </a:pPr>
            <a:r>
              <a:rPr sz="26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41" name="Shape 41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>
              <a:spcBef>
                <a:spcPts val="3700"/>
              </a:spcBef>
            </a:lvl1pPr>
            <a:lvl2pPr>
              <a:spcBef>
                <a:spcPts val="3700"/>
              </a:spcBef>
            </a:lvl2pPr>
            <a:lvl3pPr>
              <a:spcBef>
                <a:spcPts val="3700"/>
              </a:spcBef>
            </a:lvl3pPr>
            <a:lvl4pPr>
              <a:spcBef>
                <a:spcPts val="3700"/>
              </a:spcBef>
            </a:lvl4pPr>
            <a:lvl5pPr>
              <a:spcBef>
                <a:spcPts val="3700"/>
              </a:spcBef>
            </a:lvl5pPr>
          </a:lstStyle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spd="med" advClick="1"/>
  <p:txStyles>
    <p:titleStyle>
      <a:lvl1pPr algn="ctr" defTabSz="457200">
        <a:defRPr sz="6400">
          <a:latin typeface="+mn-lt"/>
          <a:ea typeface="+mn-ea"/>
          <a:cs typeface="+mn-cs"/>
          <a:sym typeface="Gill Sans"/>
        </a:defRPr>
      </a:lvl1pPr>
      <a:lvl2pPr indent="228600" algn="ctr" defTabSz="457200">
        <a:defRPr sz="6400">
          <a:latin typeface="+mn-lt"/>
          <a:ea typeface="+mn-ea"/>
          <a:cs typeface="+mn-cs"/>
          <a:sym typeface="Gill Sans"/>
        </a:defRPr>
      </a:lvl2pPr>
      <a:lvl3pPr indent="457200" algn="ctr" defTabSz="457200">
        <a:defRPr sz="6400">
          <a:latin typeface="+mn-lt"/>
          <a:ea typeface="+mn-ea"/>
          <a:cs typeface="+mn-cs"/>
          <a:sym typeface="Gill Sans"/>
        </a:defRPr>
      </a:lvl3pPr>
      <a:lvl4pPr indent="685800" algn="ctr" defTabSz="457200">
        <a:defRPr sz="6400">
          <a:latin typeface="+mn-lt"/>
          <a:ea typeface="+mn-ea"/>
          <a:cs typeface="+mn-cs"/>
          <a:sym typeface="Gill Sans"/>
        </a:defRPr>
      </a:lvl4pPr>
      <a:lvl5pPr indent="914400" algn="ctr" defTabSz="457200">
        <a:defRPr sz="6400">
          <a:latin typeface="+mn-lt"/>
          <a:ea typeface="+mn-ea"/>
          <a:cs typeface="+mn-cs"/>
          <a:sym typeface="Gill Sans"/>
        </a:defRPr>
      </a:lvl5pPr>
      <a:lvl6pPr indent="1143000" algn="ctr" defTabSz="457200">
        <a:defRPr sz="6400">
          <a:latin typeface="+mn-lt"/>
          <a:ea typeface="+mn-ea"/>
          <a:cs typeface="+mn-cs"/>
          <a:sym typeface="Gill Sans"/>
        </a:defRPr>
      </a:lvl6pPr>
      <a:lvl7pPr indent="1371600" algn="ctr" defTabSz="457200">
        <a:defRPr sz="6400">
          <a:latin typeface="+mn-lt"/>
          <a:ea typeface="+mn-ea"/>
          <a:cs typeface="+mn-cs"/>
          <a:sym typeface="Gill Sans"/>
        </a:defRPr>
      </a:lvl7pPr>
      <a:lvl8pPr indent="1600200" algn="ctr" defTabSz="457200">
        <a:defRPr sz="6400">
          <a:latin typeface="+mn-lt"/>
          <a:ea typeface="+mn-ea"/>
          <a:cs typeface="+mn-cs"/>
          <a:sym typeface="Gill Sans"/>
        </a:defRPr>
      </a:lvl8pPr>
      <a:lvl9pPr indent="1828800" algn="ctr" defTabSz="457200">
        <a:defRPr sz="6400">
          <a:latin typeface="+mn-lt"/>
          <a:ea typeface="+mn-ea"/>
          <a:cs typeface="+mn-cs"/>
          <a:sym typeface="Gill Sans"/>
        </a:defRPr>
      </a:lvl9pPr>
    </p:titleStyle>
    <p:bodyStyle>
      <a:lvl1pPr marL="698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1pPr>
      <a:lvl2pPr marL="1041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2pPr>
      <a:lvl3pPr marL="13843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3pPr>
      <a:lvl4pPr marL="17399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4pPr>
      <a:lvl5pPr marL="20828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5pPr>
      <a:lvl6pPr marL="24257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6pPr>
      <a:lvl7pPr marL="27686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7pPr>
      <a:lvl8pPr marL="3111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8pPr>
      <a:lvl9pPr marL="3454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.tif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24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3" Type="http://schemas.openxmlformats.org/officeDocument/2006/relationships/image" Target="../media/image26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"/><Relationship Id="rId3" Type="http://schemas.openxmlformats.org/officeDocument/2006/relationships/image" Target="../media/image49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/Relationships>
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/Relationships>
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
</file>

<file path=ppt/slides/_rels/slide6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
</file>

<file path=ppt/slides/_rels/slide6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
</file>

<file path=ppt/slides/_rels/slide6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
</file>

<file path=ppt/slides/_rels/slide6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7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/Relationships>

</file>

<file path=ppt/slides/_rels/slide7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
</file>

<file path=ppt/slides/_rels/slide8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
</file>

<file path=ppt/slides/_rels/slide8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7" Type="http://schemas.openxmlformats.org/officeDocument/2006/relationships/image" Target="../media/image83.png"/></Relationships>

</file>

<file path=ppt/slides/_rels/slide8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4.png"/></Relationships>

</file>

<file path=ppt/slides/_rels/slide8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4.png"/></Relationships>

</file>

<file path=ppt/slides/_rels/slide8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9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Relationship Id="rId4" Type="http://schemas.openxmlformats.org/officeDocument/2006/relationships/image" Target="../media/image87.png"/></Relationships>

</file>

<file path=ppt/slides/_rels/slide9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/Relationships>

</file>

<file path=ppt/slides/_rels/slide9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/Relationships>

</file>

<file path=ppt/slides/_rels/slide9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5114870" y="1989587"/>
            <a:ext cx="294414" cy="131404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" name="Shape 46"/>
          <p:cNvSpPr/>
          <p:nvPr/>
        </p:nvSpPr>
        <p:spPr>
          <a:xfrm>
            <a:off x="5121220" y="1263892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4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7016" y="5254186"/>
            <a:ext cx="5499101" cy="15748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/>
          <p:nvPr/>
        </p:nvSpPr>
        <p:spPr>
          <a:xfrm flipV="1">
            <a:off x="3674115" y="3912389"/>
            <a:ext cx="118274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" name="Shape 49"/>
          <p:cNvSpPr/>
          <p:nvPr/>
        </p:nvSpPr>
        <p:spPr>
          <a:xfrm>
            <a:off x="5268427" y="930369"/>
            <a:ext cx="1" cy="16321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" name="Shape 50"/>
          <p:cNvSpPr/>
          <p:nvPr/>
        </p:nvSpPr>
        <p:spPr>
          <a:xfrm flipH="1">
            <a:off x="2922873" y="912738"/>
            <a:ext cx="1" cy="164584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53" name="Group 53"/>
          <p:cNvGrpSpPr/>
          <p:nvPr/>
        </p:nvGrpSpPr>
        <p:grpSpPr>
          <a:xfrm>
            <a:off x="2479648" y="3555020"/>
            <a:ext cx="1207652" cy="714739"/>
            <a:chOff x="0" y="23448"/>
            <a:chExt cx="1207650" cy="714737"/>
          </a:xfrm>
        </p:grpSpPr>
        <p:sp>
          <p:nvSpPr>
            <p:cNvPr id="51" name="Shape 51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2" name="Shape 52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</p:grpSp>
      <p:sp>
        <p:nvSpPr>
          <p:cNvPr id="54" name="Shape 54"/>
          <p:cNvSpPr/>
          <p:nvPr/>
        </p:nvSpPr>
        <p:spPr>
          <a:xfrm>
            <a:off x="2775667" y="1375731"/>
            <a:ext cx="294414" cy="7198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" name="Shape 55"/>
          <p:cNvSpPr/>
          <p:nvPr/>
        </p:nvSpPr>
        <p:spPr>
          <a:xfrm flipH="1">
            <a:off x="2609967" y="926395"/>
            <a:ext cx="1090861" cy="1090862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" name="Shape 56"/>
          <p:cNvSpPr/>
          <p:nvPr/>
        </p:nvSpPr>
        <p:spPr>
          <a:xfrm flipH="1">
            <a:off x="1284962" y="915545"/>
            <a:ext cx="1" cy="1648003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" name="Shape 57"/>
          <p:cNvSpPr/>
          <p:nvPr/>
        </p:nvSpPr>
        <p:spPr>
          <a:xfrm flipV="1">
            <a:off x="1284947" y="920960"/>
            <a:ext cx="162524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" name="Shape 58"/>
          <p:cNvSpPr/>
          <p:nvPr/>
        </p:nvSpPr>
        <p:spPr>
          <a:xfrm flipV="1">
            <a:off x="1284948" y="2558132"/>
            <a:ext cx="3990839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" name="Shape 59"/>
          <p:cNvSpPr/>
          <p:nvPr/>
        </p:nvSpPr>
        <p:spPr>
          <a:xfrm>
            <a:off x="955084" y="1392037"/>
            <a:ext cx="659758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0" name="Shape 60"/>
          <p:cNvSpPr/>
          <p:nvPr/>
        </p:nvSpPr>
        <p:spPr>
          <a:xfrm>
            <a:off x="1131405" y="1559585"/>
            <a:ext cx="307114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=</a:t>
            </a:r>
          </a:p>
        </p:txBody>
      </p:sp>
      <p:sp>
        <p:nvSpPr>
          <p:cNvPr id="61" name="Shape 61"/>
          <p:cNvSpPr/>
          <p:nvPr/>
        </p:nvSpPr>
        <p:spPr>
          <a:xfrm>
            <a:off x="1546443" y="780625"/>
            <a:ext cx="571329" cy="28883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2" name="Shape 62"/>
          <p:cNvSpPr/>
          <p:nvPr/>
        </p:nvSpPr>
        <p:spPr>
          <a:xfrm>
            <a:off x="1621598" y="716597"/>
            <a:ext cx="853293" cy="487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</a:p>
        </p:txBody>
      </p:sp>
      <p:sp>
        <p:nvSpPr>
          <p:cNvPr id="63" name="Shape 63"/>
          <p:cNvSpPr/>
          <p:nvPr/>
        </p:nvSpPr>
        <p:spPr>
          <a:xfrm>
            <a:off x="461723" y="1478836"/>
            <a:ext cx="751392" cy="62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6117"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64" name="Shape 64"/>
          <p:cNvSpPr/>
          <p:nvPr/>
        </p:nvSpPr>
        <p:spPr>
          <a:xfrm flipV="1">
            <a:off x="3695903" y="934705"/>
            <a:ext cx="158151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3718450" y="1478836"/>
            <a:ext cx="751392" cy="62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66" name="Shape 66"/>
          <p:cNvSpPr/>
          <p:nvPr/>
        </p:nvSpPr>
        <p:spPr>
          <a:xfrm>
            <a:off x="4925848" y="1369129"/>
            <a:ext cx="659758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7" name="Shape 67"/>
          <p:cNvSpPr/>
          <p:nvPr/>
        </p:nvSpPr>
        <p:spPr>
          <a:xfrm flipH="1">
            <a:off x="894202" y="1216834"/>
            <a:ext cx="527" cy="104543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8" name="Shape 68"/>
          <p:cNvSpPr/>
          <p:nvPr/>
        </p:nvSpPr>
        <p:spPr>
          <a:xfrm flipH="1">
            <a:off x="4256522" y="1223707"/>
            <a:ext cx="527" cy="1045429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9" name="Shape 69"/>
          <p:cNvSpPr/>
          <p:nvPr/>
        </p:nvSpPr>
        <p:spPr>
          <a:xfrm>
            <a:off x="5102170" y="1533102"/>
            <a:ext cx="345214" cy="38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grpSp>
        <p:nvGrpSpPr>
          <p:cNvPr id="72" name="Group 72"/>
          <p:cNvGrpSpPr/>
          <p:nvPr/>
        </p:nvGrpSpPr>
        <p:grpSpPr>
          <a:xfrm>
            <a:off x="4843673" y="3557041"/>
            <a:ext cx="1207652" cy="714738"/>
            <a:chOff x="0" y="23448"/>
            <a:chExt cx="1207650" cy="714737"/>
          </a:xfrm>
        </p:grpSpPr>
        <p:sp>
          <p:nvSpPr>
            <p:cNvPr id="70" name="Shape 70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1" name="Shape 71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Motor</a:t>
              </a:r>
            </a:p>
          </p:txBody>
        </p:sp>
      </p:grpSp>
      <p:sp>
        <p:nvSpPr>
          <p:cNvPr id="73" name="Shape 73"/>
          <p:cNvSpPr/>
          <p:nvPr/>
        </p:nvSpPr>
        <p:spPr>
          <a:xfrm flipV="1">
            <a:off x="1863510" y="3912389"/>
            <a:ext cx="6473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" name="Shape 74"/>
          <p:cNvSpPr/>
          <p:nvPr/>
        </p:nvSpPr>
        <p:spPr>
          <a:xfrm flipV="1">
            <a:off x="6016914" y="3926134"/>
            <a:ext cx="6473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" name="Shape 75"/>
          <p:cNvSpPr/>
          <p:nvPr/>
        </p:nvSpPr>
        <p:spPr>
          <a:xfrm>
            <a:off x="1087007" y="3468921"/>
            <a:ext cx="12989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76" name="Shape 76"/>
          <p:cNvSpPr/>
          <p:nvPr/>
        </p:nvSpPr>
        <p:spPr>
          <a:xfrm>
            <a:off x="3491821" y="3468921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77" name="Shape 77"/>
          <p:cNvSpPr/>
          <p:nvPr/>
        </p:nvSpPr>
        <p:spPr>
          <a:xfrm>
            <a:off x="6007452" y="3468921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78" name="Shape 78"/>
          <p:cNvSpPr/>
          <p:nvPr/>
        </p:nvSpPr>
        <p:spPr>
          <a:xfrm>
            <a:off x="1182616" y="3945537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 </a:t>
            </a:r>
          </a:p>
        </p:txBody>
      </p:sp>
      <p:sp>
        <p:nvSpPr>
          <p:cNvPr id="79" name="Shape 79"/>
          <p:cNvSpPr/>
          <p:nvPr/>
        </p:nvSpPr>
        <p:spPr>
          <a:xfrm>
            <a:off x="5720857" y="1607134"/>
            <a:ext cx="662741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0" name="Shape 80"/>
          <p:cNvSpPr/>
          <p:nvPr/>
        </p:nvSpPr>
        <p:spPr>
          <a:xfrm>
            <a:off x="6417984" y="1559878"/>
            <a:ext cx="76483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" name="Group 419"/>
          <p:cNvGrpSpPr/>
          <p:nvPr/>
        </p:nvGrpSpPr>
        <p:grpSpPr>
          <a:xfrm>
            <a:off x="50906" y="982230"/>
            <a:ext cx="10058188" cy="3928544"/>
            <a:chOff x="0" y="0"/>
            <a:chExt cx="10058187" cy="3928542"/>
          </a:xfrm>
        </p:grpSpPr>
        <p:sp>
          <p:nvSpPr>
            <p:cNvPr id="374" name="Shape 374"/>
            <p:cNvSpPr/>
            <p:nvPr/>
          </p:nvSpPr>
          <p:spPr>
            <a:xfrm flipV="1">
              <a:off x="6187730" y="1226710"/>
              <a:ext cx="61423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75" name="Shape 375"/>
            <p:cNvSpPr/>
            <p:nvPr/>
          </p:nvSpPr>
          <p:spPr>
            <a:xfrm>
              <a:off x="5322854" y="869341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6" name="Shape 376"/>
            <p:cNvSpPr/>
            <p:nvPr/>
          </p:nvSpPr>
          <p:spPr>
            <a:xfrm>
              <a:off x="5135500" y="1577336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  <p:sp>
          <p:nvSpPr>
            <p:cNvPr id="377" name="Shape 377"/>
            <p:cNvSpPr/>
            <p:nvPr/>
          </p:nvSpPr>
          <p:spPr>
            <a:xfrm>
              <a:off x="6806955" y="877354"/>
              <a:ext cx="1198488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8" name="Shape 378"/>
            <p:cNvSpPr/>
            <p:nvPr/>
          </p:nvSpPr>
          <p:spPr>
            <a:xfrm flipV="1">
              <a:off x="4806100" y="1228809"/>
              <a:ext cx="51720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79" name="Shape 379"/>
            <p:cNvSpPr/>
            <p:nvPr/>
          </p:nvSpPr>
          <p:spPr>
            <a:xfrm flipV="1">
              <a:off x="8022867" y="1246447"/>
              <a:ext cx="910504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80" name="Shape 380"/>
            <p:cNvSpPr/>
            <p:nvPr/>
          </p:nvSpPr>
          <p:spPr>
            <a:xfrm>
              <a:off x="0" y="1071902"/>
              <a:ext cx="1298983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Sollwert</a:t>
              </a:r>
            </a:p>
          </p:txBody>
        </p:sp>
        <p:sp>
          <p:nvSpPr>
            <p:cNvPr id="381" name="Shape 381"/>
            <p:cNvSpPr/>
            <p:nvPr/>
          </p:nvSpPr>
          <p:spPr>
            <a:xfrm>
              <a:off x="6239860" y="871960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382" name="Shape 382"/>
            <p:cNvSpPr/>
            <p:nvPr/>
          </p:nvSpPr>
          <p:spPr>
            <a:xfrm>
              <a:off x="8759205" y="876569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Regelgröße (Istwert)</a:t>
              </a:r>
            </a:p>
          </p:txBody>
        </p:sp>
        <p:sp>
          <p:nvSpPr>
            <p:cNvPr id="383" name="Shape 383"/>
            <p:cNvSpPr/>
            <p:nvPr/>
          </p:nvSpPr>
          <p:spPr>
            <a:xfrm>
              <a:off x="7410780" y="447548"/>
              <a:ext cx="1" cy="43483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84" name="Shape 384"/>
            <p:cNvSpPr/>
            <p:nvPr/>
          </p:nvSpPr>
          <p:spPr>
            <a:xfrm>
              <a:off x="6733071" y="99587"/>
              <a:ext cx="1355419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Störgröße</a:t>
              </a:r>
            </a:p>
          </p:txBody>
        </p:sp>
        <p:sp>
          <p:nvSpPr>
            <p:cNvPr id="385" name="Shape 385"/>
            <p:cNvSpPr/>
            <p:nvPr/>
          </p:nvSpPr>
          <p:spPr>
            <a:xfrm>
              <a:off x="3794399" y="1579019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386" name="Shape 386"/>
            <p:cNvSpPr/>
            <p:nvPr/>
          </p:nvSpPr>
          <p:spPr>
            <a:xfrm>
              <a:off x="2959665" y="112623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87" name="Shape 387"/>
            <p:cNvSpPr/>
            <p:nvPr/>
          </p:nvSpPr>
          <p:spPr>
            <a:xfrm>
              <a:off x="3113498" y="1246200"/>
              <a:ext cx="207486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  <p:sp>
          <p:nvSpPr>
            <p:cNvPr id="388" name="Shape 388"/>
            <p:cNvSpPr/>
            <p:nvPr/>
          </p:nvSpPr>
          <p:spPr>
            <a:xfrm flipV="1">
              <a:off x="2478273" y="1246200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89" name="Shape 389"/>
            <p:cNvSpPr/>
            <p:nvPr/>
          </p:nvSpPr>
          <p:spPr>
            <a:xfrm flipV="1">
              <a:off x="3209297" y="1246200"/>
              <a:ext cx="75139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90" name="Shape 390"/>
            <p:cNvSpPr/>
            <p:nvPr/>
          </p:nvSpPr>
          <p:spPr>
            <a:xfrm flipH="1" flipV="1">
              <a:off x="8487643" y="1251571"/>
              <a:ext cx="1" cy="186105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91" name="Shape 391"/>
            <p:cNvSpPr/>
            <p:nvPr/>
          </p:nvSpPr>
          <p:spPr>
            <a:xfrm flipH="1" flipV="1">
              <a:off x="3089992" y="1368825"/>
              <a:ext cx="1" cy="175907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92" name="Shape 392"/>
            <p:cNvSpPr/>
            <p:nvPr/>
          </p:nvSpPr>
          <p:spPr>
            <a:xfrm flipH="1">
              <a:off x="6194181" y="3108744"/>
              <a:ext cx="228999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93" name="Shape 393"/>
            <p:cNvSpPr/>
            <p:nvPr/>
          </p:nvSpPr>
          <p:spPr>
            <a:xfrm>
              <a:off x="8440968" y="1195203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4" name="Shape 394"/>
            <p:cNvSpPr/>
            <p:nvPr/>
          </p:nvSpPr>
          <p:spPr>
            <a:xfrm>
              <a:off x="2935502" y="3317288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Rückführ-größe</a:t>
              </a:r>
            </a:p>
          </p:txBody>
        </p:sp>
        <p:sp>
          <p:nvSpPr>
            <p:cNvPr id="395" name="Shape 395"/>
            <p:cNvSpPr/>
            <p:nvPr/>
          </p:nvSpPr>
          <p:spPr>
            <a:xfrm>
              <a:off x="3297590" y="882381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e</a:t>
              </a:r>
            </a:p>
          </p:txBody>
        </p:sp>
        <p:sp>
          <p:nvSpPr>
            <p:cNvPr id="396" name="Shape 396"/>
            <p:cNvSpPr/>
            <p:nvPr/>
          </p:nvSpPr>
          <p:spPr>
            <a:xfrm>
              <a:off x="6708950" y="1575237"/>
              <a:ext cx="1394497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397" name="Shape 397"/>
            <p:cNvSpPr/>
            <p:nvPr/>
          </p:nvSpPr>
          <p:spPr>
            <a:xfrm>
              <a:off x="7434881" y="485296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z</a:t>
              </a:r>
            </a:p>
          </p:txBody>
        </p:sp>
        <p:sp>
          <p:nvSpPr>
            <p:cNvPr id="398" name="Shape 398"/>
            <p:cNvSpPr/>
            <p:nvPr/>
          </p:nvSpPr>
          <p:spPr>
            <a:xfrm>
              <a:off x="3959117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9" name="Shape 399"/>
            <p:cNvSpPr/>
            <p:nvPr/>
          </p:nvSpPr>
          <p:spPr>
            <a:xfrm>
              <a:off x="8226956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400" name="Shape 400"/>
            <p:cNvSpPr/>
            <p:nvPr/>
          </p:nvSpPr>
          <p:spPr>
            <a:xfrm>
              <a:off x="4742660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401" name="Shape 401"/>
            <p:cNvSpPr/>
            <p:nvPr/>
          </p:nvSpPr>
          <p:spPr>
            <a:xfrm>
              <a:off x="2451037" y="869472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w</a:t>
              </a:r>
            </a:p>
          </p:txBody>
        </p:sp>
        <p:sp>
          <p:nvSpPr>
            <p:cNvPr id="402" name="Shape 402"/>
            <p:cNvSpPr/>
            <p:nvPr/>
          </p:nvSpPr>
          <p:spPr>
            <a:xfrm>
              <a:off x="1589240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3" name="Shape 403"/>
            <p:cNvSpPr/>
            <p:nvPr/>
          </p:nvSpPr>
          <p:spPr>
            <a:xfrm>
              <a:off x="1323815" y="1592171"/>
              <a:ext cx="1394496" cy="727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Führungs-filter</a:t>
              </a:r>
            </a:p>
          </p:txBody>
        </p:sp>
        <p:sp>
          <p:nvSpPr>
            <p:cNvPr id="404" name="Shape 404"/>
            <p:cNvSpPr/>
            <p:nvPr/>
          </p:nvSpPr>
          <p:spPr>
            <a:xfrm>
              <a:off x="5314605" y="2774341"/>
              <a:ext cx="877802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5" name="Shape 405"/>
            <p:cNvSpPr/>
            <p:nvPr/>
          </p:nvSpPr>
          <p:spPr>
            <a:xfrm>
              <a:off x="5122780" y="3488704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Sensor</a:t>
              </a:r>
            </a:p>
          </p:txBody>
        </p:sp>
        <p:sp>
          <p:nvSpPr>
            <p:cNvPr id="406" name="Shape 406"/>
            <p:cNvSpPr/>
            <p:nvPr/>
          </p:nvSpPr>
          <p:spPr>
            <a:xfrm flipV="1">
              <a:off x="1190096" y="1251571"/>
              <a:ext cx="40992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07" name="Shape 407"/>
            <p:cNvSpPr/>
            <p:nvPr/>
          </p:nvSpPr>
          <p:spPr>
            <a:xfrm>
              <a:off x="1053877" y="873197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v</a:t>
              </a:r>
            </a:p>
          </p:txBody>
        </p:sp>
        <p:sp>
          <p:nvSpPr>
            <p:cNvPr id="408" name="Shape 408"/>
            <p:cNvSpPr/>
            <p:nvPr/>
          </p:nvSpPr>
          <p:spPr>
            <a:xfrm>
              <a:off x="3330005" y="2795130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ȳ</a:t>
              </a:r>
            </a:p>
          </p:txBody>
        </p:sp>
        <p:sp>
          <p:nvSpPr>
            <p:cNvPr id="409" name="Shape 409"/>
            <p:cNvSpPr/>
            <p:nvPr/>
          </p:nvSpPr>
          <p:spPr>
            <a:xfrm flipH="1">
              <a:off x="3092511" y="3126292"/>
              <a:ext cx="2228953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10" name="Shape 410"/>
            <p:cNvSpPr/>
            <p:nvPr/>
          </p:nvSpPr>
          <p:spPr>
            <a:xfrm>
              <a:off x="1902838" y="0"/>
              <a:ext cx="1355418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Führungs-größe</a:t>
              </a:r>
            </a:p>
          </p:txBody>
        </p:sp>
        <p:sp>
          <p:nvSpPr>
            <p:cNvPr id="411" name="Shape 411"/>
            <p:cNvSpPr/>
            <p:nvPr/>
          </p:nvSpPr>
          <p:spPr>
            <a:xfrm>
              <a:off x="2935502" y="0"/>
              <a:ext cx="1298982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Regel-differenz</a:t>
              </a:r>
            </a:p>
          </p:txBody>
        </p:sp>
        <p:sp>
          <p:nvSpPr>
            <p:cNvPr id="412" name="Shape 412"/>
            <p:cNvSpPr/>
            <p:nvPr/>
          </p:nvSpPr>
          <p:spPr>
            <a:xfrm>
              <a:off x="5769628" y="485296"/>
              <a:ext cx="1536778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Stellgröße</a:t>
              </a:r>
            </a:p>
          </p:txBody>
        </p:sp>
        <p:sp>
          <p:nvSpPr>
            <p:cNvPr id="413" name="Shape 413"/>
            <p:cNvSpPr/>
            <p:nvPr/>
          </p:nvSpPr>
          <p:spPr>
            <a:xfrm>
              <a:off x="4458223" y="177893"/>
              <a:ext cx="1078849" cy="6401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Regler-ausgangs-größe</a:t>
              </a:r>
            </a:p>
          </p:txBody>
        </p:sp>
        <p:sp>
          <p:nvSpPr>
            <p:cNvPr id="414" name="Shape 414"/>
            <p:cNvSpPr/>
            <p:nvPr/>
          </p:nvSpPr>
          <p:spPr>
            <a:xfrm>
              <a:off x="4066027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</a:p>
          </p:txBody>
        </p:sp>
        <p:sp>
          <p:nvSpPr>
            <p:cNvPr id="415" name="Shape 415"/>
            <p:cNvSpPr/>
            <p:nvPr/>
          </p:nvSpPr>
          <p:spPr>
            <a:xfrm>
              <a:off x="5433316" y="1010907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S1</a:t>
              </a:r>
            </a:p>
          </p:txBody>
        </p:sp>
        <p:sp>
          <p:nvSpPr>
            <p:cNvPr id="416" name="Shape 416"/>
            <p:cNvSpPr/>
            <p:nvPr/>
          </p:nvSpPr>
          <p:spPr>
            <a:xfrm>
              <a:off x="7058589" y="1010907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S2</a:t>
              </a:r>
            </a:p>
          </p:txBody>
        </p:sp>
        <p:sp>
          <p:nvSpPr>
            <p:cNvPr id="417" name="Shape 417"/>
            <p:cNvSpPr/>
            <p:nvPr/>
          </p:nvSpPr>
          <p:spPr>
            <a:xfrm>
              <a:off x="5433316" y="2907558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S3</a:t>
              </a:r>
            </a:p>
          </p:txBody>
        </p:sp>
        <p:sp>
          <p:nvSpPr>
            <p:cNvPr id="418" name="Shape 418"/>
            <p:cNvSpPr/>
            <p:nvPr/>
          </p:nvSpPr>
          <p:spPr>
            <a:xfrm>
              <a:off x="1680428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S4</a:t>
              </a:r>
            </a:p>
          </p:txBody>
        </p:sp>
      </p:grp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2" name="Shape 422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" name="Shape 423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424" name="Shape 424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5" name="Shape 425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426" name="Shape 426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7" name="Shape 427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8" name="Shape 428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429" name="Shape 429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430" name="Shape 430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431" name="Shape 431"/>
          <p:cNvSpPr/>
          <p:nvPr/>
        </p:nvSpPr>
        <p:spPr>
          <a:xfrm>
            <a:off x="1705761" y="2374459"/>
            <a:ext cx="192088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* e(t)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(k) = K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* e(k)</a:t>
            </a:r>
          </a:p>
        </p:txBody>
      </p:sp>
      <p:sp>
        <p:nvSpPr>
          <p:cNvPr id="432" name="Shape 432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3" name="Shape 433"/>
          <p:cNvSpPr/>
          <p:nvPr/>
        </p:nvSpPr>
        <p:spPr>
          <a:xfrm>
            <a:off x="4929661" y="1907110"/>
            <a:ext cx="4230077" cy="145753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4" name="Shape 434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435" name="Shape 435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436" name="Shape 436"/>
          <p:cNvSpPr/>
          <p:nvPr/>
        </p:nvSpPr>
        <p:spPr>
          <a:xfrm>
            <a:off x="6152748" y="719139"/>
            <a:ext cx="1960156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7" name="Shape 437"/>
          <p:cNvSpPr/>
          <p:nvPr/>
        </p:nvSpPr>
        <p:spPr>
          <a:xfrm>
            <a:off x="6146398" y="964016"/>
            <a:ext cx="197285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 </a:t>
            </a:r>
            <a:r>
              <a:rPr sz="2000"/>
              <a:t>= K</a:t>
            </a:r>
            <a:r>
              <a:rPr baseline="-5999" sz="2000"/>
              <a:t>p</a:t>
            </a:r>
          </a:p>
        </p:txBody>
      </p:sp>
      <p:grpSp>
        <p:nvGrpSpPr>
          <p:cNvPr id="448" name="Group 448"/>
          <p:cNvGrpSpPr/>
          <p:nvPr/>
        </p:nvGrpSpPr>
        <p:grpSpPr>
          <a:xfrm>
            <a:off x="5522624" y="2317879"/>
            <a:ext cx="3220404" cy="938661"/>
            <a:chOff x="0" y="0"/>
            <a:chExt cx="3220403" cy="938659"/>
          </a:xfrm>
        </p:grpSpPr>
        <p:sp>
          <p:nvSpPr>
            <p:cNvPr id="438" name="Shape 438"/>
            <p:cNvSpPr/>
            <p:nvPr/>
          </p:nvSpPr>
          <p:spPr>
            <a:xfrm>
              <a:off x="0" y="0"/>
              <a:ext cx="3220404" cy="929592"/>
            </a:xfrm>
            <a:prstGeom prst="rect">
              <a:avLst/>
            </a:prstGeom>
            <a:solidFill>
              <a:srgbClr val="FFFFFF"/>
            </a:solidFill>
            <a:ln w="635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9" name="Shape 439"/>
            <p:cNvSpPr/>
            <p:nvPr/>
          </p:nvSpPr>
          <p:spPr>
            <a:xfrm flipV="1">
              <a:off x="152048" y="855520"/>
              <a:ext cx="304896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40" name="Shape 440"/>
            <p:cNvSpPr/>
            <p:nvPr/>
          </p:nvSpPr>
          <p:spPr>
            <a:xfrm flipH="1" flipV="1">
              <a:off x="238526" y="2195"/>
              <a:ext cx="1" cy="93646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pic>
          <p:nvPicPr>
            <p:cNvPr id="441" name="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24287">
              <a:off x="217700" y="309832"/>
              <a:ext cx="2917658" cy="58445"/>
            </a:xfrm>
            <a:prstGeom prst="rect">
              <a:avLst/>
            </a:prstGeom>
            <a:effectLst/>
          </p:spPr>
        </p:pic>
        <p:pic>
          <p:nvPicPr>
            <p:cNvPr id="443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0824287">
              <a:off x="22278" y="835780"/>
              <a:ext cx="233485" cy="39481"/>
            </a:xfrm>
            <a:prstGeom prst="rect">
              <a:avLst/>
            </a:prstGeom>
            <a:effectLst/>
          </p:spPr>
        </p:pic>
        <p:pic>
          <p:nvPicPr>
            <p:cNvPr id="445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6224287">
              <a:off x="-5760" y="576651"/>
              <a:ext cx="487193" cy="41273"/>
            </a:xfrm>
            <a:prstGeom prst="rect">
              <a:avLst/>
            </a:prstGeom>
            <a:effectLst/>
          </p:spPr>
        </p:pic>
        <p:sp>
          <p:nvSpPr>
            <p:cNvPr id="447" name="Shape 447"/>
            <p:cNvSpPr/>
            <p:nvPr/>
          </p:nvSpPr>
          <p:spPr>
            <a:xfrm>
              <a:off x="629145" y="142204"/>
              <a:ext cx="365532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000"/>
                <a:t>K</a:t>
              </a:r>
              <a:r>
                <a:rPr baseline="-5999" sz="2000"/>
                <a:t>p</a:t>
              </a:r>
            </a:p>
          </p:txBody>
        </p:sp>
      </p:grpSp>
      <p:pic>
        <p:nvPicPr>
          <p:cNvPr id="449" name="pasted-image.t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22350" y="5279938"/>
            <a:ext cx="7607300" cy="168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2" name="Shape 452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3" name="Shape 453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454" name="Shape 454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5" name="Shape 455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456" name="Shape 456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7" name="Shape 457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58" name="Shape 458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459" name="Shape 459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460" name="Shape 460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461" name="Shape 461"/>
          <p:cNvSpPr/>
          <p:nvPr/>
        </p:nvSpPr>
        <p:spPr>
          <a:xfrm>
            <a:off x="1045361" y="2366618"/>
            <a:ext cx="353526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Ki * ∫e(τ) dτ,		τ = 0 bis t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(k) = Ki * Δt *  Σe(i),  	i = 0, ..., k</a:t>
            </a:r>
          </a:p>
        </p:txBody>
      </p:sp>
      <p:sp>
        <p:nvSpPr>
          <p:cNvPr id="462" name="Shape 462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" name="Shape 463"/>
          <p:cNvSpPr/>
          <p:nvPr/>
        </p:nvSpPr>
        <p:spPr>
          <a:xfrm>
            <a:off x="4929661" y="1912602"/>
            <a:ext cx="4230077" cy="145753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4" name="Shape 464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465" name="Shape 465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466" name="Shape 466"/>
          <p:cNvSpPr/>
          <p:nvPr/>
        </p:nvSpPr>
        <p:spPr>
          <a:xfrm>
            <a:off x="6152749" y="719139"/>
            <a:ext cx="1960155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7" name="Shape 467"/>
          <p:cNvSpPr/>
          <p:nvPr/>
        </p:nvSpPr>
        <p:spPr>
          <a:xfrm>
            <a:off x="6146398" y="964016"/>
            <a:ext cx="197285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  <a:r>
              <a:rPr sz="2000"/>
              <a:t>(s)</a:t>
            </a:r>
            <a:r>
              <a:rPr baseline="-5999" sz="2000"/>
              <a:t> </a:t>
            </a:r>
            <a:r>
              <a:rPr sz="2000"/>
              <a:t>= K</a:t>
            </a:r>
            <a:r>
              <a:rPr baseline="-5999" sz="2000"/>
              <a:t>i </a:t>
            </a:r>
            <a:r>
              <a:rPr sz="2000"/>
              <a:t>/ s</a:t>
            </a:r>
          </a:p>
        </p:txBody>
      </p:sp>
      <p:grpSp>
        <p:nvGrpSpPr>
          <p:cNvPr id="476" name="Group 476"/>
          <p:cNvGrpSpPr/>
          <p:nvPr/>
        </p:nvGrpSpPr>
        <p:grpSpPr>
          <a:xfrm>
            <a:off x="5522624" y="2317879"/>
            <a:ext cx="3220404" cy="938661"/>
            <a:chOff x="0" y="0"/>
            <a:chExt cx="3220403" cy="938659"/>
          </a:xfrm>
        </p:grpSpPr>
        <p:sp>
          <p:nvSpPr>
            <p:cNvPr id="468" name="Shape 468"/>
            <p:cNvSpPr/>
            <p:nvPr/>
          </p:nvSpPr>
          <p:spPr>
            <a:xfrm>
              <a:off x="0" y="0"/>
              <a:ext cx="3220404" cy="929592"/>
            </a:xfrm>
            <a:prstGeom prst="rect">
              <a:avLst/>
            </a:prstGeom>
            <a:solidFill>
              <a:srgbClr val="FFFFFF"/>
            </a:solidFill>
            <a:ln w="635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9" name="Shape 469"/>
            <p:cNvSpPr/>
            <p:nvPr/>
          </p:nvSpPr>
          <p:spPr>
            <a:xfrm flipV="1">
              <a:off x="152048" y="855520"/>
              <a:ext cx="304896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70" name="Shape 470"/>
            <p:cNvSpPr/>
            <p:nvPr/>
          </p:nvSpPr>
          <p:spPr>
            <a:xfrm flipH="1" flipV="1">
              <a:off x="238526" y="2195"/>
              <a:ext cx="1" cy="93646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pic>
          <p:nvPicPr>
            <p:cNvPr id="471" name="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rot="20646779">
              <a:off x="169724" y="492903"/>
              <a:ext cx="2427294" cy="54980"/>
            </a:xfrm>
            <a:prstGeom prst="rect">
              <a:avLst/>
            </a:prstGeom>
            <a:effectLst/>
          </p:spPr>
        </p:pic>
        <p:pic>
          <p:nvPicPr>
            <p:cNvPr id="473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0824287">
              <a:off x="22278" y="835780"/>
              <a:ext cx="233485" cy="39481"/>
            </a:xfrm>
            <a:prstGeom prst="rect">
              <a:avLst/>
            </a:prstGeom>
            <a:effectLst/>
          </p:spPr>
        </p:pic>
        <p:sp>
          <p:nvSpPr>
            <p:cNvPr id="475" name="Shape 475"/>
            <p:cNvSpPr/>
            <p:nvPr/>
          </p:nvSpPr>
          <p:spPr>
            <a:xfrm>
              <a:off x="404064" y="139723"/>
              <a:ext cx="815694" cy="398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2000"/>
                <a:t>K</a:t>
              </a:r>
              <a:r>
                <a:rPr baseline="-5999" sz="2000"/>
                <a:t>i * </a:t>
              </a:r>
              <a:r>
                <a:rPr sz="2000"/>
                <a:t>Δt </a:t>
              </a:r>
            </a:p>
          </p:txBody>
        </p:sp>
      </p:grpSp>
      <p:sp>
        <p:nvSpPr>
          <p:cNvPr id="477" name="Shape 477"/>
          <p:cNvSpPr/>
          <p:nvPr/>
        </p:nvSpPr>
        <p:spPr>
          <a:xfrm flipH="1" flipV="1">
            <a:off x="6909232" y="2633341"/>
            <a:ext cx="1" cy="655619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8" name="Shape 478"/>
          <p:cNvSpPr/>
          <p:nvPr/>
        </p:nvSpPr>
        <p:spPr>
          <a:xfrm flipV="1">
            <a:off x="5654123" y="2842446"/>
            <a:ext cx="1517576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9" name="Shape 479"/>
          <p:cNvSpPr/>
          <p:nvPr/>
        </p:nvSpPr>
        <p:spPr>
          <a:xfrm>
            <a:off x="6836071" y="2837683"/>
            <a:ext cx="36645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 1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roup 484"/>
          <p:cNvGrpSpPr/>
          <p:nvPr/>
        </p:nvGrpSpPr>
        <p:grpSpPr>
          <a:xfrm>
            <a:off x="723900" y="90508"/>
            <a:ext cx="8178770" cy="3082576"/>
            <a:chOff x="0" y="0"/>
            <a:chExt cx="8178768" cy="3082575"/>
          </a:xfrm>
        </p:grpSpPr>
        <p:pic>
          <p:nvPicPr>
            <p:cNvPr id="481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2" name="Shape 482"/>
            <p:cNvSpPr/>
            <p:nvPr/>
          </p:nvSpPr>
          <p:spPr>
            <a:xfrm>
              <a:off x="3890581" y="222007"/>
              <a:ext cx="211776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I-Regler: regelt aus</a:t>
              </a:r>
            </a:p>
          </p:txBody>
        </p:sp>
        <p:sp>
          <p:nvSpPr>
            <p:cNvPr id="483" name="Shape 483"/>
            <p:cNvSpPr/>
            <p:nvPr/>
          </p:nvSpPr>
          <p:spPr>
            <a:xfrm>
              <a:off x="4646215" y="1622313"/>
              <a:ext cx="2996937" cy="1142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Ι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  <p:grpSp>
        <p:nvGrpSpPr>
          <p:cNvPr id="488" name="Group 488"/>
          <p:cNvGrpSpPr/>
          <p:nvPr/>
        </p:nvGrpSpPr>
        <p:grpSpPr>
          <a:xfrm>
            <a:off x="739710" y="3292349"/>
            <a:ext cx="8178770" cy="3082577"/>
            <a:chOff x="0" y="0"/>
            <a:chExt cx="8178768" cy="3082575"/>
          </a:xfrm>
        </p:grpSpPr>
        <p:pic>
          <p:nvPicPr>
            <p:cNvPr id="485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6" name="Shape 486"/>
            <p:cNvSpPr/>
            <p:nvPr/>
          </p:nvSpPr>
          <p:spPr>
            <a:xfrm>
              <a:off x="3579513" y="118965"/>
              <a:ext cx="379062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PI-Regler: regelt schneller aus</a:t>
              </a:r>
            </a:p>
          </p:txBody>
        </p:sp>
        <p:sp>
          <p:nvSpPr>
            <p:cNvPr id="487" name="Shape 487"/>
            <p:cNvSpPr/>
            <p:nvPr/>
          </p:nvSpPr>
          <p:spPr>
            <a:xfrm>
              <a:off x="4588072" y="1883339"/>
              <a:ext cx="2996936" cy="1142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*e(k) +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24 V, 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Ι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0789" y="400946"/>
            <a:ext cx="8458422" cy="3362885"/>
          </a:xfrm>
          <a:prstGeom prst="rect">
            <a:avLst/>
          </a:prstGeom>
          <a:ln w="12700">
            <a:miter lim="400000"/>
          </a:ln>
        </p:spPr>
      </p:pic>
      <p:sp>
        <p:nvSpPr>
          <p:cNvPr id="491" name="Shape 491"/>
          <p:cNvSpPr/>
          <p:nvPr/>
        </p:nvSpPr>
        <p:spPr>
          <a:xfrm>
            <a:off x="4114948" y="649382"/>
            <a:ext cx="2845198" cy="15497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Regelkriterien: </a:t>
            </a:r>
            <a:endParaRPr i="1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1" indent="34290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Regeldifferenz e(k),</a:t>
            </a:r>
            <a:endParaRPr i="1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1" indent="34290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Summenfehler Σ e(i), </a:t>
            </a:r>
            <a:endParaRPr i="1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1" indent="342900" algn="l" defTabSz="1016000">
              <a:lnSpc>
                <a:spcPct val="150000"/>
              </a:lnSpc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Trend e(k) - e(k-1)</a:t>
            </a:r>
          </a:p>
        </p:txBody>
      </p:sp>
      <p:sp>
        <p:nvSpPr>
          <p:cNvPr id="492" name="Shape 492"/>
          <p:cNvSpPr/>
          <p:nvPr/>
        </p:nvSpPr>
        <p:spPr>
          <a:xfrm>
            <a:off x="7992533" y="1510605"/>
            <a:ext cx="961695" cy="5044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976" y="125816"/>
            <a:ext cx="8178770" cy="3082576"/>
          </a:xfrm>
          <a:prstGeom prst="rect">
            <a:avLst/>
          </a:prstGeom>
          <a:ln w="12700">
            <a:miter lim="400000"/>
          </a:ln>
        </p:spPr>
      </p:pic>
      <p:sp>
        <p:nvSpPr>
          <p:cNvPr id="495" name="Shape 495"/>
          <p:cNvSpPr/>
          <p:nvPr/>
        </p:nvSpPr>
        <p:spPr>
          <a:xfrm>
            <a:off x="4632490" y="244782"/>
            <a:ext cx="37906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PI-Regler: regelt schneller aus</a:t>
            </a:r>
          </a:p>
        </p:txBody>
      </p:sp>
      <p:sp>
        <p:nvSpPr>
          <p:cNvPr id="496" name="Shape 496"/>
          <p:cNvSpPr/>
          <p:nvPr/>
        </p:nvSpPr>
        <p:spPr>
          <a:xfrm>
            <a:off x="5641049" y="2009155"/>
            <a:ext cx="2996936" cy="1142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(k) = 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*e(k) + 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* Δt * Σ e(k)</a:t>
            </a:r>
            <a:endParaRPr i="1" sz="16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endParaRPr i="1" sz="16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= 24 V,  K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Ι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*Δt = 3,6 V</a:t>
            </a:r>
            <a:endParaRPr i="1" sz="16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lnSpc>
                <a:spcPct val="120000"/>
              </a:lnSpc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U1(k) =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(k) +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N</a:t>
            </a:r>
          </a:p>
        </p:txBody>
      </p:sp>
      <p:grpSp>
        <p:nvGrpSpPr>
          <p:cNvPr id="500" name="Group 500"/>
          <p:cNvGrpSpPr/>
          <p:nvPr/>
        </p:nvGrpSpPr>
        <p:grpSpPr>
          <a:xfrm>
            <a:off x="1045197" y="3280759"/>
            <a:ext cx="8178770" cy="3082576"/>
            <a:chOff x="0" y="0"/>
            <a:chExt cx="8178768" cy="3082575"/>
          </a:xfrm>
        </p:grpSpPr>
        <p:pic>
          <p:nvPicPr>
            <p:cNvPr id="497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8" name="Shape 498"/>
            <p:cNvSpPr/>
            <p:nvPr/>
          </p:nvSpPr>
          <p:spPr>
            <a:xfrm>
              <a:off x="1099118" y="1159596"/>
              <a:ext cx="5367603" cy="12246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algn="l" defTabSz="1016000">
                <a:lnSpc>
                  <a:spcPct val="20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*e(k) +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 + (Kd / Δt) * (e(k)-e(k-1))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20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24 V, 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V,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/ Δt = 36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20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  <p:sp>
          <p:nvSpPr>
            <p:cNvPr id="499" name="Shape 499"/>
            <p:cNvSpPr/>
            <p:nvPr/>
          </p:nvSpPr>
          <p:spPr>
            <a:xfrm>
              <a:off x="3587292" y="105156"/>
              <a:ext cx="379062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PID-Regler: 3 Parameter zu stellen</a:t>
              </a:r>
            </a:p>
          </p:txBody>
        </p:sp>
      </p:grp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/>
          <p:nvPr/>
        </p:nvSpPr>
        <p:spPr>
          <a:xfrm>
            <a:off x="565183" y="286548"/>
            <a:ext cx="4230077" cy="30873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03" name="Shape 503"/>
          <p:cNvSpPr/>
          <p:nvPr/>
        </p:nvSpPr>
        <p:spPr>
          <a:xfrm flipV="1">
            <a:off x="3092533" y="1436340"/>
            <a:ext cx="5172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4" name="Shape 504"/>
          <p:cNvSpPr/>
          <p:nvPr/>
        </p:nvSpPr>
        <p:spPr>
          <a:xfrm>
            <a:off x="2080832" y="1786550"/>
            <a:ext cx="1198779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505" name="Shape 505"/>
          <p:cNvSpPr/>
          <p:nvPr/>
        </p:nvSpPr>
        <p:spPr>
          <a:xfrm flipV="1">
            <a:off x="1495730" y="1453731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6" name="Shape 506"/>
          <p:cNvSpPr/>
          <p:nvPr/>
        </p:nvSpPr>
        <p:spPr>
          <a:xfrm>
            <a:off x="880416" y="127943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e(t)</a:t>
            </a:r>
          </a:p>
        </p:txBody>
      </p:sp>
      <p:sp>
        <p:nvSpPr>
          <p:cNvPr id="507" name="Shape 507"/>
          <p:cNvSpPr/>
          <p:nvPr/>
        </p:nvSpPr>
        <p:spPr>
          <a:xfrm>
            <a:off x="2245550" y="1101733"/>
            <a:ext cx="869344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08" name="Shape 508"/>
          <p:cNvSpPr/>
          <p:nvPr/>
        </p:nvSpPr>
        <p:spPr>
          <a:xfrm>
            <a:off x="3824959" y="1256671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509" name="Shape 509"/>
          <p:cNvSpPr/>
          <p:nvPr/>
        </p:nvSpPr>
        <p:spPr>
          <a:xfrm>
            <a:off x="485913" y="350009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510" name="Shape 510"/>
          <p:cNvSpPr/>
          <p:nvPr/>
        </p:nvSpPr>
        <p:spPr>
          <a:xfrm>
            <a:off x="3480557" y="348632"/>
            <a:ext cx="1198780" cy="93646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Regler-ausgangs-größe</a:t>
            </a:r>
          </a:p>
        </p:txBody>
      </p:sp>
      <p:sp>
        <p:nvSpPr>
          <p:cNvPr id="511" name="Shape 511"/>
          <p:cNvSpPr/>
          <p:nvPr/>
        </p:nvSpPr>
        <p:spPr>
          <a:xfrm>
            <a:off x="2352460" y="1216420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</a:p>
        </p:txBody>
      </p:sp>
      <p:sp>
        <p:nvSpPr>
          <p:cNvPr id="512" name="Shape 512"/>
          <p:cNvSpPr/>
          <p:nvPr/>
        </p:nvSpPr>
        <p:spPr>
          <a:xfrm>
            <a:off x="4929661" y="286548"/>
            <a:ext cx="4230077" cy="145753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3" name="Shape 513"/>
          <p:cNvSpPr/>
          <p:nvPr/>
        </p:nvSpPr>
        <p:spPr>
          <a:xfrm>
            <a:off x="4929661" y="1912602"/>
            <a:ext cx="4230077" cy="145753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4" name="Shape 514"/>
          <p:cNvSpPr/>
          <p:nvPr/>
        </p:nvSpPr>
        <p:spPr>
          <a:xfrm>
            <a:off x="4923311" y="307675"/>
            <a:ext cx="424277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Übertragungsfunktion</a:t>
            </a:r>
          </a:p>
        </p:txBody>
      </p:sp>
      <p:sp>
        <p:nvSpPr>
          <p:cNvPr id="515" name="Shape 515"/>
          <p:cNvSpPr/>
          <p:nvPr/>
        </p:nvSpPr>
        <p:spPr>
          <a:xfrm>
            <a:off x="4923311" y="1941100"/>
            <a:ext cx="4242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Sprungantwort</a:t>
            </a:r>
          </a:p>
        </p:txBody>
      </p:sp>
      <p:sp>
        <p:nvSpPr>
          <p:cNvPr id="516" name="Shape 516"/>
          <p:cNvSpPr/>
          <p:nvPr/>
        </p:nvSpPr>
        <p:spPr>
          <a:xfrm>
            <a:off x="5487999" y="719139"/>
            <a:ext cx="3289653" cy="9295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7" name="Shape 517"/>
          <p:cNvSpPr/>
          <p:nvPr/>
        </p:nvSpPr>
        <p:spPr>
          <a:xfrm>
            <a:off x="5298326" y="964362"/>
            <a:ext cx="3668999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000"/>
              <a:t>G</a:t>
            </a:r>
            <a:r>
              <a:rPr baseline="-5999" sz="2000"/>
              <a:t>R</a:t>
            </a:r>
            <a:r>
              <a:rPr sz="2000"/>
              <a:t>(s)</a:t>
            </a:r>
            <a:r>
              <a:rPr baseline="-5999" sz="2000"/>
              <a:t> </a:t>
            </a:r>
            <a:r>
              <a:rPr sz="2000"/>
              <a:t>= Kp + K</a:t>
            </a:r>
            <a:r>
              <a:rPr baseline="-5999" sz="2000"/>
              <a:t>i </a:t>
            </a:r>
            <a:r>
              <a:rPr sz="2000"/>
              <a:t>/ s + K</a:t>
            </a:r>
            <a:r>
              <a:rPr baseline="-5999" sz="2000"/>
              <a:t>d</a:t>
            </a:r>
            <a:r>
              <a:rPr sz="2000"/>
              <a:t> s</a:t>
            </a:r>
          </a:p>
        </p:txBody>
      </p:sp>
      <p:sp>
        <p:nvSpPr>
          <p:cNvPr id="518" name="Shape 518"/>
          <p:cNvSpPr/>
          <p:nvPr/>
        </p:nvSpPr>
        <p:spPr>
          <a:xfrm>
            <a:off x="5526390" y="2320074"/>
            <a:ext cx="3212873" cy="927418"/>
          </a:xfrm>
          <a:prstGeom prst="rect">
            <a:avLst/>
          </a:prstGeom>
          <a:solidFill>
            <a:srgbClr val="FFFFFF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19" name="Shape 519"/>
          <p:cNvSpPr/>
          <p:nvPr/>
        </p:nvSpPr>
        <p:spPr>
          <a:xfrm flipV="1">
            <a:off x="5678083" y="3173594"/>
            <a:ext cx="304183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0" name="Shape 520"/>
          <p:cNvSpPr/>
          <p:nvPr/>
        </p:nvSpPr>
        <p:spPr>
          <a:xfrm flipH="1" flipV="1">
            <a:off x="5764359" y="2322264"/>
            <a:ext cx="1" cy="93427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521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20646779">
            <a:off x="5691900" y="2481467"/>
            <a:ext cx="2421706" cy="54941"/>
          </a:xfrm>
          <a:prstGeom prst="rect">
            <a:avLst/>
          </a:prstGeom>
        </p:spPr>
      </p:pic>
      <p:pic>
        <p:nvPicPr>
          <p:cNvPr id="523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0824287">
            <a:off x="5548572" y="3153856"/>
            <a:ext cx="233028" cy="39478"/>
          </a:xfrm>
          <a:prstGeom prst="rect">
            <a:avLst/>
          </a:prstGeom>
        </p:spPr>
      </p:pic>
      <p:sp>
        <p:nvSpPr>
          <p:cNvPr id="525" name="Shape 525"/>
          <p:cNvSpPr/>
          <p:nvPr/>
        </p:nvSpPr>
        <p:spPr>
          <a:xfrm>
            <a:off x="6201071" y="2501768"/>
            <a:ext cx="953738" cy="46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K</a:t>
            </a:r>
            <a:r>
              <a:rPr baseline="-5999" sz="1400"/>
              <a:t>i * </a:t>
            </a:r>
            <a:r>
              <a:rPr sz="1400"/>
              <a:t>Δt </a:t>
            </a:r>
          </a:p>
        </p:txBody>
      </p:sp>
      <p:sp>
        <p:nvSpPr>
          <p:cNvPr id="526" name="Shape 526"/>
          <p:cNvSpPr/>
          <p:nvPr/>
        </p:nvSpPr>
        <p:spPr>
          <a:xfrm flipH="1" flipV="1">
            <a:off x="6902752" y="2497128"/>
            <a:ext cx="1" cy="655619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7" name="Shape 527"/>
          <p:cNvSpPr/>
          <p:nvPr/>
        </p:nvSpPr>
        <p:spPr>
          <a:xfrm flipV="1">
            <a:off x="5654123" y="2842446"/>
            <a:ext cx="1904926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8" name="Shape 528"/>
          <p:cNvSpPr/>
          <p:nvPr/>
        </p:nvSpPr>
        <p:spPr>
          <a:xfrm>
            <a:off x="6788354" y="2847998"/>
            <a:ext cx="36645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 1</a:t>
            </a:r>
          </a:p>
        </p:txBody>
      </p:sp>
      <p:sp>
        <p:nvSpPr>
          <p:cNvPr id="529" name="Shape 529"/>
          <p:cNvSpPr/>
          <p:nvPr/>
        </p:nvSpPr>
        <p:spPr>
          <a:xfrm>
            <a:off x="693248" y="2478983"/>
            <a:ext cx="4242777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(t) =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e(t)   + 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∫e(τ) dτ 	+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de(t)/dt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(k) =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e(k)  + 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* Δt *  Σe(i)	+ 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d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* (e(k)-e(k-1))/Δt</a:t>
            </a:r>
          </a:p>
        </p:txBody>
      </p:sp>
      <p:pic>
        <p:nvPicPr>
          <p:cNvPr id="530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6224287">
            <a:off x="5398184" y="2775008"/>
            <a:ext cx="724554" cy="42951"/>
          </a:xfrm>
          <a:prstGeom prst="rect">
            <a:avLst/>
          </a:prstGeom>
        </p:spPr>
      </p:pic>
      <p:pic>
        <p:nvPicPr>
          <p:cNvPr id="532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5624287">
            <a:off x="5607003" y="2655766"/>
            <a:ext cx="359330" cy="40371"/>
          </a:xfrm>
          <a:prstGeom prst="rect">
            <a:avLst/>
          </a:prstGeom>
        </p:spPr>
      </p:pic>
      <p:sp>
        <p:nvSpPr>
          <p:cNvPr id="534" name="Shape 534"/>
          <p:cNvSpPr/>
          <p:nvPr/>
        </p:nvSpPr>
        <p:spPr>
          <a:xfrm>
            <a:off x="5777823" y="2221452"/>
            <a:ext cx="953738" cy="46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K</a:t>
            </a:r>
            <a:r>
              <a:rPr baseline="-5999" sz="1400"/>
              <a:t>p</a:t>
            </a:r>
            <a:r>
              <a:rPr sz="1400"/>
              <a:t>+K</a:t>
            </a:r>
            <a:r>
              <a:rPr baseline="-5999" sz="1400"/>
              <a:t>d</a:t>
            </a:r>
            <a:r>
              <a:rPr sz="1400"/>
              <a:t>/Δt </a:t>
            </a:r>
          </a:p>
        </p:txBody>
      </p:sp>
      <p:sp>
        <p:nvSpPr>
          <p:cNvPr id="535" name="Shape 535"/>
          <p:cNvSpPr/>
          <p:nvPr/>
        </p:nvSpPr>
        <p:spPr>
          <a:xfrm>
            <a:off x="7255762" y="2592645"/>
            <a:ext cx="953738" cy="46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K</a:t>
            </a:r>
            <a:r>
              <a:rPr baseline="-5999" sz="1400"/>
              <a:t>p</a:t>
            </a:r>
            <a:r>
              <a:rPr sz="1400"/>
              <a:t> </a:t>
            </a:r>
          </a:p>
        </p:txBody>
      </p:sp>
      <p:sp>
        <p:nvSpPr>
          <p:cNvPr id="536" name="Shape 536"/>
          <p:cNvSpPr/>
          <p:nvPr/>
        </p:nvSpPr>
        <p:spPr>
          <a:xfrm flipV="1">
            <a:off x="5654123" y="2452487"/>
            <a:ext cx="220473" cy="1"/>
          </a:xfrm>
          <a:prstGeom prst="line">
            <a:avLst/>
          </a:prstGeom>
          <a:ln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/>
          <p:nvPr/>
        </p:nvSpPr>
        <p:spPr>
          <a:xfrm flipV="1">
            <a:off x="744732" y="1332076"/>
            <a:ext cx="45867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541" name="Group 541"/>
          <p:cNvGrpSpPr/>
          <p:nvPr/>
        </p:nvGrpSpPr>
        <p:grpSpPr>
          <a:xfrm>
            <a:off x="1162816" y="947681"/>
            <a:ext cx="1289440" cy="768792"/>
            <a:chOff x="-156" y="25221"/>
            <a:chExt cx="1289439" cy="768791"/>
          </a:xfrm>
        </p:grpSpPr>
        <p:sp>
          <p:nvSpPr>
            <p:cNvPr id="539" name="Shape 539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40" name="Shape 540"/>
            <p:cNvSpPr/>
            <p:nvPr/>
          </p:nvSpPr>
          <p:spPr>
            <a:xfrm>
              <a:off x="-157" y="173066"/>
              <a:ext cx="1289440" cy="4731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542" name="Shape 542"/>
          <p:cNvSpPr/>
          <p:nvPr/>
        </p:nvSpPr>
        <p:spPr>
          <a:xfrm flipV="1">
            <a:off x="2466294" y="1332076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3" name="Shape 543"/>
          <p:cNvSpPr/>
          <p:nvPr/>
        </p:nvSpPr>
        <p:spPr>
          <a:xfrm>
            <a:off x="341947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544" name="Shape 544"/>
          <p:cNvSpPr/>
          <p:nvPr/>
        </p:nvSpPr>
        <p:spPr>
          <a:xfrm>
            <a:off x="2824613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545" name="Shape 545"/>
          <p:cNvSpPr/>
          <p:nvPr/>
        </p:nvSpPr>
        <p:spPr>
          <a:xfrm>
            <a:off x="140700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546" name="Shape 546"/>
          <p:cNvSpPr/>
          <p:nvPr/>
        </p:nvSpPr>
        <p:spPr>
          <a:xfrm>
            <a:off x="6198153" y="7756001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Sensor</a:t>
            </a:r>
          </a:p>
        </p:txBody>
      </p:sp>
      <p:grpSp>
        <p:nvGrpSpPr>
          <p:cNvPr id="549" name="Group 549"/>
          <p:cNvGrpSpPr/>
          <p:nvPr/>
        </p:nvGrpSpPr>
        <p:grpSpPr>
          <a:xfrm>
            <a:off x="7019606" y="947681"/>
            <a:ext cx="1298983" cy="768792"/>
            <a:chOff x="0" y="25221"/>
            <a:chExt cx="1298982" cy="768791"/>
          </a:xfrm>
        </p:grpSpPr>
        <p:sp>
          <p:nvSpPr>
            <p:cNvPr id="547" name="Shape 547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48" name="Shape 548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550" name="Shape 550"/>
          <p:cNvSpPr/>
          <p:nvPr/>
        </p:nvSpPr>
        <p:spPr>
          <a:xfrm flipV="1">
            <a:off x="8307834" y="1330056"/>
            <a:ext cx="73671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553" name="Group 553"/>
          <p:cNvGrpSpPr/>
          <p:nvPr/>
        </p:nvGrpSpPr>
        <p:grpSpPr>
          <a:xfrm>
            <a:off x="5267006" y="947681"/>
            <a:ext cx="1298983" cy="768792"/>
            <a:chOff x="0" y="25221"/>
            <a:chExt cx="1298982" cy="768791"/>
          </a:xfrm>
        </p:grpSpPr>
        <p:sp>
          <p:nvSpPr>
            <p:cNvPr id="551" name="Shape 551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552" name="Shape 552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554" name="Shape 554"/>
          <p:cNvSpPr/>
          <p:nvPr/>
        </p:nvSpPr>
        <p:spPr>
          <a:xfrm>
            <a:off x="734255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555" name="Shape 555"/>
          <p:cNvSpPr/>
          <p:nvPr/>
        </p:nvSpPr>
        <p:spPr>
          <a:xfrm flipV="1">
            <a:off x="6569397" y="1332076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6" name="Shape 556"/>
          <p:cNvSpPr/>
          <p:nvPr/>
        </p:nvSpPr>
        <p:spPr>
          <a:xfrm>
            <a:off x="5588736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</a:t>
            </a:r>
          </a:p>
        </p:txBody>
      </p:sp>
      <p:sp>
        <p:nvSpPr>
          <p:cNvPr id="557" name="Shape 557"/>
          <p:cNvSpPr/>
          <p:nvPr/>
        </p:nvSpPr>
        <p:spPr>
          <a:xfrm>
            <a:off x="9326381" y="1152408"/>
            <a:ext cx="43677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558" name="Shape 558"/>
          <p:cNvSpPr/>
          <p:nvPr/>
        </p:nvSpPr>
        <p:spPr>
          <a:xfrm>
            <a:off x="6574411" y="955654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559" name="Shape 559"/>
          <p:cNvSpPr/>
          <p:nvPr/>
        </p:nvSpPr>
        <p:spPr>
          <a:xfrm>
            <a:off x="4576150" y="121056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0" name="Shape 560"/>
          <p:cNvSpPr/>
          <p:nvPr/>
        </p:nvSpPr>
        <p:spPr>
          <a:xfrm>
            <a:off x="4791498" y="12547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561" name="Shape 561"/>
          <p:cNvSpPr/>
          <p:nvPr/>
        </p:nvSpPr>
        <p:spPr>
          <a:xfrm flipV="1">
            <a:off x="4143110" y="1335009"/>
            <a:ext cx="436772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2" name="Shape 562"/>
          <p:cNvSpPr/>
          <p:nvPr/>
        </p:nvSpPr>
        <p:spPr>
          <a:xfrm flipV="1">
            <a:off x="4834164" y="1330056"/>
            <a:ext cx="43677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3" name="Shape 563"/>
          <p:cNvSpPr/>
          <p:nvPr/>
        </p:nvSpPr>
        <p:spPr>
          <a:xfrm flipH="1" flipV="1">
            <a:off x="8633442" y="1320313"/>
            <a:ext cx="1" cy="86040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4" name="Shape 564"/>
          <p:cNvSpPr/>
          <p:nvPr/>
        </p:nvSpPr>
        <p:spPr>
          <a:xfrm flipH="1" flipV="1">
            <a:off x="4705540" y="1455738"/>
            <a:ext cx="1" cy="72743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5" name="Shape 565"/>
          <p:cNvSpPr/>
          <p:nvPr/>
        </p:nvSpPr>
        <p:spPr>
          <a:xfrm>
            <a:off x="8581135" y="127797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66" name="Shape 566"/>
          <p:cNvSpPr/>
          <p:nvPr/>
        </p:nvSpPr>
        <p:spPr>
          <a:xfrm>
            <a:off x="4640253" y="95565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567" name="Shape 567"/>
          <p:cNvSpPr/>
          <p:nvPr/>
        </p:nvSpPr>
        <p:spPr>
          <a:xfrm>
            <a:off x="3633742" y="113532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568" name="Shape 568"/>
          <p:cNvSpPr/>
          <p:nvPr/>
        </p:nvSpPr>
        <p:spPr>
          <a:xfrm flipH="1">
            <a:off x="4709751" y="2169332"/>
            <a:ext cx="3921682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9" name="Shape 569"/>
          <p:cNvSpPr/>
          <p:nvPr/>
        </p:nvSpPr>
        <p:spPr>
          <a:xfrm flipH="1" flipV="1">
            <a:off x="3447742" y="467577"/>
            <a:ext cx="1" cy="1801528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/>
          <p:nvPr/>
        </p:nvSpPr>
        <p:spPr>
          <a:xfrm>
            <a:off x="1955906" y="6177400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572" name="Shape 572"/>
          <p:cNvSpPr/>
          <p:nvPr/>
        </p:nvSpPr>
        <p:spPr>
          <a:xfrm flipV="1">
            <a:off x="635537" y="6259472"/>
            <a:ext cx="75139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3" name="Shape 573"/>
          <p:cNvSpPr/>
          <p:nvPr/>
        </p:nvSpPr>
        <p:spPr>
          <a:xfrm>
            <a:off x="1583074" y="681230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74" name="Shape 574"/>
          <p:cNvSpPr/>
          <p:nvPr/>
        </p:nvSpPr>
        <p:spPr>
          <a:xfrm>
            <a:off x="920329" y="559452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grpSp>
        <p:nvGrpSpPr>
          <p:cNvPr id="624" name="Group 624"/>
          <p:cNvGrpSpPr/>
          <p:nvPr/>
        </p:nvGrpSpPr>
        <p:grpSpPr>
          <a:xfrm>
            <a:off x="-145877" y="197653"/>
            <a:ext cx="10482933" cy="4170286"/>
            <a:chOff x="0" y="0"/>
            <a:chExt cx="10482932" cy="4170285"/>
          </a:xfrm>
        </p:grpSpPr>
        <p:grpSp>
          <p:nvGrpSpPr>
            <p:cNvPr id="622" name="Group 622"/>
            <p:cNvGrpSpPr/>
            <p:nvPr/>
          </p:nvGrpSpPr>
          <p:grpSpPr>
            <a:xfrm>
              <a:off x="0" y="0"/>
              <a:ext cx="10482932" cy="4136435"/>
              <a:chOff x="0" y="0"/>
              <a:chExt cx="10482931" cy="4136434"/>
            </a:xfrm>
          </p:grpSpPr>
          <p:sp>
            <p:nvSpPr>
              <p:cNvPr id="575" name="Shape 575"/>
              <p:cNvSpPr/>
              <p:nvPr/>
            </p:nvSpPr>
            <p:spPr>
              <a:xfrm>
                <a:off x="3755981" y="3033264"/>
                <a:ext cx="709707" cy="1319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76" name="Shape 576"/>
              <p:cNvSpPr/>
              <p:nvPr/>
            </p:nvSpPr>
            <p:spPr>
              <a:xfrm>
                <a:off x="7932066" y="1841570"/>
                <a:ext cx="664289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77" name="Shape 577"/>
              <p:cNvSpPr/>
              <p:nvPr/>
            </p:nvSpPr>
            <p:spPr>
              <a:xfrm>
                <a:off x="5577009" y="782514"/>
                <a:ext cx="3199629" cy="1319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78" name="Shape 578"/>
              <p:cNvSpPr/>
              <p:nvPr/>
            </p:nvSpPr>
            <p:spPr>
              <a:xfrm>
                <a:off x="4429870" y="491135"/>
                <a:ext cx="1198489" cy="71473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79" name="Shape 579"/>
              <p:cNvSpPr/>
              <p:nvPr/>
            </p:nvSpPr>
            <p:spPr>
              <a:xfrm>
                <a:off x="459868" y="1786880"/>
                <a:ext cx="509976" cy="359339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>
                    <a:uFillTx/>
                  </a:defRPr>
                </a:pPr>
                <a:r>
                  <a:rPr i="1">
                    <a:uFill>
                      <a:solidFill/>
                    </a:uFill>
                  </a:rPr>
                  <a:t>u</a:t>
                </a:r>
              </a:p>
            </p:txBody>
          </p:sp>
          <p:sp>
            <p:nvSpPr>
              <p:cNvPr id="580" name="Shape 580"/>
              <p:cNvSpPr/>
              <p:nvPr/>
            </p:nvSpPr>
            <p:spPr>
              <a:xfrm>
                <a:off x="5228428" y="1252129"/>
                <a:ext cx="1734302" cy="346639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solidFill>
                      <a:srgbClr val="164F86"/>
                    </a:solidFill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solidFill>
                      <a:srgbClr val="000000"/>
                    </a:solidFill>
                    <a:uFillTx/>
                  </a:defRPr>
                </a:pPr>
                <a:r>
                  <a:rPr i="1" sz="1600">
                    <a:solidFill>
                      <a:srgbClr val="164F86"/>
                    </a:solidFill>
                    <a:uFill>
                      <a:solidFill/>
                    </a:uFill>
                  </a:rPr>
                  <a:t>Zustandsvektor</a:t>
                </a:r>
              </a:p>
            </p:txBody>
          </p:sp>
          <p:sp>
            <p:nvSpPr>
              <p:cNvPr id="581" name="Shape 581"/>
              <p:cNvSpPr/>
              <p:nvPr/>
            </p:nvSpPr>
            <p:spPr>
              <a:xfrm>
                <a:off x="4711387" y="620366"/>
                <a:ext cx="655524" cy="4398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D</a:t>
                </a:r>
              </a:p>
            </p:txBody>
          </p:sp>
          <p:sp>
            <p:nvSpPr>
              <p:cNvPr id="582" name="Shape 582"/>
              <p:cNvSpPr/>
              <p:nvPr/>
            </p:nvSpPr>
            <p:spPr>
              <a:xfrm>
                <a:off x="983138" y="1841570"/>
                <a:ext cx="847932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83" name="Shape 583"/>
              <p:cNvSpPr/>
              <p:nvPr/>
            </p:nvSpPr>
            <p:spPr>
              <a:xfrm>
                <a:off x="4439905" y="1613335"/>
                <a:ext cx="1198488" cy="71473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84" name="Shape 584"/>
              <p:cNvSpPr/>
              <p:nvPr/>
            </p:nvSpPr>
            <p:spPr>
              <a:xfrm>
                <a:off x="4721422" y="1624963"/>
                <a:ext cx="655524" cy="6914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600"/>
                </a:lvl1pPr>
              </a:lstStyle>
              <a:p>
                <a:pPr lvl="0">
                  <a:defRPr sz="1800"/>
                </a:pPr>
                <a:r>
                  <a:rPr sz="2600"/>
                  <a:t>∫</a:t>
                </a:r>
              </a:p>
            </p:txBody>
          </p:sp>
          <p:sp>
            <p:nvSpPr>
              <p:cNvPr id="585" name="Shape 585"/>
              <p:cNvSpPr/>
              <p:nvPr/>
            </p:nvSpPr>
            <p:spPr>
              <a:xfrm>
                <a:off x="4449940" y="2735535"/>
                <a:ext cx="1198488" cy="71473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86" name="Shape 586"/>
              <p:cNvSpPr/>
              <p:nvPr/>
            </p:nvSpPr>
            <p:spPr>
              <a:xfrm>
                <a:off x="4731456" y="2864766"/>
                <a:ext cx="655524" cy="4398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A</a:t>
                </a:r>
              </a:p>
            </p:txBody>
          </p:sp>
          <p:sp>
            <p:nvSpPr>
              <p:cNvPr id="587" name="Shape 587"/>
              <p:cNvSpPr/>
              <p:nvPr/>
            </p:nvSpPr>
            <p:spPr>
              <a:xfrm>
                <a:off x="6749737" y="1613335"/>
                <a:ext cx="1198488" cy="71473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88" name="Shape 588"/>
              <p:cNvSpPr/>
              <p:nvPr/>
            </p:nvSpPr>
            <p:spPr>
              <a:xfrm>
                <a:off x="7031254" y="1742566"/>
                <a:ext cx="655524" cy="4398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C</a:t>
                </a:r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1842206" y="1605117"/>
                <a:ext cx="1198488" cy="714738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0" name="Shape 590"/>
              <p:cNvSpPr/>
              <p:nvPr/>
            </p:nvSpPr>
            <p:spPr>
              <a:xfrm>
                <a:off x="2123723" y="1734348"/>
                <a:ext cx="655524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B</a:t>
                </a:r>
              </a:p>
            </p:txBody>
          </p:sp>
          <p:sp>
            <p:nvSpPr>
              <p:cNvPr id="591" name="Shape 591"/>
              <p:cNvSpPr/>
              <p:nvPr/>
            </p:nvSpPr>
            <p:spPr>
              <a:xfrm>
                <a:off x="3042566" y="1841570"/>
                <a:ext cx="638889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2" name="Shape 592"/>
              <p:cNvSpPr/>
              <p:nvPr/>
            </p:nvSpPr>
            <p:spPr>
              <a:xfrm>
                <a:off x="3912434" y="1841570"/>
                <a:ext cx="541734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3" name="Shape 593"/>
              <p:cNvSpPr/>
              <p:nvPr/>
            </p:nvSpPr>
            <p:spPr>
              <a:xfrm>
                <a:off x="5640265" y="1841570"/>
                <a:ext cx="1103666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4" name="Shape 594"/>
              <p:cNvSpPr/>
              <p:nvPr/>
            </p:nvSpPr>
            <p:spPr>
              <a:xfrm>
                <a:off x="8851928" y="1841570"/>
                <a:ext cx="638889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5" name="Shape 595"/>
              <p:cNvSpPr/>
              <p:nvPr/>
            </p:nvSpPr>
            <p:spPr>
              <a:xfrm>
                <a:off x="1394364" y="719371"/>
                <a:ext cx="3024373" cy="258267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6" name="Shape 596"/>
              <p:cNvSpPr/>
              <p:nvPr/>
            </p:nvSpPr>
            <p:spPr>
              <a:xfrm rot="16200000">
                <a:off x="854906" y="1293122"/>
                <a:ext cx="1108330" cy="1319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7" name="Shape 597"/>
              <p:cNvSpPr/>
              <p:nvPr/>
            </p:nvSpPr>
            <p:spPr>
              <a:xfrm rot="16200000">
                <a:off x="1235752" y="1773090"/>
                <a:ext cx="346638" cy="1192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8" name="Shape 598"/>
              <p:cNvSpPr/>
              <p:nvPr/>
            </p:nvSpPr>
            <p:spPr>
              <a:xfrm>
                <a:off x="1379137" y="814240"/>
                <a:ext cx="359338" cy="744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599" name="Shape 599"/>
              <p:cNvSpPr/>
              <p:nvPr/>
            </p:nvSpPr>
            <p:spPr>
              <a:xfrm>
                <a:off x="3687279" y="1846259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00" name="Shape 600"/>
              <p:cNvSpPr/>
              <p:nvPr/>
            </p:nvSpPr>
            <p:spPr>
              <a:xfrm>
                <a:off x="8606412" y="1846259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01" name="Shape 601"/>
              <p:cNvSpPr/>
              <p:nvPr/>
            </p:nvSpPr>
            <p:spPr>
              <a:xfrm rot="5400000">
                <a:off x="8199580" y="1189911"/>
                <a:ext cx="1053594" cy="258267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2" name="Shape 602"/>
              <p:cNvSpPr/>
              <p:nvPr/>
            </p:nvSpPr>
            <p:spPr>
              <a:xfrm>
                <a:off x="8398003" y="798565"/>
                <a:ext cx="359339" cy="998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3" name="Shape 603"/>
              <p:cNvSpPr/>
              <p:nvPr/>
            </p:nvSpPr>
            <p:spPr>
              <a:xfrm flipH="1">
                <a:off x="5654532" y="2963770"/>
                <a:ext cx="638889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4" name="Shape 604"/>
              <p:cNvSpPr/>
              <p:nvPr/>
            </p:nvSpPr>
            <p:spPr>
              <a:xfrm rot="16200000">
                <a:off x="5663752" y="2527139"/>
                <a:ext cx="1121030" cy="1319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5" name="Shape 605"/>
              <p:cNvSpPr/>
              <p:nvPr/>
            </p:nvSpPr>
            <p:spPr>
              <a:xfrm>
                <a:off x="5913037" y="3055665"/>
                <a:ext cx="359338" cy="744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6" name="Shape 606"/>
              <p:cNvSpPr/>
              <p:nvPr/>
            </p:nvSpPr>
            <p:spPr>
              <a:xfrm rot="16200000">
                <a:off x="6051149" y="2082123"/>
                <a:ext cx="346639" cy="1192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7" name="Shape 607"/>
              <p:cNvSpPr/>
              <p:nvPr/>
            </p:nvSpPr>
            <p:spPr>
              <a:xfrm rot="16200000">
                <a:off x="3296322" y="2498023"/>
                <a:ext cx="1040895" cy="258268"/>
              </a:xfrm>
              <a:prstGeom prst="rightArrow">
                <a:avLst>
                  <a:gd name="adj1" fmla="val 46146"/>
                  <a:gd name="adj2" fmla="val 63706"/>
                </a:avLst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8" name="Shape 608"/>
              <p:cNvSpPr/>
              <p:nvPr/>
            </p:nvSpPr>
            <p:spPr>
              <a:xfrm>
                <a:off x="3778871" y="3049315"/>
                <a:ext cx="359339" cy="998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09" name="Shape 609"/>
              <p:cNvSpPr/>
              <p:nvPr/>
            </p:nvSpPr>
            <p:spPr>
              <a:xfrm>
                <a:off x="3630750" y="1778042"/>
                <a:ext cx="372039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  <p:sp>
            <p:nvSpPr>
              <p:cNvPr id="610" name="Shape 610"/>
              <p:cNvSpPr/>
              <p:nvPr/>
            </p:nvSpPr>
            <p:spPr>
              <a:xfrm>
                <a:off x="8552790" y="1778042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  <p:sp>
            <p:nvSpPr>
              <p:cNvPr id="611" name="Shape 611"/>
              <p:cNvSpPr/>
              <p:nvPr/>
            </p:nvSpPr>
            <p:spPr>
              <a:xfrm>
                <a:off x="9517029" y="1791035"/>
                <a:ext cx="509976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>
                    <a:uFillTx/>
                  </a:defRPr>
                </a:pPr>
                <a:r>
                  <a:rPr i="1">
                    <a:uFill>
                      <a:solidFill/>
                    </a:uFill>
                  </a:rPr>
                  <a:t>y</a:t>
                </a:r>
              </a:p>
            </p:txBody>
          </p:sp>
          <p:sp>
            <p:nvSpPr>
              <p:cNvPr id="612" name="Shape 612"/>
              <p:cNvSpPr/>
              <p:nvPr/>
            </p:nvSpPr>
            <p:spPr>
              <a:xfrm>
                <a:off x="5840591" y="1536070"/>
                <a:ext cx="509976" cy="359339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>
                    <a:uFillTx/>
                  </a:defRPr>
                </a:pPr>
                <a:r>
                  <a:rPr i="1">
                    <a:uFill>
                      <a:solidFill/>
                    </a:uFill>
                  </a:rPr>
                  <a:t>x</a:t>
                </a:r>
              </a:p>
            </p:txBody>
          </p:sp>
          <p:sp>
            <p:nvSpPr>
              <p:cNvPr id="613" name="Shape 613"/>
              <p:cNvSpPr/>
              <p:nvPr/>
            </p:nvSpPr>
            <p:spPr>
              <a:xfrm>
                <a:off x="4009106" y="1512539"/>
                <a:ext cx="228601" cy="4064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800">
                    <a:latin typeface="Arial Unicode MS"/>
                    <a:ea typeface="Arial Unicode MS"/>
                    <a:cs typeface="Arial Unicode MS"/>
                    <a:sym typeface="Arial Unicode MS"/>
                  </a:defRPr>
                </a:lvl1pPr>
              </a:lstStyle>
              <a:p>
                <a:pPr lvl="0"/>
                <a:r>
                  <a:t>ẋ</a:t>
                </a:r>
              </a:p>
            </p:txBody>
          </p:sp>
          <p:sp>
            <p:nvSpPr>
              <p:cNvPr id="614" name="Shape 614"/>
              <p:cNvSpPr/>
              <p:nvPr/>
            </p:nvSpPr>
            <p:spPr>
              <a:xfrm>
                <a:off x="1566346" y="2350176"/>
                <a:ext cx="1624519" cy="498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Eingangsmatrix</a:t>
                </a:r>
              </a:p>
            </p:txBody>
          </p:sp>
          <p:sp>
            <p:nvSpPr>
              <p:cNvPr id="615" name="Shape 615"/>
              <p:cNvSpPr/>
              <p:nvPr/>
            </p:nvSpPr>
            <p:spPr>
              <a:xfrm>
                <a:off x="4341901" y="3442570"/>
                <a:ext cx="1394496" cy="498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Systemmatrix</a:t>
                </a:r>
              </a:p>
            </p:txBody>
          </p:sp>
          <p:sp>
            <p:nvSpPr>
              <p:cNvPr id="616" name="Shape 616"/>
              <p:cNvSpPr/>
              <p:nvPr/>
            </p:nvSpPr>
            <p:spPr>
              <a:xfrm>
                <a:off x="4015934" y="0"/>
                <a:ext cx="2046430" cy="498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Durchgangsmatrix</a:t>
                </a:r>
              </a:p>
            </p:txBody>
          </p:sp>
          <p:sp>
            <p:nvSpPr>
              <p:cNvPr id="617" name="Shape 617"/>
              <p:cNvSpPr/>
              <p:nvPr/>
            </p:nvSpPr>
            <p:spPr>
              <a:xfrm>
                <a:off x="6335801" y="2350176"/>
                <a:ext cx="2046430" cy="498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Ausgangsmatrix</a:t>
                </a:r>
              </a:p>
            </p:txBody>
          </p:sp>
          <p:sp>
            <p:nvSpPr>
              <p:cNvPr id="618" name="Shape 618"/>
              <p:cNvSpPr/>
              <p:nvPr/>
            </p:nvSpPr>
            <p:spPr>
              <a:xfrm>
                <a:off x="0" y="1194729"/>
                <a:ext cx="1429713" cy="69766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solidFill>
                      <a:srgbClr val="164F86"/>
                    </a:solidFill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solidFill>
                      <a:srgbClr val="000000"/>
                    </a:solidFill>
                    <a:uFillTx/>
                  </a:defRPr>
                </a:pPr>
                <a:r>
                  <a:rPr i="1" sz="1600">
                    <a:solidFill>
                      <a:srgbClr val="164F86"/>
                    </a:solidFill>
                    <a:uFill>
                      <a:solidFill/>
                    </a:uFill>
                  </a:rPr>
                  <a:t>Eingangs-vektor</a:t>
                </a:r>
              </a:p>
            </p:txBody>
          </p:sp>
          <p:sp>
            <p:nvSpPr>
              <p:cNvPr id="619" name="Shape 619"/>
              <p:cNvSpPr/>
              <p:nvPr/>
            </p:nvSpPr>
            <p:spPr>
              <a:xfrm>
                <a:off x="9053219" y="1194729"/>
                <a:ext cx="1429713" cy="697661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solidFill>
                      <a:srgbClr val="164F86"/>
                    </a:solidFill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solidFill>
                      <a:srgbClr val="000000"/>
                    </a:solidFill>
                    <a:uFillTx/>
                  </a:defRPr>
                </a:pPr>
                <a:r>
                  <a:rPr i="1" sz="1600">
                    <a:solidFill>
                      <a:srgbClr val="164F86"/>
                    </a:solidFill>
                    <a:uFill>
                      <a:solidFill/>
                    </a:uFill>
                  </a:rPr>
                  <a:t>Ausgangs-vektor</a:t>
                </a:r>
              </a:p>
            </p:txBody>
          </p:sp>
          <p:sp>
            <p:nvSpPr>
              <p:cNvPr id="620" name="Shape 620"/>
              <p:cNvSpPr/>
              <p:nvPr/>
            </p:nvSpPr>
            <p:spPr>
              <a:xfrm>
                <a:off x="1269666" y="3266484"/>
                <a:ext cx="2203724" cy="869951"/>
              </a:xfrm>
              <a:prstGeom prst="rect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ctr">
                <a:spAutoFit/>
              </a:bodyPr>
              <a:lstStyle/>
              <a:p>
                <a:pPr lvl="0" algn="l">
                  <a:lnSpc>
                    <a:spcPct val="1500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800"/>
                </a:pPr>
                <a:r>
                  <a:rPr>
                    <a:latin typeface="Arial Unicode MS"/>
                    <a:ea typeface="Arial Unicode MS"/>
                    <a:cs typeface="Arial Unicode MS"/>
                    <a:sym typeface="Arial Unicode MS"/>
                  </a:rPr>
                  <a:t>ẋ(t) = A x(t)  + B u(t)</a:t>
                </a:r>
                <a:endParaRPr>
                  <a:latin typeface="Arial Unicode MS"/>
                  <a:ea typeface="Arial Unicode MS"/>
                  <a:cs typeface="Arial Unicode MS"/>
                  <a:sym typeface="Arial Unicode MS"/>
                </a:endParaRPr>
              </a:p>
              <a:p>
                <a:pPr lvl="0" algn="l">
                  <a:lnSpc>
                    <a:spcPct val="1500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800"/>
                </a:pPr>
                <a:r>
                  <a:rPr>
                    <a:latin typeface="Arial Unicode MS"/>
                    <a:ea typeface="Arial Unicode MS"/>
                    <a:cs typeface="Arial Unicode MS"/>
                    <a:sym typeface="Arial Unicode MS"/>
                  </a:rPr>
                  <a:t>y(t) = C x(t)  + D u(t)</a:t>
                </a:r>
              </a:p>
            </p:txBody>
          </p:sp>
          <p:sp>
            <p:nvSpPr>
              <p:cNvPr id="621" name="Shape 621"/>
              <p:cNvSpPr/>
              <p:nvPr/>
            </p:nvSpPr>
            <p:spPr>
              <a:xfrm>
                <a:off x="6605585" y="3257014"/>
                <a:ext cx="3208648" cy="869951"/>
              </a:xfrm>
              <a:prstGeom prst="rect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0" tIns="0" rIns="0" bIns="0" numCol="1" anchor="ctr">
                <a:spAutoFit/>
              </a:bodyPr>
              <a:lstStyle/>
              <a:p>
                <a:pPr lvl="0" algn="l">
                  <a:lnSpc>
                    <a:spcPct val="1500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800"/>
                </a:pPr>
                <a:r>
                  <a:rPr>
                    <a:latin typeface="Arial Unicode MS"/>
                    <a:ea typeface="Arial Unicode MS"/>
                    <a:cs typeface="Arial Unicode MS"/>
                    <a:sym typeface="Arial Unicode MS"/>
                  </a:rPr>
                  <a:t>Zustandsdifferenzialgleichung</a:t>
                </a:r>
                <a:endParaRPr>
                  <a:latin typeface="Arial Unicode MS"/>
                  <a:ea typeface="Arial Unicode MS"/>
                  <a:cs typeface="Arial Unicode MS"/>
                  <a:sym typeface="Arial Unicode MS"/>
                </a:endParaRPr>
              </a:p>
              <a:p>
                <a:pPr lvl="0" algn="l">
                  <a:lnSpc>
                    <a:spcPct val="1500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800"/>
                </a:pPr>
                <a:r>
                  <a:rPr>
                    <a:latin typeface="Arial Unicode MS"/>
                    <a:ea typeface="Arial Unicode MS"/>
                    <a:cs typeface="Arial Unicode MS"/>
                    <a:sym typeface="Arial Unicode MS"/>
                  </a:rPr>
                  <a:t>Ausgangsgleichung</a:t>
                </a:r>
              </a:p>
            </p:txBody>
          </p:sp>
        </p:grpSp>
        <p:sp>
          <p:nvSpPr>
            <p:cNvPr id="623" name="Shape 623"/>
            <p:cNvSpPr/>
            <p:nvPr/>
          </p:nvSpPr>
          <p:spPr>
            <a:xfrm>
              <a:off x="3745570" y="4095807"/>
              <a:ext cx="359339" cy="7447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Shape 626"/>
          <p:cNvSpPr/>
          <p:nvPr/>
        </p:nvSpPr>
        <p:spPr>
          <a:xfrm>
            <a:off x="3610105" y="3230918"/>
            <a:ext cx="709707" cy="13197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7" name="Shape 627"/>
          <p:cNvSpPr/>
          <p:nvPr/>
        </p:nvSpPr>
        <p:spPr>
          <a:xfrm>
            <a:off x="4283994" y="6887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8" name="Shape 628"/>
          <p:cNvSpPr/>
          <p:nvPr/>
        </p:nvSpPr>
        <p:spPr>
          <a:xfrm flipV="1">
            <a:off x="829723" y="2151920"/>
            <a:ext cx="89115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9" name="Shape 629"/>
          <p:cNvSpPr/>
          <p:nvPr/>
        </p:nvSpPr>
        <p:spPr>
          <a:xfrm>
            <a:off x="313992" y="198453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630" name="Shape 630"/>
          <p:cNvSpPr/>
          <p:nvPr/>
        </p:nvSpPr>
        <p:spPr>
          <a:xfrm>
            <a:off x="5082552" y="1449783"/>
            <a:ext cx="1734302" cy="3466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631" name="Shape 631"/>
          <p:cNvSpPr/>
          <p:nvPr/>
        </p:nvSpPr>
        <p:spPr>
          <a:xfrm>
            <a:off x="4565511" y="818020"/>
            <a:ext cx="65552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d</a:t>
            </a:r>
          </a:p>
        </p:txBody>
      </p:sp>
      <p:sp>
        <p:nvSpPr>
          <p:cNvPr id="632" name="Shape 632"/>
          <p:cNvSpPr/>
          <p:nvPr/>
        </p:nvSpPr>
        <p:spPr>
          <a:xfrm>
            <a:off x="4294028" y="1810988"/>
            <a:ext cx="1198489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3" name="Shape 633"/>
          <p:cNvSpPr/>
          <p:nvPr/>
        </p:nvSpPr>
        <p:spPr>
          <a:xfrm>
            <a:off x="4575545" y="1822617"/>
            <a:ext cx="655524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634" name="Shape 634"/>
          <p:cNvSpPr/>
          <p:nvPr/>
        </p:nvSpPr>
        <p:spPr>
          <a:xfrm>
            <a:off x="4304063" y="29331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5" name="Shape 635"/>
          <p:cNvSpPr/>
          <p:nvPr/>
        </p:nvSpPr>
        <p:spPr>
          <a:xfrm>
            <a:off x="4585580" y="3062419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636" name="Shape 636"/>
          <p:cNvSpPr/>
          <p:nvPr/>
        </p:nvSpPr>
        <p:spPr>
          <a:xfrm>
            <a:off x="6603861" y="18109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7" name="Shape 637"/>
          <p:cNvSpPr/>
          <p:nvPr/>
        </p:nvSpPr>
        <p:spPr>
          <a:xfrm>
            <a:off x="6885378" y="1940219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638" name="Shape 638"/>
          <p:cNvSpPr/>
          <p:nvPr/>
        </p:nvSpPr>
        <p:spPr>
          <a:xfrm>
            <a:off x="1696330" y="1802770"/>
            <a:ext cx="1198488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9" name="Shape 639"/>
          <p:cNvSpPr/>
          <p:nvPr/>
        </p:nvSpPr>
        <p:spPr>
          <a:xfrm>
            <a:off x="1977847" y="1932001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640" name="Shape 640"/>
          <p:cNvSpPr/>
          <p:nvPr/>
        </p:nvSpPr>
        <p:spPr>
          <a:xfrm>
            <a:off x="2896690" y="2039224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1" name="Shape 641"/>
          <p:cNvSpPr/>
          <p:nvPr/>
        </p:nvSpPr>
        <p:spPr>
          <a:xfrm>
            <a:off x="3766558" y="2039224"/>
            <a:ext cx="541733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2" name="Shape 642"/>
          <p:cNvSpPr/>
          <p:nvPr/>
        </p:nvSpPr>
        <p:spPr>
          <a:xfrm>
            <a:off x="5494389" y="2039224"/>
            <a:ext cx="110366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3" name="Shape 643"/>
          <p:cNvSpPr/>
          <p:nvPr/>
        </p:nvSpPr>
        <p:spPr>
          <a:xfrm>
            <a:off x="3541403" y="20439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4" name="Shape 644"/>
          <p:cNvSpPr/>
          <p:nvPr/>
        </p:nvSpPr>
        <p:spPr>
          <a:xfrm>
            <a:off x="8460536" y="20439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5" name="Shape 645"/>
          <p:cNvSpPr/>
          <p:nvPr/>
        </p:nvSpPr>
        <p:spPr>
          <a:xfrm flipH="1">
            <a:off x="5508656" y="3161424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6" name="Shape 646"/>
          <p:cNvSpPr/>
          <p:nvPr/>
        </p:nvSpPr>
        <p:spPr>
          <a:xfrm rot="16200000">
            <a:off x="5517875" y="2724792"/>
            <a:ext cx="1121030" cy="13198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7" name="Shape 647"/>
          <p:cNvSpPr/>
          <p:nvPr/>
        </p:nvSpPr>
        <p:spPr>
          <a:xfrm>
            <a:off x="5767160" y="3253318"/>
            <a:ext cx="359339" cy="744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8" name="Shape 648"/>
          <p:cNvSpPr/>
          <p:nvPr/>
        </p:nvSpPr>
        <p:spPr>
          <a:xfrm rot="16200000">
            <a:off x="5905273" y="2279776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49" name="Shape 649"/>
          <p:cNvSpPr/>
          <p:nvPr/>
        </p:nvSpPr>
        <p:spPr>
          <a:xfrm rot="16200000">
            <a:off x="3150446" y="2695677"/>
            <a:ext cx="104089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50" name="Shape 650"/>
          <p:cNvSpPr/>
          <p:nvPr/>
        </p:nvSpPr>
        <p:spPr>
          <a:xfrm>
            <a:off x="3632995" y="3246968"/>
            <a:ext cx="359338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51" name="Shape 651"/>
          <p:cNvSpPr/>
          <p:nvPr/>
        </p:nvSpPr>
        <p:spPr>
          <a:xfrm>
            <a:off x="3484874" y="1975695"/>
            <a:ext cx="372038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652" name="Shape 652"/>
          <p:cNvSpPr/>
          <p:nvPr/>
        </p:nvSpPr>
        <p:spPr>
          <a:xfrm>
            <a:off x="8406913" y="1975695"/>
            <a:ext cx="372039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653" name="Shape 653"/>
          <p:cNvSpPr/>
          <p:nvPr/>
        </p:nvSpPr>
        <p:spPr>
          <a:xfrm>
            <a:off x="9195210" y="1972252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</a:t>
            </a:r>
          </a:p>
        </p:txBody>
      </p:sp>
      <p:sp>
        <p:nvSpPr>
          <p:cNvPr id="654" name="Shape 654"/>
          <p:cNvSpPr/>
          <p:nvPr/>
        </p:nvSpPr>
        <p:spPr>
          <a:xfrm>
            <a:off x="5694715" y="173372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655" name="Shape 655"/>
          <p:cNvSpPr/>
          <p:nvPr/>
        </p:nvSpPr>
        <p:spPr>
          <a:xfrm>
            <a:off x="3863229" y="1710192"/>
            <a:ext cx="2286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656" name="Shape 656"/>
          <p:cNvSpPr/>
          <p:nvPr/>
        </p:nvSpPr>
        <p:spPr>
          <a:xfrm>
            <a:off x="1420470" y="2529850"/>
            <a:ext cx="1638653" cy="727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657" name="Shape 657"/>
          <p:cNvSpPr/>
          <p:nvPr/>
        </p:nvSpPr>
        <p:spPr>
          <a:xfrm>
            <a:off x="4196025" y="3640224"/>
            <a:ext cx="1394496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658" name="Shape 658"/>
          <p:cNvSpPr/>
          <p:nvPr/>
        </p:nvSpPr>
        <p:spPr>
          <a:xfrm>
            <a:off x="3486174" y="199536"/>
            <a:ext cx="2852185" cy="498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Durchgangsfaktor (skalar)</a:t>
            </a:r>
          </a:p>
        </p:txBody>
      </p:sp>
      <p:sp>
        <p:nvSpPr>
          <p:cNvPr id="659" name="Shape 659"/>
          <p:cNvSpPr/>
          <p:nvPr/>
        </p:nvSpPr>
        <p:spPr>
          <a:xfrm>
            <a:off x="6257658" y="2547829"/>
            <a:ext cx="2046430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660" name="Shape 660"/>
          <p:cNvSpPr/>
          <p:nvPr/>
        </p:nvSpPr>
        <p:spPr>
          <a:xfrm>
            <a:off x="-145877" y="1392382"/>
            <a:ext cx="1429713" cy="69766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661" name="Shape 661"/>
          <p:cNvSpPr/>
          <p:nvPr/>
        </p:nvSpPr>
        <p:spPr>
          <a:xfrm>
            <a:off x="8757520" y="1384893"/>
            <a:ext cx="1429713" cy="69766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662" name="Shape 662"/>
          <p:cNvSpPr/>
          <p:nvPr/>
        </p:nvSpPr>
        <p:spPr>
          <a:xfrm flipV="1">
            <a:off x="7800621" y="2151920"/>
            <a:ext cx="655524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3" name="Shape 663"/>
          <p:cNvSpPr/>
          <p:nvPr/>
        </p:nvSpPr>
        <p:spPr>
          <a:xfrm flipV="1">
            <a:off x="8755901" y="2168357"/>
            <a:ext cx="5099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4" name="Shape 664"/>
          <p:cNvSpPr/>
          <p:nvPr/>
        </p:nvSpPr>
        <p:spPr>
          <a:xfrm flipV="1">
            <a:off x="1332418" y="1021166"/>
            <a:ext cx="296232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5" name="Shape 665"/>
          <p:cNvSpPr/>
          <p:nvPr/>
        </p:nvSpPr>
        <p:spPr>
          <a:xfrm flipV="1">
            <a:off x="5475903" y="1037216"/>
            <a:ext cx="3119699" cy="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6" name="Shape 666"/>
          <p:cNvSpPr/>
          <p:nvPr/>
        </p:nvSpPr>
        <p:spPr>
          <a:xfrm>
            <a:off x="8589925" y="1039785"/>
            <a:ext cx="1" cy="97990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7" name="Shape 667"/>
          <p:cNvSpPr/>
          <p:nvPr/>
        </p:nvSpPr>
        <p:spPr>
          <a:xfrm>
            <a:off x="1330101" y="1020543"/>
            <a:ext cx="1" cy="1133729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8" name="Shape 668"/>
          <p:cNvSpPr/>
          <p:nvPr/>
        </p:nvSpPr>
        <p:spPr>
          <a:xfrm>
            <a:off x="1149878" y="3454668"/>
            <a:ext cx="2178386" cy="869951"/>
          </a:xfrm>
          <a:prstGeom prst="rect">
            <a:avLst/>
          </a:prstGeom>
          <a:ln w="635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ẋ(t) = A x(t)  + b u(t)</a:t>
            </a:r>
            <a:endParaRPr>
              <a:latin typeface="Arial Unicode MS"/>
              <a:ea typeface="Arial Unicode MS"/>
              <a:cs typeface="Arial Unicode MS"/>
              <a:sym typeface="Arial Unicode MS"/>
            </a:endParaRPr>
          </a:p>
          <a:p>
            <a:pPr lvl="0" algn="l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y(t) = c</a:t>
            </a:r>
            <a:r>
              <a:rPr baseline="31999">
                <a:latin typeface="Arial Unicode MS"/>
                <a:ea typeface="Arial Unicode MS"/>
                <a:cs typeface="Arial Unicode MS"/>
                <a:sym typeface="Arial Unicode MS"/>
              </a:rPr>
              <a:t>T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 x(t)  + d u(t)</a:t>
            </a:r>
          </a:p>
        </p:txBody>
      </p:sp>
      <p:sp>
        <p:nvSpPr>
          <p:cNvPr id="669" name="Shape 669"/>
          <p:cNvSpPr/>
          <p:nvPr/>
        </p:nvSpPr>
        <p:spPr>
          <a:xfrm>
            <a:off x="6474138" y="3454668"/>
            <a:ext cx="3208648" cy="869951"/>
          </a:xfrm>
          <a:prstGeom prst="rect">
            <a:avLst/>
          </a:prstGeom>
          <a:ln w="635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Zustandsdifferenzialgleichung</a:t>
            </a:r>
            <a:endParaRPr>
              <a:latin typeface="Arial Unicode MS"/>
              <a:ea typeface="Arial Unicode MS"/>
              <a:cs typeface="Arial Unicode MS"/>
              <a:sym typeface="Arial Unicode MS"/>
            </a:endParaRPr>
          </a:p>
          <a:p>
            <a:pPr lvl="0" algn="l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Ausgangsgleichung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3312614" y="135043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83" name="Shape 83"/>
          <p:cNvSpPr/>
          <p:nvPr/>
        </p:nvSpPr>
        <p:spPr>
          <a:xfrm flipV="1">
            <a:off x="4097866" y="1151466"/>
            <a:ext cx="203200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3" name="Group 103"/>
          <p:cNvGrpSpPr/>
          <p:nvPr/>
        </p:nvGrpSpPr>
        <p:grpSpPr>
          <a:xfrm rot="16200000">
            <a:off x="3276578" y="544051"/>
            <a:ext cx="385281" cy="1231534"/>
            <a:chOff x="0" y="1"/>
            <a:chExt cx="385280" cy="1231532"/>
          </a:xfrm>
        </p:grpSpPr>
        <p:grpSp>
          <p:nvGrpSpPr>
            <p:cNvPr id="101" name="Group 101"/>
            <p:cNvGrpSpPr/>
            <p:nvPr/>
          </p:nvGrpSpPr>
          <p:grpSpPr>
            <a:xfrm>
              <a:off x="12429" y="1"/>
              <a:ext cx="372852" cy="1231534"/>
              <a:chOff x="0" y="1"/>
              <a:chExt cx="372851" cy="1231532"/>
            </a:xfrm>
          </p:grpSpPr>
          <p:grpSp>
            <p:nvGrpSpPr>
              <p:cNvPr id="90" name="Group 90"/>
              <p:cNvGrpSpPr/>
              <p:nvPr/>
            </p:nvGrpSpPr>
            <p:grpSpPr>
              <a:xfrm>
                <a:off x="20561" y="150269"/>
                <a:ext cx="352291" cy="931675"/>
                <a:chOff x="0" y="0"/>
                <a:chExt cx="352289" cy="931673"/>
              </a:xfrm>
            </p:grpSpPr>
            <p:sp>
              <p:nvSpPr>
                <p:cNvPr id="84" name="Shape 84"/>
                <p:cNvSpPr/>
                <p:nvPr/>
              </p:nvSpPr>
              <p:spPr>
                <a:xfrm>
                  <a:off x="-1" y="0"/>
                  <a:ext cx="352291" cy="2573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5" name="Shape 85"/>
                <p:cNvSpPr/>
                <p:nvPr/>
              </p:nvSpPr>
              <p:spPr>
                <a:xfrm>
                  <a:off x="-1" y="270237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6" name="Shape 86"/>
                <p:cNvSpPr/>
                <p:nvPr/>
              </p:nvSpPr>
              <p:spPr>
                <a:xfrm>
                  <a:off x="-1" y="133831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7" name="Shape 87"/>
                <p:cNvSpPr/>
                <p:nvPr/>
              </p:nvSpPr>
              <p:spPr>
                <a:xfrm>
                  <a:off x="-1" y="404068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8" name="Shape 88"/>
                <p:cNvSpPr/>
                <p:nvPr/>
              </p:nvSpPr>
              <p:spPr>
                <a:xfrm>
                  <a:off x="-1" y="674305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89" name="Shape 89"/>
                <p:cNvSpPr/>
                <p:nvPr/>
              </p:nvSpPr>
              <p:spPr>
                <a:xfrm>
                  <a:off x="-1" y="537900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91" name="Shape 91"/>
              <p:cNvSpPr/>
              <p:nvPr/>
            </p:nvSpPr>
            <p:spPr>
              <a:xfrm>
                <a:off x="12386" y="736593"/>
                <a:ext cx="34189" cy="14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92" name="Shape 92"/>
              <p:cNvSpPr/>
              <p:nvPr/>
            </p:nvSpPr>
            <p:spPr>
              <a:xfrm>
                <a:off x="11791" y="598892"/>
                <a:ext cx="34189" cy="147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93" name="Shape 93"/>
              <p:cNvSpPr/>
              <p:nvPr/>
            </p:nvSpPr>
            <p:spPr>
              <a:xfrm>
                <a:off x="11791" y="473212"/>
                <a:ext cx="34189" cy="142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13278" y="344800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95" name="Shape 95"/>
              <p:cNvSpPr/>
              <p:nvPr/>
            </p:nvSpPr>
            <p:spPr>
              <a:xfrm>
                <a:off x="0" y="874295"/>
                <a:ext cx="45953" cy="2033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96" name="Shape 96"/>
              <p:cNvSpPr/>
              <p:nvPr/>
            </p:nvSpPr>
            <p:spPr>
              <a:xfrm>
                <a:off x="13129" y="207645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33939" y="1008171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98" name="Shape 98"/>
              <p:cNvSpPr/>
              <p:nvPr/>
            </p:nvSpPr>
            <p:spPr>
              <a:xfrm>
                <a:off x="39885" y="117483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99" name="Shape 99"/>
              <p:cNvSpPr/>
              <p:nvPr/>
            </p:nvSpPr>
            <p:spPr>
              <a:xfrm flipH="1" flipV="1">
                <a:off x="192449" y="1079209"/>
                <a:ext cx="761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00" name="Shape 100"/>
              <p:cNvSpPr/>
              <p:nvPr/>
            </p:nvSpPr>
            <p:spPr>
              <a:xfrm flipH="1" flipV="1">
                <a:off x="195902" y="1"/>
                <a:ext cx="762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02" name="Shape 102"/>
            <p:cNvSpPr/>
            <p:nvPr/>
          </p:nvSpPr>
          <p:spPr>
            <a:xfrm>
              <a:off x="0" y="59279"/>
              <a:ext cx="33896" cy="11298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04" name="Shape 104"/>
          <p:cNvSpPr/>
          <p:nvPr/>
        </p:nvSpPr>
        <p:spPr>
          <a:xfrm flipV="1">
            <a:off x="2942399" y="2535766"/>
            <a:ext cx="3187468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5" name="Shape 105"/>
          <p:cNvSpPr/>
          <p:nvPr/>
        </p:nvSpPr>
        <p:spPr>
          <a:xfrm>
            <a:off x="6140066" y="1151466"/>
            <a:ext cx="1" cy="13934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" name="Shape 106"/>
          <p:cNvSpPr/>
          <p:nvPr/>
        </p:nvSpPr>
        <p:spPr>
          <a:xfrm flipH="1" flipV="1">
            <a:off x="5727258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" name="Shape 107"/>
          <p:cNvSpPr/>
          <p:nvPr/>
        </p:nvSpPr>
        <p:spPr>
          <a:xfrm flipH="1" flipV="1">
            <a:off x="4040383" y="1143745"/>
            <a:ext cx="198471" cy="2456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Shape 108"/>
          <p:cNvSpPr/>
          <p:nvPr/>
        </p:nvSpPr>
        <p:spPr>
          <a:xfrm>
            <a:off x="2179192" y="16886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</a:p>
        </p:txBody>
      </p:sp>
      <p:sp>
        <p:nvSpPr>
          <p:cNvPr id="109" name="Shape 109"/>
          <p:cNvSpPr/>
          <p:nvPr/>
        </p:nvSpPr>
        <p:spPr>
          <a:xfrm>
            <a:off x="3966761" y="11260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</a:t>
            </a:r>
          </a:p>
        </p:txBody>
      </p:sp>
      <p:sp>
        <p:nvSpPr>
          <p:cNvPr id="110" name="Shape 110"/>
          <p:cNvSpPr/>
          <p:nvPr/>
        </p:nvSpPr>
        <p:spPr>
          <a:xfrm>
            <a:off x="4555066" y="1037166"/>
            <a:ext cx="609601" cy="21590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" name="Shape 111"/>
          <p:cNvSpPr/>
          <p:nvPr/>
        </p:nvSpPr>
        <p:spPr>
          <a:xfrm>
            <a:off x="4729515" y="135021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</a:t>
            </a:r>
          </a:p>
        </p:txBody>
      </p:sp>
      <p:sp>
        <p:nvSpPr>
          <p:cNvPr id="112" name="Shape 112"/>
          <p:cNvSpPr/>
          <p:nvPr/>
        </p:nvSpPr>
        <p:spPr>
          <a:xfrm flipH="1" flipV="1">
            <a:off x="4424724" y="844766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" name="Shape 113"/>
          <p:cNvSpPr/>
          <p:nvPr/>
        </p:nvSpPr>
        <p:spPr>
          <a:xfrm>
            <a:off x="4174066" y="402063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R i(t)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2633133" y="363963"/>
            <a:ext cx="2032001" cy="330201"/>
            <a:chOff x="0" y="0"/>
            <a:chExt cx="2032000" cy="330200"/>
          </a:xfrm>
        </p:grpSpPr>
        <p:sp>
          <p:nvSpPr>
            <p:cNvPr id="114" name="Shape 114"/>
            <p:cNvSpPr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60000" algn="l" defTabSz="450000">
                <a:lnSpc>
                  <a:spcPct val="120000"/>
                </a:lnSpc>
                <a:spcBef>
                  <a:spcPts val="600"/>
                </a:spcBef>
                <a:defRPr sz="1800"/>
              </a:pP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2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 = L       </a:t>
              </a:r>
            </a:p>
          </p:txBody>
        </p:sp>
        <p:pic>
          <p:nvPicPr>
            <p:cNvPr id="115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7" name="Shape 117"/>
          <p:cNvSpPr/>
          <p:nvPr/>
        </p:nvSpPr>
        <p:spPr>
          <a:xfrm>
            <a:off x="5816537" y="1503851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8" name="Shape 118"/>
          <p:cNvSpPr/>
          <p:nvPr/>
        </p:nvSpPr>
        <p:spPr>
          <a:xfrm flipH="1" flipV="1">
            <a:off x="2677693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" name="Shape 119"/>
          <p:cNvSpPr/>
          <p:nvPr/>
        </p:nvSpPr>
        <p:spPr>
          <a:xfrm flipH="1" flipV="1">
            <a:off x="2994419" y="801751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" name="Shape 120"/>
          <p:cNvSpPr/>
          <p:nvPr/>
        </p:nvSpPr>
        <p:spPr>
          <a:xfrm flipH="1">
            <a:off x="6531760" y="1729098"/>
            <a:ext cx="662740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1" name="Shape 121"/>
          <p:cNvSpPr/>
          <p:nvPr/>
        </p:nvSpPr>
        <p:spPr>
          <a:xfrm>
            <a:off x="6770006" y="1346796"/>
            <a:ext cx="1838326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Trägheitsmoment J</a:t>
            </a:r>
          </a:p>
        </p:txBody>
      </p:sp>
      <p:sp>
        <p:nvSpPr>
          <p:cNvPr id="122" name="Shape 122"/>
          <p:cNvSpPr/>
          <p:nvPr/>
        </p:nvSpPr>
        <p:spPr>
          <a:xfrm>
            <a:off x="6821421" y="1999083"/>
            <a:ext cx="1040409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f</a:t>
            </a:r>
          </a:p>
        </p:txBody>
      </p:sp>
      <p:sp>
        <p:nvSpPr>
          <p:cNvPr id="123" name="Shape 123"/>
          <p:cNvSpPr/>
          <p:nvPr/>
        </p:nvSpPr>
        <p:spPr>
          <a:xfrm>
            <a:off x="5269497" y="1675966"/>
            <a:ext cx="40088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ind</a:t>
            </a:r>
          </a:p>
        </p:txBody>
      </p:sp>
      <p:sp>
        <p:nvSpPr>
          <p:cNvPr id="124" name="Shape 124"/>
          <p:cNvSpPr/>
          <p:nvPr/>
        </p:nvSpPr>
        <p:spPr>
          <a:xfrm>
            <a:off x="3947693" y="3810634"/>
            <a:ext cx="1" cy="1992048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5" name="Shape 125"/>
          <p:cNvSpPr/>
          <p:nvPr/>
        </p:nvSpPr>
        <p:spPr>
          <a:xfrm flipH="1" flipV="1">
            <a:off x="3879959" y="5734947"/>
            <a:ext cx="4764398" cy="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" name="Shape 126"/>
          <p:cNvSpPr/>
          <p:nvPr/>
        </p:nvSpPr>
        <p:spPr>
          <a:xfrm>
            <a:off x="5566954" y="3736074"/>
            <a:ext cx="1765037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~ Lastmoment M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127" name="Shape 127"/>
          <p:cNvSpPr/>
          <p:nvPr/>
        </p:nvSpPr>
        <p:spPr>
          <a:xfrm>
            <a:off x="4049470" y="3737351"/>
            <a:ext cx="136009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Ankerstrom i </a:t>
            </a:r>
          </a:p>
        </p:txBody>
      </p:sp>
      <p:sp>
        <p:nvSpPr>
          <p:cNvPr id="128" name="Shape 128"/>
          <p:cNvSpPr/>
          <p:nvPr/>
        </p:nvSpPr>
        <p:spPr>
          <a:xfrm>
            <a:off x="7568718" y="5796617"/>
            <a:ext cx="1153320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Drehzahl f </a:t>
            </a:r>
          </a:p>
        </p:txBody>
      </p:sp>
      <p:pic>
        <p:nvPicPr>
          <p:cNvPr id="12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2452420">
            <a:off x="3648136" y="4953401"/>
            <a:ext cx="3659020" cy="62979"/>
          </a:xfrm>
          <a:prstGeom prst="rect">
            <a:avLst/>
          </a:prstGeom>
        </p:spPr>
      </p:pic>
      <p:sp>
        <p:nvSpPr>
          <p:cNvPr id="131" name="Shape 131"/>
          <p:cNvSpPr/>
          <p:nvPr/>
        </p:nvSpPr>
        <p:spPr>
          <a:xfrm>
            <a:off x="6863115" y="5812344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32" name="Shape 132"/>
          <p:cNvSpPr/>
          <p:nvPr/>
        </p:nvSpPr>
        <p:spPr>
          <a:xfrm>
            <a:off x="3530629" y="3983544"/>
            <a:ext cx="237009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pic>
        <p:nvPicPr>
          <p:cNvPr id="133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4280911">
            <a:off x="5679318" y="5092482"/>
            <a:ext cx="1715700" cy="30314"/>
          </a:xfrm>
          <a:prstGeom prst="rect">
            <a:avLst/>
          </a:prstGeom>
        </p:spPr>
      </p:pic>
      <p:sp>
        <p:nvSpPr>
          <p:cNvPr id="135" name="Shape 135"/>
          <p:cNvSpPr/>
          <p:nvPr/>
        </p:nvSpPr>
        <p:spPr>
          <a:xfrm>
            <a:off x="6271635" y="4414307"/>
            <a:ext cx="757983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kleiner </a:t>
            </a:r>
          </a:p>
        </p:txBody>
      </p:sp>
      <p:sp>
        <p:nvSpPr>
          <p:cNvPr id="136" name="Shape 136"/>
          <p:cNvSpPr/>
          <p:nvPr/>
        </p:nvSpPr>
        <p:spPr>
          <a:xfrm>
            <a:off x="4756083" y="5256138"/>
            <a:ext cx="71556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größer</a:t>
            </a:r>
          </a:p>
        </p:txBody>
      </p:sp>
      <p:pic>
        <p:nvPicPr>
          <p:cNvPr id="137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1793747">
            <a:off x="4849909" y="5436308"/>
            <a:ext cx="2320824" cy="36571"/>
          </a:xfrm>
          <a:prstGeom prst="rect">
            <a:avLst/>
          </a:prstGeom>
        </p:spPr>
      </p:pic>
      <p:sp>
        <p:nvSpPr>
          <p:cNvPr id="139" name="Shape 139"/>
          <p:cNvSpPr/>
          <p:nvPr/>
        </p:nvSpPr>
        <p:spPr>
          <a:xfrm>
            <a:off x="4040727" y="4406541"/>
            <a:ext cx="393800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1/R </a:t>
            </a:r>
          </a:p>
        </p:txBody>
      </p:sp>
      <p:sp>
        <p:nvSpPr>
          <p:cNvPr id="140" name="Shape 140"/>
          <p:cNvSpPr/>
          <p:nvPr/>
        </p:nvSpPr>
        <p:spPr>
          <a:xfrm>
            <a:off x="6911567" y="5473065"/>
            <a:ext cx="66503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Leerlauf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640" y="2466136"/>
            <a:ext cx="9912520" cy="3882893"/>
          </a:xfrm>
          <a:prstGeom prst="rect">
            <a:avLst/>
          </a:prstGeom>
          <a:ln w="12700">
            <a:miter lim="400000"/>
          </a:ln>
        </p:spPr>
      </p:pic>
      <p:sp>
        <p:nvSpPr>
          <p:cNvPr id="672" name="Shape 672"/>
          <p:cNvSpPr/>
          <p:nvPr/>
        </p:nvSpPr>
        <p:spPr>
          <a:xfrm>
            <a:off x="917956" y="1175962"/>
            <a:ext cx="106966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At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676" name="Group 676"/>
          <p:cNvGrpSpPr/>
          <p:nvPr/>
        </p:nvGrpSpPr>
        <p:grpSpPr>
          <a:xfrm>
            <a:off x="1922428" y="763212"/>
            <a:ext cx="495301" cy="1295401"/>
            <a:chOff x="0" y="25400"/>
            <a:chExt cx="495300" cy="1295399"/>
          </a:xfrm>
        </p:grpSpPr>
        <p:sp>
          <p:nvSpPr>
            <p:cNvPr id="673" name="Shape 673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674" name="Shape 674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675" name="Shape 675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680" name="Group 680"/>
          <p:cNvGrpSpPr/>
          <p:nvPr/>
        </p:nvGrpSpPr>
        <p:grpSpPr>
          <a:xfrm>
            <a:off x="3408328" y="763212"/>
            <a:ext cx="495301" cy="1295401"/>
            <a:chOff x="0" y="0"/>
            <a:chExt cx="495300" cy="1295399"/>
          </a:xfrm>
        </p:grpSpPr>
        <p:sp>
          <p:nvSpPr>
            <p:cNvPr id="677" name="Shape 677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678" name="Shape 678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679" name="Shape 679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681" name="Shape 681"/>
          <p:cNvSpPr/>
          <p:nvPr/>
        </p:nvSpPr>
        <p:spPr>
          <a:xfrm>
            <a:off x="2917981" y="921961"/>
            <a:ext cx="699732" cy="40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-a</a:t>
            </a:r>
            <a:r>
              <a:rPr baseline="12999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sp>
        <p:nvSpPr>
          <p:cNvPr id="682" name="Shape 682"/>
          <p:cNvSpPr/>
          <p:nvPr/>
        </p:nvSpPr>
        <p:spPr>
          <a:xfrm>
            <a:off x="2201828" y="14426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-a</a:t>
            </a:r>
            <a:r>
              <a:rPr baseline="12999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 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sp>
        <p:nvSpPr>
          <p:cNvPr id="683" name="Shape 683"/>
          <p:cNvSpPr/>
          <p:nvPr/>
        </p:nvSpPr>
        <p:spPr>
          <a:xfrm>
            <a:off x="2894880" y="14426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-a</a:t>
            </a:r>
            <a:r>
              <a:rPr baseline="12999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 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sp>
        <p:nvSpPr>
          <p:cNvPr id="684" name="Shape 684"/>
          <p:cNvSpPr/>
          <p:nvPr/>
        </p:nvSpPr>
        <p:spPr>
          <a:xfrm>
            <a:off x="2201828" y="921961"/>
            <a:ext cx="735416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-a</a:t>
            </a:r>
            <a:r>
              <a:rPr baseline="12999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 </a:t>
            </a:r>
            <a:r>
              <a:rPr baseline="31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</a:t>
            </a:r>
          </a:p>
        </p:txBody>
      </p:sp>
      <p:sp>
        <p:nvSpPr>
          <p:cNvPr id="685" name="Shape 685"/>
          <p:cNvSpPr/>
          <p:nvPr/>
        </p:nvSpPr>
        <p:spPr>
          <a:xfrm>
            <a:off x="2294852" y="4925086"/>
            <a:ext cx="1387035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1800"/>
            </a:pPr>
            <a:r>
              <a:rPr sz="200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baseline="-5999" sz="20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2000">
                <a:latin typeface="Calibri"/>
                <a:ea typeface="Calibri"/>
                <a:cs typeface="Calibri"/>
                <a:sym typeface="Calibri"/>
              </a:rPr>
              <a:t> = 24 V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20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aseline="-5999" sz="20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2000">
                <a:latin typeface="Calibri"/>
                <a:ea typeface="Calibri"/>
                <a:cs typeface="Calibri"/>
                <a:sym typeface="Calibri"/>
              </a:rPr>
              <a:t>= 3 A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2000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baseline="-5999" sz="20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2000">
                <a:latin typeface="Calibri"/>
                <a:ea typeface="Calibri"/>
                <a:cs typeface="Calibri"/>
                <a:sym typeface="Calibri"/>
              </a:rPr>
              <a:t>= 50 Hz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Shape 687"/>
          <p:cNvSpPr/>
          <p:nvPr/>
        </p:nvSpPr>
        <p:spPr>
          <a:xfrm>
            <a:off x="520147" y="1175962"/>
            <a:ext cx="91146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691" name="Group 691"/>
          <p:cNvGrpSpPr/>
          <p:nvPr/>
        </p:nvGrpSpPr>
        <p:grpSpPr>
          <a:xfrm>
            <a:off x="1524619" y="763212"/>
            <a:ext cx="495301" cy="1295401"/>
            <a:chOff x="0" y="25400"/>
            <a:chExt cx="495300" cy="1295399"/>
          </a:xfrm>
        </p:grpSpPr>
        <p:sp>
          <p:nvSpPr>
            <p:cNvPr id="688" name="Shape 688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689" name="Shape 689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690" name="Shape 690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695" name="Group 695"/>
          <p:cNvGrpSpPr/>
          <p:nvPr/>
        </p:nvGrpSpPr>
        <p:grpSpPr>
          <a:xfrm>
            <a:off x="2745281" y="763212"/>
            <a:ext cx="495301" cy="1295401"/>
            <a:chOff x="0" y="0"/>
            <a:chExt cx="495300" cy="1295399"/>
          </a:xfrm>
        </p:grpSpPr>
        <p:sp>
          <p:nvSpPr>
            <p:cNvPr id="692" name="Shape 692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693" name="Shape 693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694" name="Shape 694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696" name="Shape 696"/>
          <p:cNvSpPr/>
          <p:nvPr/>
        </p:nvSpPr>
        <p:spPr>
          <a:xfrm>
            <a:off x="2520173" y="921961"/>
            <a:ext cx="69973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697" name="Shape 697"/>
          <p:cNvSpPr/>
          <p:nvPr/>
        </p:nvSpPr>
        <p:spPr>
          <a:xfrm>
            <a:off x="1804019" y="14426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</a:p>
        </p:txBody>
      </p:sp>
      <p:sp>
        <p:nvSpPr>
          <p:cNvPr id="698" name="Shape 698"/>
          <p:cNvSpPr/>
          <p:nvPr/>
        </p:nvSpPr>
        <p:spPr>
          <a:xfrm>
            <a:off x="2497072" y="1442661"/>
            <a:ext cx="745933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0</a:t>
            </a:r>
          </a:p>
        </p:txBody>
      </p:sp>
      <p:sp>
        <p:nvSpPr>
          <p:cNvPr id="699" name="Shape 699"/>
          <p:cNvSpPr/>
          <p:nvPr/>
        </p:nvSpPr>
        <p:spPr>
          <a:xfrm>
            <a:off x="1804019" y="921961"/>
            <a:ext cx="735416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</a:p>
        </p:txBody>
      </p:sp>
      <p:sp>
        <p:nvSpPr>
          <p:cNvPr id="700" name="Shape 700"/>
          <p:cNvSpPr/>
          <p:nvPr/>
        </p:nvSpPr>
        <p:spPr>
          <a:xfrm>
            <a:off x="3941728" y="1175962"/>
            <a:ext cx="128368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Φ(s)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704" name="Group 704"/>
          <p:cNvGrpSpPr/>
          <p:nvPr/>
        </p:nvGrpSpPr>
        <p:grpSpPr>
          <a:xfrm>
            <a:off x="7058633" y="763212"/>
            <a:ext cx="495301" cy="1295401"/>
            <a:chOff x="0" y="25400"/>
            <a:chExt cx="495300" cy="1295399"/>
          </a:xfrm>
        </p:grpSpPr>
        <p:sp>
          <p:nvSpPr>
            <p:cNvPr id="701" name="Shape 701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02" name="Shape 702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03" name="Shape 703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08" name="Group 708"/>
          <p:cNvGrpSpPr/>
          <p:nvPr/>
        </p:nvGrpSpPr>
        <p:grpSpPr>
          <a:xfrm>
            <a:off x="8277833" y="763212"/>
            <a:ext cx="495301" cy="1295401"/>
            <a:chOff x="0" y="0"/>
            <a:chExt cx="495300" cy="1295399"/>
          </a:xfrm>
        </p:grpSpPr>
        <p:sp>
          <p:nvSpPr>
            <p:cNvPr id="705" name="Shape 70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06" name="Shape 70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07" name="Shape 70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09" name="Shape 709"/>
          <p:cNvSpPr/>
          <p:nvPr/>
        </p:nvSpPr>
        <p:spPr>
          <a:xfrm>
            <a:off x="8054187" y="921961"/>
            <a:ext cx="69973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710" name="Shape 710"/>
          <p:cNvSpPr/>
          <p:nvPr/>
        </p:nvSpPr>
        <p:spPr>
          <a:xfrm>
            <a:off x="7338033" y="14426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</a:p>
        </p:txBody>
      </p:sp>
      <p:sp>
        <p:nvSpPr>
          <p:cNvPr id="711" name="Shape 711"/>
          <p:cNvSpPr/>
          <p:nvPr/>
        </p:nvSpPr>
        <p:spPr>
          <a:xfrm>
            <a:off x="8031085" y="14426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0</a:t>
            </a:r>
          </a:p>
        </p:txBody>
      </p:sp>
      <p:sp>
        <p:nvSpPr>
          <p:cNvPr id="712" name="Shape 712"/>
          <p:cNvSpPr/>
          <p:nvPr/>
        </p:nvSpPr>
        <p:spPr>
          <a:xfrm>
            <a:off x="7338033" y="921961"/>
            <a:ext cx="735416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</a:p>
        </p:txBody>
      </p:sp>
      <p:sp>
        <p:nvSpPr>
          <p:cNvPr id="713" name="Shape 713"/>
          <p:cNvSpPr/>
          <p:nvPr/>
        </p:nvSpPr>
        <p:spPr>
          <a:xfrm>
            <a:off x="2921430" y="1175962"/>
            <a:ext cx="88616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=&gt;</a:t>
            </a:r>
          </a:p>
        </p:txBody>
      </p:sp>
      <p:grpSp>
        <p:nvGrpSpPr>
          <p:cNvPr id="717" name="Group 717"/>
          <p:cNvGrpSpPr/>
          <p:nvPr/>
        </p:nvGrpSpPr>
        <p:grpSpPr>
          <a:xfrm>
            <a:off x="5325162" y="763212"/>
            <a:ext cx="495301" cy="1295401"/>
            <a:chOff x="0" y="25400"/>
            <a:chExt cx="495300" cy="1295399"/>
          </a:xfrm>
        </p:grpSpPr>
        <p:sp>
          <p:nvSpPr>
            <p:cNvPr id="714" name="Shape 714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15" name="Shape 715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16" name="Shape 716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21" name="Group 721"/>
          <p:cNvGrpSpPr/>
          <p:nvPr/>
        </p:nvGrpSpPr>
        <p:grpSpPr>
          <a:xfrm>
            <a:off x="6544363" y="763212"/>
            <a:ext cx="495301" cy="1295401"/>
            <a:chOff x="0" y="0"/>
            <a:chExt cx="495300" cy="1295399"/>
          </a:xfrm>
        </p:grpSpPr>
        <p:sp>
          <p:nvSpPr>
            <p:cNvPr id="718" name="Shape 718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19" name="Shape 719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20" name="Shape 720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22" name="Shape 722"/>
          <p:cNvSpPr/>
          <p:nvPr/>
        </p:nvSpPr>
        <p:spPr>
          <a:xfrm>
            <a:off x="6320716" y="921961"/>
            <a:ext cx="69973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0</a:t>
            </a:r>
          </a:p>
        </p:txBody>
      </p:sp>
      <p:sp>
        <p:nvSpPr>
          <p:cNvPr id="723" name="Shape 723"/>
          <p:cNvSpPr/>
          <p:nvPr/>
        </p:nvSpPr>
        <p:spPr>
          <a:xfrm>
            <a:off x="5604562" y="14426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0</a:t>
            </a:r>
          </a:p>
        </p:txBody>
      </p:sp>
      <p:sp>
        <p:nvSpPr>
          <p:cNvPr id="724" name="Shape 724"/>
          <p:cNvSpPr/>
          <p:nvPr/>
        </p:nvSpPr>
        <p:spPr>
          <a:xfrm>
            <a:off x="6297615" y="1442661"/>
            <a:ext cx="745933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s</a:t>
            </a:r>
          </a:p>
        </p:txBody>
      </p:sp>
      <p:sp>
        <p:nvSpPr>
          <p:cNvPr id="725" name="Shape 725"/>
          <p:cNvSpPr/>
          <p:nvPr/>
        </p:nvSpPr>
        <p:spPr>
          <a:xfrm>
            <a:off x="5604562" y="921961"/>
            <a:ext cx="735416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</a:t>
            </a:r>
          </a:p>
        </p:txBody>
      </p:sp>
      <p:sp>
        <p:nvSpPr>
          <p:cNvPr id="726" name="Shape 726"/>
          <p:cNvSpPr/>
          <p:nvPr/>
        </p:nvSpPr>
        <p:spPr>
          <a:xfrm>
            <a:off x="6494243" y="1175962"/>
            <a:ext cx="63166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-</a:t>
            </a:r>
          </a:p>
        </p:txBody>
      </p:sp>
      <p:grpSp>
        <p:nvGrpSpPr>
          <p:cNvPr id="730" name="Group 730"/>
          <p:cNvGrpSpPr/>
          <p:nvPr/>
        </p:nvGrpSpPr>
        <p:grpSpPr>
          <a:xfrm>
            <a:off x="5140075" y="763212"/>
            <a:ext cx="495301" cy="1295401"/>
            <a:chOff x="0" y="25400"/>
            <a:chExt cx="495300" cy="1295399"/>
          </a:xfrm>
        </p:grpSpPr>
        <p:sp>
          <p:nvSpPr>
            <p:cNvPr id="727" name="Shape 727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28" name="Shape 728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29" name="Shape 729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34" name="Group 734"/>
          <p:cNvGrpSpPr/>
          <p:nvPr/>
        </p:nvGrpSpPr>
        <p:grpSpPr>
          <a:xfrm>
            <a:off x="8449451" y="763212"/>
            <a:ext cx="495301" cy="1295401"/>
            <a:chOff x="0" y="0"/>
            <a:chExt cx="495300" cy="1295399"/>
          </a:xfrm>
        </p:grpSpPr>
        <p:sp>
          <p:nvSpPr>
            <p:cNvPr id="731" name="Shape 731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32" name="Shape 732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33" name="Shape 733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35" name="Shape 735"/>
          <p:cNvSpPr/>
          <p:nvPr/>
        </p:nvSpPr>
        <p:spPr>
          <a:xfrm>
            <a:off x="8358615" y="712412"/>
            <a:ext cx="67697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/>
            <a:r>
              <a:t>-1</a:t>
            </a:r>
          </a:p>
        </p:txBody>
      </p:sp>
      <p:sp>
        <p:nvSpPr>
          <p:cNvPr id="736" name="Shape 736"/>
          <p:cNvSpPr/>
          <p:nvPr/>
        </p:nvSpPr>
        <p:spPr>
          <a:xfrm>
            <a:off x="538152" y="4359428"/>
            <a:ext cx="128368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Φ(s)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740" name="Group 740"/>
          <p:cNvGrpSpPr/>
          <p:nvPr/>
        </p:nvGrpSpPr>
        <p:grpSpPr>
          <a:xfrm>
            <a:off x="1753461" y="3946679"/>
            <a:ext cx="495301" cy="1295400"/>
            <a:chOff x="0" y="25400"/>
            <a:chExt cx="495300" cy="1295399"/>
          </a:xfrm>
        </p:grpSpPr>
        <p:sp>
          <p:nvSpPr>
            <p:cNvPr id="737" name="Shape 737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38" name="Shape 738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39" name="Shape 739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44" name="Group 744"/>
          <p:cNvGrpSpPr/>
          <p:nvPr/>
        </p:nvGrpSpPr>
        <p:grpSpPr>
          <a:xfrm>
            <a:off x="3414389" y="3946679"/>
            <a:ext cx="495301" cy="1295400"/>
            <a:chOff x="0" y="0"/>
            <a:chExt cx="495300" cy="1295399"/>
          </a:xfrm>
        </p:grpSpPr>
        <p:sp>
          <p:nvSpPr>
            <p:cNvPr id="741" name="Shape 741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42" name="Shape 742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43" name="Shape 743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45" name="Shape 745"/>
          <p:cNvSpPr/>
          <p:nvPr/>
        </p:nvSpPr>
        <p:spPr>
          <a:xfrm>
            <a:off x="2032861" y="4626128"/>
            <a:ext cx="91146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746" name="Shape 746"/>
          <p:cNvSpPr/>
          <p:nvPr/>
        </p:nvSpPr>
        <p:spPr>
          <a:xfrm>
            <a:off x="3518086" y="4359428"/>
            <a:ext cx="88616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=&gt;</a:t>
            </a:r>
          </a:p>
        </p:txBody>
      </p:sp>
      <p:sp>
        <p:nvSpPr>
          <p:cNvPr id="747" name="Shape 747"/>
          <p:cNvSpPr/>
          <p:nvPr/>
        </p:nvSpPr>
        <p:spPr>
          <a:xfrm>
            <a:off x="2025012" y="4092728"/>
            <a:ext cx="76163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748" name="Shape 748"/>
          <p:cNvSpPr/>
          <p:nvPr/>
        </p:nvSpPr>
        <p:spPr>
          <a:xfrm>
            <a:off x="2893872" y="4092728"/>
            <a:ext cx="94127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749" name="Shape 749"/>
          <p:cNvSpPr/>
          <p:nvPr/>
        </p:nvSpPr>
        <p:spPr>
          <a:xfrm>
            <a:off x="2893872" y="4626128"/>
            <a:ext cx="886163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22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750" name="Shape 750"/>
          <p:cNvSpPr/>
          <p:nvPr/>
        </p:nvSpPr>
        <p:spPr>
          <a:xfrm>
            <a:off x="4252656" y="2738062"/>
            <a:ext cx="114274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-1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754" name="Group 754"/>
          <p:cNvGrpSpPr/>
          <p:nvPr/>
        </p:nvGrpSpPr>
        <p:grpSpPr>
          <a:xfrm>
            <a:off x="6405565" y="2388812"/>
            <a:ext cx="495301" cy="1295401"/>
            <a:chOff x="0" y="25400"/>
            <a:chExt cx="495300" cy="1295399"/>
          </a:xfrm>
        </p:grpSpPr>
        <p:sp>
          <p:nvSpPr>
            <p:cNvPr id="751" name="Shape 751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52" name="Shape 752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53" name="Shape 753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58" name="Group 758"/>
          <p:cNvGrpSpPr/>
          <p:nvPr/>
        </p:nvGrpSpPr>
        <p:grpSpPr>
          <a:xfrm>
            <a:off x="7613526" y="2388812"/>
            <a:ext cx="495301" cy="1295401"/>
            <a:chOff x="0" y="0"/>
            <a:chExt cx="495300" cy="1295399"/>
          </a:xfrm>
        </p:grpSpPr>
        <p:sp>
          <p:nvSpPr>
            <p:cNvPr id="755" name="Shape 75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56" name="Shape 75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57" name="Shape 75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59" name="Shape 759"/>
          <p:cNvSpPr/>
          <p:nvPr/>
        </p:nvSpPr>
        <p:spPr>
          <a:xfrm>
            <a:off x="6684964" y="30682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</a:p>
        </p:txBody>
      </p:sp>
      <p:sp>
        <p:nvSpPr>
          <p:cNvPr id="760" name="Shape 760"/>
          <p:cNvSpPr/>
          <p:nvPr/>
        </p:nvSpPr>
        <p:spPr>
          <a:xfrm>
            <a:off x="6677116" y="25348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22</a:t>
            </a:r>
          </a:p>
        </p:txBody>
      </p:sp>
      <p:sp>
        <p:nvSpPr>
          <p:cNvPr id="761" name="Shape 761"/>
          <p:cNvSpPr/>
          <p:nvPr/>
        </p:nvSpPr>
        <p:spPr>
          <a:xfrm>
            <a:off x="7259433" y="25348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762" name="Shape 762"/>
          <p:cNvSpPr/>
          <p:nvPr/>
        </p:nvSpPr>
        <p:spPr>
          <a:xfrm>
            <a:off x="7259433" y="3068261"/>
            <a:ext cx="745934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</a:p>
        </p:txBody>
      </p:sp>
      <p:sp>
        <p:nvSpPr>
          <p:cNvPr id="763" name="Shape 763"/>
          <p:cNvSpPr/>
          <p:nvPr/>
        </p:nvSpPr>
        <p:spPr>
          <a:xfrm>
            <a:off x="5263789" y="2973012"/>
            <a:ext cx="120755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det(M)</a:t>
            </a:r>
          </a:p>
        </p:txBody>
      </p:sp>
      <p:sp>
        <p:nvSpPr>
          <p:cNvPr id="764" name="Shape 764"/>
          <p:cNvSpPr/>
          <p:nvPr/>
        </p:nvSpPr>
        <p:spPr>
          <a:xfrm>
            <a:off x="5526690" y="2659745"/>
            <a:ext cx="61497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1</a:t>
            </a:r>
          </a:p>
        </p:txBody>
      </p:sp>
      <p:sp>
        <p:nvSpPr>
          <p:cNvPr id="765" name="Shape 765"/>
          <p:cNvSpPr/>
          <p:nvPr/>
        </p:nvSpPr>
        <p:spPr>
          <a:xfrm>
            <a:off x="5522314" y="3032279"/>
            <a:ext cx="911464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66" name="Shape 766"/>
          <p:cNvSpPr/>
          <p:nvPr/>
        </p:nvSpPr>
        <p:spPr>
          <a:xfrm>
            <a:off x="573022" y="2738062"/>
            <a:ext cx="96206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770" name="Group 770"/>
          <p:cNvGrpSpPr/>
          <p:nvPr/>
        </p:nvGrpSpPr>
        <p:grpSpPr>
          <a:xfrm>
            <a:off x="1642688" y="2321079"/>
            <a:ext cx="495301" cy="1295400"/>
            <a:chOff x="0" y="25400"/>
            <a:chExt cx="495300" cy="1295399"/>
          </a:xfrm>
        </p:grpSpPr>
        <p:sp>
          <p:nvSpPr>
            <p:cNvPr id="767" name="Shape 767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68" name="Shape 768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69" name="Shape 769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74" name="Group 774"/>
          <p:cNvGrpSpPr/>
          <p:nvPr/>
        </p:nvGrpSpPr>
        <p:grpSpPr>
          <a:xfrm>
            <a:off x="2787150" y="2321079"/>
            <a:ext cx="495301" cy="1295400"/>
            <a:chOff x="0" y="0"/>
            <a:chExt cx="495300" cy="1295399"/>
          </a:xfrm>
        </p:grpSpPr>
        <p:sp>
          <p:nvSpPr>
            <p:cNvPr id="771" name="Shape 771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72" name="Shape 772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73" name="Shape 773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75" name="Shape 775"/>
          <p:cNvSpPr/>
          <p:nvPr/>
        </p:nvSpPr>
        <p:spPr>
          <a:xfrm>
            <a:off x="1922088" y="3000528"/>
            <a:ext cx="74593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</a:p>
        </p:txBody>
      </p:sp>
      <p:sp>
        <p:nvSpPr>
          <p:cNvPr id="776" name="Shape 776"/>
          <p:cNvSpPr/>
          <p:nvPr/>
        </p:nvSpPr>
        <p:spPr>
          <a:xfrm>
            <a:off x="3039498" y="2733828"/>
            <a:ext cx="88616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=&gt;</a:t>
            </a:r>
          </a:p>
        </p:txBody>
      </p:sp>
      <p:sp>
        <p:nvSpPr>
          <p:cNvPr id="777" name="Shape 777"/>
          <p:cNvSpPr/>
          <p:nvPr/>
        </p:nvSpPr>
        <p:spPr>
          <a:xfrm>
            <a:off x="1914239" y="2467128"/>
            <a:ext cx="74593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</a:p>
        </p:txBody>
      </p:sp>
      <p:sp>
        <p:nvSpPr>
          <p:cNvPr id="778" name="Shape 778"/>
          <p:cNvSpPr/>
          <p:nvPr/>
        </p:nvSpPr>
        <p:spPr>
          <a:xfrm>
            <a:off x="2496557" y="2467128"/>
            <a:ext cx="74593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779" name="Shape 779"/>
          <p:cNvSpPr/>
          <p:nvPr/>
        </p:nvSpPr>
        <p:spPr>
          <a:xfrm>
            <a:off x="2496557" y="3000528"/>
            <a:ext cx="74593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22</a:t>
            </a:r>
          </a:p>
        </p:txBody>
      </p:sp>
      <p:sp>
        <p:nvSpPr>
          <p:cNvPr id="780" name="Shape 780"/>
          <p:cNvSpPr/>
          <p:nvPr/>
        </p:nvSpPr>
        <p:spPr>
          <a:xfrm>
            <a:off x="4384822" y="4359428"/>
            <a:ext cx="316334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Φ(t)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 L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-1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{Φ(s)} =</a:t>
            </a:r>
          </a:p>
        </p:txBody>
      </p:sp>
      <p:grpSp>
        <p:nvGrpSpPr>
          <p:cNvPr id="784" name="Group 784"/>
          <p:cNvGrpSpPr/>
          <p:nvPr/>
        </p:nvGrpSpPr>
        <p:grpSpPr>
          <a:xfrm>
            <a:off x="6875795" y="3946679"/>
            <a:ext cx="495301" cy="1295400"/>
            <a:chOff x="0" y="25400"/>
            <a:chExt cx="495300" cy="1295399"/>
          </a:xfrm>
        </p:grpSpPr>
        <p:sp>
          <p:nvSpPr>
            <p:cNvPr id="781" name="Shape 781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82" name="Shape 782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83" name="Shape 783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788" name="Group 788"/>
          <p:cNvGrpSpPr/>
          <p:nvPr/>
        </p:nvGrpSpPr>
        <p:grpSpPr>
          <a:xfrm>
            <a:off x="8536723" y="3946679"/>
            <a:ext cx="495301" cy="1295400"/>
            <a:chOff x="0" y="0"/>
            <a:chExt cx="495300" cy="1295399"/>
          </a:xfrm>
        </p:grpSpPr>
        <p:sp>
          <p:nvSpPr>
            <p:cNvPr id="785" name="Shape 78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86" name="Shape 78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787" name="Shape 78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789" name="Shape 789"/>
          <p:cNvSpPr/>
          <p:nvPr/>
        </p:nvSpPr>
        <p:spPr>
          <a:xfrm>
            <a:off x="7155195" y="4626128"/>
            <a:ext cx="91146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790" name="Shape 790"/>
          <p:cNvSpPr/>
          <p:nvPr/>
        </p:nvSpPr>
        <p:spPr>
          <a:xfrm>
            <a:off x="7147345" y="4092728"/>
            <a:ext cx="76163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791" name="Shape 791"/>
          <p:cNvSpPr/>
          <p:nvPr/>
        </p:nvSpPr>
        <p:spPr>
          <a:xfrm>
            <a:off x="8016205" y="4092728"/>
            <a:ext cx="94127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792" name="Shape 792"/>
          <p:cNvSpPr/>
          <p:nvPr/>
        </p:nvSpPr>
        <p:spPr>
          <a:xfrm>
            <a:off x="8016205" y="4626128"/>
            <a:ext cx="886163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22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793" name="Shape 793"/>
          <p:cNvSpPr/>
          <p:nvPr/>
        </p:nvSpPr>
        <p:spPr>
          <a:xfrm>
            <a:off x="472779" y="6052762"/>
            <a:ext cx="130064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400">
                <a:latin typeface="Helvetica"/>
                <a:ea typeface="Helvetica"/>
                <a:cs typeface="Helvetica"/>
                <a:sym typeface="Helvetica"/>
              </a:rPr>
              <a:t>G(s)</a:t>
            </a: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797" name="Group 797"/>
          <p:cNvGrpSpPr/>
          <p:nvPr/>
        </p:nvGrpSpPr>
        <p:grpSpPr>
          <a:xfrm>
            <a:off x="2836934" y="5640012"/>
            <a:ext cx="495301" cy="1295400"/>
            <a:chOff x="0" y="25400"/>
            <a:chExt cx="495300" cy="1295399"/>
          </a:xfrm>
        </p:grpSpPr>
        <p:sp>
          <p:nvSpPr>
            <p:cNvPr id="794" name="Shape 794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795" name="Shape 795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796" name="Shape 796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01" name="Group 801"/>
          <p:cNvGrpSpPr/>
          <p:nvPr/>
        </p:nvGrpSpPr>
        <p:grpSpPr>
          <a:xfrm>
            <a:off x="4497863" y="5640012"/>
            <a:ext cx="495301" cy="1295400"/>
            <a:chOff x="0" y="0"/>
            <a:chExt cx="495300" cy="1295399"/>
          </a:xfrm>
        </p:grpSpPr>
        <p:sp>
          <p:nvSpPr>
            <p:cNvPr id="798" name="Shape 798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799" name="Shape 799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00" name="Shape 800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802" name="Shape 802"/>
          <p:cNvSpPr/>
          <p:nvPr/>
        </p:nvSpPr>
        <p:spPr>
          <a:xfrm>
            <a:off x="3116334" y="6319461"/>
            <a:ext cx="91146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803" name="Shape 803"/>
          <p:cNvSpPr/>
          <p:nvPr/>
        </p:nvSpPr>
        <p:spPr>
          <a:xfrm>
            <a:off x="5265986" y="6041190"/>
            <a:ext cx="69973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804" name="Shape 804"/>
          <p:cNvSpPr/>
          <p:nvPr/>
        </p:nvSpPr>
        <p:spPr>
          <a:xfrm>
            <a:off x="3108486" y="5786061"/>
            <a:ext cx="76163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805" name="Shape 805"/>
          <p:cNvSpPr/>
          <p:nvPr/>
        </p:nvSpPr>
        <p:spPr>
          <a:xfrm>
            <a:off x="3977345" y="5786061"/>
            <a:ext cx="941279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12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806" name="Shape 806"/>
          <p:cNvSpPr/>
          <p:nvPr/>
        </p:nvSpPr>
        <p:spPr>
          <a:xfrm>
            <a:off x="3977345" y="6319461"/>
            <a:ext cx="886163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22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807" name="Shape 807"/>
          <p:cNvSpPr/>
          <p:nvPr/>
        </p:nvSpPr>
        <p:spPr>
          <a:xfrm>
            <a:off x="1888609" y="6088874"/>
            <a:ext cx="1300650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21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2100">
                <a:uFill>
                  <a:solidFill/>
                </a:uFill>
              </a:rPr>
              <a:t>(0      1)</a:t>
            </a:r>
          </a:p>
        </p:txBody>
      </p:sp>
      <p:sp>
        <p:nvSpPr>
          <p:cNvPr id="808" name="Shape 808"/>
          <p:cNvSpPr/>
          <p:nvPr/>
        </p:nvSpPr>
        <p:spPr>
          <a:xfrm>
            <a:off x="5025502" y="6301034"/>
            <a:ext cx="303267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21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2100">
                <a:uFill>
                  <a:solidFill/>
                </a:uFill>
              </a:rPr>
              <a:t>0</a:t>
            </a:r>
          </a:p>
        </p:txBody>
      </p:sp>
      <p:sp>
        <p:nvSpPr>
          <p:cNvPr id="809" name="Shape 809"/>
          <p:cNvSpPr/>
          <p:nvPr/>
        </p:nvSpPr>
        <p:spPr>
          <a:xfrm>
            <a:off x="5018376" y="5759674"/>
            <a:ext cx="402150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 sz="21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baseline="-5999" i="1" sz="21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grpSp>
        <p:nvGrpSpPr>
          <p:cNvPr id="813" name="Group 813"/>
          <p:cNvGrpSpPr/>
          <p:nvPr/>
        </p:nvGrpSpPr>
        <p:grpSpPr>
          <a:xfrm>
            <a:off x="4739385" y="5641634"/>
            <a:ext cx="495301" cy="1295401"/>
            <a:chOff x="0" y="25400"/>
            <a:chExt cx="495300" cy="1295399"/>
          </a:xfrm>
        </p:grpSpPr>
        <p:sp>
          <p:nvSpPr>
            <p:cNvPr id="810" name="Shape 810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811" name="Shape 811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812" name="Shape 812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17" name="Group 817"/>
          <p:cNvGrpSpPr/>
          <p:nvPr/>
        </p:nvGrpSpPr>
        <p:grpSpPr>
          <a:xfrm>
            <a:off x="5245223" y="5625548"/>
            <a:ext cx="495301" cy="1295400"/>
            <a:chOff x="0" y="0"/>
            <a:chExt cx="495300" cy="1295399"/>
          </a:xfrm>
        </p:grpSpPr>
        <p:sp>
          <p:nvSpPr>
            <p:cNvPr id="814" name="Shape 814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15" name="Shape 815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21" name="Group 821"/>
          <p:cNvGrpSpPr/>
          <p:nvPr/>
        </p:nvGrpSpPr>
        <p:grpSpPr>
          <a:xfrm>
            <a:off x="7164360" y="5625547"/>
            <a:ext cx="495301" cy="1295401"/>
            <a:chOff x="0" y="25400"/>
            <a:chExt cx="495300" cy="1295399"/>
          </a:xfrm>
        </p:grpSpPr>
        <p:sp>
          <p:nvSpPr>
            <p:cNvPr id="818" name="Shape 818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819" name="Shape 819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820" name="Shape 820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25" name="Group 825"/>
          <p:cNvGrpSpPr/>
          <p:nvPr/>
        </p:nvGrpSpPr>
        <p:grpSpPr>
          <a:xfrm>
            <a:off x="7936288" y="5631333"/>
            <a:ext cx="495301" cy="1295401"/>
            <a:chOff x="0" y="0"/>
            <a:chExt cx="495300" cy="1295399"/>
          </a:xfrm>
        </p:grpSpPr>
        <p:sp>
          <p:nvSpPr>
            <p:cNvPr id="822" name="Shape 822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23" name="Shape 823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24" name="Shape 824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826" name="Shape 826"/>
          <p:cNvSpPr/>
          <p:nvPr/>
        </p:nvSpPr>
        <p:spPr>
          <a:xfrm>
            <a:off x="7443760" y="6304997"/>
            <a:ext cx="91146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827" name="Shape 827"/>
          <p:cNvSpPr/>
          <p:nvPr/>
        </p:nvSpPr>
        <p:spPr>
          <a:xfrm>
            <a:off x="7435911" y="5771597"/>
            <a:ext cx="76163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  <p:sp>
        <p:nvSpPr>
          <p:cNvPr id="828" name="Shape 828"/>
          <p:cNvSpPr/>
          <p:nvPr/>
        </p:nvSpPr>
        <p:spPr>
          <a:xfrm>
            <a:off x="6187106" y="6088874"/>
            <a:ext cx="1300650" cy="39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i="1" sz="21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2100">
                <a:uFill>
                  <a:solidFill/>
                </a:uFill>
              </a:rPr>
              <a:t>(0      1)</a:t>
            </a:r>
          </a:p>
        </p:txBody>
      </p:sp>
      <p:sp>
        <p:nvSpPr>
          <p:cNvPr id="829" name="Shape 829"/>
          <p:cNvSpPr/>
          <p:nvPr/>
        </p:nvSpPr>
        <p:spPr>
          <a:xfrm>
            <a:off x="8042445" y="6041190"/>
            <a:ext cx="69973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4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4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830" name="Shape 830"/>
          <p:cNvSpPr/>
          <p:nvPr/>
        </p:nvSpPr>
        <p:spPr>
          <a:xfrm>
            <a:off x="8716755" y="6095729"/>
            <a:ext cx="1137069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algn="l" defTabSz="914400">
              <a:spcBef>
                <a:spcPts val="400"/>
              </a:spcBef>
              <a:buClr>
                <a:srgbClr val="0085CC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baseline="-5999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21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(s)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/>
          <p:nvPr/>
        </p:nvSpPr>
        <p:spPr>
          <a:xfrm>
            <a:off x="874345" y="717549"/>
            <a:ext cx="2213710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= Ki * ∫e(τ) dτ,</a:t>
            </a:r>
          </a:p>
        </p:txBody>
      </p:sp>
      <p:sp>
        <p:nvSpPr>
          <p:cNvPr id="833" name="Shape 833"/>
          <p:cNvSpPr/>
          <p:nvPr/>
        </p:nvSpPr>
        <p:spPr>
          <a:xfrm>
            <a:off x="874345" y="1267883"/>
            <a:ext cx="210466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lim f(t) = lim F(s) s</a:t>
            </a:r>
          </a:p>
        </p:txBody>
      </p:sp>
      <p:sp>
        <p:nvSpPr>
          <p:cNvPr id="834" name="Shape 834"/>
          <p:cNvSpPr/>
          <p:nvPr/>
        </p:nvSpPr>
        <p:spPr>
          <a:xfrm>
            <a:off x="1238839" y="1522790"/>
            <a:ext cx="367122" cy="256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t→∞</a:t>
            </a:r>
          </a:p>
        </p:txBody>
      </p:sp>
      <p:sp>
        <p:nvSpPr>
          <p:cNvPr id="835" name="Shape 835"/>
          <p:cNvSpPr/>
          <p:nvPr/>
        </p:nvSpPr>
        <p:spPr>
          <a:xfrm>
            <a:off x="2026239" y="1522790"/>
            <a:ext cx="375432" cy="256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s→0</a:t>
            </a:r>
          </a:p>
        </p:txBody>
      </p:sp>
      <p:sp>
        <p:nvSpPr>
          <p:cNvPr id="836" name="Shape 836"/>
          <p:cNvSpPr/>
          <p:nvPr/>
        </p:nvSpPr>
        <p:spPr>
          <a:xfrm>
            <a:off x="874345" y="2097616"/>
            <a:ext cx="210466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lim f(t) = lim F(s) s</a:t>
            </a:r>
          </a:p>
        </p:txBody>
      </p:sp>
      <p:sp>
        <p:nvSpPr>
          <p:cNvPr id="837" name="Shape 837"/>
          <p:cNvSpPr/>
          <p:nvPr/>
        </p:nvSpPr>
        <p:spPr>
          <a:xfrm>
            <a:off x="1238839" y="2352524"/>
            <a:ext cx="347217" cy="256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t→0</a:t>
            </a:r>
          </a:p>
        </p:txBody>
      </p:sp>
      <p:sp>
        <p:nvSpPr>
          <p:cNvPr id="838" name="Shape 838"/>
          <p:cNvSpPr/>
          <p:nvPr/>
        </p:nvSpPr>
        <p:spPr>
          <a:xfrm>
            <a:off x="2026239" y="2352524"/>
            <a:ext cx="395338" cy="256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s→∞</a:t>
            </a:r>
          </a:p>
        </p:txBody>
      </p:sp>
      <p:sp>
        <p:nvSpPr>
          <p:cNvPr id="839" name="Shape 839"/>
          <p:cNvSpPr/>
          <p:nvPr/>
        </p:nvSpPr>
        <p:spPr>
          <a:xfrm>
            <a:off x="3918624" y="685800"/>
            <a:ext cx="32218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∫ f(τ) dτ = F(b) - F(a) =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[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F(t)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]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840" name="Shape 840"/>
          <p:cNvSpPr/>
          <p:nvPr/>
        </p:nvSpPr>
        <p:spPr>
          <a:xfrm>
            <a:off x="4252972" y="965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a</a:t>
            </a:r>
          </a:p>
        </p:txBody>
      </p:sp>
      <p:sp>
        <p:nvSpPr>
          <p:cNvPr id="841" name="Shape 841"/>
          <p:cNvSpPr/>
          <p:nvPr/>
        </p:nvSpPr>
        <p:spPr>
          <a:xfrm>
            <a:off x="4354572" y="584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b</a:t>
            </a:r>
          </a:p>
        </p:txBody>
      </p:sp>
      <p:sp>
        <p:nvSpPr>
          <p:cNvPr id="842" name="Shape 842"/>
          <p:cNvSpPr/>
          <p:nvPr/>
        </p:nvSpPr>
        <p:spPr>
          <a:xfrm>
            <a:off x="7030039" y="965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a</a:t>
            </a:r>
          </a:p>
        </p:txBody>
      </p:sp>
      <p:sp>
        <p:nvSpPr>
          <p:cNvPr id="843" name="Shape 843"/>
          <p:cNvSpPr/>
          <p:nvPr/>
        </p:nvSpPr>
        <p:spPr>
          <a:xfrm>
            <a:off x="7030039" y="584199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spcBef>
                <a:spcPts val="12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b</a:t>
            </a:r>
          </a:p>
        </p:txBody>
      </p:sp>
      <p:sp>
        <p:nvSpPr>
          <p:cNvPr id="844" name="Shape 844"/>
          <p:cNvSpPr/>
          <p:nvPr/>
        </p:nvSpPr>
        <p:spPr>
          <a:xfrm>
            <a:off x="3783158" y="2182283"/>
            <a:ext cx="410739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20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600"/>
              <a:t> ∫ u(τ) v’(τ) dτ = u(t) v(t)  +  ∫ u’(τ) v(τ) dτ</a:t>
            </a:r>
          </a:p>
        </p:txBody>
      </p:sp>
      <p:pic>
        <p:nvPicPr>
          <p:cNvPr id="845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8250" y="3615266"/>
            <a:ext cx="3670300" cy="965201"/>
          </a:xfrm>
          <a:prstGeom prst="rect">
            <a:avLst/>
          </a:prstGeom>
          <a:ln w="12700">
            <a:miter lim="400000"/>
          </a:ln>
        </p:spPr>
      </p:pic>
      <p:sp>
        <p:nvSpPr>
          <p:cNvPr id="846" name="Shape 846"/>
          <p:cNvSpPr/>
          <p:nvPr/>
        </p:nvSpPr>
        <p:spPr>
          <a:xfrm>
            <a:off x="149689" y="3894666"/>
            <a:ext cx="96079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850" name="Group 850"/>
          <p:cNvGrpSpPr/>
          <p:nvPr/>
        </p:nvGrpSpPr>
        <p:grpSpPr>
          <a:xfrm>
            <a:off x="1075422" y="3477683"/>
            <a:ext cx="495301" cy="1295400"/>
            <a:chOff x="0" y="25400"/>
            <a:chExt cx="495300" cy="1295399"/>
          </a:xfrm>
        </p:grpSpPr>
        <p:sp>
          <p:nvSpPr>
            <p:cNvPr id="847" name="Shape 847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848" name="Shape 848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849" name="Shape 849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54" name="Group 854"/>
          <p:cNvGrpSpPr/>
          <p:nvPr/>
        </p:nvGrpSpPr>
        <p:grpSpPr>
          <a:xfrm>
            <a:off x="4590550" y="3450166"/>
            <a:ext cx="495301" cy="1295401"/>
            <a:chOff x="0" y="0"/>
            <a:chExt cx="495300" cy="1295399"/>
          </a:xfrm>
        </p:grpSpPr>
        <p:sp>
          <p:nvSpPr>
            <p:cNvPr id="851" name="Shape 851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52" name="Shape 852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53" name="Shape 853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pic>
        <p:nvPicPr>
          <p:cNvPr id="855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4900" y="3615266"/>
            <a:ext cx="838200" cy="965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59" name="Group 859"/>
          <p:cNvGrpSpPr/>
          <p:nvPr/>
        </p:nvGrpSpPr>
        <p:grpSpPr>
          <a:xfrm>
            <a:off x="6172355" y="3450166"/>
            <a:ext cx="495301" cy="1295401"/>
            <a:chOff x="0" y="25400"/>
            <a:chExt cx="495300" cy="1295399"/>
          </a:xfrm>
        </p:grpSpPr>
        <p:sp>
          <p:nvSpPr>
            <p:cNvPr id="856" name="Shape 856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857" name="Shape 857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858" name="Shape 858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63" name="Group 863"/>
          <p:cNvGrpSpPr/>
          <p:nvPr/>
        </p:nvGrpSpPr>
        <p:grpSpPr>
          <a:xfrm>
            <a:off x="6546350" y="3450166"/>
            <a:ext cx="495301" cy="1295401"/>
            <a:chOff x="0" y="0"/>
            <a:chExt cx="495300" cy="1295399"/>
          </a:xfrm>
        </p:grpSpPr>
        <p:sp>
          <p:nvSpPr>
            <p:cNvPr id="860" name="Shape 860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61" name="Shape 861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62" name="Shape 862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864" name="Shape 864"/>
          <p:cNvSpPr/>
          <p:nvPr/>
        </p:nvSpPr>
        <p:spPr>
          <a:xfrm>
            <a:off x="5326834" y="3894666"/>
            <a:ext cx="93263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865" name="Shape 865"/>
          <p:cNvSpPr/>
          <p:nvPr/>
        </p:nvSpPr>
        <p:spPr>
          <a:xfrm>
            <a:off x="5392066" y="4942416"/>
            <a:ext cx="1123164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= b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m</a:t>
            </a:r>
          </a:p>
        </p:txBody>
      </p:sp>
      <p:sp>
        <p:nvSpPr>
          <p:cNvPr id="866" name="Shape 866"/>
          <p:cNvSpPr/>
          <p:nvPr/>
        </p:nvSpPr>
        <p:spPr>
          <a:xfrm>
            <a:off x="1371091" y="4348691"/>
            <a:ext cx="3430018" cy="304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3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</a:t>
            </a:r>
          </a:p>
        </p:txBody>
      </p:sp>
      <p:sp>
        <p:nvSpPr>
          <p:cNvPr id="867" name="Shape 867"/>
          <p:cNvSpPr/>
          <p:nvPr/>
        </p:nvSpPr>
        <p:spPr>
          <a:xfrm>
            <a:off x="1245486" y="4940299"/>
            <a:ext cx="3670301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[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  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   …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n-2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  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]</a:t>
            </a:r>
          </a:p>
        </p:txBody>
      </p:sp>
      <p:sp>
        <p:nvSpPr>
          <p:cNvPr id="868" name="Shape 868"/>
          <p:cNvSpPr/>
          <p:nvPr/>
        </p:nvSpPr>
        <p:spPr>
          <a:xfrm>
            <a:off x="159907" y="4927600"/>
            <a:ext cx="10158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Shape 870"/>
          <p:cNvSpPr/>
          <p:nvPr/>
        </p:nvSpPr>
        <p:spPr>
          <a:xfrm>
            <a:off x="1546689" y="770466"/>
            <a:ext cx="95144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874" name="Group 874"/>
          <p:cNvGrpSpPr/>
          <p:nvPr/>
        </p:nvGrpSpPr>
        <p:grpSpPr>
          <a:xfrm>
            <a:off x="2472421" y="353483"/>
            <a:ext cx="495301" cy="1295400"/>
            <a:chOff x="0" y="25400"/>
            <a:chExt cx="495300" cy="1295399"/>
          </a:xfrm>
        </p:grpSpPr>
        <p:sp>
          <p:nvSpPr>
            <p:cNvPr id="871" name="Shape 871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872" name="Shape 872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873" name="Shape 873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78" name="Group 878"/>
          <p:cNvGrpSpPr/>
          <p:nvPr/>
        </p:nvGrpSpPr>
        <p:grpSpPr>
          <a:xfrm>
            <a:off x="5987550" y="325966"/>
            <a:ext cx="495301" cy="1295401"/>
            <a:chOff x="0" y="0"/>
            <a:chExt cx="495300" cy="1295399"/>
          </a:xfrm>
        </p:grpSpPr>
        <p:sp>
          <p:nvSpPr>
            <p:cNvPr id="875" name="Shape 87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76" name="Shape 87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77" name="Shape 87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82" name="Group 882"/>
          <p:cNvGrpSpPr/>
          <p:nvPr/>
        </p:nvGrpSpPr>
        <p:grpSpPr>
          <a:xfrm>
            <a:off x="7488739" y="325966"/>
            <a:ext cx="495301" cy="1295401"/>
            <a:chOff x="0" y="25400"/>
            <a:chExt cx="495300" cy="1295399"/>
          </a:xfrm>
        </p:grpSpPr>
        <p:sp>
          <p:nvSpPr>
            <p:cNvPr id="879" name="Shape 879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880" name="Shape 880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881" name="Shape 881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886" name="Group 886"/>
          <p:cNvGrpSpPr/>
          <p:nvPr/>
        </p:nvGrpSpPr>
        <p:grpSpPr>
          <a:xfrm>
            <a:off x="8190620" y="325966"/>
            <a:ext cx="495301" cy="1295401"/>
            <a:chOff x="0" y="0"/>
            <a:chExt cx="495300" cy="1295399"/>
          </a:xfrm>
        </p:grpSpPr>
        <p:sp>
          <p:nvSpPr>
            <p:cNvPr id="883" name="Shape 883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884" name="Shape 884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885" name="Shape 885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887" name="Shape 887"/>
          <p:cNvSpPr/>
          <p:nvPr/>
        </p:nvSpPr>
        <p:spPr>
          <a:xfrm>
            <a:off x="6728506" y="770466"/>
            <a:ext cx="92329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888" name="Shape 888"/>
          <p:cNvSpPr/>
          <p:nvPr/>
        </p:nvSpPr>
        <p:spPr>
          <a:xfrm>
            <a:off x="6789066" y="1818216"/>
            <a:ext cx="111568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= b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m</a:t>
            </a:r>
          </a:p>
        </p:txBody>
      </p:sp>
      <p:sp>
        <p:nvSpPr>
          <p:cNvPr id="889" name="Shape 889"/>
          <p:cNvSpPr/>
          <p:nvPr/>
        </p:nvSpPr>
        <p:spPr>
          <a:xfrm>
            <a:off x="5694387" y="414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</a:t>
            </a:r>
          </a:p>
        </p:txBody>
      </p:sp>
      <p:sp>
        <p:nvSpPr>
          <p:cNvPr id="890" name="Shape 890"/>
          <p:cNvSpPr/>
          <p:nvPr/>
        </p:nvSpPr>
        <p:spPr>
          <a:xfrm>
            <a:off x="2642486" y="1816099"/>
            <a:ext cx="3670301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[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   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…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 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 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]</a:t>
            </a:r>
          </a:p>
        </p:txBody>
      </p:sp>
      <p:sp>
        <p:nvSpPr>
          <p:cNvPr id="891" name="Shape 891"/>
          <p:cNvSpPr/>
          <p:nvPr/>
        </p:nvSpPr>
        <p:spPr>
          <a:xfrm>
            <a:off x="1556907" y="1803400"/>
            <a:ext cx="100949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892" name="Shape 892"/>
          <p:cNvSpPr/>
          <p:nvPr/>
        </p:nvSpPr>
        <p:spPr>
          <a:xfrm>
            <a:off x="2912024" y="42248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893" name="Shape 893"/>
          <p:cNvSpPr/>
          <p:nvPr/>
        </p:nvSpPr>
        <p:spPr>
          <a:xfrm>
            <a:off x="3469530" y="414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894" name="Shape 894"/>
          <p:cNvSpPr/>
          <p:nvPr/>
        </p:nvSpPr>
        <p:spPr>
          <a:xfrm>
            <a:off x="4027036" y="414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895" name="Shape 895"/>
          <p:cNvSpPr/>
          <p:nvPr/>
        </p:nvSpPr>
        <p:spPr>
          <a:xfrm>
            <a:off x="5240690" y="414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896" name="Shape 896"/>
          <p:cNvSpPr/>
          <p:nvPr/>
        </p:nvSpPr>
        <p:spPr>
          <a:xfrm>
            <a:off x="4633863" y="414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897" name="Shape 897"/>
          <p:cNvSpPr/>
          <p:nvPr/>
        </p:nvSpPr>
        <p:spPr>
          <a:xfrm>
            <a:off x="7919244" y="414866"/>
            <a:ext cx="49530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</a:t>
            </a:r>
          </a:p>
        </p:txBody>
      </p:sp>
      <p:sp>
        <p:nvSpPr>
          <p:cNvPr id="898" name="Shape 898"/>
          <p:cNvSpPr/>
          <p:nvPr/>
        </p:nvSpPr>
        <p:spPr>
          <a:xfrm>
            <a:off x="1510384" y="4072466"/>
            <a:ext cx="96079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902" name="Group 902"/>
          <p:cNvGrpSpPr/>
          <p:nvPr/>
        </p:nvGrpSpPr>
        <p:grpSpPr>
          <a:xfrm>
            <a:off x="2436116" y="3655483"/>
            <a:ext cx="495301" cy="1295400"/>
            <a:chOff x="0" y="25400"/>
            <a:chExt cx="495300" cy="1295399"/>
          </a:xfrm>
        </p:grpSpPr>
        <p:sp>
          <p:nvSpPr>
            <p:cNvPr id="899" name="Shape 899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900" name="Shape 900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901" name="Shape 901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906" name="Group 906"/>
          <p:cNvGrpSpPr/>
          <p:nvPr/>
        </p:nvGrpSpPr>
        <p:grpSpPr>
          <a:xfrm>
            <a:off x="5951245" y="3627966"/>
            <a:ext cx="495301" cy="1295401"/>
            <a:chOff x="0" y="0"/>
            <a:chExt cx="495300" cy="1295399"/>
          </a:xfrm>
        </p:grpSpPr>
        <p:sp>
          <p:nvSpPr>
            <p:cNvPr id="903" name="Shape 903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904" name="Shape 904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905" name="Shape 905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910" name="Group 910"/>
          <p:cNvGrpSpPr/>
          <p:nvPr/>
        </p:nvGrpSpPr>
        <p:grpSpPr>
          <a:xfrm>
            <a:off x="7452434" y="3627967"/>
            <a:ext cx="495301" cy="1295400"/>
            <a:chOff x="0" y="25400"/>
            <a:chExt cx="495300" cy="1295399"/>
          </a:xfrm>
        </p:grpSpPr>
        <p:sp>
          <p:nvSpPr>
            <p:cNvPr id="907" name="Shape 907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908" name="Shape 908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909" name="Shape 909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914" name="Group 914"/>
          <p:cNvGrpSpPr/>
          <p:nvPr/>
        </p:nvGrpSpPr>
        <p:grpSpPr>
          <a:xfrm>
            <a:off x="8154315" y="3627966"/>
            <a:ext cx="495301" cy="1295401"/>
            <a:chOff x="0" y="0"/>
            <a:chExt cx="495300" cy="1295399"/>
          </a:xfrm>
        </p:grpSpPr>
        <p:sp>
          <p:nvSpPr>
            <p:cNvPr id="911" name="Shape 911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912" name="Shape 912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913" name="Shape 913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915" name="Shape 915"/>
          <p:cNvSpPr/>
          <p:nvPr/>
        </p:nvSpPr>
        <p:spPr>
          <a:xfrm>
            <a:off x="6692201" y="4072466"/>
            <a:ext cx="93263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916" name="Shape 916"/>
          <p:cNvSpPr/>
          <p:nvPr/>
        </p:nvSpPr>
        <p:spPr>
          <a:xfrm>
            <a:off x="6752761" y="5120216"/>
            <a:ext cx="101031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= d</a:t>
            </a:r>
          </a:p>
        </p:txBody>
      </p:sp>
      <p:sp>
        <p:nvSpPr>
          <p:cNvPr id="917" name="Shape 917"/>
          <p:cNvSpPr/>
          <p:nvPr/>
        </p:nvSpPr>
        <p:spPr>
          <a:xfrm>
            <a:off x="2875719" y="372448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918" name="Shape 918"/>
          <p:cNvSpPr/>
          <p:nvPr/>
        </p:nvSpPr>
        <p:spPr>
          <a:xfrm>
            <a:off x="3433226" y="3716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919" name="Shape 919"/>
          <p:cNvSpPr/>
          <p:nvPr/>
        </p:nvSpPr>
        <p:spPr>
          <a:xfrm>
            <a:off x="3990731" y="3716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3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920" name="Shape 920"/>
          <p:cNvSpPr/>
          <p:nvPr/>
        </p:nvSpPr>
        <p:spPr>
          <a:xfrm>
            <a:off x="5204385" y="3716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…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p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921" name="Shape 921"/>
          <p:cNvSpPr/>
          <p:nvPr/>
        </p:nvSpPr>
        <p:spPr>
          <a:xfrm>
            <a:off x="4597558" y="371686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922" name="Shape 922"/>
          <p:cNvSpPr/>
          <p:nvPr/>
        </p:nvSpPr>
        <p:spPr>
          <a:xfrm>
            <a:off x="7882939" y="3716866"/>
            <a:ext cx="49530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923" name="Shape 923"/>
          <p:cNvSpPr/>
          <p:nvPr/>
        </p:nvSpPr>
        <p:spPr>
          <a:xfrm>
            <a:off x="2625552" y="5101166"/>
            <a:ext cx="3670301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[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  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3                …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   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]</a:t>
            </a:r>
          </a:p>
        </p:txBody>
      </p:sp>
      <p:sp>
        <p:nvSpPr>
          <p:cNvPr id="924" name="Shape 924"/>
          <p:cNvSpPr/>
          <p:nvPr/>
        </p:nvSpPr>
        <p:spPr>
          <a:xfrm>
            <a:off x="1539974" y="5088466"/>
            <a:ext cx="101883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sp>
        <p:nvSpPr>
          <p:cNvPr id="925" name="Shape 925"/>
          <p:cNvSpPr/>
          <p:nvPr/>
        </p:nvSpPr>
        <p:spPr>
          <a:xfrm>
            <a:off x="5798511" y="3716866"/>
            <a:ext cx="49530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…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 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Shape 927"/>
          <p:cNvSpPr/>
          <p:nvPr/>
        </p:nvSpPr>
        <p:spPr>
          <a:xfrm>
            <a:off x="6459316" y="1786065"/>
            <a:ext cx="1913022" cy="182609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973" name="Group 973"/>
          <p:cNvGrpSpPr/>
          <p:nvPr/>
        </p:nvGrpSpPr>
        <p:grpSpPr>
          <a:xfrm>
            <a:off x="50906" y="982230"/>
            <a:ext cx="10058188" cy="3928544"/>
            <a:chOff x="0" y="0"/>
            <a:chExt cx="10058187" cy="3928542"/>
          </a:xfrm>
        </p:grpSpPr>
        <p:sp>
          <p:nvSpPr>
            <p:cNvPr id="928" name="Shape 928"/>
            <p:cNvSpPr/>
            <p:nvPr/>
          </p:nvSpPr>
          <p:spPr>
            <a:xfrm flipV="1">
              <a:off x="6187730" y="1226710"/>
              <a:ext cx="61423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9" name="Shape 929"/>
            <p:cNvSpPr/>
            <p:nvPr/>
          </p:nvSpPr>
          <p:spPr>
            <a:xfrm>
              <a:off x="5322854" y="869341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30" name="Shape 930"/>
            <p:cNvSpPr/>
            <p:nvPr/>
          </p:nvSpPr>
          <p:spPr>
            <a:xfrm>
              <a:off x="5135500" y="1577336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  <p:sp>
          <p:nvSpPr>
            <p:cNvPr id="931" name="Shape 931"/>
            <p:cNvSpPr/>
            <p:nvPr/>
          </p:nvSpPr>
          <p:spPr>
            <a:xfrm>
              <a:off x="6806955" y="877354"/>
              <a:ext cx="1198488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32" name="Shape 932"/>
            <p:cNvSpPr/>
            <p:nvPr/>
          </p:nvSpPr>
          <p:spPr>
            <a:xfrm flipV="1">
              <a:off x="4806100" y="1228809"/>
              <a:ext cx="51720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3" name="Shape 933"/>
            <p:cNvSpPr/>
            <p:nvPr/>
          </p:nvSpPr>
          <p:spPr>
            <a:xfrm flipV="1">
              <a:off x="8022867" y="1246447"/>
              <a:ext cx="910504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4" name="Shape 934"/>
            <p:cNvSpPr/>
            <p:nvPr/>
          </p:nvSpPr>
          <p:spPr>
            <a:xfrm>
              <a:off x="0" y="1071902"/>
              <a:ext cx="1298983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Sollwert</a:t>
              </a:r>
            </a:p>
          </p:txBody>
        </p:sp>
        <p:sp>
          <p:nvSpPr>
            <p:cNvPr id="935" name="Shape 935"/>
            <p:cNvSpPr/>
            <p:nvPr/>
          </p:nvSpPr>
          <p:spPr>
            <a:xfrm>
              <a:off x="6239860" y="871960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936" name="Shape 936"/>
            <p:cNvSpPr/>
            <p:nvPr/>
          </p:nvSpPr>
          <p:spPr>
            <a:xfrm>
              <a:off x="8759205" y="876569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Regelgröße (Istwert)</a:t>
              </a:r>
            </a:p>
          </p:txBody>
        </p:sp>
        <p:sp>
          <p:nvSpPr>
            <p:cNvPr id="937" name="Shape 937"/>
            <p:cNvSpPr/>
            <p:nvPr/>
          </p:nvSpPr>
          <p:spPr>
            <a:xfrm>
              <a:off x="7410780" y="447548"/>
              <a:ext cx="1" cy="43483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8" name="Shape 938"/>
            <p:cNvSpPr/>
            <p:nvPr/>
          </p:nvSpPr>
          <p:spPr>
            <a:xfrm>
              <a:off x="6733071" y="99587"/>
              <a:ext cx="1355419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Störgröße</a:t>
              </a:r>
            </a:p>
          </p:txBody>
        </p:sp>
        <p:sp>
          <p:nvSpPr>
            <p:cNvPr id="939" name="Shape 939"/>
            <p:cNvSpPr/>
            <p:nvPr/>
          </p:nvSpPr>
          <p:spPr>
            <a:xfrm>
              <a:off x="3794399" y="1579019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940" name="Shape 940"/>
            <p:cNvSpPr/>
            <p:nvPr/>
          </p:nvSpPr>
          <p:spPr>
            <a:xfrm>
              <a:off x="2959665" y="112623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41" name="Shape 941"/>
            <p:cNvSpPr/>
            <p:nvPr/>
          </p:nvSpPr>
          <p:spPr>
            <a:xfrm>
              <a:off x="3113498" y="1246200"/>
              <a:ext cx="207486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  <p:sp>
          <p:nvSpPr>
            <p:cNvPr id="942" name="Shape 942"/>
            <p:cNvSpPr/>
            <p:nvPr/>
          </p:nvSpPr>
          <p:spPr>
            <a:xfrm flipV="1">
              <a:off x="2478273" y="1246200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3" name="Shape 943"/>
            <p:cNvSpPr/>
            <p:nvPr/>
          </p:nvSpPr>
          <p:spPr>
            <a:xfrm flipV="1">
              <a:off x="3209297" y="1246200"/>
              <a:ext cx="75139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4" name="Shape 944"/>
            <p:cNvSpPr/>
            <p:nvPr/>
          </p:nvSpPr>
          <p:spPr>
            <a:xfrm flipH="1" flipV="1">
              <a:off x="8487643" y="1251571"/>
              <a:ext cx="1" cy="186105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5" name="Shape 945"/>
            <p:cNvSpPr/>
            <p:nvPr/>
          </p:nvSpPr>
          <p:spPr>
            <a:xfrm flipH="1" flipV="1">
              <a:off x="3089992" y="1368825"/>
              <a:ext cx="1" cy="175907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6" name="Shape 946"/>
            <p:cNvSpPr/>
            <p:nvPr/>
          </p:nvSpPr>
          <p:spPr>
            <a:xfrm flipH="1">
              <a:off x="6194181" y="3108744"/>
              <a:ext cx="228999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7" name="Shape 947"/>
            <p:cNvSpPr/>
            <p:nvPr/>
          </p:nvSpPr>
          <p:spPr>
            <a:xfrm>
              <a:off x="8440968" y="1195203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948" name="Shape 948"/>
            <p:cNvSpPr/>
            <p:nvPr/>
          </p:nvSpPr>
          <p:spPr>
            <a:xfrm>
              <a:off x="2935502" y="3317288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Rückführ-größe</a:t>
              </a:r>
            </a:p>
          </p:txBody>
        </p:sp>
        <p:sp>
          <p:nvSpPr>
            <p:cNvPr id="949" name="Shape 949"/>
            <p:cNvSpPr/>
            <p:nvPr/>
          </p:nvSpPr>
          <p:spPr>
            <a:xfrm>
              <a:off x="3297590" y="882381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e</a:t>
              </a:r>
            </a:p>
          </p:txBody>
        </p:sp>
        <p:sp>
          <p:nvSpPr>
            <p:cNvPr id="950" name="Shape 950"/>
            <p:cNvSpPr/>
            <p:nvPr/>
          </p:nvSpPr>
          <p:spPr>
            <a:xfrm>
              <a:off x="6708950" y="1575237"/>
              <a:ext cx="1394497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951" name="Shape 951"/>
            <p:cNvSpPr/>
            <p:nvPr/>
          </p:nvSpPr>
          <p:spPr>
            <a:xfrm>
              <a:off x="7434881" y="485296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z</a:t>
              </a:r>
            </a:p>
          </p:txBody>
        </p:sp>
        <p:sp>
          <p:nvSpPr>
            <p:cNvPr id="952" name="Shape 952"/>
            <p:cNvSpPr/>
            <p:nvPr/>
          </p:nvSpPr>
          <p:spPr>
            <a:xfrm>
              <a:off x="3959117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53" name="Shape 953"/>
            <p:cNvSpPr/>
            <p:nvPr/>
          </p:nvSpPr>
          <p:spPr>
            <a:xfrm>
              <a:off x="8226956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954" name="Shape 954"/>
            <p:cNvSpPr/>
            <p:nvPr/>
          </p:nvSpPr>
          <p:spPr>
            <a:xfrm>
              <a:off x="4742660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955" name="Shape 955"/>
            <p:cNvSpPr/>
            <p:nvPr/>
          </p:nvSpPr>
          <p:spPr>
            <a:xfrm>
              <a:off x="2451037" y="869472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w</a:t>
              </a:r>
            </a:p>
          </p:txBody>
        </p:sp>
        <p:sp>
          <p:nvSpPr>
            <p:cNvPr id="956" name="Shape 956"/>
            <p:cNvSpPr/>
            <p:nvPr/>
          </p:nvSpPr>
          <p:spPr>
            <a:xfrm>
              <a:off x="1589240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57" name="Shape 957"/>
            <p:cNvSpPr/>
            <p:nvPr/>
          </p:nvSpPr>
          <p:spPr>
            <a:xfrm>
              <a:off x="1323815" y="1592171"/>
              <a:ext cx="1394496" cy="727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Führungs-filter</a:t>
              </a:r>
            </a:p>
          </p:txBody>
        </p:sp>
        <p:sp>
          <p:nvSpPr>
            <p:cNvPr id="958" name="Shape 958"/>
            <p:cNvSpPr/>
            <p:nvPr/>
          </p:nvSpPr>
          <p:spPr>
            <a:xfrm>
              <a:off x="5314605" y="2774341"/>
              <a:ext cx="877802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59" name="Shape 959"/>
            <p:cNvSpPr/>
            <p:nvPr/>
          </p:nvSpPr>
          <p:spPr>
            <a:xfrm>
              <a:off x="5122780" y="3488704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Sensor</a:t>
              </a:r>
            </a:p>
          </p:txBody>
        </p:sp>
        <p:sp>
          <p:nvSpPr>
            <p:cNvPr id="960" name="Shape 960"/>
            <p:cNvSpPr/>
            <p:nvPr/>
          </p:nvSpPr>
          <p:spPr>
            <a:xfrm flipV="1">
              <a:off x="1190096" y="1251571"/>
              <a:ext cx="40992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1" name="Shape 961"/>
            <p:cNvSpPr/>
            <p:nvPr/>
          </p:nvSpPr>
          <p:spPr>
            <a:xfrm>
              <a:off x="1053877" y="873197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v</a:t>
              </a:r>
            </a:p>
          </p:txBody>
        </p:sp>
        <p:sp>
          <p:nvSpPr>
            <p:cNvPr id="962" name="Shape 962"/>
            <p:cNvSpPr/>
            <p:nvPr/>
          </p:nvSpPr>
          <p:spPr>
            <a:xfrm>
              <a:off x="3330005" y="2795130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ȳ</a:t>
              </a:r>
            </a:p>
          </p:txBody>
        </p:sp>
        <p:sp>
          <p:nvSpPr>
            <p:cNvPr id="963" name="Shape 963"/>
            <p:cNvSpPr/>
            <p:nvPr/>
          </p:nvSpPr>
          <p:spPr>
            <a:xfrm flipH="1">
              <a:off x="3092511" y="3126292"/>
              <a:ext cx="2228953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4" name="Shape 964"/>
            <p:cNvSpPr/>
            <p:nvPr/>
          </p:nvSpPr>
          <p:spPr>
            <a:xfrm>
              <a:off x="1902838" y="0"/>
              <a:ext cx="1355418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Führungs-größe</a:t>
              </a:r>
            </a:p>
          </p:txBody>
        </p:sp>
        <p:sp>
          <p:nvSpPr>
            <p:cNvPr id="965" name="Shape 965"/>
            <p:cNvSpPr/>
            <p:nvPr/>
          </p:nvSpPr>
          <p:spPr>
            <a:xfrm>
              <a:off x="2935502" y="0"/>
              <a:ext cx="1298982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Regel-differenz</a:t>
              </a:r>
            </a:p>
          </p:txBody>
        </p:sp>
        <p:sp>
          <p:nvSpPr>
            <p:cNvPr id="966" name="Shape 966"/>
            <p:cNvSpPr/>
            <p:nvPr/>
          </p:nvSpPr>
          <p:spPr>
            <a:xfrm>
              <a:off x="5769628" y="485296"/>
              <a:ext cx="1536778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Stellgröße</a:t>
              </a:r>
            </a:p>
          </p:txBody>
        </p:sp>
        <p:sp>
          <p:nvSpPr>
            <p:cNvPr id="967" name="Shape 967"/>
            <p:cNvSpPr/>
            <p:nvPr/>
          </p:nvSpPr>
          <p:spPr>
            <a:xfrm>
              <a:off x="4458223" y="177893"/>
              <a:ext cx="1078849" cy="6401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Regler-ausgangs-größe</a:t>
              </a:r>
            </a:p>
          </p:txBody>
        </p:sp>
        <p:sp>
          <p:nvSpPr>
            <p:cNvPr id="968" name="Shape 968"/>
            <p:cNvSpPr/>
            <p:nvPr/>
          </p:nvSpPr>
          <p:spPr>
            <a:xfrm>
              <a:off x="4066027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</a:p>
          </p:txBody>
        </p:sp>
        <p:sp>
          <p:nvSpPr>
            <p:cNvPr id="969" name="Shape 969"/>
            <p:cNvSpPr/>
            <p:nvPr/>
          </p:nvSpPr>
          <p:spPr>
            <a:xfrm>
              <a:off x="5433316" y="1010907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S1</a:t>
              </a:r>
            </a:p>
          </p:txBody>
        </p:sp>
        <p:sp>
          <p:nvSpPr>
            <p:cNvPr id="970" name="Shape 970"/>
            <p:cNvSpPr/>
            <p:nvPr/>
          </p:nvSpPr>
          <p:spPr>
            <a:xfrm>
              <a:off x="7058589" y="1010907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S2</a:t>
              </a:r>
            </a:p>
          </p:txBody>
        </p:sp>
        <p:sp>
          <p:nvSpPr>
            <p:cNvPr id="971" name="Shape 971"/>
            <p:cNvSpPr/>
            <p:nvPr/>
          </p:nvSpPr>
          <p:spPr>
            <a:xfrm>
              <a:off x="5433316" y="2907558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S3</a:t>
              </a:r>
            </a:p>
          </p:txBody>
        </p:sp>
        <p:sp>
          <p:nvSpPr>
            <p:cNvPr id="972" name="Shape 972"/>
            <p:cNvSpPr/>
            <p:nvPr/>
          </p:nvSpPr>
          <p:spPr>
            <a:xfrm>
              <a:off x="1680428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S4</a:t>
              </a:r>
            </a:p>
          </p:txBody>
        </p:sp>
      </p:grpSp>
      <p:sp>
        <p:nvSpPr>
          <p:cNvPr id="974" name="Shape 974"/>
          <p:cNvSpPr/>
          <p:nvPr/>
        </p:nvSpPr>
        <p:spPr>
          <a:xfrm>
            <a:off x="6532106" y="3249285"/>
            <a:ext cx="176744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Zustandsmodell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Shape 976"/>
          <p:cNvSpPr/>
          <p:nvPr/>
        </p:nvSpPr>
        <p:spPr>
          <a:xfrm>
            <a:off x="1326823" y="629487"/>
            <a:ext cx="7465246" cy="3455317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77" name="Shape 977"/>
          <p:cNvSpPr/>
          <p:nvPr/>
        </p:nvSpPr>
        <p:spPr>
          <a:xfrm>
            <a:off x="3737105" y="3230918"/>
            <a:ext cx="709707" cy="13197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78" name="Shape 978"/>
          <p:cNvSpPr/>
          <p:nvPr/>
        </p:nvSpPr>
        <p:spPr>
          <a:xfrm>
            <a:off x="4410994" y="6887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79" name="Shape 979"/>
          <p:cNvSpPr/>
          <p:nvPr/>
        </p:nvSpPr>
        <p:spPr>
          <a:xfrm flipV="1">
            <a:off x="1227192" y="2151920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0" name="Shape 980"/>
          <p:cNvSpPr/>
          <p:nvPr/>
        </p:nvSpPr>
        <p:spPr>
          <a:xfrm>
            <a:off x="313992" y="198047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981" name="Shape 981"/>
          <p:cNvSpPr/>
          <p:nvPr/>
        </p:nvSpPr>
        <p:spPr>
          <a:xfrm>
            <a:off x="5209552" y="1449783"/>
            <a:ext cx="1734302" cy="3466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982" name="Shape 982"/>
          <p:cNvSpPr/>
          <p:nvPr/>
        </p:nvSpPr>
        <p:spPr>
          <a:xfrm>
            <a:off x="4692511" y="818020"/>
            <a:ext cx="65552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d</a:t>
            </a:r>
          </a:p>
        </p:txBody>
      </p:sp>
      <p:sp>
        <p:nvSpPr>
          <p:cNvPr id="983" name="Shape 983"/>
          <p:cNvSpPr/>
          <p:nvPr/>
        </p:nvSpPr>
        <p:spPr>
          <a:xfrm>
            <a:off x="4421028" y="1810988"/>
            <a:ext cx="1198489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84" name="Shape 984"/>
          <p:cNvSpPr/>
          <p:nvPr/>
        </p:nvSpPr>
        <p:spPr>
          <a:xfrm>
            <a:off x="4702545" y="1822617"/>
            <a:ext cx="655524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985" name="Shape 985"/>
          <p:cNvSpPr/>
          <p:nvPr/>
        </p:nvSpPr>
        <p:spPr>
          <a:xfrm>
            <a:off x="4431063" y="29331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86" name="Shape 986"/>
          <p:cNvSpPr/>
          <p:nvPr/>
        </p:nvSpPr>
        <p:spPr>
          <a:xfrm>
            <a:off x="4712580" y="3062419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987" name="Shape 987"/>
          <p:cNvSpPr/>
          <p:nvPr/>
        </p:nvSpPr>
        <p:spPr>
          <a:xfrm>
            <a:off x="6730861" y="18109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88" name="Shape 988"/>
          <p:cNvSpPr/>
          <p:nvPr/>
        </p:nvSpPr>
        <p:spPr>
          <a:xfrm>
            <a:off x="7012378" y="1940219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989" name="Shape 989"/>
          <p:cNvSpPr/>
          <p:nvPr/>
        </p:nvSpPr>
        <p:spPr>
          <a:xfrm>
            <a:off x="1823330" y="1802770"/>
            <a:ext cx="1198488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0" name="Shape 990"/>
          <p:cNvSpPr/>
          <p:nvPr/>
        </p:nvSpPr>
        <p:spPr>
          <a:xfrm>
            <a:off x="2104847" y="1932001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991" name="Shape 991"/>
          <p:cNvSpPr/>
          <p:nvPr/>
        </p:nvSpPr>
        <p:spPr>
          <a:xfrm>
            <a:off x="3023690" y="2039224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2" name="Shape 992"/>
          <p:cNvSpPr/>
          <p:nvPr/>
        </p:nvSpPr>
        <p:spPr>
          <a:xfrm>
            <a:off x="3893558" y="2039224"/>
            <a:ext cx="541733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3" name="Shape 993"/>
          <p:cNvSpPr/>
          <p:nvPr/>
        </p:nvSpPr>
        <p:spPr>
          <a:xfrm>
            <a:off x="5621389" y="2039224"/>
            <a:ext cx="110366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4" name="Shape 994"/>
          <p:cNvSpPr/>
          <p:nvPr/>
        </p:nvSpPr>
        <p:spPr>
          <a:xfrm>
            <a:off x="3668403" y="20439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995" name="Shape 995"/>
          <p:cNvSpPr/>
          <p:nvPr/>
        </p:nvSpPr>
        <p:spPr>
          <a:xfrm flipH="1">
            <a:off x="5635656" y="3161424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6" name="Shape 996"/>
          <p:cNvSpPr/>
          <p:nvPr/>
        </p:nvSpPr>
        <p:spPr>
          <a:xfrm rot="16200000">
            <a:off x="5034581" y="3335087"/>
            <a:ext cx="2341619" cy="13197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7" name="Shape 997"/>
          <p:cNvSpPr/>
          <p:nvPr/>
        </p:nvSpPr>
        <p:spPr>
          <a:xfrm>
            <a:off x="5894160" y="3253318"/>
            <a:ext cx="359339" cy="744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8" name="Shape 998"/>
          <p:cNvSpPr/>
          <p:nvPr/>
        </p:nvSpPr>
        <p:spPr>
          <a:xfrm rot="16200000">
            <a:off x="6032273" y="2279776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99" name="Shape 999"/>
          <p:cNvSpPr/>
          <p:nvPr/>
        </p:nvSpPr>
        <p:spPr>
          <a:xfrm rot="16200000">
            <a:off x="3277446" y="2695677"/>
            <a:ext cx="104089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00" name="Shape 1000"/>
          <p:cNvSpPr/>
          <p:nvPr/>
        </p:nvSpPr>
        <p:spPr>
          <a:xfrm>
            <a:off x="3759995" y="3246968"/>
            <a:ext cx="359338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01" name="Shape 1001"/>
          <p:cNvSpPr/>
          <p:nvPr/>
        </p:nvSpPr>
        <p:spPr>
          <a:xfrm>
            <a:off x="3611874" y="1975695"/>
            <a:ext cx="372038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grpSp>
        <p:nvGrpSpPr>
          <p:cNvPr id="1004" name="Group 1004"/>
          <p:cNvGrpSpPr/>
          <p:nvPr/>
        </p:nvGrpSpPr>
        <p:grpSpPr>
          <a:xfrm>
            <a:off x="8394508" y="1935690"/>
            <a:ext cx="372038" cy="359925"/>
            <a:chOff x="0" y="0"/>
            <a:chExt cx="372037" cy="359923"/>
          </a:xfrm>
        </p:grpSpPr>
        <p:sp>
          <p:nvSpPr>
            <p:cNvPr id="1002" name="Shape 1002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03" name="Shape 1003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1005" name="Shape 1005"/>
          <p:cNvSpPr/>
          <p:nvPr/>
        </p:nvSpPr>
        <p:spPr>
          <a:xfrm>
            <a:off x="9192655" y="198047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</a:t>
            </a:r>
          </a:p>
        </p:txBody>
      </p:sp>
      <p:sp>
        <p:nvSpPr>
          <p:cNvPr id="1006" name="Shape 1006"/>
          <p:cNvSpPr/>
          <p:nvPr/>
        </p:nvSpPr>
        <p:spPr>
          <a:xfrm>
            <a:off x="5821715" y="173372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1007" name="Shape 1007"/>
          <p:cNvSpPr/>
          <p:nvPr/>
        </p:nvSpPr>
        <p:spPr>
          <a:xfrm>
            <a:off x="3990229" y="1710192"/>
            <a:ext cx="2286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1008" name="Shape 1008"/>
          <p:cNvSpPr/>
          <p:nvPr/>
        </p:nvSpPr>
        <p:spPr>
          <a:xfrm>
            <a:off x="1547470" y="2529850"/>
            <a:ext cx="1638653" cy="727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1009" name="Shape 1009"/>
          <p:cNvSpPr/>
          <p:nvPr/>
        </p:nvSpPr>
        <p:spPr>
          <a:xfrm>
            <a:off x="4323025" y="3640224"/>
            <a:ext cx="1394496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1010" name="Shape 1010"/>
          <p:cNvSpPr/>
          <p:nvPr/>
        </p:nvSpPr>
        <p:spPr>
          <a:xfrm>
            <a:off x="6384658" y="2547829"/>
            <a:ext cx="2046430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011" name="Shape 1011"/>
          <p:cNvSpPr/>
          <p:nvPr/>
        </p:nvSpPr>
        <p:spPr>
          <a:xfrm>
            <a:off x="-85302" y="1384893"/>
            <a:ext cx="1429713" cy="69766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1012" name="Shape 1012"/>
          <p:cNvSpPr/>
          <p:nvPr/>
        </p:nvSpPr>
        <p:spPr>
          <a:xfrm>
            <a:off x="8730749" y="1384893"/>
            <a:ext cx="1429713" cy="69766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1013" name="Shape 1013"/>
          <p:cNvSpPr/>
          <p:nvPr/>
        </p:nvSpPr>
        <p:spPr>
          <a:xfrm flipV="1">
            <a:off x="7927622" y="2151920"/>
            <a:ext cx="5099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4" name="Shape 1014"/>
          <p:cNvSpPr/>
          <p:nvPr/>
        </p:nvSpPr>
        <p:spPr>
          <a:xfrm flipV="1">
            <a:off x="8716204" y="2147632"/>
            <a:ext cx="5099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5" name="Shape 1015"/>
          <p:cNvSpPr/>
          <p:nvPr/>
        </p:nvSpPr>
        <p:spPr>
          <a:xfrm flipV="1">
            <a:off x="1572990" y="1021166"/>
            <a:ext cx="284875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6" name="Shape 1016"/>
          <p:cNvSpPr/>
          <p:nvPr/>
        </p:nvSpPr>
        <p:spPr>
          <a:xfrm flipV="1">
            <a:off x="5602903" y="1037217"/>
            <a:ext cx="2997007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7" name="Shape 1017"/>
          <p:cNvSpPr/>
          <p:nvPr/>
        </p:nvSpPr>
        <p:spPr>
          <a:xfrm>
            <a:off x="8583812" y="1031319"/>
            <a:ext cx="1" cy="979907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8" name="Shape 1018"/>
          <p:cNvSpPr/>
          <p:nvPr/>
        </p:nvSpPr>
        <p:spPr>
          <a:xfrm>
            <a:off x="1580190" y="1018137"/>
            <a:ext cx="1" cy="1133730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19" name="Shape 1019"/>
          <p:cNvSpPr/>
          <p:nvPr/>
        </p:nvSpPr>
        <p:spPr>
          <a:xfrm rot="16200000">
            <a:off x="6032273" y="3262047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022" name="Group 1022"/>
          <p:cNvGrpSpPr/>
          <p:nvPr/>
        </p:nvGrpSpPr>
        <p:grpSpPr>
          <a:xfrm>
            <a:off x="768544" y="2043912"/>
            <a:ext cx="442408" cy="571549"/>
            <a:chOff x="-127000" y="76241"/>
            <a:chExt cx="442407" cy="571548"/>
          </a:xfrm>
        </p:grpSpPr>
        <p:sp>
          <p:nvSpPr>
            <p:cNvPr id="1020" name="Shape 1020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21" name="Shape 1021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1023" name="Shape 1023"/>
          <p:cNvSpPr/>
          <p:nvPr/>
        </p:nvSpPr>
        <p:spPr>
          <a:xfrm flipV="1">
            <a:off x="741622" y="2160139"/>
            <a:ext cx="2286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24" name="Shape 1024"/>
          <p:cNvSpPr/>
          <p:nvPr/>
        </p:nvSpPr>
        <p:spPr>
          <a:xfrm>
            <a:off x="4440022" y="4281787"/>
            <a:ext cx="1198489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25" name="Shape 1025"/>
          <p:cNvSpPr/>
          <p:nvPr/>
        </p:nvSpPr>
        <p:spPr>
          <a:xfrm flipH="1">
            <a:off x="5638058" y="4501109"/>
            <a:ext cx="638889" cy="258268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26" name="Shape 1026"/>
          <p:cNvSpPr/>
          <p:nvPr/>
        </p:nvSpPr>
        <p:spPr>
          <a:xfrm rot="16200000">
            <a:off x="6032071" y="4389116"/>
            <a:ext cx="346639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27" name="Shape 1027"/>
          <p:cNvSpPr/>
          <p:nvPr/>
        </p:nvSpPr>
        <p:spPr>
          <a:xfrm>
            <a:off x="4432658" y="4419236"/>
            <a:ext cx="119530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1028" name="Shape 1028"/>
          <p:cNvSpPr/>
          <p:nvPr/>
        </p:nvSpPr>
        <p:spPr>
          <a:xfrm flipV="1">
            <a:off x="1086656" y="4639155"/>
            <a:ext cx="336451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29" name="Shape 1029"/>
          <p:cNvSpPr/>
          <p:nvPr/>
        </p:nvSpPr>
        <p:spPr>
          <a:xfrm flipH="1" flipV="1">
            <a:off x="1081576" y="2291189"/>
            <a:ext cx="2" cy="235431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0" name="Shape 1030"/>
          <p:cNvSpPr/>
          <p:nvPr/>
        </p:nvSpPr>
        <p:spPr>
          <a:xfrm>
            <a:off x="7354935" y="3668928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031" name="Shape 1031"/>
          <p:cNvSpPr/>
          <p:nvPr/>
        </p:nvSpPr>
        <p:spPr>
          <a:xfrm>
            <a:off x="3307869" y="4642066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1032" name="Shape 1032"/>
          <p:cNvSpPr/>
          <p:nvPr/>
        </p:nvSpPr>
        <p:spPr>
          <a:xfrm>
            <a:off x="2742192" y="4682316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1033" name="Shape 1033"/>
          <p:cNvSpPr/>
          <p:nvPr/>
        </p:nvSpPr>
        <p:spPr>
          <a:xfrm>
            <a:off x="1264096" y="2165712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6138" y="-21418"/>
            <a:ext cx="7407724" cy="2901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6138" y="2455082"/>
            <a:ext cx="7407724" cy="2901725"/>
          </a:xfrm>
          <a:prstGeom prst="rect">
            <a:avLst/>
          </a:prstGeom>
          <a:ln w="12700">
            <a:miter lim="400000"/>
          </a:ln>
        </p:spPr>
      </p:pic>
      <p:sp>
        <p:nvSpPr>
          <p:cNvPr id="1037" name="Shape 1037"/>
          <p:cNvSpPr/>
          <p:nvPr/>
        </p:nvSpPr>
        <p:spPr>
          <a:xfrm>
            <a:off x="7459519" y="22886"/>
            <a:ext cx="1259341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24 V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3 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50 Hz</a:t>
            </a:r>
          </a:p>
        </p:txBody>
      </p:sp>
      <p:sp>
        <p:nvSpPr>
          <p:cNvPr id="1038" name="Shape 1038"/>
          <p:cNvSpPr/>
          <p:nvPr/>
        </p:nvSpPr>
        <p:spPr>
          <a:xfrm>
            <a:off x="2455718" y="2393553"/>
            <a:ext cx="1387036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 V/A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0,03 Vs</a:t>
            </a:r>
          </a:p>
        </p:txBody>
      </p:sp>
      <p:pic>
        <p:nvPicPr>
          <p:cNvPr id="1039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76138" y="4916071"/>
            <a:ext cx="7407724" cy="2901725"/>
          </a:xfrm>
          <a:prstGeom prst="rect">
            <a:avLst/>
          </a:prstGeom>
          <a:ln w="12700">
            <a:miter lim="400000"/>
          </a:ln>
        </p:spPr>
      </p:pic>
      <p:sp>
        <p:nvSpPr>
          <p:cNvPr id="1040" name="Shape 1040"/>
          <p:cNvSpPr/>
          <p:nvPr/>
        </p:nvSpPr>
        <p:spPr>
          <a:xfrm>
            <a:off x="2455718" y="4747286"/>
            <a:ext cx="1387036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-1,3 V/A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0,03 Vs</a:t>
            </a:r>
          </a:p>
        </p:txBody>
      </p:sp>
      <p:sp>
        <p:nvSpPr>
          <p:cNvPr id="1041" name="Shape 1041"/>
          <p:cNvSpPr/>
          <p:nvPr/>
        </p:nvSpPr>
        <p:spPr>
          <a:xfrm flipV="1">
            <a:off x="1786466" y="719778"/>
            <a:ext cx="1" cy="5833839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2" name="Shape 1042"/>
          <p:cNvSpPr/>
          <p:nvPr/>
        </p:nvSpPr>
        <p:spPr>
          <a:xfrm flipV="1">
            <a:off x="5444066" y="719778"/>
            <a:ext cx="1" cy="5833838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43" name="Shape 1043"/>
          <p:cNvSpPr/>
          <p:nvPr/>
        </p:nvSpPr>
        <p:spPr>
          <a:xfrm>
            <a:off x="2379518" y="66462"/>
            <a:ext cx="2319097" cy="47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ungeregelt (k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0, 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0)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/>
          <p:nvPr/>
        </p:nvSpPr>
        <p:spPr>
          <a:xfrm>
            <a:off x="877822" y="821266"/>
            <a:ext cx="120714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</a:t>
            </a:r>
          </a:p>
        </p:txBody>
      </p:sp>
      <p:grpSp>
        <p:nvGrpSpPr>
          <p:cNvPr id="1049" name="Group 1049"/>
          <p:cNvGrpSpPr/>
          <p:nvPr/>
        </p:nvGrpSpPr>
        <p:grpSpPr>
          <a:xfrm>
            <a:off x="2023688" y="404283"/>
            <a:ext cx="495301" cy="1295400"/>
            <a:chOff x="0" y="25400"/>
            <a:chExt cx="495300" cy="1295399"/>
          </a:xfrm>
        </p:grpSpPr>
        <p:sp>
          <p:nvSpPr>
            <p:cNvPr id="1046" name="Shape 1046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047" name="Shape 1047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048" name="Shape 1048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1053" name="Group 1053"/>
          <p:cNvGrpSpPr/>
          <p:nvPr/>
        </p:nvGrpSpPr>
        <p:grpSpPr>
          <a:xfrm>
            <a:off x="5538816" y="376766"/>
            <a:ext cx="495301" cy="1295401"/>
            <a:chOff x="0" y="0"/>
            <a:chExt cx="495300" cy="1295399"/>
          </a:xfrm>
        </p:grpSpPr>
        <p:sp>
          <p:nvSpPr>
            <p:cNvPr id="1050" name="Shape 1050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051" name="Shape 1051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052" name="Shape 1052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054" name="Shape 1054"/>
          <p:cNvSpPr/>
          <p:nvPr/>
        </p:nvSpPr>
        <p:spPr>
          <a:xfrm>
            <a:off x="699205" y="3140074"/>
            <a:ext cx="245973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A’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=  A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–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 =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055" name="Shape 1055"/>
          <p:cNvSpPr/>
          <p:nvPr/>
        </p:nvSpPr>
        <p:spPr>
          <a:xfrm>
            <a:off x="2443919" y="46947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 </a:t>
            </a:r>
          </a:p>
        </p:txBody>
      </p:sp>
      <p:sp>
        <p:nvSpPr>
          <p:cNvPr id="1056" name="Shape 1056"/>
          <p:cNvSpPr/>
          <p:nvPr/>
        </p:nvSpPr>
        <p:spPr>
          <a:xfrm>
            <a:off x="3001426" y="46185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 </a:t>
            </a:r>
          </a:p>
        </p:txBody>
      </p:sp>
      <p:sp>
        <p:nvSpPr>
          <p:cNvPr id="1057" name="Shape 1057"/>
          <p:cNvSpPr/>
          <p:nvPr/>
        </p:nvSpPr>
        <p:spPr>
          <a:xfrm>
            <a:off x="3558931" y="46185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3 </a:t>
            </a:r>
          </a:p>
        </p:txBody>
      </p:sp>
      <p:sp>
        <p:nvSpPr>
          <p:cNvPr id="1058" name="Shape 1058"/>
          <p:cNvSpPr/>
          <p:nvPr/>
        </p:nvSpPr>
        <p:spPr>
          <a:xfrm>
            <a:off x="4772585" y="46185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…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 </a:t>
            </a:r>
          </a:p>
        </p:txBody>
      </p:sp>
      <p:sp>
        <p:nvSpPr>
          <p:cNvPr id="1059" name="Shape 1059"/>
          <p:cNvSpPr/>
          <p:nvPr/>
        </p:nvSpPr>
        <p:spPr>
          <a:xfrm>
            <a:off x="4165758" y="461856"/>
            <a:ext cx="495301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060" name="Shape 1060"/>
          <p:cNvSpPr/>
          <p:nvPr/>
        </p:nvSpPr>
        <p:spPr>
          <a:xfrm>
            <a:off x="5330091" y="461856"/>
            <a:ext cx="49530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 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…               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 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 </a:t>
            </a:r>
          </a:p>
        </p:txBody>
      </p:sp>
      <p:grpSp>
        <p:nvGrpSpPr>
          <p:cNvPr id="1064" name="Group 1064"/>
          <p:cNvGrpSpPr/>
          <p:nvPr/>
        </p:nvGrpSpPr>
        <p:grpSpPr>
          <a:xfrm>
            <a:off x="3015021" y="2695574"/>
            <a:ext cx="495301" cy="1295401"/>
            <a:chOff x="0" y="25400"/>
            <a:chExt cx="495300" cy="1295399"/>
          </a:xfrm>
        </p:grpSpPr>
        <p:sp>
          <p:nvSpPr>
            <p:cNvPr id="1061" name="Shape 1061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062" name="Shape 1062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063" name="Shape 1063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1068" name="Group 1068"/>
          <p:cNvGrpSpPr/>
          <p:nvPr/>
        </p:nvGrpSpPr>
        <p:grpSpPr>
          <a:xfrm>
            <a:off x="8097948" y="2600325"/>
            <a:ext cx="495301" cy="1295400"/>
            <a:chOff x="0" y="0"/>
            <a:chExt cx="495300" cy="1295399"/>
          </a:xfrm>
        </p:grpSpPr>
        <p:sp>
          <p:nvSpPr>
            <p:cNvPr id="1065" name="Shape 106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066" name="Shape 106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067" name="Shape 106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069" name="Shape 1069"/>
          <p:cNvSpPr/>
          <p:nvPr/>
        </p:nvSpPr>
        <p:spPr>
          <a:xfrm>
            <a:off x="3435252" y="2760767"/>
            <a:ext cx="742660" cy="1117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-(a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+k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070" name="Shape 1070"/>
          <p:cNvSpPr/>
          <p:nvPr/>
        </p:nvSpPr>
        <p:spPr>
          <a:xfrm>
            <a:off x="4205718" y="2756958"/>
            <a:ext cx="74266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-(a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+k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071" name="Shape 1071"/>
          <p:cNvSpPr/>
          <p:nvPr/>
        </p:nvSpPr>
        <p:spPr>
          <a:xfrm>
            <a:off x="4976185" y="2756958"/>
            <a:ext cx="742660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…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-(a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+k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072" name="Shape 1072"/>
          <p:cNvSpPr/>
          <p:nvPr/>
        </p:nvSpPr>
        <p:spPr>
          <a:xfrm>
            <a:off x="7438519" y="2756958"/>
            <a:ext cx="83017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-(a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+k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073" name="Shape 1073"/>
          <p:cNvSpPr/>
          <p:nvPr/>
        </p:nvSpPr>
        <p:spPr>
          <a:xfrm>
            <a:off x="6469503" y="2756958"/>
            <a:ext cx="877786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endParaRPr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…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                               </a:t>
            </a:r>
            <a:endParaRPr baseline="-5999" sz="1300"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300">
                <a:latin typeface="Helvetica"/>
                <a:ea typeface="Helvetica"/>
                <a:cs typeface="Helvetica"/>
                <a:sym typeface="Helvetica"/>
              </a:rPr>
              <a:t>-(a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n-2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+k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n-1</a:t>
            </a:r>
            <a:r>
              <a:rPr sz="130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-5999" sz="13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Shape 1075"/>
          <p:cNvSpPr/>
          <p:nvPr/>
        </p:nvSpPr>
        <p:spPr>
          <a:xfrm>
            <a:off x="1369243" y="1027421"/>
            <a:ext cx="7465246" cy="3455316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76" name="Shape 1076"/>
          <p:cNvSpPr/>
          <p:nvPr/>
        </p:nvSpPr>
        <p:spPr>
          <a:xfrm>
            <a:off x="3779525" y="3628851"/>
            <a:ext cx="709707" cy="13198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77" name="Shape 1077"/>
          <p:cNvSpPr/>
          <p:nvPr/>
        </p:nvSpPr>
        <p:spPr>
          <a:xfrm flipV="1">
            <a:off x="1269612" y="2549854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8" name="Shape 1078"/>
          <p:cNvSpPr/>
          <p:nvPr/>
        </p:nvSpPr>
        <p:spPr>
          <a:xfrm>
            <a:off x="356412" y="2378403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079" name="Shape 1079"/>
          <p:cNvSpPr/>
          <p:nvPr/>
        </p:nvSpPr>
        <p:spPr>
          <a:xfrm>
            <a:off x="5251972" y="1847716"/>
            <a:ext cx="1734302" cy="3466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1080" name="Shape 1080"/>
          <p:cNvSpPr/>
          <p:nvPr/>
        </p:nvSpPr>
        <p:spPr>
          <a:xfrm>
            <a:off x="4463448" y="2208921"/>
            <a:ext cx="1198489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1" name="Shape 1081"/>
          <p:cNvSpPr/>
          <p:nvPr/>
        </p:nvSpPr>
        <p:spPr>
          <a:xfrm>
            <a:off x="4744965" y="2220550"/>
            <a:ext cx="655524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1082" name="Shape 1082"/>
          <p:cNvSpPr/>
          <p:nvPr/>
        </p:nvSpPr>
        <p:spPr>
          <a:xfrm>
            <a:off x="4473483" y="3331121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3" name="Shape 1083"/>
          <p:cNvSpPr/>
          <p:nvPr/>
        </p:nvSpPr>
        <p:spPr>
          <a:xfrm>
            <a:off x="4755000" y="3460353"/>
            <a:ext cx="65552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1084" name="Shape 1084"/>
          <p:cNvSpPr/>
          <p:nvPr/>
        </p:nvSpPr>
        <p:spPr>
          <a:xfrm>
            <a:off x="6773281" y="2208921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5" name="Shape 1085"/>
          <p:cNvSpPr/>
          <p:nvPr/>
        </p:nvSpPr>
        <p:spPr>
          <a:xfrm>
            <a:off x="7054798" y="2338153"/>
            <a:ext cx="65552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1086" name="Shape 1086"/>
          <p:cNvSpPr/>
          <p:nvPr/>
        </p:nvSpPr>
        <p:spPr>
          <a:xfrm>
            <a:off x="1865750" y="2200703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7" name="Shape 1087"/>
          <p:cNvSpPr/>
          <p:nvPr/>
        </p:nvSpPr>
        <p:spPr>
          <a:xfrm>
            <a:off x="2147267" y="2329934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1088" name="Shape 1088"/>
          <p:cNvSpPr/>
          <p:nvPr/>
        </p:nvSpPr>
        <p:spPr>
          <a:xfrm>
            <a:off x="3066110" y="2437157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9" name="Shape 1089"/>
          <p:cNvSpPr/>
          <p:nvPr/>
        </p:nvSpPr>
        <p:spPr>
          <a:xfrm>
            <a:off x="3935978" y="2437157"/>
            <a:ext cx="541733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0" name="Shape 1090"/>
          <p:cNvSpPr/>
          <p:nvPr/>
        </p:nvSpPr>
        <p:spPr>
          <a:xfrm>
            <a:off x="5663808" y="2437157"/>
            <a:ext cx="1103666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1" name="Shape 1091"/>
          <p:cNvSpPr/>
          <p:nvPr/>
        </p:nvSpPr>
        <p:spPr>
          <a:xfrm>
            <a:off x="3710823" y="2441845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92" name="Shape 1092"/>
          <p:cNvSpPr/>
          <p:nvPr/>
        </p:nvSpPr>
        <p:spPr>
          <a:xfrm flipH="1">
            <a:off x="5678076" y="3559357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3" name="Shape 1093"/>
          <p:cNvSpPr/>
          <p:nvPr/>
        </p:nvSpPr>
        <p:spPr>
          <a:xfrm rot="16200000">
            <a:off x="5077001" y="3733020"/>
            <a:ext cx="2341619" cy="13198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4" name="Shape 1094"/>
          <p:cNvSpPr/>
          <p:nvPr/>
        </p:nvSpPr>
        <p:spPr>
          <a:xfrm>
            <a:off x="5936580" y="3651251"/>
            <a:ext cx="359339" cy="744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5" name="Shape 1095"/>
          <p:cNvSpPr/>
          <p:nvPr/>
        </p:nvSpPr>
        <p:spPr>
          <a:xfrm rot="16200000">
            <a:off x="6074693" y="2677709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6" name="Shape 1096"/>
          <p:cNvSpPr/>
          <p:nvPr/>
        </p:nvSpPr>
        <p:spPr>
          <a:xfrm rot="16200000">
            <a:off x="3319866" y="3093610"/>
            <a:ext cx="104089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7" name="Shape 1097"/>
          <p:cNvSpPr/>
          <p:nvPr/>
        </p:nvSpPr>
        <p:spPr>
          <a:xfrm>
            <a:off x="3802415" y="3644901"/>
            <a:ext cx="359338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8" name="Shape 1098"/>
          <p:cNvSpPr/>
          <p:nvPr/>
        </p:nvSpPr>
        <p:spPr>
          <a:xfrm>
            <a:off x="3654294" y="2373629"/>
            <a:ext cx="372038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1099" name="Shape 1099"/>
          <p:cNvSpPr/>
          <p:nvPr/>
        </p:nvSpPr>
        <p:spPr>
          <a:xfrm>
            <a:off x="9235075" y="2378403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</a:t>
            </a:r>
          </a:p>
        </p:txBody>
      </p:sp>
      <p:sp>
        <p:nvSpPr>
          <p:cNvPr id="1100" name="Shape 1100"/>
          <p:cNvSpPr/>
          <p:nvPr/>
        </p:nvSpPr>
        <p:spPr>
          <a:xfrm>
            <a:off x="5864135" y="2131657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1101" name="Shape 1101"/>
          <p:cNvSpPr/>
          <p:nvPr/>
        </p:nvSpPr>
        <p:spPr>
          <a:xfrm>
            <a:off x="4032649" y="2108125"/>
            <a:ext cx="2286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1102" name="Shape 1102"/>
          <p:cNvSpPr/>
          <p:nvPr/>
        </p:nvSpPr>
        <p:spPr>
          <a:xfrm>
            <a:off x="1589890" y="2927784"/>
            <a:ext cx="1638653" cy="727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1103" name="Shape 1103"/>
          <p:cNvSpPr/>
          <p:nvPr/>
        </p:nvSpPr>
        <p:spPr>
          <a:xfrm>
            <a:off x="4365445" y="4038157"/>
            <a:ext cx="1394496" cy="498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1104" name="Shape 1104"/>
          <p:cNvSpPr/>
          <p:nvPr/>
        </p:nvSpPr>
        <p:spPr>
          <a:xfrm>
            <a:off x="6427078" y="2945762"/>
            <a:ext cx="2046430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105" name="Shape 1105"/>
          <p:cNvSpPr/>
          <p:nvPr/>
        </p:nvSpPr>
        <p:spPr>
          <a:xfrm>
            <a:off x="-42882" y="1782827"/>
            <a:ext cx="1429713" cy="69766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1106" name="Shape 1106"/>
          <p:cNvSpPr/>
          <p:nvPr/>
        </p:nvSpPr>
        <p:spPr>
          <a:xfrm>
            <a:off x="8773169" y="1782827"/>
            <a:ext cx="1429713" cy="69766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1107" name="Shape 1107"/>
          <p:cNvSpPr/>
          <p:nvPr/>
        </p:nvSpPr>
        <p:spPr>
          <a:xfrm flipV="1">
            <a:off x="7970041" y="2549854"/>
            <a:ext cx="12111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8" name="Shape 1108"/>
          <p:cNvSpPr/>
          <p:nvPr/>
        </p:nvSpPr>
        <p:spPr>
          <a:xfrm rot="16200000">
            <a:off x="6074693" y="3659980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111" name="Group 1111"/>
          <p:cNvGrpSpPr/>
          <p:nvPr/>
        </p:nvGrpSpPr>
        <p:grpSpPr>
          <a:xfrm>
            <a:off x="810964" y="2441845"/>
            <a:ext cx="442408" cy="571549"/>
            <a:chOff x="-127000" y="76241"/>
            <a:chExt cx="442407" cy="571548"/>
          </a:xfrm>
        </p:grpSpPr>
        <p:sp>
          <p:nvSpPr>
            <p:cNvPr id="1109" name="Shape 1109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10" name="Shape 1110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1112" name="Shape 1112"/>
          <p:cNvSpPr/>
          <p:nvPr/>
        </p:nvSpPr>
        <p:spPr>
          <a:xfrm flipV="1">
            <a:off x="784042" y="2558072"/>
            <a:ext cx="2286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3" name="Shape 1113"/>
          <p:cNvSpPr/>
          <p:nvPr/>
        </p:nvSpPr>
        <p:spPr>
          <a:xfrm>
            <a:off x="4482442" y="4679720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4" name="Shape 1114"/>
          <p:cNvSpPr/>
          <p:nvPr/>
        </p:nvSpPr>
        <p:spPr>
          <a:xfrm flipH="1">
            <a:off x="5680478" y="4899043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5" name="Shape 1115"/>
          <p:cNvSpPr/>
          <p:nvPr/>
        </p:nvSpPr>
        <p:spPr>
          <a:xfrm rot="16200000">
            <a:off x="6074491" y="4787050"/>
            <a:ext cx="346639" cy="1192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6" name="Shape 1116"/>
          <p:cNvSpPr/>
          <p:nvPr/>
        </p:nvSpPr>
        <p:spPr>
          <a:xfrm>
            <a:off x="4475078" y="4817169"/>
            <a:ext cx="119530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1117" name="Shape 1117"/>
          <p:cNvSpPr/>
          <p:nvPr/>
        </p:nvSpPr>
        <p:spPr>
          <a:xfrm flipV="1">
            <a:off x="1129076" y="5037089"/>
            <a:ext cx="336451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8" name="Shape 1118"/>
          <p:cNvSpPr/>
          <p:nvPr/>
        </p:nvSpPr>
        <p:spPr>
          <a:xfrm flipH="1" flipV="1">
            <a:off x="1123996" y="2689123"/>
            <a:ext cx="2" cy="235431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9" name="Shape 1119"/>
          <p:cNvSpPr/>
          <p:nvPr/>
        </p:nvSpPr>
        <p:spPr>
          <a:xfrm>
            <a:off x="7397355" y="4066861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120" name="Shape 1120"/>
          <p:cNvSpPr/>
          <p:nvPr/>
        </p:nvSpPr>
        <p:spPr>
          <a:xfrm>
            <a:off x="3350288" y="5039999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1121" name="Shape 1121"/>
          <p:cNvSpPr/>
          <p:nvPr/>
        </p:nvSpPr>
        <p:spPr>
          <a:xfrm>
            <a:off x="2784612" y="508025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1122" name="Shape 1122"/>
          <p:cNvSpPr/>
          <p:nvPr/>
        </p:nvSpPr>
        <p:spPr>
          <a:xfrm>
            <a:off x="1306516" y="2563646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123" name="Shape 1123"/>
          <p:cNvSpPr/>
          <p:nvPr/>
        </p:nvSpPr>
        <p:spPr>
          <a:xfrm>
            <a:off x="3240981" y="1260903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24" name="Shape 1124"/>
          <p:cNvSpPr/>
          <p:nvPr/>
        </p:nvSpPr>
        <p:spPr>
          <a:xfrm flipH="1" rot="16200000">
            <a:off x="3637980" y="2066411"/>
            <a:ext cx="423204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25" name="Shape 1125"/>
          <p:cNvSpPr/>
          <p:nvPr/>
        </p:nvSpPr>
        <p:spPr>
          <a:xfrm flipH="1">
            <a:off x="3839525" y="688440"/>
            <a:ext cx="1" cy="57154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6" name="Shape 1126"/>
          <p:cNvSpPr/>
          <p:nvPr/>
        </p:nvSpPr>
        <p:spPr>
          <a:xfrm>
            <a:off x="3520076" y="1329870"/>
            <a:ext cx="655524" cy="50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g</a:t>
            </a:r>
          </a:p>
        </p:txBody>
      </p:sp>
      <p:sp>
        <p:nvSpPr>
          <p:cNvPr id="1127" name="Shape 1127"/>
          <p:cNvSpPr/>
          <p:nvPr/>
        </p:nvSpPr>
        <p:spPr>
          <a:xfrm>
            <a:off x="2824623" y="369994"/>
            <a:ext cx="2046430" cy="69766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1128" name="Shape 1128"/>
          <p:cNvSpPr/>
          <p:nvPr/>
        </p:nvSpPr>
        <p:spPr>
          <a:xfrm>
            <a:off x="3792549" y="619423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z</a:t>
            </a:r>
          </a:p>
        </p:txBody>
      </p:sp>
      <p:sp>
        <p:nvSpPr>
          <p:cNvPr id="1129" name="Shape 1129"/>
          <p:cNvSpPr/>
          <p:nvPr/>
        </p:nvSpPr>
        <p:spPr>
          <a:xfrm>
            <a:off x="4441645" y="1259988"/>
            <a:ext cx="1734302" cy="498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Störungsvektor</a:t>
            </a:r>
          </a:p>
        </p:txBody>
      </p:sp>
      <p:sp>
        <p:nvSpPr>
          <p:cNvPr id="1130" name="Shape 1130"/>
          <p:cNvSpPr/>
          <p:nvPr/>
        </p:nvSpPr>
        <p:spPr>
          <a:xfrm>
            <a:off x="6599669" y="4666884"/>
            <a:ext cx="3410678" cy="721361"/>
          </a:xfrm>
          <a:prstGeom prst="rect">
            <a:avLst/>
          </a:prstGeom>
          <a:ln w="12700">
            <a:solidFill>
              <a:srgbClr val="5151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ẋ(t) = (A - b k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) x(t) +  b u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(t) + g z(t)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y(t) = c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x(t)	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5794" y="3285787"/>
            <a:ext cx="7388412" cy="2894160"/>
          </a:xfrm>
          <a:prstGeom prst="rect">
            <a:avLst/>
          </a:prstGeom>
          <a:ln w="12700">
            <a:miter lim="400000"/>
          </a:ln>
        </p:spPr>
      </p:pic>
      <p:sp>
        <p:nvSpPr>
          <p:cNvPr id="1133" name="Shape 1133"/>
          <p:cNvSpPr/>
          <p:nvPr/>
        </p:nvSpPr>
        <p:spPr>
          <a:xfrm>
            <a:off x="2284594" y="3155553"/>
            <a:ext cx="1387036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-1,3 V/A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0,03 Vs</a:t>
            </a:r>
          </a:p>
        </p:txBody>
      </p:sp>
      <p:pic>
        <p:nvPicPr>
          <p:cNvPr id="113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85794" y="408091"/>
            <a:ext cx="7388412" cy="2894160"/>
          </a:xfrm>
          <a:prstGeom prst="rect">
            <a:avLst/>
          </a:prstGeom>
          <a:ln w="12700">
            <a:miter lim="400000"/>
          </a:ln>
        </p:spPr>
      </p:pic>
      <p:sp>
        <p:nvSpPr>
          <p:cNvPr id="1135" name="Shape 1135"/>
          <p:cNvSpPr/>
          <p:nvPr/>
        </p:nvSpPr>
        <p:spPr>
          <a:xfrm>
            <a:off x="2133985" y="447462"/>
            <a:ext cx="2319097" cy="47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ungeregelt (k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0, 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0)</a:t>
            </a:r>
          </a:p>
        </p:txBody>
      </p:sp>
      <p:sp>
        <p:nvSpPr>
          <p:cNvPr id="1136" name="Shape 1136"/>
          <p:cNvSpPr/>
          <p:nvPr/>
        </p:nvSpPr>
        <p:spPr>
          <a:xfrm>
            <a:off x="7510319" y="429286"/>
            <a:ext cx="1259341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24 V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3 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50 Hz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3312614" y="135043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143" name="Shape 143"/>
          <p:cNvSpPr/>
          <p:nvPr/>
        </p:nvSpPr>
        <p:spPr>
          <a:xfrm flipV="1">
            <a:off x="4097866" y="1151466"/>
            <a:ext cx="203200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63" name="Group 163"/>
          <p:cNvGrpSpPr/>
          <p:nvPr/>
        </p:nvGrpSpPr>
        <p:grpSpPr>
          <a:xfrm rot="16200000">
            <a:off x="3276578" y="544051"/>
            <a:ext cx="385281" cy="1231534"/>
            <a:chOff x="0" y="1"/>
            <a:chExt cx="385280" cy="1231532"/>
          </a:xfrm>
        </p:grpSpPr>
        <p:grpSp>
          <p:nvGrpSpPr>
            <p:cNvPr id="161" name="Group 161"/>
            <p:cNvGrpSpPr/>
            <p:nvPr/>
          </p:nvGrpSpPr>
          <p:grpSpPr>
            <a:xfrm>
              <a:off x="12429" y="1"/>
              <a:ext cx="372852" cy="1231534"/>
              <a:chOff x="0" y="1"/>
              <a:chExt cx="372851" cy="1231532"/>
            </a:xfrm>
          </p:grpSpPr>
          <p:grpSp>
            <p:nvGrpSpPr>
              <p:cNvPr id="150" name="Group 150"/>
              <p:cNvGrpSpPr/>
              <p:nvPr/>
            </p:nvGrpSpPr>
            <p:grpSpPr>
              <a:xfrm>
                <a:off x="20561" y="150269"/>
                <a:ext cx="352291" cy="931675"/>
                <a:chOff x="0" y="0"/>
                <a:chExt cx="352289" cy="931673"/>
              </a:xfrm>
            </p:grpSpPr>
            <p:sp>
              <p:nvSpPr>
                <p:cNvPr id="144" name="Shape 144"/>
                <p:cNvSpPr/>
                <p:nvPr/>
              </p:nvSpPr>
              <p:spPr>
                <a:xfrm>
                  <a:off x="-1" y="0"/>
                  <a:ext cx="352291" cy="2573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45" name="Shape 145"/>
                <p:cNvSpPr/>
                <p:nvPr/>
              </p:nvSpPr>
              <p:spPr>
                <a:xfrm>
                  <a:off x="-1" y="270237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46" name="Shape 146"/>
                <p:cNvSpPr/>
                <p:nvPr/>
              </p:nvSpPr>
              <p:spPr>
                <a:xfrm>
                  <a:off x="-1" y="133831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47" name="Shape 147"/>
                <p:cNvSpPr/>
                <p:nvPr/>
              </p:nvSpPr>
              <p:spPr>
                <a:xfrm>
                  <a:off x="-1" y="404068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48" name="Shape 148"/>
                <p:cNvSpPr/>
                <p:nvPr/>
              </p:nvSpPr>
              <p:spPr>
                <a:xfrm>
                  <a:off x="-1" y="674305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149" name="Shape 149"/>
                <p:cNvSpPr/>
                <p:nvPr/>
              </p:nvSpPr>
              <p:spPr>
                <a:xfrm>
                  <a:off x="-1" y="537900"/>
                  <a:ext cx="352291" cy="2573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151" name="Shape 151"/>
              <p:cNvSpPr/>
              <p:nvPr/>
            </p:nvSpPr>
            <p:spPr>
              <a:xfrm>
                <a:off x="12386" y="736593"/>
                <a:ext cx="34189" cy="14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52" name="Shape 152"/>
              <p:cNvSpPr/>
              <p:nvPr/>
            </p:nvSpPr>
            <p:spPr>
              <a:xfrm>
                <a:off x="11791" y="598892"/>
                <a:ext cx="34189" cy="147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53" name="Shape 153"/>
              <p:cNvSpPr/>
              <p:nvPr/>
            </p:nvSpPr>
            <p:spPr>
              <a:xfrm>
                <a:off x="11791" y="473212"/>
                <a:ext cx="34189" cy="142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54" name="Shape 154"/>
              <p:cNvSpPr/>
              <p:nvPr/>
            </p:nvSpPr>
            <p:spPr>
              <a:xfrm>
                <a:off x="13278" y="344800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55" name="Shape 155"/>
              <p:cNvSpPr/>
              <p:nvPr/>
            </p:nvSpPr>
            <p:spPr>
              <a:xfrm>
                <a:off x="0" y="874295"/>
                <a:ext cx="45953" cy="2033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56" name="Shape 156"/>
              <p:cNvSpPr/>
              <p:nvPr/>
            </p:nvSpPr>
            <p:spPr>
              <a:xfrm>
                <a:off x="13129" y="207645"/>
                <a:ext cx="34189" cy="133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157" name="Shape 157"/>
              <p:cNvSpPr/>
              <p:nvPr/>
            </p:nvSpPr>
            <p:spPr>
              <a:xfrm>
                <a:off x="33939" y="1008171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58" name="Shape 158"/>
              <p:cNvSpPr/>
              <p:nvPr/>
            </p:nvSpPr>
            <p:spPr>
              <a:xfrm>
                <a:off x="39885" y="117483"/>
                <a:ext cx="157565" cy="10382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59" name="Shape 159"/>
              <p:cNvSpPr/>
              <p:nvPr/>
            </p:nvSpPr>
            <p:spPr>
              <a:xfrm flipH="1" flipV="1">
                <a:off x="192449" y="1079209"/>
                <a:ext cx="761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160" name="Shape 160"/>
              <p:cNvSpPr/>
              <p:nvPr/>
            </p:nvSpPr>
            <p:spPr>
              <a:xfrm flipH="1" flipV="1">
                <a:off x="195902" y="1"/>
                <a:ext cx="762" cy="1523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162" name="Shape 162"/>
            <p:cNvSpPr/>
            <p:nvPr/>
          </p:nvSpPr>
          <p:spPr>
            <a:xfrm>
              <a:off x="0" y="59279"/>
              <a:ext cx="33896" cy="112985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64" name="Shape 164"/>
          <p:cNvSpPr/>
          <p:nvPr/>
        </p:nvSpPr>
        <p:spPr>
          <a:xfrm flipV="1">
            <a:off x="2942399" y="2535766"/>
            <a:ext cx="3187468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5" name="Shape 165"/>
          <p:cNvSpPr/>
          <p:nvPr/>
        </p:nvSpPr>
        <p:spPr>
          <a:xfrm>
            <a:off x="6140066" y="1151466"/>
            <a:ext cx="1" cy="139343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6" name="Shape 166"/>
          <p:cNvSpPr/>
          <p:nvPr/>
        </p:nvSpPr>
        <p:spPr>
          <a:xfrm flipH="1" flipV="1">
            <a:off x="5727258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7" name="Shape 167"/>
          <p:cNvSpPr/>
          <p:nvPr/>
        </p:nvSpPr>
        <p:spPr>
          <a:xfrm flipH="1" flipV="1">
            <a:off x="4040383" y="1143745"/>
            <a:ext cx="198471" cy="2456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Shape 168"/>
          <p:cNvSpPr/>
          <p:nvPr/>
        </p:nvSpPr>
        <p:spPr>
          <a:xfrm>
            <a:off x="2179192" y="16886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</a:p>
        </p:txBody>
      </p:sp>
      <p:sp>
        <p:nvSpPr>
          <p:cNvPr id="169" name="Shape 169"/>
          <p:cNvSpPr/>
          <p:nvPr/>
        </p:nvSpPr>
        <p:spPr>
          <a:xfrm>
            <a:off x="3966761" y="1126066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</a:t>
            </a:r>
          </a:p>
        </p:txBody>
      </p:sp>
      <p:sp>
        <p:nvSpPr>
          <p:cNvPr id="170" name="Shape 170"/>
          <p:cNvSpPr/>
          <p:nvPr/>
        </p:nvSpPr>
        <p:spPr>
          <a:xfrm>
            <a:off x="4555066" y="1037166"/>
            <a:ext cx="609601" cy="21590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4729515" y="135021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</a:t>
            </a:r>
          </a:p>
        </p:txBody>
      </p:sp>
      <p:sp>
        <p:nvSpPr>
          <p:cNvPr id="172" name="Shape 172"/>
          <p:cNvSpPr/>
          <p:nvPr/>
        </p:nvSpPr>
        <p:spPr>
          <a:xfrm flipH="1" flipV="1">
            <a:off x="4424724" y="844766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3" name="Shape 173"/>
          <p:cNvSpPr/>
          <p:nvPr/>
        </p:nvSpPr>
        <p:spPr>
          <a:xfrm>
            <a:off x="4174066" y="402063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R i(t)</a:t>
            </a:r>
          </a:p>
        </p:txBody>
      </p:sp>
      <p:grpSp>
        <p:nvGrpSpPr>
          <p:cNvPr id="176" name="Group 176"/>
          <p:cNvGrpSpPr/>
          <p:nvPr/>
        </p:nvGrpSpPr>
        <p:grpSpPr>
          <a:xfrm>
            <a:off x="2633133" y="363963"/>
            <a:ext cx="2032001" cy="330201"/>
            <a:chOff x="0" y="0"/>
            <a:chExt cx="2032000" cy="330200"/>
          </a:xfrm>
        </p:grpSpPr>
        <p:sp>
          <p:nvSpPr>
            <p:cNvPr id="174" name="Shape 174"/>
            <p:cNvSpPr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60000" algn="l" defTabSz="450000">
                <a:lnSpc>
                  <a:spcPct val="120000"/>
                </a:lnSpc>
                <a:spcBef>
                  <a:spcPts val="600"/>
                </a:spcBef>
                <a:defRPr sz="1800"/>
              </a:pP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2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 = L       </a:t>
              </a:r>
            </a:p>
          </p:txBody>
        </p:sp>
        <p:pic>
          <p:nvPicPr>
            <p:cNvPr id="175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7" name="Shape 177"/>
          <p:cNvSpPr/>
          <p:nvPr/>
        </p:nvSpPr>
        <p:spPr>
          <a:xfrm>
            <a:off x="5816537" y="1503851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78" name="Shape 178"/>
          <p:cNvSpPr/>
          <p:nvPr/>
        </p:nvSpPr>
        <p:spPr>
          <a:xfrm flipH="1" flipV="1">
            <a:off x="2677693" y="1308493"/>
            <a:ext cx="12315" cy="107032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" name="Shape 179"/>
          <p:cNvSpPr/>
          <p:nvPr/>
        </p:nvSpPr>
        <p:spPr>
          <a:xfrm flipH="1" flipV="1">
            <a:off x="2994419" y="801751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" name="Shape 180"/>
          <p:cNvSpPr/>
          <p:nvPr/>
        </p:nvSpPr>
        <p:spPr>
          <a:xfrm flipH="1">
            <a:off x="6531760" y="1729098"/>
            <a:ext cx="662740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1" name="Shape 181"/>
          <p:cNvSpPr/>
          <p:nvPr/>
        </p:nvSpPr>
        <p:spPr>
          <a:xfrm>
            <a:off x="6750246" y="996040"/>
            <a:ext cx="1894781" cy="552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Trägheitsmoment J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Lastmoment M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182" name="Shape 182"/>
          <p:cNvSpPr/>
          <p:nvPr/>
        </p:nvSpPr>
        <p:spPr>
          <a:xfrm>
            <a:off x="6821421" y="1999083"/>
            <a:ext cx="1040409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f</a:t>
            </a:r>
          </a:p>
        </p:txBody>
      </p:sp>
      <p:sp>
        <p:nvSpPr>
          <p:cNvPr id="183" name="Shape 183"/>
          <p:cNvSpPr/>
          <p:nvPr/>
        </p:nvSpPr>
        <p:spPr>
          <a:xfrm>
            <a:off x="5269497" y="1675966"/>
            <a:ext cx="40088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ind</a:t>
            </a:r>
          </a:p>
        </p:txBody>
      </p:sp>
      <p:sp>
        <p:nvSpPr>
          <p:cNvPr id="184" name="Shape 184"/>
          <p:cNvSpPr/>
          <p:nvPr/>
        </p:nvSpPr>
        <p:spPr>
          <a:xfrm>
            <a:off x="3947693" y="3810634"/>
            <a:ext cx="1" cy="1992048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5" name="Shape 185"/>
          <p:cNvSpPr/>
          <p:nvPr/>
        </p:nvSpPr>
        <p:spPr>
          <a:xfrm flipH="1" flipV="1">
            <a:off x="3879959" y="5734947"/>
            <a:ext cx="4764398" cy="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6" name="Shape 186"/>
          <p:cNvSpPr/>
          <p:nvPr/>
        </p:nvSpPr>
        <p:spPr>
          <a:xfrm>
            <a:off x="5566954" y="3736074"/>
            <a:ext cx="1765037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~ Lastmoment M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187" name="Shape 187"/>
          <p:cNvSpPr/>
          <p:nvPr/>
        </p:nvSpPr>
        <p:spPr>
          <a:xfrm>
            <a:off x="4049470" y="3737351"/>
            <a:ext cx="136009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Ankerstrom i </a:t>
            </a:r>
          </a:p>
        </p:txBody>
      </p:sp>
      <p:sp>
        <p:nvSpPr>
          <p:cNvPr id="188" name="Shape 188"/>
          <p:cNvSpPr/>
          <p:nvPr/>
        </p:nvSpPr>
        <p:spPr>
          <a:xfrm>
            <a:off x="7568718" y="5796617"/>
            <a:ext cx="1153320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 Drehzahl f </a:t>
            </a:r>
          </a:p>
        </p:txBody>
      </p:sp>
      <p:pic>
        <p:nvPicPr>
          <p:cNvPr id="18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2452420">
            <a:off x="3648136" y="4953401"/>
            <a:ext cx="3659020" cy="62979"/>
          </a:xfrm>
          <a:prstGeom prst="rect">
            <a:avLst/>
          </a:prstGeom>
        </p:spPr>
      </p:pic>
      <p:sp>
        <p:nvSpPr>
          <p:cNvPr id="191" name="Shape 191"/>
          <p:cNvSpPr/>
          <p:nvPr/>
        </p:nvSpPr>
        <p:spPr>
          <a:xfrm>
            <a:off x="6863115" y="5812344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92" name="Shape 192"/>
          <p:cNvSpPr/>
          <p:nvPr/>
        </p:nvSpPr>
        <p:spPr>
          <a:xfrm>
            <a:off x="3530629" y="3983544"/>
            <a:ext cx="237009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pic>
        <p:nvPicPr>
          <p:cNvPr id="193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4280911">
            <a:off x="5679318" y="5092482"/>
            <a:ext cx="1715700" cy="30314"/>
          </a:xfrm>
          <a:prstGeom prst="rect">
            <a:avLst/>
          </a:prstGeom>
        </p:spPr>
      </p:pic>
      <p:sp>
        <p:nvSpPr>
          <p:cNvPr id="195" name="Shape 195"/>
          <p:cNvSpPr/>
          <p:nvPr/>
        </p:nvSpPr>
        <p:spPr>
          <a:xfrm>
            <a:off x="6271635" y="4414307"/>
            <a:ext cx="757983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kleiner </a:t>
            </a:r>
          </a:p>
        </p:txBody>
      </p:sp>
      <p:sp>
        <p:nvSpPr>
          <p:cNvPr id="196" name="Shape 196"/>
          <p:cNvSpPr/>
          <p:nvPr/>
        </p:nvSpPr>
        <p:spPr>
          <a:xfrm>
            <a:off x="4756083" y="5256138"/>
            <a:ext cx="715567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 größer</a:t>
            </a:r>
          </a:p>
        </p:txBody>
      </p:sp>
      <p:pic>
        <p:nvPicPr>
          <p:cNvPr id="197" name="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11793747">
            <a:off x="4849909" y="5436308"/>
            <a:ext cx="2320824" cy="36571"/>
          </a:xfrm>
          <a:prstGeom prst="rect">
            <a:avLst/>
          </a:prstGeom>
        </p:spPr>
      </p:pic>
      <p:sp>
        <p:nvSpPr>
          <p:cNvPr id="199" name="Shape 199"/>
          <p:cNvSpPr/>
          <p:nvPr/>
        </p:nvSpPr>
        <p:spPr>
          <a:xfrm>
            <a:off x="4040727" y="4406541"/>
            <a:ext cx="393800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1/R </a:t>
            </a:r>
          </a:p>
        </p:txBody>
      </p:sp>
      <p:sp>
        <p:nvSpPr>
          <p:cNvPr id="200" name="Shape 200"/>
          <p:cNvSpPr/>
          <p:nvPr/>
        </p:nvSpPr>
        <p:spPr>
          <a:xfrm>
            <a:off x="6911567" y="5473065"/>
            <a:ext cx="665039" cy="274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Leerlauf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Shape 1138"/>
          <p:cNvSpPr/>
          <p:nvPr/>
        </p:nvSpPr>
        <p:spPr>
          <a:xfrm>
            <a:off x="4829272" y="1828398"/>
            <a:ext cx="3048847" cy="182609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39" name="Shape 1139"/>
          <p:cNvSpPr/>
          <p:nvPr/>
        </p:nvSpPr>
        <p:spPr>
          <a:xfrm flipV="1">
            <a:off x="3924699" y="2251274"/>
            <a:ext cx="10661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0" name="Shape 1140"/>
          <p:cNvSpPr/>
          <p:nvPr/>
        </p:nvSpPr>
        <p:spPr>
          <a:xfrm flipV="1">
            <a:off x="7683536" y="2262545"/>
            <a:ext cx="872404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1" name="Shape 1141"/>
          <p:cNvSpPr/>
          <p:nvPr/>
        </p:nvSpPr>
        <p:spPr>
          <a:xfrm>
            <a:off x="3903979" y="1898812"/>
            <a:ext cx="9728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λ =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142" name="Shape 1142"/>
          <p:cNvSpPr/>
          <p:nvPr/>
        </p:nvSpPr>
        <p:spPr>
          <a:xfrm>
            <a:off x="7545426" y="1020646"/>
            <a:ext cx="1298983" cy="56901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Regelgröße (Istwert)</a:t>
            </a:r>
          </a:p>
        </p:txBody>
      </p:sp>
      <p:sp>
        <p:nvSpPr>
          <p:cNvPr id="1143" name="Shape 1143"/>
          <p:cNvSpPr/>
          <p:nvPr/>
        </p:nvSpPr>
        <p:spPr>
          <a:xfrm>
            <a:off x="6967466" y="1472112"/>
            <a:ext cx="1" cy="43483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4" name="Shape 1144"/>
          <p:cNvSpPr/>
          <p:nvPr/>
        </p:nvSpPr>
        <p:spPr>
          <a:xfrm>
            <a:off x="5832559" y="1124151"/>
            <a:ext cx="1355418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1145" name="Shape 1145"/>
          <p:cNvSpPr/>
          <p:nvPr/>
        </p:nvSpPr>
        <p:spPr>
          <a:xfrm>
            <a:off x="2893886" y="2603583"/>
            <a:ext cx="119878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I-Regler</a:t>
            </a:r>
          </a:p>
        </p:txBody>
      </p:sp>
      <p:sp>
        <p:nvSpPr>
          <p:cNvPr id="1146" name="Shape 1146"/>
          <p:cNvSpPr/>
          <p:nvPr/>
        </p:nvSpPr>
        <p:spPr>
          <a:xfrm>
            <a:off x="2059152" y="2150800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47" name="Shape 1147"/>
          <p:cNvSpPr/>
          <p:nvPr/>
        </p:nvSpPr>
        <p:spPr>
          <a:xfrm>
            <a:off x="2212986" y="22707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1148" name="Shape 1148"/>
          <p:cNvSpPr/>
          <p:nvPr/>
        </p:nvSpPr>
        <p:spPr>
          <a:xfrm flipV="1">
            <a:off x="1577760" y="2270764"/>
            <a:ext cx="49241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9" name="Shape 1149"/>
          <p:cNvSpPr/>
          <p:nvPr/>
        </p:nvSpPr>
        <p:spPr>
          <a:xfrm flipV="1">
            <a:off x="2308784" y="2270764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0" name="Shape 1150"/>
          <p:cNvSpPr/>
          <p:nvPr/>
        </p:nvSpPr>
        <p:spPr>
          <a:xfrm flipH="1" flipV="1">
            <a:off x="8110212" y="2267668"/>
            <a:ext cx="1" cy="1871560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1" name="Shape 1151"/>
          <p:cNvSpPr/>
          <p:nvPr/>
        </p:nvSpPr>
        <p:spPr>
          <a:xfrm flipH="1" flipV="1">
            <a:off x="2189479" y="2393388"/>
            <a:ext cx="1" cy="1759077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2" name="Shape 1152"/>
          <p:cNvSpPr/>
          <p:nvPr/>
        </p:nvSpPr>
        <p:spPr>
          <a:xfrm>
            <a:off x="8063537" y="22113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53" name="Shape 1153"/>
          <p:cNvSpPr/>
          <p:nvPr/>
        </p:nvSpPr>
        <p:spPr>
          <a:xfrm>
            <a:off x="2128122" y="3525493"/>
            <a:ext cx="1298983" cy="56901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Rückführ-größe</a:t>
            </a:r>
          </a:p>
        </p:txBody>
      </p:sp>
      <p:sp>
        <p:nvSpPr>
          <p:cNvPr id="1154" name="Shape 1154"/>
          <p:cNvSpPr/>
          <p:nvPr/>
        </p:nvSpPr>
        <p:spPr>
          <a:xfrm>
            <a:off x="2328636" y="1906945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 = λ’</a:t>
            </a:r>
          </a:p>
        </p:txBody>
      </p:sp>
      <p:sp>
        <p:nvSpPr>
          <p:cNvPr id="1155" name="Shape 1155"/>
          <p:cNvSpPr/>
          <p:nvPr/>
        </p:nvSpPr>
        <p:spPr>
          <a:xfrm>
            <a:off x="5023281" y="2835496"/>
            <a:ext cx="2644039" cy="727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Regelung mit Zustands-rückführung</a:t>
            </a:r>
          </a:p>
        </p:txBody>
      </p:sp>
      <p:sp>
        <p:nvSpPr>
          <p:cNvPr id="1156" name="Shape 1156"/>
          <p:cNvSpPr/>
          <p:nvPr/>
        </p:nvSpPr>
        <p:spPr>
          <a:xfrm>
            <a:off x="6991567" y="1509860"/>
            <a:ext cx="36565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z</a:t>
            </a:r>
          </a:p>
        </p:txBody>
      </p:sp>
      <p:sp>
        <p:nvSpPr>
          <p:cNvPr id="1157" name="Shape 1157"/>
          <p:cNvSpPr/>
          <p:nvPr/>
        </p:nvSpPr>
        <p:spPr>
          <a:xfrm>
            <a:off x="3058604" y="1918766"/>
            <a:ext cx="869344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58" name="Shape 1158"/>
          <p:cNvSpPr/>
          <p:nvPr/>
        </p:nvSpPr>
        <p:spPr>
          <a:xfrm>
            <a:off x="7849525" y="188929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159" name="Shape 1159"/>
          <p:cNvSpPr/>
          <p:nvPr/>
        </p:nvSpPr>
        <p:spPr>
          <a:xfrm>
            <a:off x="1550524" y="1894036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1160" name="Shape 1160"/>
          <p:cNvSpPr/>
          <p:nvPr/>
        </p:nvSpPr>
        <p:spPr>
          <a:xfrm flipH="1">
            <a:off x="2191998" y="4150856"/>
            <a:ext cx="5915715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1" name="Shape 1161"/>
          <p:cNvSpPr/>
          <p:nvPr/>
        </p:nvSpPr>
        <p:spPr>
          <a:xfrm>
            <a:off x="1002325" y="1024564"/>
            <a:ext cx="1355418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Führungs-größe</a:t>
            </a:r>
          </a:p>
        </p:txBody>
      </p:sp>
      <p:sp>
        <p:nvSpPr>
          <p:cNvPr id="1162" name="Shape 1162"/>
          <p:cNvSpPr/>
          <p:nvPr/>
        </p:nvSpPr>
        <p:spPr>
          <a:xfrm>
            <a:off x="2034989" y="1024564"/>
            <a:ext cx="1298983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Regel-differenz</a:t>
            </a:r>
          </a:p>
        </p:txBody>
      </p:sp>
      <p:sp>
        <p:nvSpPr>
          <p:cNvPr id="1163" name="Shape 1163"/>
          <p:cNvSpPr/>
          <p:nvPr/>
        </p:nvSpPr>
        <p:spPr>
          <a:xfrm>
            <a:off x="3165514" y="2033454"/>
            <a:ext cx="65552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-5999" sz="2400"/>
              <a:t>i</a:t>
            </a:r>
            <a:r>
              <a:rPr sz="2400"/>
              <a:t>/s</a:t>
            </a:r>
          </a:p>
        </p:txBody>
      </p:sp>
      <p:sp>
        <p:nvSpPr>
          <p:cNvPr id="1164" name="Shape 1164"/>
          <p:cNvSpPr/>
          <p:nvPr/>
        </p:nvSpPr>
        <p:spPr>
          <a:xfrm>
            <a:off x="5046942" y="1901918"/>
            <a:ext cx="2631339" cy="74843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5" name="Shape 1165"/>
          <p:cNvSpPr/>
          <p:nvPr/>
        </p:nvSpPr>
        <p:spPr>
          <a:xfrm>
            <a:off x="5089900" y="1991655"/>
            <a:ext cx="2567300" cy="568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ẋ(t) = (A - b k</a:t>
            </a:r>
            <a:r>
              <a:rPr baseline="31999" sz="12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) x(t) +  b 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(t) + g z(t)</a:t>
            </a:r>
            <a:endParaRPr sz="12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y(t) = c</a:t>
            </a:r>
            <a:r>
              <a:rPr baseline="31999" sz="12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x(t)</a:t>
            </a:r>
          </a:p>
        </p:txBody>
      </p: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Shape 1167"/>
          <p:cNvSpPr/>
          <p:nvPr/>
        </p:nvSpPr>
        <p:spPr>
          <a:xfrm flipH="1">
            <a:off x="797045" y="5759126"/>
            <a:ext cx="8676706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8" name="Shape 1168"/>
          <p:cNvSpPr/>
          <p:nvPr/>
        </p:nvSpPr>
        <p:spPr>
          <a:xfrm>
            <a:off x="2589368" y="1477479"/>
            <a:ext cx="6632649" cy="40005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9" name="Shape 1169"/>
          <p:cNvSpPr/>
          <p:nvPr/>
        </p:nvSpPr>
        <p:spPr>
          <a:xfrm>
            <a:off x="2972095" y="1585626"/>
            <a:ext cx="6136984" cy="3007510"/>
          </a:xfrm>
          <a:prstGeom prst="rect">
            <a:avLst/>
          </a:prstGeom>
          <a:solidFill>
            <a:srgbClr val="ECEDEF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0" name="Shape 1170"/>
          <p:cNvSpPr/>
          <p:nvPr/>
        </p:nvSpPr>
        <p:spPr>
          <a:xfrm>
            <a:off x="5115511" y="3833792"/>
            <a:ext cx="631128" cy="11736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1" name="Shape 1171"/>
          <p:cNvSpPr/>
          <p:nvPr/>
        </p:nvSpPr>
        <p:spPr>
          <a:xfrm flipV="1">
            <a:off x="2883495" y="2874261"/>
            <a:ext cx="55196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72" name="Shape 1172"/>
          <p:cNvSpPr/>
          <p:nvPr/>
        </p:nvSpPr>
        <p:spPr>
          <a:xfrm>
            <a:off x="2103013" y="2413709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173" name="Shape 1173"/>
          <p:cNvSpPr/>
          <p:nvPr/>
        </p:nvSpPr>
        <p:spPr>
          <a:xfrm>
            <a:off x="6424929" y="2249864"/>
            <a:ext cx="1542280" cy="30825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1174" name="Shape 1174"/>
          <p:cNvSpPr/>
          <p:nvPr/>
        </p:nvSpPr>
        <p:spPr>
          <a:xfrm>
            <a:off x="5723710" y="257107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5" name="Shape 1175"/>
          <p:cNvSpPr/>
          <p:nvPr/>
        </p:nvSpPr>
        <p:spPr>
          <a:xfrm>
            <a:off x="5974058" y="2581418"/>
            <a:ext cx="582944" cy="61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1176" name="Shape 1176"/>
          <p:cNvSpPr/>
          <p:nvPr/>
        </p:nvSpPr>
        <p:spPr>
          <a:xfrm>
            <a:off x="5732634" y="356902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7" name="Shape 1177"/>
          <p:cNvSpPr/>
          <p:nvPr/>
        </p:nvSpPr>
        <p:spPr>
          <a:xfrm>
            <a:off x="5982981" y="3683950"/>
            <a:ext cx="582945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1178" name="Shape 1178"/>
          <p:cNvSpPr/>
          <p:nvPr/>
        </p:nvSpPr>
        <p:spPr>
          <a:xfrm>
            <a:off x="7777798" y="257107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9" name="Shape 1179"/>
          <p:cNvSpPr/>
          <p:nvPr/>
        </p:nvSpPr>
        <p:spPr>
          <a:xfrm>
            <a:off x="8028145" y="2686000"/>
            <a:ext cx="582945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1180" name="Shape 1180"/>
          <p:cNvSpPr/>
          <p:nvPr/>
        </p:nvSpPr>
        <p:spPr>
          <a:xfrm>
            <a:off x="3413628" y="2563769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1" name="Shape 1181"/>
          <p:cNvSpPr/>
          <p:nvPr/>
        </p:nvSpPr>
        <p:spPr>
          <a:xfrm>
            <a:off x="3663976" y="2678691"/>
            <a:ext cx="582945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1182" name="Shape 1182"/>
          <p:cNvSpPr/>
          <p:nvPr/>
        </p:nvSpPr>
        <p:spPr>
          <a:xfrm>
            <a:off x="4481085" y="2774042"/>
            <a:ext cx="568151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3" name="Shape 1183"/>
          <p:cNvSpPr/>
          <p:nvPr/>
        </p:nvSpPr>
        <p:spPr>
          <a:xfrm>
            <a:off x="5254641" y="2774042"/>
            <a:ext cx="481753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4" name="Shape 1184"/>
          <p:cNvSpPr/>
          <p:nvPr/>
        </p:nvSpPr>
        <p:spPr>
          <a:xfrm>
            <a:off x="6791166" y="2774042"/>
            <a:ext cx="981468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5" name="Shape 1185"/>
          <p:cNvSpPr/>
          <p:nvPr/>
        </p:nvSpPr>
        <p:spPr>
          <a:xfrm>
            <a:off x="5054415" y="2778212"/>
            <a:ext cx="230127" cy="221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186" name="Shape 1186"/>
          <p:cNvSpPr/>
          <p:nvPr/>
        </p:nvSpPr>
        <p:spPr>
          <a:xfrm flipH="1">
            <a:off x="6803854" y="3771993"/>
            <a:ext cx="568151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7" name="Shape 1187"/>
          <p:cNvSpPr/>
          <p:nvPr/>
        </p:nvSpPr>
        <p:spPr>
          <a:xfrm rot="16200000">
            <a:off x="6269330" y="3926428"/>
            <a:ext cx="2082355" cy="11736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8" name="Shape 1188"/>
          <p:cNvSpPr/>
          <p:nvPr/>
        </p:nvSpPr>
        <p:spPr>
          <a:xfrm>
            <a:off x="7033737" y="3853712"/>
            <a:ext cx="319552" cy="6623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9" name="Shape 1189"/>
          <p:cNvSpPr/>
          <p:nvPr/>
        </p:nvSpPr>
        <p:spPr>
          <a:xfrm rot="16200000">
            <a:off x="7156557" y="3000661"/>
            <a:ext cx="308259" cy="80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0" name="Shape 1190"/>
          <p:cNvSpPr/>
          <p:nvPr/>
        </p:nvSpPr>
        <p:spPr>
          <a:xfrm rot="16200000">
            <a:off x="4706745" y="3357813"/>
            <a:ext cx="9256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1" name="Shape 1191"/>
          <p:cNvSpPr/>
          <p:nvPr/>
        </p:nvSpPr>
        <p:spPr>
          <a:xfrm>
            <a:off x="5135866" y="3848065"/>
            <a:ext cx="319553" cy="88821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2" name="Shape 1192"/>
          <p:cNvSpPr/>
          <p:nvPr/>
        </p:nvSpPr>
        <p:spPr>
          <a:xfrm>
            <a:off x="5004145" y="2717548"/>
            <a:ext cx="330847" cy="3200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1193" name="Shape 1193"/>
          <p:cNvSpPr/>
          <p:nvPr/>
        </p:nvSpPr>
        <p:spPr>
          <a:xfrm>
            <a:off x="6969313" y="2502367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1194" name="Shape 1194"/>
          <p:cNvSpPr/>
          <p:nvPr/>
        </p:nvSpPr>
        <p:spPr>
          <a:xfrm>
            <a:off x="5340609" y="2481441"/>
            <a:ext cx="203290" cy="36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1195" name="Shape 1195"/>
          <p:cNvSpPr/>
          <p:nvPr/>
        </p:nvSpPr>
        <p:spPr>
          <a:xfrm>
            <a:off x="3168312" y="3210347"/>
            <a:ext cx="1596425" cy="646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1196" name="Shape 1196"/>
          <p:cNvSpPr/>
          <p:nvPr/>
        </p:nvSpPr>
        <p:spPr>
          <a:xfrm>
            <a:off x="5451049" y="4202221"/>
            <a:ext cx="1589840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1197" name="Shape 1197"/>
          <p:cNvSpPr/>
          <p:nvPr/>
        </p:nvSpPr>
        <p:spPr>
          <a:xfrm>
            <a:off x="7406426" y="3226335"/>
            <a:ext cx="1819850" cy="614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198" name="Shape 1198"/>
          <p:cNvSpPr/>
          <p:nvPr/>
        </p:nvSpPr>
        <p:spPr>
          <a:xfrm rot="16200000">
            <a:off x="7156557" y="3874175"/>
            <a:ext cx="308259" cy="80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201" name="Group 1201"/>
          <p:cNvGrpSpPr/>
          <p:nvPr/>
        </p:nvGrpSpPr>
        <p:grpSpPr>
          <a:xfrm>
            <a:off x="2475628" y="2778212"/>
            <a:ext cx="393426" cy="508267"/>
            <a:chOff x="-112938" y="67800"/>
            <a:chExt cx="393424" cy="508266"/>
          </a:xfrm>
        </p:grpSpPr>
        <p:sp>
          <p:nvSpPr>
            <p:cNvPr id="1199" name="Shape 1199"/>
            <p:cNvSpPr/>
            <p:nvPr/>
          </p:nvSpPr>
          <p:spPr>
            <a:xfrm>
              <a:off x="50359" y="67800"/>
              <a:ext cx="230127" cy="221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00" name="Shape 1200"/>
            <p:cNvSpPr/>
            <p:nvPr/>
          </p:nvSpPr>
          <p:spPr>
            <a:xfrm>
              <a:off x="-112939" y="255994"/>
              <a:ext cx="330846" cy="320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1202" name="Shape 1202"/>
          <p:cNvSpPr/>
          <p:nvPr/>
        </p:nvSpPr>
        <p:spPr>
          <a:xfrm flipV="1">
            <a:off x="2156590" y="2881570"/>
            <a:ext cx="49838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3" name="Shape 1203"/>
          <p:cNvSpPr/>
          <p:nvPr/>
        </p:nvSpPr>
        <p:spPr>
          <a:xfrm>
            <a:off x="5740601" y="4768309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04" name="Shape 1204"/>
          <p:cNvSpPr/>
          <p:nvPr/>
        </p:nvSpPr>
        <p:spPr>
          <a:xfrm flipH="1">
            <a:off x="6805989" y="4963348"/>
            <a:ext cx="568152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05" name="Shape 1205"/>
          <p:cNvSpPr/>
          <p:nvPr/>
        </p:nvSpPr>
        <p:spPr>
          <a:xfrm rot="16200000">
            <a:off x="7156378" y="4889155"/>
            <a:ext cx="308259" cy="80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06" name="Shape 1206"/>
          <p:cNvSpPr/>
          <p:nvPr/>
        </p:nvSpPr>
        <p:spPr>
          <a:xfrm>
            <a:off x="5734052" y="4890540"/>
            <a:ext cx="1062956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1207" name="Shape 1207"/>
          <p:cNvSpPr/>
          <p:nvPr/>
        </p:nvSpPr>
        <p:spPr>
          <a:xfrm flipV="1">
            <a:off x="2758520" y="5086110"/>
            <a:ext cx="299199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8" name="Shape 1208"/>
          <p:cNvSpPr/>
          <p:nvPr/>
        </p:nvSpPr>
        <p:spPr>
          <a:xfrm flipH="1" flipV="1">
            <a:off x="2754001" y="2998111"/>
            <a:ext cx="2" cy="209364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9" name="Shape 1209"/>
          <p:cNvSpPr/>
          <p:nvPr/>
        </p:nvSpPr>
        <p:spPr>
          <a:xfrm>
            <a:off x="7640515" y="4228103"/>
            <a:ext cx="1343943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210" name="Shape 1210"/>
          <p:cNvSpPr/>
          <p:nvPr/>
        </p:nvSpPr>
        <p:spPr>
          <a:xfrm>
            <a:off x="4733799" y="5088698"/>
            <a:ext cx="1240098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1211" name="Shape 1211"/>
          <p:cNvSpPr/>
          <p:nvPr/>
        </p:nvSpPr>
        <p:spPr>
          <a:xfrm>
            <a:off x="4230754" y="5124492"/>
            <a:ext cx="453512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1212" name="Shape 1212"/>
          <p:cNvSpPr/>
          <p:nvPr/>
        </p:nvSpPr>
        <p:spPr>
          <a:xfrm>
            <a:off x="2916313" y="2886526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213" name="Shape 1213"/>
          <p:cNvSpPr/>
          <p:nvPr/>
        </p:nvSpPr>
        <p:spPr>
          <a:xfrm>
            <a:off x="4636594" y="1728023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14" name="Shape 1214"/>
          <p:cNvSpPr/>
          <p:nvPr/>
        </p:nvSpPr>
        <p:spPr>
          <a:xfrm flipH="1" rot="16200000">
            <a:off x="4989638" y="2444345"/>
            <a:ext cx="3763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15" name="Shape 1215"/>
          <p:cNvSpPr/>
          <p:nvPr/>
        </p:nvSpPr>
        <p:spPr>
          <a:xfrm flipH="1">
            <a:off x="5168868" y="1218943"/>
            <a:ext cx="1" cy="50826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6" name="Shape 1216"/>
          <p:cNvSpPr/>
          <p:nvPr/>
        </p:nvSpPr>
        <p:spPr>
          <a:xfrm>
            <a:off x="4884788" y="1789355"/>
            <a:ext cx="582945" cy="481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g</a:t>
            </a:r>
          </a:p>
        </p:txBody>
      </p:sp>
      <p:sp>
        <p:nvSpPr>
          <p:cNvPr id="1217" name="Shape 1217"/>
          <p:cNvSpPr/>
          <p:nvPr/>
        </p:nvSpPr>
        <p:spPr>
          <a:xfrm>
            <a:off x="4266336" y="935755"/>
            <a:ext cx="1819849" cy="62041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1218" name="Shape 1218"/>
          <p:cNvSpPr/>
          <p:nvPr/>
        </p:nvSpPr>
        <p:spPr>
          <a:xfrm>
            <a:off x="5127093" y="1157568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z</a:t>
            </a:r>
          </a:p>
        </p:txBody>
      </p:sp>
      <p:sp>
        <p:nvSpPr>
          <p:cNvPr id="1219" name="Shape 1219"/>
          <p:cNvSpPr/>
          <p:nvPr/>
        </p:nvSpPr>
        <p:spPr>
          <a:xfrm>
            <a:off x="5704321" y="1727210"/>
            <a:ext cx="1542280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Störungsvektor</a:t>
            </a:r>
          </a:p>
        </p:txBody>
      </p:sp>
      <p:sp>
        <p:nvSpPr>
          <p:cNvPr id="1220" name="Shape 1220"/>
          <p:cNvSpPr/>
          <p:nvPr/>
        </p:nvSpPr>
        <p:spPr>
          <a:xfrm>
            <a:off x="7400110" y="5070330"/>
            <a:ext cx="1658588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Innere Regelung</a:t>
            </a:r>
          </a:p>
        </p:txBody>
      </p:sp>
      <p:sp>
        <p:nvSpPr>
          <p:cNvPr id="1221" name="Shape 1221"/>
          <p:cNvSpPr/>
          <p:nvPr/>
        </p:nvSpPr>
        <p:spPr>
          <a:xfrm flipV="1">
            <a:off x="8851057" y="2872145"/>
            <a:ext cx="1078492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2" name="Shape 1222"/>
          <p:cNvSpPr/>
          <p:nvPr/>
        </p:nvSpPr>
        <p:spPr>
          <a:xfrm flipH="1" flipV="1">
            <a:off x="9483821" y="2877269"/>
            <a:ext cx="1" cy="288830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3" name="Shape 1223"/>
          <p:cNvSpPr/>
          <p:nvPr/>
        </p:nvSpPr>
        <p:spPr>
          <a:xfrm>
            <a:off x="9437146" y="28209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24" name="Shape 1224"/>
          <p:cNvSpPr/>
          <p:nvPr/>
        </p:nvSpPr>
        <p:spPr>
          <a:xfrm>
            <a:off x="9486868" y="290773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225" name="Shape 1225"/>
          <p:cNvSpPr/>
          <p:nvPr/>
        </p:nvSpPr>
        <p:spPr>
          <a:xfrm>
            <a:off x="1183761" y="3134794"/>
            <a:ext cx="119878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I-Regler</a:t>
            </a:r>
          </a:p>
        </p:txBody>
      </p:sp>
      <p:sp>
        <p:nvSpPr>
          <p:cNvPr id="1226" name="Shape 1226"/>
          <p:cNvSpPr/>
          <p:nvPr/>
        </p:nvSpPr>
        <p:spPr>
          <a:xfrm>
            <a:off x="671784" y="2743070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227" name="Shape 1227"/>
          <p:cNvSpPr/>
          <p:nvPr/>
        </p:nvSpPr>
        <p:spPr>
          <a:xfrm>
            <a:off x="883189" y="286913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1228" name="Shape 1228"/>
          <p:cNvSpPr/>
          <p:nvPr/>
        </p:nvSpPr>
        <p:spPr>
          <a:xfrm flipV="1">
            <a:off x="190393" y="2863034"/>
            <a:ext cx="49241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9" name="Shape 1229"/>
          <p:cNvSpPr/>
          <p:nvPr/>
        </p:nvSpPr>
        <p:spPr>
          <a:xfrm flipV="1">
            <a:off x="946817" y="2863034"/>
            <a:ext cx="37621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0" name="Shape 1230"/>
          <p:cNvSpPr/>
          <p:nvPr/>
        </p:nvSpPr>
        <p:spPr>
          <a:xfrm flipH="1" flipV="1">
            <a:off x="802111" y="2985659"/>
            <a:ext cx="1" cy="2766282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1" name="Shape 1231"/>
          <p:cNvSpPr/>
          <p:nvPr/>
        </p:nvSpPr>
        <p:spPr>
          <a:xfrm>
            <a:off x="819224" y="2482474"/>
            <a:ext cx="57841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λ’</a:t>
            </a:r>
          </a:p>
        </p:txBody>
      </p:sp>
      <p:sp>
        <p:nvSpPr>
          <p:cNvPr id="1232" name="Shape 1232"/>
          <p:cNvSpPr/>
          <p:nvPr/>
        </p:nvSpPr>
        <p:spPr>
          <a:xfrm>
            <a:off x="1317323" y="2534912"/>
            <a:ext cx="828951" cy="63896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33" name="Shape 1233"/>
          <p:cNvSpPr/>
          <p:nvPr/>
        </p:nvSpPr>
        <p:spPr>
          <a:xfrm>
            <a:off x="163157" y="2486306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1234" name="Shape 1234"/>
          <p:cNvSpPr/>
          <p:nvPr/>
        </p:nvSpPr>
        <p:spPr>
          <a:xfrm>
            <a:off x="1384682" y="2634474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-5999" sz="2400"/>
              <a:t>i</a:t>
            </a:r>
            <a:r>
              <a:rPr sz="2400"/>
              <a:t>/s</a:t>
            </a: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" name="Group 1239"/>
          <p:cNvGrpSpPr/>
          <p:nvPr/>
        </p:nvGrpSpPr>
        <p:grpSpPr>
          <a:xfrm>
            <a:off x="806381" y="2222500"/>
            <a:ext cx="495301" cy="1295400"/>
            <a:chOff x="0" y="25400"/>
            <a:chExt cx="495300" cy="1295399"/>
          </a:xfrm>
        </p:grpSpPr>
        <p:sp>
          <p:nvSpPr>
            <p:cNvPr id="1236" name="Shape 1236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237" name="Shape 1237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238" name="Shape 1238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40" name="Shape 1240"/>
          <p:cNvSpPr/>
          <p:nvPr/>
        </p:nvSpPr>
        <p:spPr>
          <a:xfrm>
            <a:off x="1156210" y="2400299"/>
            <a:ext cx="644094" cy="939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ẋ(t)</a:t>
            </a:r>
            <a:endParaRPr sz="20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baseline="-5999" sz="9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λ’(t) </a:t>
            </a:r>
          </a:p>
        </p:txBody>
      </p:sp>
      <p:grpSp>
        <p:nvGrpSpPr>
          <p:cNvPr id="1244" name="Group 1244"/>
          <p:cNvGrpSpPr/>
          <p:nvPr/>
        </p:nvGrpSpPr>
        <p:grpSpPr>
          <a:xfrm>
            <a:off x="2046021" y="2222500"/>
            <a:ext cx="495301" cy="1295400"/>
            <a:chOff x="0" y="25400"/>
            <a:chExt cx="495300" cy="1295399"/>
          </a:xfrm>
        </p:grpSpPr>
        <p:sp>
          <p:nvSpPr>
            <p:cNvPr id="1241" name="Shape 1241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242" name="Shape 1242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243" name="Shape 1243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1248" name="Group 1248"/>
          <p:cNvGrpSpPr/>
          <p:nvPr/>
        </p:nvGrpSpPr>
        <p:grpSpPr>
          <a:xfrm>
            <a:off x="1463685" y="2222500"/>
            <a:ext cx="495301" cy="1295400"/>
            <a:chOff x="0" y="0"/>
            <a:chExt cx="495300" cy="1295399"/>
          </a:xfrm>
        </p:grpSpPr>
        <p:sp>
          <p:nvSpPr>
            <p:cNvPr id="1245" name="Shape 124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246" name="Shape 124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247" name="Shape 124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49" name="Shape 1249"/>
          <p:cNvSpPr/>
          <p:nvPr/>
        </p:nvSpPr>
        <p:spPr>
          <a:xfrm>
            <a:off x="1872187" y="2667000"/>
            <a:ext cx="3332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= </a:t>
            </a:r>
          </a:p>
        </p:txBody>
      </p:sp>
      <p:sp>
        <p:nvSpPr>
          <p:cNvPr id="1250" name="Shape 1250"/>
          <p:cNvSpPr/>
          <p:nvPr/>
        </p:nvSpPr>
        <p:spPr>
          <a:xfrm>
            <a:off x="2512954" y="2374900"/>
            <a:ext cx="10598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(A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–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)</a:t>
            </a:r>
          </a:p>
        </p:txBody>
      </p:sp>
      <p:sp>
        <p:nvSpPr>
          <p:cNvPr id="1251" name="Shape 1251"/>
          <p:cNvSpPr/>
          <p:nvPr/>
        </p:nvSpPr>
        <p:spPr>
          <a:xfrm>
            <a:off x="2775895" y="2959100"/>
            <a:ext cx="5330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–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</a:t>
            </a:r>
          </a:p>
        </p:txBody>
      </p:sp>
      <p:sp>
        <p:nvSpPr>
          <p:cNvPr id="1252" name="Shape 1252"/>
          <p:cNvSpPr/>
          <p:nvPr/>
        </p:nvSpPr>
        <p:spPr>
          <a:xfrm>
            <a:off x="4273345" y="2959100"/>
            <a:ext cx="3026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253" name="Shape 1253"/>
          <p:cNvSpPr/>
          <p:nvPr/>
        </p:nvSpPr>
        <p:spPr>
          <a:xfrm>
            <a:off x="4164428" y="2374900"/>
            <a:ext cx="53316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 sz="20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 b</a:t>
            </a:r>
          </a:p>
        </p:txBody>
      </p:sp>
      <p:grpSp>
        <p:nvGrpSpPr>
          <p:cNvPr id="1257" name="Group 1257"/>
          <p:cNvGrpSpPr/>
          <p:nvPr/>
        </p:nvGrpSpPr>
        <p:grpSpPr>
          <a:xfrm>
            <a:off x="4511472" y="2222500"/>
            <a:ext cx="495301" cy="1295400"/>
            <a:chOff x="0" y="0"/>
            <a:chExt cx="495300" cy="1295399"/>
          </a:xfrm>
        </p:grpSpPr>
        <p:sp>
          <p:nvSpPr>
            <p:cNvPr id="1254" name="Shape 1254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255" name="Shape 1255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256" name="Shape 1256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1261" name="Group 1261"/>
          <p:cNvGrpSpPr/>
          <p:nvPr/>
        </p:nvGrpSpPr>
        <p:grpSpPr>
          <a:xfrm>
            <a:off x="4784554" y="2222500"/>
            <a:ext cx="495301" cy="1295400"/>
            <a:chOff x="0" y="25400"/>
            <a:chExt cx="495300" cy="1295399"/>
          </a:xfrm>
        </p:grpSpPr>
        <p:sp>
          <p:nvSpPr>
            <p:cNvPr id="1258" name="Shape 1258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259" name="Shape 1259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260" name="Shape 1260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62" name="Shape 1262"/>
          <p:cNvSpPr/>
          <p:nvPr/>
        </p:nvSpPr>
        <p:spPr>
          <a:xfrm>
            <a:off x="5081205" y="2400299"/>
            <a:ext cx="644095" cy="939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x(t)</a:t>
            </a:r>
            <a:endParaRPr sz="20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baseline="-5999" sz="9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λ(t) </a:t>
            </a:r>
          </a:p>
        </p:txBody>
      </p:sp>
      <p:grpSp>
        <p:nvGrpSpPr>
          <p:cNvPr id="1266" name="Group 1266"/>
          <p:cNvGrpSpPr/>
          <p:nvPr/>
        </p:nvGrpSpPr>
        <p:grpSpPr>
          <a:xfrm>
            <a:off x="5345398" y="2222500"/>
            <a:ext cx="495301" cy="1295400"/>
            <a:chOff x="0" y="0"/>
            <a:chExt cx="495300" cy="1295399"/>
          </a:xfrm>
        </p:grpSpPr>
        <p:sp>
          <p:nvSpPr>
            <p:cNvPr id="1263" name="Shape 1263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264" name="Shape 1264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265" name="Shape 1265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67" name="Shape 1267"/>
          <p:cNvSpPr/>
          <p:nvPr/>
        </p:nvSpPr>
        <p:spPr>
          <a:xfrm>
            <a:off x="5797183" y="2667000"/>
            <a:ext cx="33320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+ </a:t>
            </a:r>
          </a:p>
        </p:txBody>
      </p:sp>
      <p:grpSp>
        <p:nvGrpSpPr>
          <p:cNvPr id="1271" name="Group 1271"/>
          <p:cNvGrpSpPr/>
          <p:nvPr/>
        </p:nvGrpSpPr>
        <p:grpSpPr>
          <a:xfrm>
            <a:off x="5949148" y="2222500"/>
            <a:ext cx="495301" cy="1295400"/>
            <a:chOff x="0" y="25400"/>
            <a:chExt cx="495300" cy="1295399"/>
          </a:xfrm>
        </p:grpSpPr>
        <p:sp>
          <p:nvSpPr>
            <p:cNvPr id="1268" name="Shape 1268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269" name="Shape 1269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270" name="Shape 1270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72" name="Shape 1272"/>
          <p:cNvSpPr/>
          <p:nvPr/>
        </p:nvSpPr>
        <p:spPr>
          <a:xfrm>
            <a:off x="6312598" y="2374900"/>
            <a:ext cx="25556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g</a:t>
            </a:r>
          </a:p>
        </p:txBody>
      </p:sp>
      <p:sp>
        <p:nvSpPr>
          <p:cNvPr id="1273" name="Shape 1273"/>
          <p:cNvSpPr/>
          <p:nvPr/>
        </p:nvSpPr>
        <p:spPr>
          <a:xfrm>
            <a:off x="6855671" y="2405591"/>
            <a:ext cx="3026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grpSp>
        <p:nvGrpSpPr>
          <p:cNvPr id="1277" name="Group 1277"/>
          <p:cNvGrpSpPr/>
          <p:nvPr/>
        </p:nvGrpSpPr>
        <p:grpSpPr>
          <a:xfrm>
            <a:off x="7000665" y="2222500"/>
            <a:ext cx="495301" cy="1295400"/>
            <a:chOff x="0" y="0"/>
            <a:chExt cx="495300" cy="1295399"/>
          </a:xfrm>
        </p:grpSpPr>
        <p:sp>
          <p:nvSpPr>
            <p:cNvPr id="1274" name="Shape 1274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275" name="Shape 1275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276" name="Shape 1276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78" name="Shape 1278"/>
          <p:cNvSpPr/>
          <p:nvPr/>
        </p:nvSpPr>
        <p:spPr>
          <a:xfrm>
            <a:off x="6293143" y="2938991"/>
            <a:ext cx="3026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279" name="Shape 1279"/>
          <p:cNvSpPr/>
          <p:nvPr/>
        </p:nvSpPr>
        <p:spPr>
          <a:xfrm>
            <a:off x="6855671" y="2938991"/>
            <a:ext cx="3026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1</a:t>
            </a:r>
          </a:p>
        </p:txBody>
      </p:sp>
      <p:grpSp>
        <p:nvGrpSpPr>
          <p:cNvPr id="1283" name="Group 1283"/>
          <p:cNvGrpSpPr/>
          <p:nvPr/>
        </p:nvGrpSpPr>
        <p:grpSpPr>
          <a:xfrm>
            <a:off x="7238175" y="2222500"/>
            <a:ext cx="495301" cy="1295400"/>
            <a:chOff x="0" y="25400"/>
            <a:chExt cx="495300" cy="1295399"/>
          </a:xfrm>
        </p:grpSpPr>
        <p:sp>
          <p:nvSpPr>
            <p:cNvPr id="1280" name="Shape 1280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281" name="Shape 1281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282" name="Shape 1282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284" name="Shape 1284"/>
          <p:cNvSpPr/>
          <p:nvPr/>
        </p:nvSpPr>
        <p:spPr>
          <a:xfrm>
            <a:off x="7534826" y="2400299"/>
            <a:ext cx="644094" cy="939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z(t)</a:t>
            </a:r>
            <a:endParaRPr sz="20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baseline="-5999" sz="900">
              <a:latin typeface="Helvetica"/>
              <a:ea typeface="Helvetica"/>
              <a:cs typeface="Helvetica"/>
              <a:sym typeface="Helvetica"/>
            </a:endParaRPr>
          </a:p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2000">
                <a:latin typeface="Helvetica"/>
                <a:ea typeface="Helvetica"/>
                <a:cs typeface="Helvetica"/>
                <a:sym typeface="Helvetica"/>
              </a:rPr>
              <a:t>w(t) </a:t>
            </a:r>
          </a:p>
        </p:txBody>
      </p:sp>
      <p:grpSp>
        <p:nvGrpSpPr>
          <p:cNvPr id="1288" name="Group 1288"/>
          <p:cNvGrpSpPr/>
          <p:nvPr/>
        </p:nvGrpSpPr>
        <p:grpSpPr>
          <a:xfrm>
            <a:off x="7799018" y="2222500"/>
            <a:ext cx="495301" cy="1295400"/>
            <a:chOff x="0" y="0"/>
            <a:chExt cx="495300" cy="1295399"/>
          </a:xfrm>
        </p:grpSpPr>
        <p:sp>
          <p:nvSpPr>
            <p:cNvPr id="1285" name="Shape 1285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286" name="Shape 1286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287" name="Shape 1287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grpSp>
        <p:nvGrpSpPr>
          <p:cNvPr id="1298" name="Group 1298"/>
          <p:cNvGrpSpPr/>
          <p:nvPr/>
        </p:nvGrpSpPr>
        <p:grpSpPr>
          <a:xfrm>
            <a:off x="4813361" y="3721100"/>
            <a:ext cx="1056144" cy="1295400"/>
            <a:chOff x="0" y="0"/>
            <a:chExt cx="1056143" cy="1295399"/>
          </a:xfrm>
        </p:grpSpPr>
        <p:grpSp>
          <p:nvGrpSpPr>
            <p:cNvPr id="1292" name="Group 1292"/>
            <p:cNvGrpSpPr/>
            <p:nvPr/>
          </p:nvGrpSpPr>
          <p:grpSpPr>
            <a:xfrm>
              <a:off x="0" y="-1"/>
              <a:ext cx="495300" cy="1295401"/>
              <a:chOff x="0" y="25400"/>
              <a:chExt cx="495300" cy="1295399"/>
            </a:xfrm>
          </p:grpSpPr>
          <p:sp>
            <p:nvSpPr>
              <p:cNvPr id="1289" name="Shape 1289"/>
              <p:cNvSpPr/>
              <p:nvPr/>
            </p:nvSpPr>
            <p:spPr>
              <a:xfrm>
                <a:off x="0" y="8382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200"/>
                  <a:t>⎩</a:t>
                </a:r>
              </a:p>
            </p:txBody>
          </p:sp>
          <p:sp>
            <p:nvSpPr>
              <p:cNvPr id="1290" name="Shape 1290"/>
              <p:cNvSpPr/>
              <p:nvPr/>
            </p:nvSpPr>
            <p:spPr>
              <a:xfrm>
                <a:off x="0" y="254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200"/>
                  <a:t>⎧</a:t>
                </a:r>
              </a:p>
            </p:txBody>
          </p:sp>
          <p:sp>
            <p:nvSpPr>
              <p:cNvPr id="1291" name="Shape 1291"/>
              <p:cNvSpPr/>
              <p:nvPr/>
            </p:nvSpPr>
            <p:spPr>
              <a:xfrm>
                <a:off x="0" y="4318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200"/>
                  <a:t>⎪</a:t>
                </a:r>
              </a:p>
            </p:txBody>
          </p:sp>
        </p:grpSp>
        <p:sp>
          <p:nvSpPr>
            <p:cNvPr id="1293" name="Shape 1293"/>
            <p:cNvSpPr/>
            <p:nvPr/>
          </p:nvSpPr>
          <p:spPr>
            <a:xfrm>
              <a:off x="296651" y="177799"/>
              <a:ext cx="644094" cy="939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/>
              </a:pPr>
              <a:r>
                <a:rPr sz="2000">
                  <a:latin typeface="Helvetica"/>
                  <a:ea typeface="Helvetica"/>
                  <a:cs typeface="Helvetica"/>
                  <a:sym typeface="Helvetica"/>
                </a:rPr>
                <a:t>x(t)</a:t>
              </a:r>
              <a:endParaRPr sz="2000">
                <a:latin typeface="Helvetica"/>
                <a:ea typeface="Helvetica"/>
                <a:cs typeface="Helvetica"/>
                <a:sym typeface="Helvetica"/>
              </a:endParaRPr>
            </a:p>
            <a:p>
              <a:pPr lvl="0"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/>
              </a:pPr>
              <a:endParaRPr baseline="-5999" sz="900">
                <a:latin typeface="Helvetica"/>
                <a:ea typeface="Helvetica"/>
                <a:cs typeface="Helvetica"/>
                <a:sym typeface="Helvetica"/>
              </a:endParaRPr>
            </a:p>
            <a:p>
              <a:pPr lvl="0"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/>
              </a:pPr>
              <a:r>
                <a:rPr sz="2000">
                  <a:latin typeface="Helvetica"/>
                  <a:ea typeface="Helvetica"/>
                  <a:cs typeface="Helvetica"/>
                  <a:sym typeface="Helvetica"/>
                </a:rPr>
                <a:t>λ(t) </a:t>
              </a:r>
            </a:p>
          </p:txBody>
        </p:sp>
        <p:grpSp>
          <p:nvGrpSpPr>
            <p:cNvPr id="1297" name="Group 1297"/>
            <p:cNvGrpSpPr/>
            <p:nvPr/>
          </p:nvGrpSpPr>
          <p:grpSpPr>
            <a:xfrm>
              <a:off x="560843" y="-1"/>
              <a:ext cx="495301" cy="1295401"/>
              <a:chOff x="0" y="0"/>
              <a:chExt cx="495300" cy="1295399"/>
            </a:xfrm>
          </p:grpSpPr>
          <p:sp>
            <p:nvSpPr>
              <p:cNvPr id="1294" name="Shape 1294"/>
              <p:cNvSpPr/>
              <p:nvPr/>
            </p:nvSpPr>
            <p:spPr>
              <a:xfrm>
                <a:off x="0" y="8128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200"/>
                  <a:t>⎭</a:t>
                </a:r>
              </a:p>
            </p:txBody>
          </p:sp>
          <p:sp>
            <p:nvSpPr>
              <p:cNvPr id="1295" name="Shape 1295"/>
              <p:cNvSpPr/>
              <p:nvPr/>
            </p:nvSpPr>
            <p:spPr>
              <a:xfrm>
                <a:off x="0" y="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200"/>
                  <a:t>⎫</a:t>
                </a:r>
              </a:p>
            </p:txBody>
          </p:sp>
          <p:sp>
            <p:nvSpPr>
              <p:cNvPr id="1296" name="Shape 1296"/>
              <p:cNvSpPr/>
              <p:nvPr/>
            </p:nvSpPr>
            <p:spPr>
              <a:xfrm>
                <a:off x="0" y="4064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3200"/>
                  <a:t>⎪</a:t>
                </a:r>
              </a:p>
            </p:txBody>
          </p:sp>
        </p:grpSp>
      </p:grpSp>
      <p:sp>
        <p:nvSpPr>
          <p:cNvPr id="1299" name="Shape 1299"/>
          <p:cNvSpPr/>
          <p:nvPr/>
        </p:nvSpPr>
        <p:spPr>
          <a:xfrm>
            <a:off x="1397179" y="4165600"/>
            <a:ext cx="128321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y(t) =</a:t>
            </a:r>
          </a:p>
        </p:txBody>
      </p:sp>
      <p:sp>
        <p:nvSpPr>
          <p:cNvPr id="1300" name="Shape 1300"/>
          <p:cNvSpPr/>
          <p:nvPr/>
        </p:nvSpPr>
        <p:spPr>
          <a:xfrm>
            <a:off x="2795205" y="4165600"/>
            <a:ext cx="5330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–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T</a:t>
            </a:r>
          </a:p>
        </p:txBody>
      </p:sp>
      <p:sp>
        <p:nvSpPr>
          <p:cNvPr id="1301" name="Shape 1301"/>
          <p:cNvSpPr/>
          <p:nvPr/>
        </p:nvSpPr>
        <p:spPr>
          <a:xfrm>
            <a:off x="4070145" y="4140200"/>
            <a:ext cx="3026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0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0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302" name="Shape 1302"/>
          <p:cNvSpPr/>
          <p:nvPr/>
        </p:nvSpPr>
        <p:spPr>
          <a:xfrm>
            <a:off x="2278604" y="4095749"/>
            <a:ext cx="267202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6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600">
                <a:latin typeface="Helvetica"/>
                <a:ea typeface="Helvetica"/>
                <a:cs typeface="Helvetica"/>
                <a:sym typeface="Helvetica"/>
              </a:rPr>
              <a:t>[</a:t>
            </a:r>
          </a:p>
        </p:txBody>
      </p:sp>
      <p:sp>
        <p:nvSpPr>
          <p:cNvPr id="1303" name="Shape 1303"/>
          <p:cNvSpPr/>
          <p:nvPr/>
        </p:nvSpPr>
        <p:spPr>
          <a:xfrm>
            <a:off x="4513434" y="4095749"/>
            <a:ext cx="26720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260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2600">
                <a:latin typeface="Helvetica"/>
                <a:ea typeface="Helvetica"/>
                <a:cs typeface="Helvetica"/>
                <a:sym typeface="Helvetica"/>
              </a:rPr>
              <a:t>]</a:t>
            </a: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5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5847" y="421944"/>
            <a:ext cx="7007220" cy="2744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65847" y="2796834"/>
            <a:ext cx="7007221" cy="2744840"/>
          </a:xfrm>
          <a:prstGeom prst="rect">
            <a:avLst/>
          </a:prstGeom>
          <a:ln w="12700">
            <a:miter lim="400000"/>
          </a:ln>
        </p:spPr>
      </p:pic>
      <p:sp>
        <p:nvSpPr>
          <p:cNvPr id="1307" name="Shape 1307"/>
          <p:cNvSpPr/>
          <p:nvPr/>
        </p:nvSpPr>
        <p:spPr>
          <a:xfrm>
            <a:off x="2521661" y="463847"/>
            <a:ext cx="1387036" cy="775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-1,3 V/A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0,03 Vs</a:t>
            </a:r>
          </a:p>
        </p:txBody>
      </p:sp>
      <p:sp>
        <p:nvSpPr>
          <p:cNvPr id="1308" name="Shape 1308"/>
          <p:cNvSpPr/>
          <p:nvPr/>
        </p:nvSpPr>
        <p:spPr>
          <a:xfrm>
            <a:off x="2521661" y="2749153"/>
            <a:ext cx="1387036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-1,3 V/A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0,03 Vs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5 V/Hz</a:t>
            </a: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4154" y="617816"/>
            <a:ext cx="7306913" cy="28622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1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74153" y="3301749"/>
            <a:ext cx="7306914" cy="2862235"/>
          </a:xfrm>
          <a:prstGeom prst="rect">
            <a:avLst/>
          </a:prstGeom>
          <a:ln w="12700">
            <a:miter lim="400000"/>
          </a:ln>
        </p:spPr>
      </p:pic>
      <p:sp>
        <p:nvSpPr>
          <p:cNvPr id="1312" name="Shape 1312"/>
          <p:cNvSpPr/>
          <p:nvPr/>
        </p:nvSpPr>
        <p:spPr>
          <a:xfrm>
            <a:off x="3800128" y="4096048"/>
            <a:ext cx="1563413" cy="1062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0,2431 V/A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0,9532/2π Vs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optimaler Regler</a:t>
            </a:r>
          </a:p>
        </p:txBody>
      </p:sp>
      <p:sp>
        <p:nvSpPr>
          <p:cNvPr id="1313" name="Shape 1313"/>
          <p:cNvSpPr/>
          <p:nvPr/>
        </p:nvSpPr>
        <p:spPr>
          <a:xfrm>
            <a:off x="3673128" y="636686"/>
            <a:ext cx="1657969" cy="864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ungeregelte Strecke</a:t>
            </a: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Shape 1315"/>
          <p:cNvSpPr/>
          <p:nvPr/>
        </p:nvSpPr>
        <p:spPr>
          <a:xfrm flipH="1" rot="16200000">
            <a:off x="5312930" y="5272212"/>
            <a:ext cx="3763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16" name="Shape 1316"/>
          <p:cNvSpPr/>
          <p:nvPr/>
        </p:nvSpPr>
        <p:spPr>
          <a:xfrm>
            <a:off x="2412151" y="1357026"/>
            <a:ext cx="6017325" cy="3007510"/>
          </a:xfrm>
          <a:prstGeom prst="rect">
            <a:avLst/>
          </a:prstGeom>
          <a:solidFill>
            <a:srgbClr val="ECEDEF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17" name="Shape 1317"/>
          <p:cNvSpPr/>
          <p:nvPr/>
        </p:nvSpPr>
        <p:spPr>
          <a:xfrm>
            <a:off x="4435908" y="3592492"/>
            <a:ext cx="631128" cy="13006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18" name="Shape 1318"/>
          <p:cNvSpPr/>
          <p:nvPr/>
        </p:nvSpPr>
        <p:spPr>
          <a:xfrm flipV="1">
            <a:off x="1411913" y="2645661"/>
            <a:ext cx="134394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19" name="Shape 1319"/>
          <p:cNvSpPr/>
          <p:nvPr/>
        </p:nvSpPr>
        <p:spPr>
          <a:xfrm>
            <a:off x="5745326" y="2021264"/>
            <a:ext cx="1542280" cy="30825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1320" name="Shape 1320"/>
          <p:cNvSpPr/>
          <p:nvPr/>
        </p:nvSpPr>
        <p:spPr>
          <a:xfrm>
            <a:off x="5044108" y="2342477"/>
            <a:ext cx="1065791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1" name="Shape 1321"/>
          <p:cNvSpPr/>
          <p:nvPr/>
        </p:nvSpPr>
        <p:spPr>
          <a:xfrm>
            <a:off x="5294455" y="2352818"/>
            <a:ext cx="582945" cy="61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1322" name="Shape 1322"/>
          <p:cNvSpPr/>
          <p:nvPr/>
        </p:nvSpPr>
        <p:spPr>
          <a:xfrm>
            <a:off x="5053031" y="334042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3" name="Shape 1323"/>
          <p:cNvSpPr/>
          <p:nvPr/>
        </p:nvSpPr>
        <p:spPr>
          <a:xfrm>
            <a:off x="5303379" y="3455350"/>
            <a:ext cx="582944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1324" name="Shape 1324"/>
          <p:cNvSpPr/>
          <p:nvPr/>
        </p:nvSpPr>
        <p:spPr>
          <a:xfrm>
            <a:off x="7098196" y="234247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5" name="Shape 1325"/>
          <p:cNvSpPr/>
          <p:nvPr/>
        </p:nvSpPr>
        <p:spPr>
          <a:xfrm>
            <a:off x="7348543" y="2457400"/>
            <a:ext cx="582945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1326" name="Shape 1326"/>
          <p:cNvSpPr/>
          <p:nvPr/>
        </p:nvSpPr>
        <p:spPr>
          <a:xfrm>
            <a:off x="2734026" y="2335169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7" name="Shape 1327"/>
          <p:cNvSpPr/>
          <p:nvPr/>
        </p:nvSpPr>
        <p:spPr>
          <a:xfrm>
            <a:off x="2984374" y="2450091"/>
            <a:ext cx="58294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1328" name="Shape 1328"/>
          <p:cNvSpPr/>
          <p:nvPr/>
        </p:nvSpPr>
        <p:spPr>
          <a:xfrm>
            <a:off x="3801482" y="2545442"/>
            <a:ext cx="568152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9" name="Shape 1329"/>
          <p:cNvSpPr/>
          <p:nvPr/>
        </p:nvSpPr>
        <p:spPr>
          <a:xfrm>
            <a:off x="4575038" y="2545442"/>
            <a:ext cx="481753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0" name="Shape 1330"/>
          <p:cNvSpPr/>
          <p:nvPr/>
        </p:nvSpPr>
        <p:spPr>
          <a:xfrm>
            <a:off x="6111564" y="2545442"/>
            <a:ext cx="981468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1" name="Shape 1331"/>
          <p:cNvSpPr/>
          <p:nvPr/>
        </p:nvSpPr>
        <p:spPr>
          <a:xfrm>
            <a:off x="4374812" y="2549612"/>
            <a:ext cx="230128" cy="221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32" name="Shape 1332"/>
          <p:cNvSpPr/>
          <p:nvPr/>
        </p:nvSpPr>
        <p:spPr>
          <a:xfrm flipH="1">
            <a:off x="6124252" y="3543393"/>
            <a:ext cx="568151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3" name="Shape 1333"/>
          <p:cNvSpPr/>
          <p:nvPr/>
        </p:nvSpPr>
        <p:spPr>
          <a:xfrm rot="16200000">
            <a:off x="6147670" y="3152586"/>
            <a:ext cx="979529" cy="13042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4" name="Shape 1334"/>
          <p:cNvSpPr/>
          <p:nvPr/>
        </p:nvSpPr>
        <p:spPr>
          <a:xfrm>
            <a:off x="6354135" y="3625112"/>
            <a:ext cx="319552" cy="6623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5" name="Shape 1335"/>
          <p:cNvSpPr/>
          <p:nvPr/>
        </p:nvSpPr>
        <p:spPr>
          <a:xfrm rot="16200000">
            <a:off x="6483305" y="2765711"/>
            <a:ext cx="308259" cy="9337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6" name="Shape 1336"/>
          <p:cNvSpPr/>
          <p:nvPr/>
        </p:nvSpPr>
        <p:spPr>
          <a:xfrm rot="16200000">
            <a:off x="4027142" y="3141913"/>
            <a:ext cx="9256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7" name="Shape 1337"/>
          <p:cNvSpPr/>
          <p:nvPr/>
        </p:nvSpPr>
        <p:spPr>
          <a:xfrm>
            <a:off x="4456264" y="3619465"/>
            <a:ext cx="319552" cy="76121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8" name="Shape 1338"/>
          <p:cNvSpPr/>
          <p:nvPr/>
        </p:nvSpPr>
        <p:spPr>
          <a:xfrm>
            <a:off x="4324543" y="2463548"/>
            <a:ext cx="330846" cy="3200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1339" name="Shape 1339"/>
          <p:cNvSpPr/>
          <p:nvPr/>
        </p:nvSpPr>
        <p:spPr>
          <a:xfrm>
            <a:off x="6289711" y="2273767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1340" name="Shape 1340"/>
          <p:cNvSpPr/>
          <p:nvPr/>
        </p:nvSpPr>
        <p:spPr>
          <a:xfrm>
            <a:off x="4661006" y="2252841"/>
            <a:ext cx="203291" cy="36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1341" name="Shape 1341"/>
          <p:cNvSpPr/>
          <p:nvPr/>
        </p:nvSpPr>
        <p:spPr>
          <a:xfrm>
            <a:off x="2488709" y="2981747"/>
            <a:ext cx="1596425" cy="646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1342" name="Shape 1342"/>
          <p:cNvSpPr/>
          <p:nvPr/>
        </p:nvSpPr>
        <p:spPr>
          <a:xfrm>
            <a:off x="4771447" y="3973621"/>
            <a:ext cx="1589839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1343" name="Shape 1343"/>
          <p:cNvSpPr/>
          <p:nvPr/>
        </p:nvSpPr>
        <p:spPr>
          <a:xfrm>
            <a:off x="6726825" y="2997735"/>
            <a:ext cx="1819849" cy="614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344" name="Shape 1344"/>
          <p:cNvSpPr/>
          <p:nvPr/>
        </p:nvSpPr>
        <p:spPr>
          <a:xfrm>
            <a:off x="4510665" y="4573492"/>
            <a:ext cx="1991470" cy="635603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45" name="Shape 1345"/>
          <p:cNvSpPr/>
          <p:nvPr/>
        </p:nvSpPr>
        <p:spPr>
          <a:xfrm flipV="1">
            <a:off x="2078917" y="4857510"/>
            <a:ext cx="2393154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6" name="Shape 1346"/>
          <p:cNvSpPr/>
          <p:nvPr/>
        </p:nvSpPr>
        <p:spPr>
          <a:xfrm flipH="1" flipV="1">
            <a:off x="2074399" y="2706011"/>
            <a:ext cx="2" cy="215714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7" name="Shape 1347"/>
          <p:cNvSpPr/>
          <p:nvPr/>
        </p:nvSpPr>
        <p:spPr>
          <a:xfrm>
            <a:off x="6960913" y="3999503"/>
            <a:ext cx="1343943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348" name="Shape 1348"/>
          <p:cNvSpPr/>
          <p:nvPr/>
        </p:nvSpPr>
        <p:spPr>
          <a:xfrm>
            <a:off x="4506977" y="4661940"/>
            <a:ext cx="1988254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Beobachter</a:t>
            </a:r>
          </a:p>
        </p:txBody>
      </p:sp>
      <p:sp>
        <p:nvSpPr>
          <p:cNvPr id="1349" name="Shape 1349"/>
          <p:cNvSpPr/>
          <p:nvPr/>
        </p:nvSpPr>
        <p:spPr>
          <a:xfrm>
            <a:off x="1529492" y="2703983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350" name="Shape 1350"/>
          <p:cNvSpPr/>
          <p:nvPr/>
        </p:nvSpPr>
        <p:spPr>
          <a:xfrm>
            <a:off x="3956992" y="1499423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51" name="Shape 1351"/>
          <p:cNvSpPr/>
          <p:nvPr/>
        </p:nvSpPr>
        <p:spPr>
          <a:xfrm flipH="1" rot="16200000">
            <a:off x="4310035" y="2215745"/>
            <a:ext cx="3763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52" name="Shape 1352"/>
          <p:cNvSpPr/>
          <p:nvPr/>
        </p:nvSpPr>
        <p:spPr>
          <a:xfrm flipH="1">
            <a:off x="4489265" y="990343"/>
            <a:ext cx="1" cy="50826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3" name="Shape 1353"/>
          <p:cNvSpPr/>
          <p:nvPr/>
        </p:nvSpPr>
        <p:spPr>
          <a:xfrm>
            <a:off x="4205185" y="1560755"/>
            <a:ext cx="582945" cy="481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g</a:t>
            </a:r>
          </a:p>
        </p:txBody>
      </p:sp>
      <p:sp>
        <p:nvSpPr>
          <p:cNvPr id="1354" name="Shape 1354"/>
          <p:cNvSpPr/>
          <p:nvPr/>
        </p:nvSpPr>
        <p:spPr>
          <a:xfrm>
            <a:off x="2621533" y="927528"/>
            <a:ext cx="1819850" cy="32095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1355" name="Shape 1355"/>
          <p:cNvSpPr/>
          <p:nvPr/>
        </p:nvSpPr>
        <p:spPr>
          <a:xfrm>
            <a:off x="4447490" y="927804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z</a:t>
            </a:r>
          </a:p>
        </p:txBody>
      </p:sp>
      <p:sp>
        <p:nvSpPr>
          <p:cNvPr id="1356" name="Shape 1356"/>
          <p:cNvSpPr/>
          <p:nvPr/>
        </p:nvSpPr>
        <p:spPr>
          <a:xfrm>
            <a:off x="5024718" y="1498610"/>
            <a:ext cx="1542280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Störungsvektor</a:t>
            </a:r>
          </a:p>
        </p:txBody>
      </p:sp>
      <p:sp>
        <p:nvSpPr>
          <p:cNvPr id="1357" name="Shape 1357"/>
          <p:cNvSpPr/>
          <p:nvPr/>
        </p:nvSpPr>
        <p:spPr>
          <a:xfrm flipV="1">
            <a:off x="8171455" y="2643545"/>
            <a:ext cx="1078492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8" name="Shape 1358"/>
          <p:cNvSpPr/>
          <p:nvPr/>
        </p:nvSpPr>
        <p:spPr>
          <a:xfrm flipH="1" flipV="1">
            <a:off x="8804219" y="2648668"/>
            <a:ext cx="1" cy="220678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9" name="Shape 1359"/>
          <p:cNvSpPr/>
          <p:nvPr/>
        </p:nvSpPr>
        <p:spPr>
          <a:xfrm>
            <a:off x="8757544" y="25923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60" name="Shape 1360"/>
          <p:cNvSpPr/>
          <p:nvPr/>
        </p:nvSpPr>
        <p:spPr>
          <a:xfrm>
            <a:off x="8807266" y="267913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361" name="Shape 1361"/>
          <p:cNvSpPr/>
          <p:nvPr/>
        </p:nvSpPr>
        <p:spPr>
          <a:xfrm>
            <a:off x="2026379" y="261073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62" name="Shape 1362"/>
          <p:cNvSpPr/>
          <p:nvPr/>
        </p:nvSpPr>
        <p:spPr>
          <a:xfrm flipV="1">
            <a:off x="6504736" y="4857510"/>
            <a:ext cx="2303399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63" name="Shape 1363"/>
          <p:cNvSpPr/>
          <p:nvPr/>
        </p:nvSpPr>
        <p:spPr>
          <a:xfrm>
            <a:off x="3929695" y="4807980"/>
            <a:ext cx="453512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364" name="Shape 1364"/>
          <p:cNvSpPr/>
          <p:nvPr/>
        </p:nvSpPr>
        <p:spPr>
          <a:xfrm>
            <a:off x="6633382" y="4807980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365" name="Shape 1365"/>
          <p:cNvSpPr/>
          <p:nvPr/>
        </p:nvSpPr>
        <p:spPr>
          <a:xfrm>
            <a:off x="4851301" y="5269911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>
              <a:def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600">
                <a:solidFill>
                  <a:srgbClr val="252525"/>
                </a:solidFill>
              </a:rPr>
              <a:t>x̂</a:t>
            </a:r>
          </a:p>
        </p:txBody>
      </p:sp>
      <p:sp>
        <p:nvSpPr>
          <p:cNvPr id="1366" name="Shape 1366"/>
          <p:cNvSpPr/>
          <p:nvPr/>
        </p:nvSpPr>
        <p:spPr>
          <a:xfrm>
            <a:off x="5697396" y="5282864"/>
            <a:ext cx="2842897" cy="30825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geschätzter Zustandsvektor</a:t>
            </a:r>
          </a:p>
        </p:txBody>
      </p:sp>
      <p:grpSp>
        <p:nvGrpSpPr>
          <p:cNvPr id="1369" name="Group 1369"/>
          <p:cNvGrpSpPr/>
          <p:nvPr/>
        </p:nvGrpSpPr>
        <p:grpSpPr>
          <a:xfrm>
            <a:off x="1027698" y="2558264"/>
            <a:ext cx="393426" cy="508267"/>
            <a:chOff x="-112938" y="67800"/>
            <a:chExt cx="393424" cy="508266"/>
          </a:xfrm>
        </p:grpSpPr>
        <p:sp>
          <p:nvSpPr>
            <p:cNvPr id="1367" name="Shape 1367"/>
            <p:cNvSpPr/>
            <p:nvPr/>
          </p:nvSpPr>
          <p:spPr>
            <a:xfrm>
              <a:off x="50359" y="67800"/>
              <a:ext cx="230127" cy="221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68" name="Shape 1368"/>
            <p:cNvSpPr/>
            <p:nvPr/>
          </p:nvSpPr>
          <p:spPr>
            <a:xfrm>
              <a:off x="-112939" y="255994"/>
              <a:ext cx="330846" cy="320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1370" name="Shape 1370"/>
          <p:cNvSpPr/>
          <p:nvPr/>
        </p:nvSpPr>
        <p:spPr>
          <a:xfrm flipV="1">
            <a:off x="663628" y="2657501"/>
            <a:ext cx="49838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1" name="Shape 1371"/>
          <p:cNvSpPr/>
          <p:nvPr/>
        </p:nvSpPr>
        <p:spPr>
          <a:xfrm>
            <a:off x="434235" y="2273767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372" name="Shape 1372"/>
          <p:cNvSpPr/>
          <p:nvPr/>
        </p:nvSpPr>
        <p:spPr>
          <a:xfrm>
            <a:off x="4953201" y="5610762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73" name="Shape 1373"/>
          <p:cNvSpPr/>
          <p:nvPr/>
        </p:nvSpPr>
        <p:spPr>
          <a:xfrm>
            <a:off x="4946652" y="5732993"/>
            <a:ext cx="1062956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1374" name="Shape 1374"/>
          <p:cNvSpPr/>
          <p:nvPr/>
        </p:nvSpPr>
        <p:spPr>
          <a:xfrm flipV="1">
            <a:off x="1359399" y="5928563"/>
            <a:ext cx="3603715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5" name="Shape 1375"/>
          <p:cNvSpPr/>
          <p:nvPr/>
        </p:nvSpPr>
        <p:spPr>
          <a:xfrm>
            <a:off x="5897827" y="5861567"/>
            <a:ext cx="1240098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1376" name="Shape 1376"/>
          <p:cNvSpPr/>
          <p:nvPr/>
        </p:nvSpPr>
        <p:spPr>
          <a:xfrm>
            <a:off x="3443354" y="5966945"/>
            <a:ext cx="453512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1377" name="Shape 1377"/>
          <p:cNvSpPr/>
          <p:nvPr/>
        </p:nvSpPr>
        <p:spPr>
          <a:xfrm flipH="1" flipV="1">
            <a:off x="1306201" y="2797469"/>
            <a:ext cx="44679" cy="314669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Shape 1379"/>
          <p:cNvSpPr/>
          <p:nvPr/>
        </p:nvSpPr>
        <p:spPr>
          <a:xfrm flipH="1" rot="16200000">
            <a:off x="5312930" y="5272212"/>
            <a:ext cx="3763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0" name="Shape 1380"/>
          <p:cNvSpPr/>
          <p:nvPr/>
        </p:nvSpPr>
        <p:spPr>
          <a:xfrm>
            <a:off x="2412151" y="1357026"/>
            <a:ext cx="6017325" cy="3007510"/>
          </a:xfrm>
          <a:prstGeom prst="rect">
            <a:avLst/>
          </a:prstGeom>
          <a:solidFill>
            <a:srgbClr val="ECEDEF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1" name="Shape 1381"/>
          <p:cNvSpPr/>
          <p:nvPr/>
        </p:nvSpPr>
        <p:spPr>
          <a:xfrm>
            <a:off x="4435908" y="3592492"/>
            <a:ext cx="631128" cy="13006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2" name="Shape 1382"/>
          <p:cNvSpPr/>
          <p:nvPr/>
        </p:nvSpPr>
        <p:spPr>
          <a:xfrm flipV="1">
            <a:off x="1411913" y="2645661"/>
            <a:ext cx="134394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3" name="Shape 1383"/>
          <p:cNvSpPr/>
          <p:nvPr/>
        </p:nvSpPr>
        <p:spPr>
          <a:xfrm>
            <a:off x="5745326" y="2021264"/>
            <a:ext cx="1542280" cy="30825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1384" name="Shape 1384"/>
          <p:cNvSpPr/>
          <p:nvPr/>
        </p:nvSpPr>
        <p:spPr>
          <a:xfrm>
            <a:off x="5044108" y="2342477"/>
            <a:ext cx="1065791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5" name="Shape 1385"/>
          <p:cNvSpPr/>
          <p:nvPr/>
        </p:nvSpPr>
        <p:spPr>
          <a:xfrm>
            <a:off x="5294455" y="2352818"/>
            <a:ext cx="582945" cy="61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1386" name="Shape 1386"/>
          <p:cNvSpPr/>
          <p:nvPr/>
        </p:nvSpPr>
        <p:spPr>
          <a:xfrm>
            <a:off x="5053031" y="334042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7" name="Shape 1387"/>
          <p:cNvSpPr/>
          <p:nvPr/>
        </p:nvSpPr>
        <p:spPr>
          <a:xfrm>
            <a:off x="5303379" y="3455350"/>
            <a:ext cx="582944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1388" name="Shape 1388"/>
          <p:cNvSpPr/>
          <p:nvPr/>
        </p:nvSpPr>
        <p:spPr>
          <a:xfrm>
            <a:off x="7098196" y="234247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89" name="Shape 1389"/>
          <p:cNvSpPr/>
          <p:nvPr/>
        </p:nvSpPr>
        <p:spPr>
          <a:xfrm>
            <a:off x="7348543" y="2457400"/>
            <a:ext cx="582945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1390" name="Shape 1390"/>
          <p:cNvSpPr/>
          <p:nvPr/>
        </p:nvSpPr>
        <p:spPr>
          <a:xfrm>
            <a:off x="2734026" y="2335169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1" name="Shape 1391"/>
          <p:cNvSpPr/>
          <p:nvPr/>
        </p:nvSpPr>
        <p:spPr>
          <a:xfrm>
            <a:off x="2984374" y="2450091"/>
            <a:ext cx="58294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1392" name="Shape 1392"/>
          <p:cNvSpPr/>
          <p:nvPr/>
        </p:nvSpPr>
        <p:spPr>
          <a:xfrm>
            <a:off x="3801482" y="2545442"/>
            <a:ext cx="568152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3" name="Shape 1393"/>
          <p:cNvSpPr/>
          <p:nvPr/>
        </p:nvSpPr>
        <p:spPr>
          <a:xfrm>
            <a:off x="4575038" y="2545442"/>
            <a:ext cx="481753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4" name="Shape 1394"/>
          <p:cNvSpPr/>
          <p:nvPr/>
        </p:nvSpPr>
        <p:spPr>
          <a:xfrm>
            <a:off x="6111564" y="2545442"/>
            <a:ext cx="981468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5" name="Shape 1395"/>
          <p:cNvSpPr/>
          <p:nvPr/>
        </p:nvSpPr>
        <p:spPr>
          <a:xfrm>
            <a:off x="4374812" y="2549612"/>
            <a:ext cx="230128" cy="221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96" name="Shape 1396"/>
          <p:cNvSpPr/>
          <p:nvPr/>
        </p:nvSpPr>
        <p:spPr>
          <a:xfrm flipH="1">
            <a:off x="6124252" y="3543393"/>
            <a:ext cx="568151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7" name="Shape 1397"/>
          <p:cNvSpPr/>
          <p:nvPr/>
        </p:nvSpPr>
        <p:spPr>
          <a:xfrm rot="16200000">
            <a:off x="6147670" y="3152586"/>
            <a:ext cx="979529" cy="13042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8" name="Shape 1398"/>
          <p:cNvSpPr/>
          <p:nvPr/>
        </p:nvSpPr>
        <p:spPr>
          <a:xfrm>
            <a:off x="6354135" y="3625112"/>
            <a:ext cx="319552" cy="6623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99" name="Shape 1399"/>
          <p:cNvSpPr/>
          <p:nvPr/>
        </p:nvSpPr>
        <p:spPr>
          <a:xfrm rot="16200000">
            <a:off x="6483305" y="2765711"/>
            <a:ext cx="308259" cy="9337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0" name="Shape 1400"/>
          <p:cNvSpPr/>
          <p:nvPr/>
        </p:nvSpPr>
        <p:spPr>
          <a:xfrm rot="16200000">
            <a:off x="4027142" y="3141913"/>
            <a:ext cx="9256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1" name="Shape 1401"/>
          <p:cNvSpPr/>
          <p:nvPr/>
        </p:nvSpPr>
        <p:spPr>
          <a:xfrm>
            <a:off x="4456264" y="3619465"/>
            <a:ext cx="319552" cy="76121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2" name="Shape 1402"/>
          <p:cNvSpPr/>
          <p:nvPr/>
        </p:nvSpPr>
        <p:spPr>
          <a:xfrm>
            <a:off x="4324543" y="2463548"/>
            <a:ext cx="330846" cy="3200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1403" name="Shape 1403"/>
          <p:cNvSpPr/>
          <p:nvPr/>
        </p:nvSpPr>
        <p:spPr>
          <a:xfrm>
            <a:off x="6289711" y="2273767"/>
            <a:ext cx="453511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1404" name="Shape 1404"/>
          <p:cNvSpPr/>
          <p:nvPr/>
        </p:nvSpPr>
        <p:spPr>
          <a:xfrm>
            <a:off x="4661006" y="2252841"/>
            <a:ext cx="203291" cy="361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1405" name="Shape 1405"/>
          <p:cNvSpPr/>
          <p:nvPr/>
        </p:nvSpPr>
        <p:spPr>
          <a:xfrm>
            <a:off x="2488709" y="2981747"/>
            <a:ext cx="1596425" cy="646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1406" name="Shape 1406"/>
          <p:cNvSpPr/>
          <p:nvPr/>
        </p:nvSpPr>
        <p:spPr>
          <a:xfrm>
            <a:off x="4771447" y="3973621"/>
            <a:ext cx="1589839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1407" name="Shape 1407"/>
          <p:cNvSpPr/>
          <p:nvPr/>
        </p:nvSpPr>
        <p:spPr>
          <a:xfrm>
            <a:off x="6726825" y="2997735"/>
            <a:ext cx="1819849" cy="614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408" name="Shape 1408"/>
          <p:cNvSpPr/>
          <p:nvPr/>
        </p:nvSpPr>
        <p:spPr>
          <a:xfrm>
            <a:off x="4510665" y="4573492"/>
            <a:ext cx="1991470" cy="635603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9" name="Shape 1409"/>
          <p:cNvSpPr/>
          <p:nvPr/>
        </p:nvSpPr>
        <p:spPr>
          <a:xfrm flipV="1">
            <a:off x="2078917" y="4857510"/>
            <a:ext cx="2393154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10" name="Shape 1410"/>
          <p:cNvSpPr/>
          <p:nvPr/>
        </p:nvSpPr>
        <p:spPr>
          <a:xfrm flipH="1" flipV="1">
            <a:off x="2074399" y="2706011"/>
            <a:ext cx="2" cy="215714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11" name="Shape 1411"/>
          <p:cNvSpPr/>
          <p:nvPr/>
        </p:nvSpPr>
        <p:spPr>
          <a:xfrm>
            <a:off x="6960913" y="3999503"/>
            <a:ext cx="1343943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412" name="Shape 1412"/>
          <p:cNvSpPr/>
          <p:nvPr/>
        </p:nvSpPr>
        <p:spPr>
          <a:xfrm>
            <a:off x="4506977" y="4661940"/>
            <a:ext cx="1988254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Systembeobachter</a:t>
            </a:r>
          </a:p>
        </p:txBody>
      </p:sp>
      <p:sp>
        <p:nvSpPr>
          <p:cNvPr id="1413" name="Shape 1413"/>
          <p:cNvSpPr/>
          <p:nvPr/>
        </p:nvSpPr>
        <p:spPr>
          <a:xfrm>
            <a:off x="900337" y="2462843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414" name="Shape 1414"/>
          <p:cNvSpPr/>
          <p:nvPr/>
        </p:nvSpPr>
        <p:spPr>
          <a:xfrm>
            <a:off x="3956992" y="1499423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15" name="Shape 1415"/>
          <p:cNvSpPr/>
          <p:nvPr/>
        </p:nvSpPr>
        <p:spPr>
          <a:xfrm flipH="1" rot="16200000">
            <a:off x="4310035" y="2215745"/>
            <a:ext cx="3763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16" name="Shape 1416"/>
          <p:cNvSpPr/>
          <p:nvPr/>
        </p:nvSpPr>
        <p:spPr>
          <a:xfrm flipH="1">
            <a:off x="4489265" y="990343"/>
            <a:ext cx="1" cy="50826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17" name="Shape 1417"/>
          <p:cNvSpPr/>
          <p:nvPr/>
        </p:nvSpPr>
        <p:spPr>
          <a:xfrm>
            <a:off x="4205185" y="1560755"/>
            <a:ext cx="582945" cy="481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g</a:t>
            </a:r>
          </a:p>
        </p:txBody>
      </p:sp>
      <p:sp>
        <p:nvSpPr>
          <p:cNvPr id="1418" name="Shape 1418"/>
          <p:cNvSpPr/>
          <p:nvPr/>
        </p:nvSpPr>
        <p:spPr>
          <a:xfrm>
            <a:off x="2621533" y="927528"/>
            <a:ext cx="1819850" cy="32095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1419" name="Shape 1419"/>
          <p:cNvSpPr/>
          <p:nvPr/>
        </p:nvSpPr>
        <p:spPr>
          <a:xfrm>
            <a:off x="4447490" y="927804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z</a:t>
            </a:r>
          </a:p>
        </p:txBody>
      </p:sp>
      <p:sp>
        <p:nvSpPr>
          <p:cNvPr id="1420" name="Shape 1420"/>
          <p:cNvSpPr/>
          <p:nvPr/>
        </p:nvSpPr>
        <p:spPr>
          <a:xfrm>
            <a:off x="5024718" y="1498610"/>
            <a:ext cx="1542280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Störungsvektor</a:t>
            </a:r>
          </a:p>
        </p:txBody>
      </p:sp>
      <p:sp>
        <p:nvSpPr>
          <p:cNvPr id="1421" name="Shape 1421"/>
          <p:cNvSpPr/>
          <p:nvPr/>
        </p:nvSpPr>
        <p:spPr>
          <a:xfrm flipV="1">
            <a:off x="8171455" y="2643545"/>
            <a:ext cx="1078492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2" name="Shape 1422"/>
          <p:cNvSpPr/>
          <p:nvPr/>
        </p:nvSpPr>
        <p:spPr>
          <a:xfrm flipH="1" flipV="1">
            <a:off x="8804219" y="2648668"/>
            <a:ext cx="1" cy="220678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3" name="Shape 1423"/>
          <p:cNvSpPr/>
          <p:nvPr/>
        </p:nvSpPr>
        <p:spPr>
          <a:xfrm>
            <a:off x="8757544" y="25923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24" name="Shape 1424"/>
          <p:cNvSpPr/>
          <p:nvPr/>
        </p:nvSpPr>
        <p:spPr>
          <a:xfrm>
            <a:off x="9163077" y="2442950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425" name="Shape 1425"/>
          <p:cNvSpPr/>
          <p:nvPr/>
        </p:nvSpPr>
        <p:spPr>
          <a:xfrm>
            <a:off x="2026379" y="261073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26" name="Shape 1426"/>
          <p:cNvSpPr/>
          <p:nvPr/>
        </p:nvSpPr>
        <p:spPr>
          <a:xfrm flipV="1">
            <a:off x="6504736" y="4857510"/>
            <a:ext cx="2303399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7" name="Shape 1427"/>
          <p:cNvSpPr/>
          <p:nvPr/>
        </p:nvSpPr>
        <p:spPr>
          <a:xfrm>
            <a:off x="3929695" y="4807980"/>
            <a:ext cx="453512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428" name="Shape 1428"/>
          <p:cNvSpPr/>
          <p:nvPr/>
        </p:nvSpPr>
        <p:spPr>
          <a:xfrm>
            <a:off x="6633382" y="4807980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429" name="Shape 1429"/>
          <p:cNvSpPr/>
          <p:nvPr/>
        </p:nvSpPr>
        <p:spPr>
          <a:xfrm>
            <a:off x="5751937" y="5423110"/>
            <a:ext cx="2842897" cy="30825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geschätztes Systemmodell</a:t>
            </a:r>
          </a:p>
        </p:txBody>
      </p:sp>
      <p:sp>
        <p:nvSpPr>
          <p:cNvPr id="1430" name="Shape 1430"/>
          <p:cNvSpPr/>
          <p:nvPr/>
        </p:nvSpPr>
        <p:spPr>
          <a:xfrm>
            <a:off x="4100313" y="5328447"/>
            <a:ext cx="1139628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A, b, c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7" name="Group 1477"/>
          <p:cNvGrpSpPr/>
          <p:nvPr/>
        </p:nvGrpSpPr>
        <p:grpSpPr>
          <a:xfrm>
            <a:off x="929603" y="421171"/>
            <a:ext cx="8278034" cy="4096248"/>
            <a:chOff x="0" y="0"/>
            <a:chExt cx="8278032" cy="4096246"/>
          </a:xfrm>
        </p:grpSpPr>
        <p:sp>
          <p:nvSpPr>
            <p:cNvPr id="1432" name="Shape 1432"/>
            <p:cNvSpPr/>
            <p:nvPr/>
          </p:nvSpPr>
          <p:spPr>
            <a:xfrm>
              <a:off x="1128328" y="97654"/>
              <a:ext cx="6407870" cy="3998593"/>
            </a:xfrm>
            <a:prstGeom prst="rect">
              <a:avLst/>
            </a:prstGeom>
            <a:solidFill>
              <a:srgbClr val="F0EEFA">
                <a:alpha val="64567"/>
              </a:srgbClr>
            </a:solidFill>
            <a:ln w="12700" cap="flat">
              <a:solidFill>
                <a:srgbClr val="0365C0">
                  <a:alpha val="64567"/>
                </a:srgb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33" name="Shape 1433"/>
            <p:cNvSpPr/>
            <p:nvPr/>
          </p:nvSpPr>
          <p:spPr>
            <a:xfrm flipH="1" flipV="1">
              <a:off x="5689354" y="384566"/>
              <a:ext cx="1" cy="654968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34" name="Shape 1434"/>
            <p:cNvSpPr/>
            <p:nvPr/>
          </p:nvSpPr>
          <p:spPr>
            <a:xfrm rot="5400000">
              <a:off x="3260726" y="1712596"/>
              <a:ext cx="598286" cy="229673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35" name="Shape 1435"/>
            <p:cNvSpPr/>
            <p:nvPr/>
          </p:nvSpPr>
          <p:spPr>
            <a:xfrm>
              <a:off x="3506304" y="3171320"/>
              <a:ext cx="631128" cy="13006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36" name="Shape 1436"/>
            <p:cNvSpPr/>
            <p:nvPr/>
          </p:nvSpPr>
          <p:spPr>
            <a:xfrm flipV="1">
              <a:off x="482309" y="2224489"/>
              <a:ext cx="1343943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37" name="Shape 1437"/>
            <p:cNvSpPr/>
            <p:nvPr/>
          </p:nvSpPr>
          <p:spPr>
            <a:xfrm>
              <a:off x="4114503" y="1921305"/>
              <a:ext cx="1065792" cy="6356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38" name="Shape 1438"/>
            <p:cNvSpPr/>
            <p:nvPr/>
          </p:nvSpPr>
          <p:spPr>
            <a:xfrm>
              <a:off x="4364851" y="1931646"/>
              <a:ext cx="582944" cy="614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  <p:sp>
          <p:nvSpPr>
            <p:cNvPr id="1439" name="Shape 1439"/>
            <p:cNvSpPr/>
            <p:nvPr/>
          </p:nvSpPr>
          <p:spPr>
            <a:xfrm>
              <a:off x="4123427" y="2919255"/>
              <a:ext cx="1065792" cy="6356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0" name="Shape 1440"/>
            <p:cNvSpPr/>
            <p:nvPr/>
          </p:nvSpPr>
          <p:spPr>
            <a:xfrm>
              <a:off x="4373774" y="3034178"/>
              <a:ext cx="582945" cy="391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A</a:t>
              </a:r>
            </a:p>
          </p:txBody>
        </p:sp>
        <p:sp>
          <p:nvSpPr>
            <p:cNvPr id="1441" name="Shape 1441"/>
            <p:cNvSpPr/>
            <p:nvPr/>
          </p:nvSpPr>
          <p:spPr>
            <a:xfrm>
              <a:off x="1804422" y="1913997"/>
              <a:ext cx="1065792" cy="6356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2" name="Shape 1442"/>
            <p:cNvSpPr/>
            <p:nvPr/>
          </p:nvSpPr>
          <p:spPr>
            <a:xfrm>
              <a:off x="2054770" y="2028920"/>
              <a:ext cx="582944" cy="391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b</a:t>
              </a:r>
            </a:p>
          </p:txBody>
        </p:sp>
        <p:sp>
          <p:nvSpPr>
            <p:cNvPr id="1443" name="Shape 1443"/>
            <p:cNvSpPr/>
            <p:nvPr/>
          </p:nvSpPr>
          <p:spPr>
            <a:xfrm>
              <a:off x="2871878" y="2124271"/>
              <a:ext cx="568152" cy="229672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4" name="Shape 1444"/>
            <p:cNvSpPr/>
            <p:nvPr/>
          </p:nvSpPr>
          <p:spPr>
            <a:xfrm>
              <a:off x="3645434" y="2124271"/>
              <a:ext cx="481753" cy="229672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5" name="Shape 1445"/>
            <p:cNvSpPr/>
            <p:nvPr/>
          </p:nvSpPr>
          <p:spPr>
            <a:xfrm>
              <a:off x="5181960" y="2124271"/>
              <a:ext cx="2661374" cy="229672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6" name="Shape 1446"/>
            <p:cNvSpPr/>
            <p:nvPr/>
          </p:nvSpPr>
          <p:spPr>
            <a:xfrm>
              <a:off x="3445208" y="2128440"/>
              <a:ext cx="230128" cy="221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447" name="Shape 1447"/>
            <p:cNvSpPr/>
            <p:nvPr/>
          </p:nvSpPr>
          <p:spPr>
            <a:xfrm flipH="1">
              <a:off x="5194648" y="3122221"/>
              <a:ext cx="568151" cy="229672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8" name="Shape 1448"/>
            <p:cNvSpPr/>
            <p:nvPr/>
          </p:nvSpPr>
          <p:spPr>
            <a:xfrm rot="16200000">
              <a:off x="5218065" y="2731414"/>
              <a:ext cx="979530" cy="13042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9" name="Shape 1449"/>
            <p:cNvSpPr/>
            <p:nvPr/>
          </p:nvSpPr>
          <p:spPr>
            <a:xfrm rot="16200000">
              <a:off x="3097539" y="2720741"/>
              <a:ext cx="925647" cy="229672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50" name="Shape 1450"/>
            <p:cNvSpPr/>
            <p:nvPr/>
          </p:nvSpPr>
          <p:spPr>
            <a:xfrm>
              <a:off x="3394938" y="2042376"/>
              <a:ext cx="330847" cy="3200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  <p:sp>
          <p:nvSpPr>
            <p:cNvPr id="1451" name="Shape 1451"/>
            <p:cNvSpPr/>
            <p:nvPr/>
          </p:nvSpPr>
          <p:spPr>
            <a:xfrm>
              <a:off x="1559105" y="2560575"/>
              <a:ext cx="1596425" cy="6468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Eingangsvektor</a:t>
              </a:r>
            </a:p>
            <a:p>
              <a:pPr lvl="0">
                <a:defRPr sz="1800"/>
              </a:pPr>
              <a:r>
                <a:t>(Spalten)</a:t>
              </a:r>
            </a:p>
          </p:txBody>
        </p:sp>
        <p:sp>
          <p:nvSpPr>
            <p:cNvPr id="1452" name="Shape 1452"/>
            <p:cNvSpPr/>
            <p:nvPr/>
          </p:nvSpPr>
          <p:spPr>
            <a:xfrm>
              <a:off x="3841843" y="3552449"/>
              <a:ext cx="1589839" cy="4436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Systemmatrix</a:t>
              </a:r>
            </a:p>
          </p:txBody>
        </p:sp>
        <p:sp>
          <p:nvSpPr>
            <p:cNvPr id="1453" name="Shape 1453"/>
            <p:cNvSpPr/>
            <p:nvPr/>
          </p:nvSpPr>
          <p:spPr>
            <a:xfrm>
              <a:off x="5797220" y="2576563"/>
              <a:ext cx="1819850" cy="614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Ausgangsvektor</a:t>
              </a:r>
            </a:p>
            <a:p>
              <a:pPr lvl="0">
                <a:defRPr sz="1800"/>
              </a:pPr>
              <a:r>
                <a:t>(Zeilen)</a:t>
              </a:r>
            </a:p>
          </p:txBody>
        </p:sp>
        <p:sp>
          <p:nvSpPr>
            <p:cNvPr id="1454" name="Shape 1454"/>
            <p:cNvSpPr/>
            <p:nvPr/>
          </p:nvSpPr>
          <p:spPr>
            <a:xfrm>
              <a:off x="5713018" y="3589332"/>
              <a:ext cx="1988254" cy="391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Beobachter</a:t>
              </a:r>
            </a:p>
          </p:txBody>
        </p:sp>
        <p:sp>
          <p:nvSpPr>
            <p:cNvPr id="1455" name="Shape 1455"/>
            <p:cNvSpPr/>
            <p:nvPr/>
          </p:nvSpPr>
          <p:spPr>
            <a:xfrm>
              <a:off x="0" y="2059049"/>
              <a:ext cx="453511" cy="31955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0365C0"/>
                  </a:solidFill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1456" name="Shape 1456"/>
            <p:cNvSpPr/>
            <p:nvPr/>
          </p:nvSpPr>
          <p:spPr>
            <a:xfrm>
              <a:off x="26957" y="205229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1457" name="Shape 1457"/>
            <p:cNvSpPr/>
            <p:nvPr/>
          </p:nvSpPr>
          <p:spPr>
            <a:xfrm>
              <a:off x="7824522" y="2076554"/>
              <a:ext cx="453511" cy="3195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>
                <a:defRPr i="1" sz="1600">
                  <a:solidFill>
                    <a:srgbClr val="25252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1600">
                  <a:solidFill>
                    <a:srgbClr val="252525"/>
                  </a:solidFill>
                </a:rPr>
                <a:t>x̂</a:t>
              </a:r>
            </a:p>
          </p:txBody>
        </p:sp>
        <p:sp>
          <p:nvSpPr>
            <p:cNvPr id="1458" name="Shape 1458"/>
            <p:cNvSpPr/>
            <p:nvPr/>
          </p:nvSpPr>
          <p:spPr>
            <a:xfrm>
              <a:off x="5862332" y="1667431"/>
              <a:ext cx="1678082" cy="511283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geschätzter Zustandsvektor</a:t>
              </a:r>
            </a:p>
          </p:txBody>
        </p:sp>
        <p:sp>
          <p:nvSpPr>
            <p:cNvPr id="1459" name="Shape 1459"/>
            <p:cNvSpPr/>
            <p:nvPr/>
          </p:nvSpPr>
          <p:spPr>
            <a:xfrm flipV="1">
              <a:off x="482309" y="384898"/>
              <a:ext cx="296232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60" name="Shape 1460"/>
            <p:cNvSpPr/>
            <p:nvPr/>
          </p:nvSpPr>
          <p:spPr>
            <a:xfrm>
              <a:off x="5244779" y="967436"/>
              <a:ext cx="1065792" cy="635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1" name="Shape 1461"/>
            <p:cNvSpPr/>
            <p:nvPr/>
          </p:nvSpPr>
          <p:spPr>
            <a:xfrm>
              <a:off x="5182322" y="1859162"/>
              <a:ext cx="453511" cy="3195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>
                <a:defRPr i="1" sz="1600">
                  <a:solidFill>
                    <a:srgbClr val="25252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1600">
                  <a:solidFill>
                    <a:srgbClr val="252525"/>
                  </a:solidFill>
                </a:rPr>
                <a:t>x̂</a:t>
              </a:r>
            </a:p>
          </p:txBody>
        </p:sp>
        <p:sp>
          <p:nvSpPr>
            <p:cNvPr id="1462" name="Shape 1462"/>
            <p:cNvSpPr/>
            <p:nvPr/>
          </p:nvSpPr>
          <p:spPr>
            <a:xfrm>
              <a:off x="3620707" y="1859162"/>
              <a:ext cx="453511" cy="319552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>
                <a:defRPr i="1" sz="1600">
                  <a:solidFill>
                    <a:srgbClr val="25252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1600">
                  <a:solidFill>
                    <a:srgbClr val="252525"/>
                  </a:solidFill>
                </a:rPr>
                <a:t>x̂’</a:t>
              </a:r>
            </a:p>
          </p:txBody>
        </p:sp>
        <p:sp>
          <p:nvSpPr>
            <p:cNvPr id="1463" name="Shape 1463"/>
            <p:cNvSpPr/>
            <p:nvPr/>
          </p:nvSpPr>
          <p:spPr>
            <a:xfrm>
              <a:off x="5447322" y="1048834"/>
              <a:ext cx="582945" cy="391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c</a:t>
              </a:r>
              <a:r>
                <a:rPr baseline="31999" sz="2400"/>
                <a:t>T</a:t>
              </a:r>
            </a:p>
          </p:txBody>
        </p:sp>
        <p:sp>
          <p:nvSpPr>
            <p:cNvPr id="1464" name="Shape 1464"/>
            <p:cNvSpPr/>
            <p:nvPr/>
          </p:nvSpPr>
          <p:spPr>
            <a:xfrm>
              <a:off x="5740526" y="602211"/>
              <a:ext cx="215901" cy="323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spcBef>
                  <a:spcPts val="1900"/>
                </a:spcBef>
                <a:defRPr i="1" sz="1600">
                  <a:solidFill>
                    <a:srgbClr val="0365C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1600">
                  <a:solidFill>
                    <a:srgbClr val="0365C0"/>
                  </a:solidFill>
                </a:rPr>
                <a:t>ŷ</a:t>
              </a:r>
            </a:p>
          </p:txBody>
        </p:sp>
        <p:sp>
          <p:nvSpPr>
            <p:cNvPr id="1465" name="Shape 1465"/>
            <p:cNvSpPr/>
            <p:nvPr/>
          </p:nvSpPr>
          <p:spPr>
            <a:xfrm>
              <a:off x="3026973" y="962821"/>
              <a:ext cx="1065792" cy="63560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6" name="Shape 1466"/>
            <p:cNvSpPr/>
            <p:nvPr/>
          </p:nvSpPr>
          <p:spPr>
            <a:xfrm rot="16200000">
              <a:off x="5382314" y="1785081"/>
              <a:ext cx="639481" cy="282831"/>
            </a:xfrm>
            <a:prstGeom prst="rightArrow">
              <a:avLst>
                <a:gd name="adj1" fmla="val 46146"/>
                <a:gd name="adj2" fmla="val 51732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7" name="Shape 1467"/>
            <p:cNvSpPr/>
            <p:nvPr/>
          </p:nvSpPr>
          <p:spPr>
            <a:xfrm rot="16200000">
              <a:off x="5458167" y="2257108"/>
              <a:ext cx="491224" cy="8527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8" name="Shape 1468"/>
            <p:cNvSpPr/>
            <p:nvPr/>
          </p:nvSpPr>
          <p:spPr>
            <a:xfrm>
              <a:off x="5579018" y="2208298"/>
              <a:ext cx="319553" cy="6623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9" name="Shape 1469"/>
            <p:cNvSpPr/>
            <p:nvPr/>
          </p:nvSpPr>
          <p:spPr>
            <a:xfrm>
              <a:off x="3253227" y="1048834"/>
              <a:ext cx="582945" cy="391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h</a:t>
              </a:r>
            </a:p>
          </p:txBody>
        </p:sp>
        <p:sp>
          <p:nvSpPr>
            <p:cNvPr id="1470" name="Shape 1470"/>
            <p:cNvSpPr/>
            <p:nvPr/>
          </p:nvSpPr>
          <p:spPr>
            <a:xfrm>
              <a:off x="3707823" y="0"/>
              <a:ext cx="207485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  <p:sp>
          <p:nvSpPr>
            <p:cNvPr id="1471" name="Shape 1471"/>
            <p:cNvSpPr/>
            <p:nvPr/>
          </p:nvSpPr>
          <p:spPr>
            <a:xfrm>
              <a:off x="3439519" y="260453"/>
              <a:ext cx="258780" cy="248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472" name="Shape 1472"/>
            <p:cNvSpPr/>
            <p:nvPr/>
          </p:nvSpPr>
          <p:spPr>
            <a:xfrm flipV="1">
              <a:off x="3708109" y="384898"/>
              <a:ext cx="1988254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73" name="Shape 1473"/>
            <p:cNvSpPr/>
            <p:nvPr/>
          </p:nvSpPr>
          <p:spPr>
            <a:xfrm flipH="1" flipV="1">
              <a:off x="3570099" y="507333"/>
              <a:ext cx="1" cy="443607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74" name="Shape 1474"/>
            <p:cNvSpPr/>
            <p:nvPr/>
          </p:nvSpPr>
          <p:spPr>
            <a:xfrm>
              <a:off x="3627563" y="524710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 - ŷ</a:t>
              </a:r>
            </a:p>
          </p:txBody>
        </p:sp>
        <p:sp>
          <p:nvSpPr>
            <p:cNvPr id="1475" name="Shape 1475"/>
            <p:cNvSpPr/>
            <p:nvPr/>
          </p:nvSpPr>
          <p:spPr>
            <a:xfrm>
              <a:off x="3526659" y="3198294"/>
              <a:ext cx="319553" cy="7612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76" name="Shape 1476"/>
            <p:cNvSpPr/>
            <p:nvPr/>
          </p:nvSpPr>
          <p:spPr>
            <a:xfrm>
              <a:off x="5424530" y="3203941"/>
              <a:ext cx="319553" cy="6623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478" name="Shape 1478"/>
          <p:cNvSpPr/>
          <p:nvPr/>
        </p:nvSpPr>
        <p:spPr>
          <a:xfrm>
            <a:off x="2012168" y="5030258"/>
            <a:ext cx="4075300" cy="64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x̂‘(t) = (A - h c</a:t>
            </a:r>
            <a:r>
              <a:rPr baseline="31999" sz="14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) x̂(t)  +  b u(t)  +  h y(t) 		</a:t>
            </a: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ŷ(t) = c</a:t>
            </a:r>
            <a:r>
              <a:rPr baseline="31999" sz="14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 x̂(t)	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9746" y="618254"/>
            <a:ext cx="7076147" cy="1800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1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3200" y="2408926"/>
            <a:ext cx="7069240" cy="18066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3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">
            <a:off x="484630" y="706663"/>
            <a:ext cx="3992207" cy="183787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87" name="Group 1487"/>
          <p:cNvGrpSpPr/>
          <p:nvPr/>
        </p:nvGrpSpPr>
        <p:grpSpPr>
          <a:xfrm>
            <a:off x="2054488" y="3272366"/>
            <a:ext cx="495301" cy="1295401"/>
            <a:chOff x="0" y="25400"/>
            <a:chExt cx="495300" cy="1295399"/>
          </a:xfrm>
        </p:grpSpPr>
        <p:sp>
          <p:nvSpPr>
            <p:cNvPr id="1484" name="Shape 1484"/>
            <p:cNvSpPr/>
            <p:nvPr/>
          </p:nvSpPr>
          <p:spPr>
            <a:xfrm>
              <a:off x="0" y="8382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⎩</a:t>
              </a:r>
            </a:p>
          </p:txBody>
        </p:sp>
        <p:sp>
          <p:nvSpPr>
            <p:cNvPr id="1485" name="Shape 1485"/>
            <p:cNvSpPr/>
            <p:nvPr/>
          </p:nvSpPr>
          <p:spPr>
            <a:xfrm>
              <a:off x="0" y="25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⎧</a:t>
              </a:r>
            </a:p>
          </p:txBody>
        </p:sp>
        <p:sp>
          <p:nvSpPr>
            <p:cNvPr id="1486" name="Shape 1486"/>
            <p:cNvSpPr/>
            <p:nvPr/>
          </p:nvSpPr>
          <p:spPr>
            <a:xfrm>
              <a:off x="0" y="431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488" name="Shape 1488"/>
          <p:cNvSpPr/>
          <p:nvPr/>
        </p:nvSpPr>
        <p:spPr>
          <a:xfrm>
            <a:off x="2312649" y="4953000"/>
            <a:ext cx="3332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= </a:t>
            </a:r>
          </a:p>
        </p:txBody>
      </p:sp>
      <p:grpSp>
        <p:nvGrpSpPr>
          <p:cNvPr id="1492" name="Group 1492"/>
          <p:cNvGrpSpPr/>
          <p:nvPr/>
        </p:nvGrpSpPr>
        <p:grpSpPr>
          <a:xfrm>
            <a:off x="5875053" y="3272366"/>
            <a:ext cx="495301" cy="1295401"/>
            <a:chOff x="0" y="0"/>
            <a:chExt cx="495300" cy="1295399"/>
          </a:xfrm>
        </p:grpSpPr>
        <p:sp>
          <p:nvSpPr>
            <p:cNvPr id="1489" name="Shape 1489"/>
            <p:cNvSpPr/>
            <p:nvPr/>
          </p:nvSpPr>
          <p:spPr>
            <a:xfrm>
              <a:off x="0" y="8128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⎭</a:t>
              </a:r>
            </a:p>
          </p:txBody>
        </p:sp>
        <p:sp>
          <p:nvSpPr>
            <p:cNvPr id="1490" name="Shape 1490"/>
            <p:cNvSpPr/>
            <p:nvPr/>
          </p:nvSpPr>
          <p:spPr>
            <a:xfrm>
              <a:off x="0" y="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⎫</a:t>
              </a:r>
            </a:p>
          </p:txBody>
        </p:sp>
        <p:sp>
          <p:nvSpPr>
            <p:cNvPr id="1491" name="Shape 1491"/>
            <p:cNvSpPr/>
            <p:nvPr/>
          </p:nvSpPr>
          <p:spPr>
            <a:xfrm>
              <a:off x="0" y="406400"/>
              <a:ext cx="495300" cy="482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⎪</a:t>
              </a:r>
            </a:p>
          </p:txBody>
        </p:sp>
      </p:grpSp>
      <p:sp>
        <p:nvSpPr>
          <p:cNvPr id="1493" name="Shape 1493"/>
          <p:cNvSpPr/>
          <p:nvPr/>
        </p:nvSpPr>
        <p:spPr>
          <a:xfrm>
            <a:off x="1558928" y="3742266"/>
            <a:ext cx="246181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700"/>
              <a:t>Z</a:t>
            </a:r>
          </a:p>
        </p:txBody>
      </p:sp>
      <p:sp>
        <p:nvSpPr>
          <p:cNvPr id="1494" name="Shape 1494"/>
          <p:cNvSpPr/>
          <p:nvPr/>
        </p:nvSpPr>
        <p:spPr>
          <a:xfrm>
            <a:off x="2443919" y="3373966"/>
            <a:ext cx="563035" cy="1092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y(0)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y(1)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  …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y(K-1)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495" name="Shape 1495"/>
          <p:cNvSpPr/>
          <p:nvPr/>
        </p:nvSpPr>
        <p:spPr>
          <a:xfrm>
            <a:off x="2875719" y="3373966"/>
            <a:ext cx="563035" cy="1092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y(0)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  …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</a:t>
            </a:r>
          </a:p>
        </p:txBody>
      </p:sp>
      <p:sp>
        <p:nvSpPr>
          <p:cNvPr id="1496" name="Shape 1496"/>
          <p:cNvSpPr/>
          <p:nvPr/>
        </p:nvSpPr>
        <p:spPr>
          <a:xfrm flipH="1" flipV="1">
            <a:off x="2614777" y="3533411"/>
            <a:ext cx="1248835" cy="394313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97" name="Shape 1497"/>
          <p:cNvSpPr/>
          <p:nvPr/>
        </p:nvSpPr>
        <p:spPr>
          <a:xfrm>
            <a:off x="3237017" y="3388783"/>
            <a:ext cx="191995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100"/>
              <a:t>0</a:t>
            </a:r>
          </a:p>
        </p:txBody>
      </p:sp>
      <p:sp>
        <p:nvSpPr>
          <p:cNvPr id="1498" name="Shape 1498"/>
          <p:cNvSpPr/>
          <p:nvPr/>
        </p:nvSpPr>
        <p:spPr>
          <a:xfrm>
            <a:off x="3160817" y="3373966"/>
            <a:ext cx="563034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</a:t>
            </a:r>
          </a:p>
        </p:txBody>
      </p:sp>
      <p:sp>
        <p:nvSpPr>
          <p:cNvPr id="1499" name="Shape 1499"/>
          <p:cNvSpPr/>
          <p:nvPr/>
        </p:nvSpPr>
        <p:spPr>
          <a:xfrm>
            <a:off x="3430701" y="3373966"/>
            <a:ext cx="729556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y(0)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y(K-n-1)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 </a:t>
            </a:r>
          </a:p>
        </p:txBody>
      </p:sp>
      <p:sp>
        <p:nvSpPr>
          <p:cNvPr id="1500" name="Shape 1500"/>
          <p:cNvSpPr/>
          <p:nvPr/>
        </p:nvSpPr>
        <p:spPr>
          <a:xfrm flipV="1">
            <a:off x="4105379" y="3454400"/>
            <a:ext cx="1" cy="965954"/>
          </a:xfrm>
          <a:prstGeom prst="line">
            <a:avLst/>
          </a:prstGeom>
          <a:ln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01" name="Shape 1501"/>
          <p:cNvSpPr/>
          <p:nvPr/>
        </p:nvSpPr>
        <p:spPr>
          <a:xfrm>
            <a:off x="4196519" y="3373966"/>
            <a:ext cx="563035" cy="1092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u(0)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u(1)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u(2)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  …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u(K)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502" name="Shape 1502"/>
          <p:cNvSpPr/>
          <p:nvPr/>
        </p:nvSpPr>
        <p:spPr>
          <a:xfrm>
            <a:off x="4584005" y="3373966"/>
            <a:ext cx="563034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u(0)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u(1)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  …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u(K-1)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503" name="Shape 1503"/>
          <p:cNvSpPr/>
          <p:nvPr/>
        </p:nvSpPr>
        <p:spPr>
          <a:xfrm>
            <a:off x="5377102" y="3373966"/>
            <a:ext cx="714051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u(0)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  …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  </a:t>
            </a:r>
            <a:r>
              <a:rPr sz="1100">
                <a:latin typeface="Helvetica"/>
                <a:ea typeface="Helvetica"/>
                <a:cs typeface="Helvetica"/>
                <a:sym typeface="Helvetica"/>
              </a:rPr>
              <a:t>u(K-m-1)</a:t>
            </a: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504" name="Shape 1504"/>
          <p:cNvSpPr/>
          <p:nvPr/>
        </p:nvSpPr>
        <p:spPr>
          <a:xfrm>
            <a:off x="5041170" y="3378199"/>
            <a:ext cx="333202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</a:t>
            </a:r>
            <a:endParaRPr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                                    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         </a:t>
            </a:r>
            <a:endParaRPr baseline="-5999" sz="11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-5999" sz="1100">
                <a:latin typeface="Helvetica"/>
                <a:ea typeface="Helvetica"/>
                <a:cs typeface="Helvetica"/>
                <a:sym typeface="Helvetica"/>
              </a:rPr>
              <a:t>… </a:t>
            </a:r>
          </a:p>
        </p:txBody>
      </p:sp>
      <p:sp>
        <p:nvSpPr>
          <p:cNvPr id="1505" name="Shape 1505"/>
          <p:cNvSpPr/>
          <p:nvPr/>
        </p:nvSpPr>
        <p:spPr>
          <a:xfrm flipH="1" flipV="1">
            <a:off x="4978005" y="3702724"/>
            <a:ext cx="347627" cy="11295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06" name="Shape 1506"/>
          <p:cNvSpPr/>
          <p:nvPr/>
        </p:nvSpPr>
        <p:spPr>
          <a:xfrm>
            <a:off x="1920956" y="4953000"/>
            <a:ext cx="31187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000"/>
              <a:t>Θ</a:t>
            </a:r>
          </a:p>
        </p:txBody>
      </p:sp>
      <p:sp>
        <p:nvSpPr>
          <p:cNvPr id="1507" name="Shape 1507"/>
          <p:cNvSpPr/>
          <p:nvPr/>
        </p:nvSpPr>
        <p:spPr>
          <a:xfrm>
            <a:off x="1958539" y="4830233"/>
            <a:ext cx="22156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/>
            <a:r>
              <a:t>^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 flipH="1">
            <a:off x="1938417" y="798857"/>
            <a:ext cx="1" cy="2959855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" name="Shape 203"/>
          <p:cNvSpPr/>
          <p:nvPr/>
        </p:nvSpPr>
        <p:spPr>
          <a:xfrm flipH="1" flipV="1">
            <a:off x="1837776" y="3658070"/>
            <a:ext cx="7079110" cy="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" name="Shape 204"/>
          <p:cNvSpPr/>
          <p:nvPr/>
        </p:nvSpPr>
        <p:spPr>
          <a:xfrm>
            <a:off x="3209265" y="569541"/>
            <a:ext cx="2622553" cy="480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~ Lastmoment M</a:t>
            </a:r>
            <a:r>
              <a:rPr baseline="-5999" i="1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205" name="Shape 205"/>
          <p:cNvSpPr/>
          <p:nvPr/>
        </p:nvSpPr>
        <p:spPr>
          <a:xfrm>
            <a:off x="1705584" y="569541"/>
            <a:ext cx="2020871" cy="480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 Ankerstrom i </a:t>
            </a:r>
          </a:p>
        </p:txBody>
      </p:sp>
      <p:sp>
        <p:nvSpPr>
          <p:cNvPr id="206" name="Shape 206"/>
          <p:cNvSpPr/>
          <p:nvPr/>
        </p:nvSpPr>
        <p:spPr>
          <a:xfrm>
            <a:off x="7157797" y="3569627"/>
            <a:ext cx="1713643" cy="480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 Drehzahl f </a:t>
            </a:r>
          </a:p>
        </p:txBody>
      </p:sp>
      <p:pic>
        <p:nvPicPr>
          <p:cNvPr id="207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12452420">
            <a:off x="1493145" y="2496641"/>
            <a:ext cx="5437060" cy="93936"/>
          </a:xfrm>
          <a:prstGeom prst="rect">
            <a:avLst/>
          </a:prstGeom>
        </p:spPr>
      </p:pic>
      <p:sp>
        <p:nvSpPr>
          <p:cNvPr id="209" name="Shape 209"/>
          <p:cNvSpPr/>
          <p:nvPr/>
        </p:nvSpPr>
        <p:spPr>
          <a:xfrm>
            <a:off x="6329521" y="3679935"/>
            <a:ext cx="352157" cy="43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210" name="Shape 210"/>
          <p:cNvSpPr/>
          <p:nvPr/>
        </p:nvSpPr>
        <p:spPr>
          <a:xfrm>
            <a:off x="1503623" y="1055773"/>
            <a:ext cx="352157" cy="43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pic>
        <p:nvPicPr>
          <p:cNvPr id="211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4824265">
            <a:off x="4751142" y="2652666"/>
            <a:ext cx="2456704" cy="37976"/>
          </a:xfrm>
          <a:prstGeom prst="rect">
            <a:avLst/>
          </a:prstGeom>
        </p:spPr>
      </p:pic>
      <p:sp>
        <p:nvSpPr>
          <p:cNvPr id="213" name="Shape 213"/>
          <p:cNvSpPr/>
          <p:nvPr/>
        </p:nvSpPr>
        <p:spPr>
          <a:xfrm>
            <a:off x="5653880" y="1702951"/>
            <a:ext cx="1126236" cy="407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 kleiner </a:t>
            </a:r>
          </a:p>
        </p:txBody>
      </p:sp>
      <p:sp>
        <p:nvSpPr>
          <p:cNvPr id="214" name="Shape 214"/>
          <p:cNvSpPr/>
          <p:nvPr/>
        </p:nvSpPr>
        <p:spPr>
          <a:xfrm>
            <a:off x="3046419" y="2726504"/>
            <a:ext cx="1063213" cy="407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 größer</a:t>
            </a:r>
          </a:p>
        </p:txBody>
      </p:sp>
      <p:pic>
        <p:nvPicPr>
          <p:cNvPr id="215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2017606">
            <a:off x="3328017" y="3143823"/>
            <a:ext cx="3351566" cy="47231"/>
          </a:xfrm>
          <a:prstGeom prst="rect">
            <a:avLst/>
          </a:prstGeom>
        </p:spPr>
      </p:pic>
      <p:sp>
        <p:nvSpPr>
          <p:cNvPr id="217" name="Shape 217"/>
          <p:cNvSpPr/>
          <p:nvPr/>
        </p:nvSpPr>
        <p:spPr>
          <a:xfrm>
            <a:off x="2021055" y="1702951"/>
            <a:ext cx="585122" cy="407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~ 1/R </a:t>
            </a:r>
          </a:p>
        </p:txBody>
      </p:sp>
      <p:sp>
        <p:nvSpPr>
          <p:cNvPr id="218" name="Shape 218"/>
          <p:cNvSpPr/>
          <p:nvPr/>
        </p:nvSpPr>
        <p:spPr>
          <a:xfrm>
            <a:off x="6342245" y="3268956"/>
            <a:ext cx="988139" cy="407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Leerlauf</a:t>
            </a:r>
          </a:p>
        </p:txBody>
      </p:sp>
      <p:sp>
        <p:nvSpPr>
          <p:cNvPr id="219" name="Shape 219"/>
          <p:cNvSpPr/>
          <p:nvPr/>
        </p:nvSpPr>
        <p:spPr>
          <a:xfrm>
            <a:off x="2021055" y="1123287"/>
            <a:ext cx="1062944" cy="298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Anlaufstrom</a:t>
            </a:r>
          </a:p>
        </p:txBody>
      </p:sp>
    </p:spTree>
  </p:cSld>
  <p:clrMapOvr>
    <a:masterClrMapping/>
  </p:clrMapOvr>
  <p:transition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Shape 1509"/>
          <p:cNvSpPr/>
          <p:nvPr/>
        </p:nvSpPr>
        <p:spPr>
          <a:xfrm>
            <a:off x="2050784" y="450254"/>
            <a:ext cx="6599065" cy="4016254"/>
          </a:xfrm>
          <a:prstGeom prst="rect">
            <a:avLst/>
          </a:prstGeom>
          <a:solidFill>
            <a:srgbClr val="F0EEFA">
              <a:alpha val="64567"/>
            </a:srgbClr>
          </a:solidFill>
          <a:ln w="12700">
            <a:solidFill>
              <a:srgbClr val="0365C0">
                <a:alpha val="64567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0" name="Shape 1510"/>
          <p:cNvSpPr/>
          <p:nvPr/>
        </p:nvSpPr>
        <p:spPr>
          <a:xfrm flipH="1" flipV="1">
            <a:off x="6618958" y="805738"/>
            <a:ext cx="1" cy="654968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1" name="Shape 1511"/>
          <p:cNvSpPr/>
          <p:nvPr/>
        </p:nvSpPr>
        <p:spPr>
          <a:xfrm rot="5400000">
            <a:off x="2552030" y="2146468"/>
            <a:ext cx="598286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2" name="Shape 1512"/>
          <p:cNvSpPr/>
          <p:nvPr/>
        </p:nvSpPr>
        <p:spPr>
          <a:xfrm>
            <a:off x="2797608" y="3605192"/>
            <a:ext cx="1577139" cy="13006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3" name="Shape 1513"/>
          <p:cNvSpPr/>
          <p:nvPr/>
        </p:nvSpPr>
        <p:spPr>
          <a:xfrm>
            <a:off x="4249975" y="3367558"/>
            <a:ext cx="1065792" cy="63560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4" name="Shape 1514"/>
          <p:cNvSpPr/>
          <p:nvPr/>
        </p:nvSpPr>
        <p:spPr>
          <a:xfrm>
            <a:off x="4491405" y="3474785"/>
            <a:ext cx="58294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E</a:t>
            </a:r>
          </a:p>
        </p:txBody>
      </p:sp>
      <p:sp>
        <p:nvSpPr>
          <p:cNvPr id="1515" name="Shape 1515"/>
          <p:cNvSpPr/>
          <p:nvPr/>
        </p:nvSpPr>
        <p:spPr>
          <a:xfrm>
            <a:off x="2952148" y="2545442"/>
            <a:ext cx="5986584" cy="229673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6" name="Shape 1516"/>
          <p:cNvSpPr/>
          <p:nvPr/>
        </p:nvSpPr>
        <p:spPr>
          <a:xfrm>
            <a:off x="2736512" y="2562312"/>
            <a:ext cx="230128" cy="221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17" name="Shape 1517"/>
          <p:cNvSpPr/>
          <p:nvPr/>
        </p:nvSpPr>
        <p:spPr>
          <a:xfrm flipH="1">
            <a:off x="5330107" y="3543393"/>
            <a:ext cx="1362296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8" name="Shape 1518"/>
          <p:cNvSpPr/>
          <p:nvPr/>
        </p:nvSpPr>
        <p:spPr>
          <a:xfrm rot="16200000">
            <a:off x="6147669" y="3152586"/>
            <a:ext cx="979530" cy="13042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9" name="Shape 1519"/>
          <p:cNvSpPr/>
          <p:nvPr/>
        </p:nvSpPr>
        <p:spPr>
          <a:xfrm rot="16200000">
            <a:off x="2388842" y="3154613"/>
            <a:ext cx="925647" cy="229672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20" name="Shape 1520"/>
          <p:cNvSpPr/>
          <p:nvPr/>
        </p:nvSpPr>
        <p:spPr>
          <a:xfrm>
            <a:off x="2686242" y="2476248"/>
            <a:ext cx="330847" cy="3200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1521" name="Shape 1521"/>
          <p:cNvSpPr/>
          <p:nvPr/>
        </p:nvSpPr>
        <p:spPr>
          <a:xfrm>
            <a:off x="3996560" y="3984271"/>
            <a:ext cx="1589840" cy="443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Einheitsmatrix</a:t>
            </a:r>
          </a:p>
        </p:txBody>
      </p:sp>
      <p:sp>
        <p:nvSpPr>
          <p:cNvPr id="1522" name="Shape 1522"/>
          <p:cNvSpPr/>
          <p:nvPr/>
        </p:nvSpPr>
        <p:spPr>
          <a:xfrm>
            <a:off x="6642622" y="4010504"/>
            <a:ext cx="1988254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Systembeobachter</a:t>
            </a:r>
          </a:p>
        </p:txBody>
      </p:sp>
      <p:sp>
        <p:nvSpPr>
          <p:cNvPr id="1523" name="Shape 1523"/>
          <p:cNvSpPr/>
          <p:nvPr/>
        </p:nvSpPr>
        <p:spPr>
          <a:xfrm>
            <a:off x="1083356" y="646989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y(k)</a:t>
            </a:r>
          </a:p>
        </p:txBody>
      </p:sp>
      <p:sp>
        <p:nvSpPr>
          <p:cNvPr id="1524" name="Shape 1524"/>
          <p:cNvSpPr/>
          <p:nvPr/>
        </p:nvSpPr>
        <p:spPr>
          <a:xfrm>
            <a:off x="6790929" y="2268853"/>
            <a:ext cx="1855797" cy="88603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geschätzter 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Koeffizientenvektor</a:t>
            </a:r>
          </a:p>
        </p:txBody>
      </p:sp>
      <p:sp>
        <p:nvSpPr>
          <p:cNvPr id="1525" name="Shape 1525"/>
          <p:cNvSpPr/>
          <p:nvPr/>
        </p:nvSpPr>
        <p:spPr>
          <a:xfrm flipV="1">
            <a:off x="1659295" y="826658"/>
            <a:ext cx="1079135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6" name="Shape 1526"/>
          <p:cNvSpPr/>
          <p:nvPr/>
        </p:nvSpPr>
        <p:spPr>
          <a:xfrm>
            <a:off x="6174382" y="138860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27" name="Shape 1527"/>
          <p:cNvSpPr/>
          <p:nvPr/>
        </p:nvSpPr>
        <p:spPr>
          <a:xfrm>
            <a:off x="6376926" y="1470006"/>
            <a:ext cx="58294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f</a:t>
            </a:r>
            <a:r>
              <a:rPr baseline="31999" sz="2400"/>
              <a:t>T</a:t>
            </a:r>
          </a:p>
        </p:txBody>
      </p:sp>
      <p:sp>
        <p:nvSpPr>
          <p:cNvPr id="1528" name="Shape 1528"/>
          <p:cNvSpPr/>
          <p:nvPr/>
        </p:nvSpPr>
        <p:spPr>
          <a:xfrm>
            <a:off x="6687129" y="918997"/>
            <a:ext cx="452836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1900"/>
              </a:spcBef>
              <a:defRPr i="1" sz="16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600">
                <a:solidFill>
                  <a:srgbClr val="0365C0"/>
                </a:solidFill>
              </a:rPr>
              <a:t>ŷ(k)</a:t>
            </a:r>
          </a:p>
        </p:txBody>
      </p:sp>
      <p:sp>
        <p:nvSpPr>
          <p:cNvPr id="1529" name="Shape 1529"/>
          <p:cNvSpPr/>
          <p:nvPr/>
        </p:nvSpPr>
        <p:spPr>
          <a:xfrm>
            <a:off x="2318277" y="1396693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0" name="Shape 1530"/>
          <p:cNvSpPr/>
          <p:nvPr/>
        </p:nvSpPr>
        <p:spPr>
          <a:xfrm rot="16200000">
            <a:off x="6311917" y="2206253"/>
            <a:ext cx="639481" cy="282831"/>
          </a:xfrm>
          <a:prstGeom prst="rightArrow">
            <a:avLst>
              <a:gd name="adj1" fmla="val 46146"/>
              <a:gd name="adj2" fmla="val 51732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1" name="Shape 1531"/>
          <p:cNvSpPr/>
          <p:nvPr/>
        </p:nvSpPr>
        <p:spPr>
          <a:xfrm rot="16200000">
            <a:off x="6387771" y="2678280"/>
            <a:ext cx="491224" cy="85270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2" name="Shape 1532"/>
          <p:cNvSpPr/>
          <p:nvPr/>
        </p:nvSpPr>
        <p:spPr>
          <a:xfrm>
            <a:off x="6508622" y="2629469"/>
            <a:ext cx="319552" cy="6623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3" name="Shape 1533"/>
          <p:cNvSpPr/>
          <p:nvPr/>
        </p:nvSpPr>
        <p:spPr>
          <a:xfrm>
            <a:off x="2409769" y="1482706"/>
            <a:ext cx="882807" cy="4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K(k)</a:t>
            </a:r>
          </a:p>
        </p:txBody>
      </p:sp>
      <p:sp>
        <p:nvSpPr>
          <p:cNvPr id="1534" name="Shape 1534"/>
          <p:cNvSpPr/>
          <p:nvPr/>
        </p:nvSpPr>
        <p:spPr>
          <a:xfrm>
            <a:off x="2999127" y="433871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1535" name="Shape 1535"/>
          <p:cNvSpPr/>
          <p:nvPr/>
        </p:nvSpPr>
        <p:spPr>
          <a:xfrm>
            <a:off x="2730823" y="69432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36" name="Shape 1536"/>
          <p:cNvSpPr/>
          <p:nvPr/>
        </p:nvSpPr>
        <p:spPr>
          <a:xfrm flipV="1">
            <a:off x="2999413" y="818769"/>
            <a:ext cx="3620206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7" name="Shape 1537"/>
          <p:cNvSpPr/>
          <p:nvPr/>
        </p:nvSpPr>
        <p:spPr>
          <a:xfrm flipH="1" flipV="1">
            <a:off x="2861403" y="941205"/>
            <a:ext cx="1" cy="443607"/>
          </a:xfrm>
          <a:prstGeom prst="line">
            <a:avLst/>
          </a:prstGeom>
          <a:ln w="19050">
            <a:solidFill>
              <a:srgbClr val="C82506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8" name="Shape 1538"/>
          <p:cNvSpPr/>
          <p:nvPr/>
        </p:nvSpPr>
        <p:spPr>
          <a:xfrm>
            <a:off x="2817963" y="3632165"/>
            <a:ext cx="319553" cy="76121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39" name="Shape 1539"/>
          <p:cNvSpPr/>
          <p:nvPr/>
        </p:nvSpPr>
        <p:spPr>
          <a:xfrm>
            <a:off x="6354134" y="3625112"/>
            <a:ext cx="319553" cy="66233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40" name="Shape 1540"/>
          <p:cNvSpPr/>
          <p:nvPr/>
        </p:nvSpPr>
        <p:spPr>
          <a:xfrm>
            <a:off x="8956878" y="2457914"/>
            <a:ext cx="870678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Θ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est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(k-1)</a:t>
            </a:r>
          </a:p>
        </p:txBody>
      </p:sp>
      <p:sp>
        <p:nvSpPr>
          <p:cNvPr id="1541" name="Shape 1541"/>
          <p:cNvSpPr/>
          <p:nvPr/>
        </p:nvSpPr>
        <p:spPr>
          <a:xfrm>
            <a:off x="3283993" y="2286930"/>
            <a:ext cx="69000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Θ</a:t>
            </a:r>
            <a:r>
              <a:rPr baseline="-5999" sz="1600">
                <a:latin typeface="Helvetica"/>
                <a:ea typeface="Helvetica"/>
                <a:cs typeface="Helvetica"/>
                <a:sym typeface="Helvetica"/>
              </a:rPr>
              <a:t>est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(k)</a:t>
            </a:r>
          </a:p>
        </p:txBody>
      </p:sp>
      <p:sp>
        <p:nvSpPr>
          <p:cNvPr id="1542" name="Shape 1542"/>
          <p:cNvSpPr/>
          <p:nvPr/>
        </p:nvSpPr>
        <p:spPr>
          <a:xfrm>
            <a:off x="2918866" y="958581"/>
            <a:ext cx="107849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y(k) - ŷ(k)</a:t>
            </a:r>
          </a:p>
        </p:txBody>
      </p:sp>
      <p:sp>
        <p:nvSpPr>
          <p:cNvPr id="1543" name="Shape 1543"/>
          <p:cNvSpPr/>
          <p:nvPr/>
        </p:nvSpPr>
        <p:spPr>
          <a:xfrm>
            <a:off x="4247248" y="2340127"/>
            <a:ext cx="1065792" cy="63560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44" name="Shape 1544"/>
          <p:cNvSpPr/>
          <p:nvPr/>
        </p:nvSpPr>
        <p:spPr>
          <a:xfrm>
            <a:off x="4518044" y="2350468"/>
            <a:ext cx="582944" cy="61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Δt</a:t>
            </a:r>
          </a:p>
        </p:txBody>
      </p:sp>
      <p:sp>
        <p:nvSpPr>
          <p:cNvPr id="1545" name="Shape 1545"/>
          <p:cNvSpPr/>
          <p:nvPr/>
        </p:nvSpPr>
        <p:spPr>
          <a:xfrm>
            <a:off x="7065491" y="1392883"/>
            <a:ext cx="1819850" cy="61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Signalvektor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546" name="Shape 1546"/>
          <p:cNvSpPr/>
          <p:nvPr/>
        </p:nvSpPr>
        <p:spPr>
          <a:xfrm>
            <a:off x="3382491" y="1390330"/>
            <a:ext cx="1819850" cy="61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Gewichtsvektor</a:t>
            </a:r>
          </a:p>
          <a:p>
            <a:pPr lvl="0">
              <a:defRPr sz="1800"/>
            </a:pPr>
            <a:r>
              <a:t>des Fehlers</a:t>
            </a:r>
          </a:p>
        </p:txBody>
      </p:sp>
    </p:spTree>
  </p:cSld>
  <p:clrMapOvr>
    <a:masterClrMapping/>
  </p:clrMapOvr>
  <p:transition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8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6553" y="514792"/>
            <a:ext cx="7629828" cy="2834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9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83150" y="1219200"/>
            <a:ext cx="1663700" cy="965200"/>
          </a:xfrm>
          <a:prstGeom prst="rect">
            <a:avLst/>
          </a:prstGeom>
          <a:ln w="12700">
            <a:miter lim="400000"/>
          </a:ln>
        </p:spPr>
      </p:pic>
      <p:sp>
        <p:nvSpPr>
          <p:cNvPr id="1550" name="Shape 1550"/>
          <p:cNvSpPr/>
          <p:nvPr/>
        </p:nvSpPr>
        <p:spPr>
          <a:xfrm>
            <a:off x="2770716" y="2620433"/>
            <a:ext cx="40259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sys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(k) = b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u(k)  + b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u(k-1) + a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y(k-1) + a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y(k-2)	</a:t>
            </a:r>
          </a:p>
        </p:txBody>
      </p:sp>
      <p:pic>
        <p:nvPicPr>
          <p:cNvPr id="155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7233" y="3486150"/>
            <a:ext cx="6375401" cy="3340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3" name="Shape 1553"/>
          <p:cNvSpPr/>
          <p:nvPr/>
        </p:nvSpPr>
        <p:spPr>
          <a:xfrm>
            <a:off x="1910568" y="365125"/>
            <a:ext cx="4075300" cy="64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x̂‘(t) = (A - h c</a:t>
            </a:r>
            <a:r>
              <a:rPr baseline="31999" sz="14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) x̂(t)  +  b u(t)  +  h y(t) 		</a:t>
            </a: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359409" algn="just">
              <a:lnSpc>
                <a:spcPct val="15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ŷ(t) = c</a:t>
            </a:r>
            <a:r>
              <a:rPr baseline="31999" sz="14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 x̂(t)	</a:t>
            </a:r>
          </a:p>
        </p:txBody>
      </p:sp>
      <p:pic>
        <p:nvPicPr>
          <p:cNvPr id="1554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1200" y="1562310"/>
            <a:ext cx="4179451" cy="5153874"/>
          </a:xfrm>
          <a:prstGeom prst="rect">
            <a:avLst/>
          </a:prstGeom>
          <a:ln w="12700">
            <a:miter lim="400000"/>
          </a:ln>
        </p:spPr>
      </p:pic>
      <p:sp>
        <p:nvSpPr>
          <p:cNvPr id="1555" name="Shape 1555"/>
          <p:cNvSpPr/>
          <p:nvPr/>
        </p:nvSpPr>
        <p:spPr>
          <a:xfrm>
            <a:off x="6133657" y="4036483"/>
            <a:ext cx="188895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GPIO 24 - Pin 18</a:t>
            </a:r>
          </a:p>
        </p:txBody>
      </p:sp>
      <p:pic>
        <p:nvPicPr>
          <p:cNvPr id="155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4007" y="1600200"/>
            <a:ext cx="4385719" cy="1955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8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842" y="0"/>
            <a:ext cx="10026317" cy="762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0" name="Shape 1560"/>
          <p:cNvSpPr/>
          <p:nvPr/>
        </p:nvSpPr>
        <p:spPr>
          <a:xfrm>
            <a:off x="4564389" y="454461"/>
            <a:ext cx="4132936" cy="2201410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1" name="Shape 1561"/>
          <p:cNvSpPr/>
          <p:nvPr/>
        </p:nvSpPr>
        <p:spPr>
          <a:xfrm>
            <a:off x="5240895" y="589906"/>
            <a:ext cx="1" cy="162779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62" name="Shape 1562"/>
          <p:cNvSpPr/>
          <p:nvPr/>
        </p:nvSpPr>
        <p:spPr>
          <a:xfrm>
            <a:off x="2082326" y="450270"/>
            <a:ext cx="536736" cy="3125004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3" name="Shape 1563"/>
          <p:cNvSpPr/>
          <p:nvPr/>
        </p:nvSpPr>
        <p:spPr>
          <a:xfrm>
            <a:off x="2709073" y="456079"/>
            <a:ext cx="1748107" cy="3125004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4" name="Shape 1564"/>
          <p:cNvSpPr/>
          <p:nvPr/>
        </p:nvSpPr>
        <p:spPr>
          <a:xfrm>
            <a:off x="328623" y="450270"/>
            <a:ext cx="1676392" cy="2201410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5" name="Shape 1565"/>
          <p:cNvSpPr/>
          <p:nvPr/>
        </p:nvSpPr>
        <p:spPr>
          <a:xfrm flipH="1" flipV="1">
            <a:off x="8119549" y="1466041"/>
            <a:ext cx="1" cy="153264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66" name="Shape 1566"/>
          <p:cNvSpPr/>
          <p:nvPr/>
        </p:nvSpPr>
        <p:spPr>
          <a:xfrm>
            <a:off x="7704104" y="1296278"/>
            <a:ext cx="923224" cy="131405"/>
          </a:xfrm>
          <a:prstGeom prst="rect">
            <a:avLst/>
          </a:prstGeom>
          <a:solidFill>
            <a:srgbClr val="FFFFFF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7" name="Shape 1567"/>
          <p:cNvSpPr/>
          <p:nvPr/>
        </p:nvSpPr>
        <p:spPr>
          <a:xfrm>
            <a:off x="7280174" y="1649270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8" name="Shape 1568"/>
          <p:cNvSpPr/>
          <p:nvPr/>
        </p:nvSpPr>
        <p:spPr>
          <a:xfrm>
            <a:off x="7286524" y="923576"/>
            <a:ext cx="294414" cy="131404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9" name="Shape 1569"/>
          <p:cNvSpPr/>
          <p:nvPr/>
        </p:nvSpPr>
        <p:spPr>
          <a:xfrm>
            <a:off x="7433731" y="590053"/>
            <a:ext cx="1" cy="163210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0" name="Shape 1570"/>
          <p:cNvSpPr/>
          <p:nvPr/>
        </p:nvSpPr>
        <p:spPr>
          <a:xfrm>
            <a:off x="5772578" y="594363"/>
            <a:ext cx="1" cy="162779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1" name="Shape 1571"/>
          <p:cNvSpPr/>
          <p:nvPr/>
        </p:nvSpPr>
        <p:spPr>
          <a:xfrm>
            <a:off x="5172350" y="1032139"/>
            <a:ext cx="747886" cy="71986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72" name="Shape 1572"/>
          <p:cNvSpPr/>
          <p:nvPr/>
        </p:nvSpPr>
        <p:spPr>
          <a:xfrm flipV="1">
            <a:off x="5763559" y="2206769"/>
            <a:ext cx="167329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3" name="Shape 1573"/>
          <p:cNvSpPr/>
          <p:nvPr/>
        </p:nvSpPr>
        <p:spPr>
          <a:xfrm flipV="1">
            <a:off x="5763559" y="600639"/>
            <a:ext cx="167442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4" name="Shape 1574"/>
          <p:cNvSpPr/>
          <p:nvPr/>
        </p:nvSpPr>
        <p:spPr>
          <a:xfrm>
            <a:off x="6420250" y="1135244"/>
            <a:ext cx="751392" cy="62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575" name="Shape 1575"/>
          <p:cNvSpPr/>
          <p:nvPr/>
        </p:nvSpPr>
        <p:spPr>
          <a:xfrm>
            <a:off x="7091152" y="1028812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76" name="Shape 1576"/>
          <p:cNvSpPr/>
          <p:nvPr/>
        </p:nvSpPr>
        <p:spPr>
          <a:xfrm flipH="1">
            <a:off x="6888568" y="839267"/>
            <a:ext cx="527" cy="104543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77" name="Shape 1577"/>
          <p:cNvSpPr/>
          <p:nvPr/>
        </p:nvSpPr>
        <p:spPr>
          <a:xfrm>
            <a:off x="7254774" y="1167386"/>
            <a:ext cx="345214" cy="389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sp>
        <p:nvSpPr>
          <p:cNvPr id="1578" name="Shape 1578"/>
          <p:cNvSpPr/>
          <p:nvPr/>
        </p:nvSpPr>
        <p:spPr>
          <a:xfrm>
            <a:off x="8795110" y="1272298"/>
            <a:ext cx="662740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581" name="Group 1581"/>
          <p:cNvGrpSpPr/>
          <p:nvPr/>
        </p:nvGrpSpPr>
        <p:grpSpPr>
          <a:xfrm>
            <a:off x="652412" y="1007730"/>
            <a:ext cx="1040620" cy="615882"/>
            <a:chOff x="0" y="20205"/>
            <a:chExt cx="1040619" cy="615881"/>
          </a:xfrm>
        </p:grpSpPr>
        <p:sp>
          <p:nvSpPr>
            <p:cNvPr id="1579" name="Shape 1579"/>
            <p:cNvSpPr/>
            <p:nvPr/>
          </p:nvSpPr>
          <p:spPr>
            <a:xfrm>
              <a:off x="0" y="20205"/>
              <a:ext cx="1032724" cy="61588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80" name="Shape 1580"/>
            <p:cNvSpPr/>
            <p:nvPr/>
          </p:nvSpPr>
          <p:spPr>
            <a:xfrm>
              <a:off x="7644" y="69851"/>
              <a:ext cx="1032976" cy="500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Regelung</a:t>
              </a:r>
            </a:p>
          </p:txBody>
        </p:sp>
      </p:grpSp>
      <p:sp>
        <p:nvSpPr>
          <p:cNvPr id="1582" name="Shape 1582"/>
          <p:cNvSpPr/>
          <p:nvPr/>
        </p:nvSpPr>
        <p:spPr>
          <a:xfrm>
            <a:off x="1698750" y="1205887"/>
            <a:ext cx="1387961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83" name="Shape 1583"/>
          <p:cNvSpPr/>
          <p:nvPr/>
        </p:nvSpPr>
        <p:spPr>
          <a:xfrm>
            <a:off x="7938524" y="1164497"/>
            <a:ext cx="351794" cy="37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84" name="Shape 1584"/>
          <p:cNvSpPr/>
          <p:nvPr/>
        </p:nvSpPr>
        <p:spPr>
          <a:xfrm>
            <a:off x="8529011" y="873196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</a:t>
            </a:r>
          </a:p>
        </p:txBody>
      </p:sp>
      <p:sp>
        <p:nvSpPr>
          <p:cNvPr id="1585" name="Shape 1585"/>
          <p:cNvSpPr/>
          <p:nvPr/>
        </p:nvSpPr>
        <p:spPr>
          <a:xfrm>
            <a:off x="7464929" y="3057013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1586" name="Shape 1586"/>
          <p:cNvSpPr/>
          <p:nvPr/>
        </p:nvSpPr>
        <p:spPr>
          <a:xfrm>
            <a:off x="7701192" y="782322"/>
            <a:ext cx="929048" cy="45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Drehgeber</a:t>
            </a:r>
          </a:p>
        </p:txBody>
      </p:sp>
      <p:sp>
        <p:nvSpPr>
          <p:cNvPr id="1587" name="Shape 1587"/>
          <p:cNvSpPr/>
          <p:nvPr/>
        </p:nvSpPr>
        <p:spPr>
          <a:xfrm flipH="1" flipV="1">
            <a:off x="806129" y="1638315"/>
            <a:ext cx="1" cy="1333909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8" name="Shape 1588"/>
          <p:cNvSpPr/>
          <p:nvPr/>
        </p:nvSpPr>
        <p:spPr>
          <a:xfrm>
            <a:off x="45637" y="3057013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1589" name="Shape 1589"/>
          <p:cNvSpPr/>
          <p:nvPr/>
        </p:nvSpPr>
        <p:spPr>
          <a:xfrm flipH="1" flipV="1">
            <a:off x="1504657" y="1614636"/>
            <a:ext cx="1" cy="1381267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0" name="Shape 1590"/>
          <p:cNvSpPr/>
          <p:nvPr/>
        </p:nvSpPr>
        <p:spPr>
          <a:xfrm flipH="1">
            <a:off x="1491059" y="2989416"/>
            <a:ext cx="6635293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1" name="Shape 1591"/>
          <p:cNvSpPr/>
          <p:nvPr/>
        </p:nvSpPr>
        <p:spPr>
          <a:xfrm>
            <a:off x="1008667" y="3057013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1592" name="Shape 1592"/>
          <p:cNvSpPr/>
          <p:nvPr/>
        </p:nvSpPr>
        <p:spPr>
          <a:xfrm>
            <a:off x="5729242" y="2250935"/>
            <a:ext cx="18580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Motorbaugruppe</a:t>
            </a:r>
          </a:p>
        </p:txBody>
      </p:sp>
      <p:sp>
        <p:nvSpPr>
          <p:cNvPr id="1593" name="Shape 1593"/>
          <p:cNvSpPr/>
          <p:nvPr/>
        </p:nvSpPr>
        <p:spPr>
          <a:xfrm>
            <a:off x="4672796" y="619258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1594" name="Shape 1594"/>
          <p:cNvSpPr/>
          <p:nvPr/>
        </p:nvSpPr>
        <p:spPr>
          <a:xfrm>
            <a:off x="4585378" y="2291186"/>
            <a:ext cx="68481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GND</a:t>
            </a:r>
          </a:p>
        </p:txBody>
      </p:sp>
      <p:sp>
        <p:nvSpPr>
          <p:cNvPr id="1595" name="Shape 1595"/>
          <p:cNvSpPr/>
          <p:nvPr/>
        </p:nvSpPr>
        <p:spPr>
          <a:xfrm>
            <a:off x="119489" y="465386"/>
            <a:ext cx="185804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SPS</a:t>
            </a:r>
          </a:p>
        </p:txBody>
      </p:sp>
      <p:sp>
        <p:nvSpPr>
          <p:cNvPr id="1596" name="Shape 1596"/>
          <p:cNvSpPr/>
          <p:nvPr/>
        </p:nvSpPr>
        <p:spPr>
          <a:xfrm>
            <a:off x="2648747" y="3059419"/>
            <a:ext cx="1858047" cy="660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Schaltbrett</a:t>
            </a:r>
          </a:p>
        </p:txBody>
      </p:sp>
      <p:sp>
        <p:nvSpPr>
          <p:cNvPr id="1597" name="Shape 1597"/>
          <p:cNvSpPr/>
          <p:nvPr/>
        </p:nvSpPr>
        <p:spPr>
          <a:xfrm>
            <a:off x="3101850" y="1002050"/>
            <a:ext cx="747886" cy="71986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98" name="Shape 1598"/>
          <p:cNvSpPr/>
          <p:nvPr/>
        </p:nvSpPr>
        <p:spPr>
          <a:xfrm rot="16200000">
            <a:off x="1387364" y="1869961"/>
            <a:ext cx="1858046" cy="399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Koppler</a:t>
            </a:r>
          </a:p>
        </p:txBody>
      </p:sp>
      <p:sp>
        <p:nvSpPr>
          <p:cNvPr id="1599" name="Shape 1599"/>
          <p:cNvSpPr/>
          <p:nvPr/>
        </p:nvSpPr>
        <p:spPr>
          <a:xfrm>
            <a:off x="4077885" y="2157241"/>
            <a:ext cx="99443" cy="99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00" name="Shape 1600"/>
          <p:cNvSpPr/>
          <p:nvPr/>
        </p:nvSpPr>
        <p:spPr>
          <a:xfrm>
            <a:off x="4077885" y="550918"/>
            <a:ext cx="99443" cy="994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01" name="Shape 1601"/>
          <p:cNvSpPr/>
          <p:nvPr/>
        </p:nvSpPr>
        <p:spPr>
          <a:xfrm>
            <a:off x="3873410" y="1205887"/>
            <a:ext cx="1289473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02" name="Shape 1602"/>
          <p:cNvSpPr/>
          <p:nvPr/>
        </p:nvSpPr>
        <p:spPr>
          <a:xfrm>
            <a:off x="3090540" y="1154761"/>
            <a:ext cx="920419" cy="389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PWM</a:t>
            </a:r>
          </a:p>
        </p:txBody>
      </p:sp>
      <p:grpSp>
        <p:nvGrpSpPr>
          <p:cNvPr id="1609" name="Group 1609"/>
          <p:cNvGrpSpPr/>
          <p:nvPr/>
        </p:nvGrpSpPr>
        <p:grpSpPr>
          <a:xfrm>
            <a:off x="5413428" y="1093870"/>
            <a:ext cx="172918" cy="549043"/>
            <a:chOff x="0" y="0"/>
            <a:chExt cx="172917" cy="549042"/>
          </a:xfrm>
        </p:grpSpPr>
        <p:sp>
          <p:nvSpPr>
            <p:cNvPr id="1603" name="Shape 1603"/>
            <p:cNvSpPr/>
            <p:nvPr/>
          </p:nvSpPr>
          <p:spPr>
            <a:xfrm flipV="1">
              <a:off x="1637" y="69452"/>
              <a:ext cx="1" cy="41947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4" name="Shape 1604"/>
            <p:cNvSpPr/>
            <p:nvPr/>
          </p:nvSpPr>
          <p:spPr>
            <a:xfrm flipV="1">
              <a:off x="0" y="78688"/>
              <a:ext cx="155304" cy="155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5" name="Shape 1605"/>
            <p:cNvSpPr/>
            <p:nvPr/>
          </p:nvSpPr>
          <p:spPr>
            <a:xfrm>
              <a:off x="0" y="309711"/>
              <a:ext cx="155304" cy="155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6" name="Shape 1606"/>
            <p:cNvSpPr/>
            <p:nvPr/>
          </p:nvSpPr>
          <p:spPr>
            <a:xfrm flipV="1">
              <a:off x="151034" y="0"/>
              <a:ext cx="1" cy="9195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7" name="Shape 1607"/>
            <p:cNvSpPr/>
            <p:nvPr/>
          </p:nvSpPr>
          <p:spPr>
            <a:xfrm flipV="1">
              <a:off x="151034" y="457090"/>
              <a:ext cx="1" cy="9195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8" name="Shape 1608"/>
            <p:cNvSpPr/>
            <p:nvPr/>
          </p:nvSpPr>
          <p:spPr>
            <a:xfrm>
              <a:off x="129152" y="62664"/>
              <a:ext cx="43766" cy="4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1610" name="Shape 1610"/>
          <p:cNvSpPr/>
          <p:nvPr/>
        </p:nvSpPr>
        <p:spPr>
          <a:xfrm flipV="1">
            <a:off x="4151221" y="600639"/>
            <a:ext cx="108834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1" name="Shape 1611"/>
          <p:cNvSpPr/>
          <p:nvPr/>
        </p:nvSpPr>
        <p:spPr>
          <a:xfrm flipV="1">
            <a:off x="4152553" y="2203380"/>
            <a:ext cx="108834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2" name="Shape 1612"/>
          <p:cNvSpPr/>
          <p:nvPr/>
        </p:nvSpPr>
        <p:spPr>
          <a:xfrm>
            <a:off x="2008289" y="944986"/>
            <a:ext cx="68481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aseline="31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C</a:t>
            </a:r>
          </a:p>
        </p:txBody>
      </p:sp>
      <p:sp>
        <p:nvSpPr>
          <p:cNvPr id="1613" name="Shape 1613"/>
          <p:cNvSpPr/>
          <p:nvPr/>
        </p:nvSpPr>
        <p:spPr>
          <a:xfrm>
            <a:off x="3853415" y="942580"/>
            <a:ext cx="68481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pwm</a:t>
            </a:r>
          </a:p>
        </p:txBody>
      </p:sp>
    </p:spTree>
  </p:cSld>
  <p:clrMapOvr>
    <a:masterClrMapping/>
  </p:clrMapOvr>
  <p:transition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" name="Shape 1615"/>
          <p:cNvSpPr/>
          <p:nvPr/>
        </p:nvSpPr>
        <p:spPr>
          <a:xfrm flipV="1">
            <a:off x="744732" y="1332076"/>
            <a:ext cx="45867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618" name="Group 1618"/>
          <p:cNvGrpSpPr/>
          <p:nvPr/>
        </p:nvGrpSpPr>
        <p:grpSpPr>
          <a:xfrm>
            <a:off x="1162816" y="947681"/>
            <a:ext cx="1289440" cy="768792"/>
            <a:chOff x="-156" y="25221"/>
            <a:chExt cx="1289439" cy="768791"/>
          </a:xfrm>
        </p:grpSpPr>
        <p:sp>
          <p:nvSpPr>
            <p:cNvPr id="1616" name="Shape 1616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17" name="Shape 1617"/>
            <p:cNvSpPr/>
            <p:nvPr/>
          </p:nvSpPr>
          <p:spPr>
            <a:xfrm>
              <a:off x="-157" y="173066"/>
              <a:ext cx="1289440" cy="4731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1619" name="Shape 1619"/>
          <p:cNvSpPr/>
          <p:nvPr/>
        </p:nvSpPr>
        <p:spPr>
          <a:xfrm flipV="1">
            <a:off x="2466294" y="1332076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0" name="Shape 1620"/>
          <p:cNvSpPr/>
          <p:nvPr/>
        </p:nvSpPr>
        <p:spPr>
          <a:xfrm>
            <a:off x="341947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1621" name="Shape 1621"/>
          <p:cNvSpPr/>
          <p:nvPr/>
        </p:nvSpPr>
        <p:spPr>
          <a:xfrm>
            <a:off x="2824613" y="1152408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622" name="Shape 1622"/>
          <p:cNvSpPr/>
          <p:nvPr/>
        </p:nvSpPr>
        <p:spPr>
          <a:xfrm>
            <a:off x="140700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1623" name="Shape 1623"/>
          <p:cNvSpPr/>
          <p:nvPr/>
        </p:nvSpPr>
        <p:spPr>
          <a:xfrm>
            <a:off x="6198153" y="7756001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Sensor</a:t>
            </a:r>
          </a:p>
        </p:txBody>
      </p:sp>
      <p:grpSp>
        <p:nvGrpSpPr>
          <p:cNvPr id="1626" name="Group 1626"/>
          <p:cNvGrpSpPr/>
          <p:nvPr/>
        </p:nvGrpSpPr>
        <p:grpSpPr>
          <a:xfrm>
            <a:off x="7019606" y="947681"/>
            <a:ext cx="1298983" cy="768792"/>
            <a:chOff x="0" y="25221"/>
            <a:chExt cx="1298982" cy="768791"/>
          </a:xfrm>
        </p:grpSpPr>
        <p:sp>
          <p:nvSpPr>
            <p:cNvPr id="1624" name="Shape 1624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25" name="Shape 1625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</p:grpSp>
      <p:sp>
        <p:nvSpPr>
          <p:cNvPr id="1627" name="Shape 1627"/>
          <p:cNvSpPr/>
          <p:nvPr/>
        </p:nvSpPr>
        <p:spPr>
          <a:xfrm flipV="1">
            <a:off x="8307834" y="1330056"/>
            <a:ext cx="73671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630" name="Group 1630"/>
          <p:cNvGrpSpPr/>
          <p:nvPr/>
        </p:nvGrpSpPr>
        <p:grpSpPr>
          <a:xfrm>
            <a:off x="5267006" y="947681"/>
            <a:ext cx="1298983" cy="768792"/>
            <a:chOff x="0" y="25221"/>
            <a:chExt cx="1298982" cy="768791"/>
          </a:xfrm>
        </p:grpSpPr>
        <p:sp>
          <p:nvSpPr>
            <p:cNvPr id="1628" name="Shape 1628"/>
            <p:cNvSpPr/>
            <p:nvPr/>
          </p:nvSpPr>
          <p:spPr>
            <a:xfrm>
              <a:off x="0" y="25221"/>
              <a:ext cx="1289126" cy="76879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29" name="Shape 1629"/>
            <p:cNvSpPr/>
            <p:nvPr/>
          </p:nvSpPr>
          <p:spPr>
            <a:xfrm>
              <a:off x="9542" y="157700"/>
              <a:ext cx="1289441" cy="4731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1631" name="Shape 1631"/>
          <p:cNvSpPr/>
          <p:nvPr/>
        </p:nvSpPr>
        <p:spPr>
          <a:xfrm>
            <a:off x="7342551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</a:p>
        </p:txBody>
      </p:sp>
      <p:sp>
        <p:nvSpPr>
          <p:cNvPr id="1632" name="Shape 1632"/>
          <p:cNvSpPr/>
          <p:nvPr/>
        </p:nvSpPr>
        <p:spPr>
          <a:xfrm flipV="1">
            <a:off x="6569397" y="1332076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3" name="Shape 1633"/>
          <p:cNvSpPr/>
          <p:nvPr/>
        </p:nvSpPr>
        <p:spPr>
          <a:xfrm>
            <a:off x="5588736" y="503004"/>
            <a:ext cx="655523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</a:t>
            </a:r>
          </a:p>
        </p:txBody>
      </p:sp>
      <p:sp>
        <p:nvSpPr>
          <p:cNvPr id="1634" name="Shape 1634"/>
          <p:cNvSpPr/>
          <p:nvPr/>
        </p:nvSpPr>
        <p:spPr>
          <a:xfrm>
            <a:off x="9326381" y="1152408"/>
            <a:ext cx="43677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1635" name="Shape 1635"/>
          <p:cNvSpPr/>
          <p:nvPr/>
        </p:nvSpPr>
        <p:spPr>
          <a:xfrm>
            <a:off x="6574411" y="955654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1636" name="Shape 1636"/>
          <p:cNvSpPr/>
          <p:nvPr/>
        </p:nvSpPr>
        <p:spPr>
          <a:xfrm>
            <a:off x="4576150" y="121056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37" name="Shape 1637"/>
          <p:cNvSpPr/>
          <p:nvPr/>
        </p:nvSpPr>
        <p:spPr>
          <a:xfrm>
            <a:off x="4791498" y="12547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1638" name="Shape 1638"/>
          <p:cNvSpPr/>
          <p:nvPr/>
        </p:nvSpPr>
        <p:spPr>
          <a:xfrm flipV="1">
            <a:off x="4143110" y="1335009"/>
            <a:ext cx="436772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9" name="Shape 1639"/>
          <p:cNvSpPr/>
          <p:nvPr/>
        </p:nvSpPr>
        <p:spPr>
          <a:xfrm flipV="1">
            <a:off x="4834164" y="1330056"/>
            <a:ext cx="43677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40" name="Shape 1640"/>
          <p:cNvSpPr/>
          <p:nvPr/>
        </p:nvSpPr>
        <p:spPr>
          <a:xfrm flipH="1" flipV="1">
            <a:off x="8633442" y="1320313"/>
            <a:ext cx="1" cy="86040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41" name="Shape 1641"/>
          <p:cNvSpPr/>
          <p:nvPr/>
        </p:nvSpPr>
        <p:spPr>
          <a:xfrm flipH="1" flipV="1">
            <a:off x="4705540" y="1455738"/>
            <a:ext cx="1" cy="72743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42" name="Shape 1642"/>
          <p:cNvSpPr/>
          <p:nvPr/>
        </p:nvSpPr>
        <p:spPr>
          <a:xfrm>
            <a:off x="8581135" y="127797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43" name="Shape 1643"/>
          <p:cNvSpPr/>
          <p:nvPr/>
        </p:nvSpPr>
        <p:spPr>
          <a:xfrm>
            <a:off x="4640253" y="95565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1644" name="Shape 1644"/>
          <p:cNvSpPr/>
          <p:nvPr/>
        </p:nvSpPr>
        <p:spPr>
          <a:xfrm>
            <a:off x="3633742" y="113532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1645" name="Shape 1645"/>
          <p:cNvSpPr/>
          <p:nvPr/>
        </p:nvSpPr>
        <p:spPr>
          <a:xfrm flipH="1">
            <a:off x="4709751" y="2169332"/>
            <a:ext cx="3921682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46" name="Shape 1646"/>
          <p:cNvSpPr/>
          <p:nvPr/>
        </p:nvSpPr>
        <p:spPr>
          <a:xfrm flipH="1" flipV="1">
            <a:off x="3447742" y="467577"/>
            <a:ext cx="1" cy="1801528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" name="Shape 1648"/>
          <p:cNvSpPr/>
          <p:nvPr/>
        </p:nvSpPr>
        <p:spPr>
          <a:xfrm>
            <a:off x="1326823" y="1320435"/>
            <a:ext cx="7465246" cy="276436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49" name="Shape 1649"/>
          <p:cNvSpPr/>
          <p:nvPr/>
        </p:nvSpPr>
        <p:spPr>
          <a:xfrm>
            <a:off x="3737105" y="3230918"/>
            <a:ext cx="709707" cy="13197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0" name="Shape 1650"/>
          <p:cNvSpPr/>
          <p:nvPr/>
        </p:nvSpPr>
        <p:spPr>
          <a:xfrm flipV="1">
            <a:off x="1227192" y="2151920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51" name="Shape 1651"/>
          <p:cNvSpPr/>
          <p:nvPr/>
        </p:nvSpPr>
        <p:spPr>
          <a:xfrm>
            <a:off x="313992" y="198047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652" name="Shape 1652"/>
          <p:cNvSpPr/>
          <p:nvPr/>
        </p:nvSpPr>
        <p:spPr>
          <a:xfrm>
            <a:off x="5209552" y="1449783"/>
            <a:ext cx="1734302" cy="3466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1653" name="Shape 1653"/>
          <p:cNvSpPr/>
          <p:nvPr/>
        </p:nvSpPr>
        <p:spPr>
          <a:xfrm>
            <a:off x="4421028" y="1810988"/>
            <a:ext cx="1198489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4" name="Shape 1654"/>
          <p:cNvSpPr/>
          <p:nvPr/>
        </p:nvSpPr>
        <p:spPr>
          <a:xfrm>
            <a:off x="4702545" y="1822617"/>
            <a:ext cx="655524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1655" name="Shape 1655"/>
          <p:cNvSpPr/>
          <p:nvPr/>
        </p:nvSpPr>
        <p:spPr>
          <a:xfrm>
            <a:off x="4431063" y="29331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6" name="Shape 1656"/>
          <p:cNvSpPr/>
          <p:nvPr/>
        </p:nvSpPr>
        <p:spPr>
          <a:xfrm>
            <a:off x="4712580" y="3062419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1657" name="Shape 1657"/>
          <p:cNvSpPr/>
          <p:nvPr/>
        </p:nvSpPr>
        <p:spPr>
          <a:xfrm>
            <a:off x="6730861" y="1810988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8" name="Shape 1658"/>
          <p:cNvSpPr/>
          <p:nvPr/>
        </p:nvSpPr>
        <p:spPr>
          <a:xfrm>
            <a:off x="7012378" y="1940219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1659" name="Shape 1659"/>
          <p:cNvSpPr/>
          <p:nvPr/>
        </p:nvSpPr>
        <p:spPr>
          <a:xfrm>
            <a:off x="1823330" y="1802770"/>
            <a:ext cx="1198488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0" name="Shape 1660"/>
          <p:cNvSpPr/>
          <p:nvPr/>
        </p:nvSpPr>
        <p:spPr>
          <a:xfrm>
            <a:off x="2104847" y="1932001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1661" name="Shape 1661"/>
          <p:cNvSpPr/>
          <p:nvPr/>
        </p:nvSpPr>
        <p:spPr>
          <a:xfrm>
            <a:off x="3023690" y="2039224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2" name="Shape 1662"/>
          <p:cNvSpPr/>
          <p:nvPr/>
        </p:nvSpPr>
        <p:spPr>
          <a:xfrm>
            <a:off x="3893558" y="2039224"/>
            <a:ext cx="541733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3" name="Shape 1663"/>
          <p:cNvSpPr/>
          <p:nvPr/>
        </p:nvSpPr>
        <p:spPr>
          <a:xfrm>
            <a:off x="5621389" y="2039224"/>
            <a:ext cx="110366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4" name="Shape 1664"/>
          <p:cNvSpPr/>
          <p:nvPr/>
        </p:nvSpPr>
        <p:spPr>
          <a:xfrm>
            <a:off x="3668403" y="20439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65" name="Shape 1665"/>
          <p:cNvSpPr/>
          <p:nvPr/>
        </p:nvSpPr>
        <p:spPr>
          <a:xfrm flipH="1">
            <a:off x="5635656" y="3161424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6" name="Shape 1666"/>
          <p:cNvSpPr/>
          <p:nvPr/>
        </p:nvSpPr>
        <p:spPr>
          <a:xfrm rot="16200000">
            <a:off x="5034581" y="3335087"/>
            <a:ext cx="2341619" cy="13197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7" name="Shape 1667"/>
          <p:cNvSpPr/>
          <p:nvPr/>
        </p:nvSpPr>
        <p:spPr>
          <a:xfrm>
            <a:off x="5894160" y="3253318"/>
            <a:ext cx="359339" cy="744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8" name="Shape 1668"/>
          <p:cNvSpPr/>
          <p:nvPr/>
        </p:nvSpPr>
        <p:spPr>
          <a:xfrm rot="16200000">
            <a:off x="6032273" y="2279776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9" name="Shape 1669"/>
          <p:cNvSpPr/>
          <p:nvPr/>
        </p:nvSpPr>
        <p:spPr>
          <a:xfrm rot="16200000">
            <a:off x="3277446" y="2695677"/>
            <a:ext cx="104089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70" name="Shape 1670"/>
          <p:cNvSpPr/>
          <p:nvPr/>
        </p:nvSpPr>
        <p:spPr>
          <a:xfrm>
            <a:off x="3759995" y="3246968"/>
            <a:ext cx="359338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71" name="Shape 1671"/>
          <p:cNvSpPr/>
          <p:nvPr/>
        </p:nvSpPr>
        <p:spPr>
          <a:xfrm>
            <a:off x="3611874" y="1975695"/>
            <a:ext cx="372038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1672" name="Shape 1672"/>
          <p:cNvSpPr/>
          <p:nvPr/>
        </p:nvSpPr>
        <p:spPr>
          <a:xfrm>
            <a:off x="9192655" y="198047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</a:t>
            </a:r>
          </a:p>
        </p:txBody>
      </p:sp>
      <p:sp>
        <p:nvSpPr>
          <p:cNvPr id="1673" name="Shape 1673"/>
          <p:cNvSpPr/>
          <p:nvPr/>
        </p:nvSpPr>
        <p:spPr>
          <a:xfrm>
            <a:off x="5821715" y="1733724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1674" name="Shape 1674"/>
          <p:cNvSpPr/>
          <p:nvPr/>
        </p:nvSpPr>
        <p:spPr>
          <a:xfrm>
            <a:off x="3990229" y="1710192"/>
            <a:ext cx="2286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1675" name="Shape 1675"/>
          <p:cNvSpPr/>
          <p:nvPr/>
        </p:nvSpPr>
        <p:spPr>
          <a:xfrm>
            <a:off x="1547470" y="2529850"/>
            <a:ext cx="1638653" cy="727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1676" name="Shape 1676"/>
          <p:cNvSpPr/>
          <p:nvPr/>
        </p:nvSpPr>
        <p:spPr>
          <a:xfrm>
            <a:off x="4323025" y="3640224"/>
            <a:ext cx="1394496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1677" name="Shape 1677"/>
          <p:cNvSpPr/>
          <p:nvPr/>
        </p:nvSpPr>
        <p:spPr>
          <a:xfrm>
            <a:off x="6384658" y="2547829"/>
            <a:ext cx="2046430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1678" name="Shape 1678"/>
          <p:cNvSpPr/>
          <p:nvPr/>
        </p:nvSpPr>
        <p:spPr>
          <a:xfrm>
            <a:off x="-85302" y="1384893"/>
            <a:ext cx="1429713" cy="69766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1679" name="Shape 1679"/>
          <p:cNvSpPr/>
          <p:nvPr/>
        </p:nvSpPr>
        <p:spPr>
          <a:xfrm>
            <a:off x="8730749" y="1384893"/>
            <a:ext cx="1429713" cy="69766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1680" name="Shape 1680"/>
          <p:cNvSpPr/>
          <p:nvPr/>
        </p:nvSpPr>
        <p:spPr>
          <a:xfrm flipV="1">
            <a:off x="7927622" y="2151921"/>
            <a:ext cx="13014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1" name="Shape 1681"/>
          <p:cNvSpPr/>
          <p:nvPr/>
        </p:nvSpPr>
        <p:spPr>
          <a:xfrm rot="16200000">
            <a:off x="6032273" y="3262047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684" name="Group 1684"/>
          <p:cNvGrpSpPr/>
          <p:nvPr/>
        </p:nvGrpSpPr>
        <p:grpSpPr>
          <a:xfrm>
            <a:off x="768544" y="2043912"/>
            <a:ext cx="442408" cy="571549"/>
            <a:chOff x="-127000" y="76241"/>
            <a:chExt cx="442407" cy="571548"/>
          </a:xfrm>
        </p:grpSpPr>
        <p:sp>
          <p:nvSpPr>
            <p:cNvPr id="1682" name="Shape 1682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83" name="Shape 1683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1685" name="Shape 1685"/>
          <p:cNvSpPr/>
          <p:nvPr/>
        </p:nvSpPr>
        <p:spPr>
          <a:xfrm flipV="1">
            <a:off x="741622" y="2160139"/>
            <a:ext cx="2286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6" name="Shape 1686"/>
          <p:cNvSpPr/>
          <p:nvPr/>
        </p:nvSpPr>
        <p:spPr>
          <a:xfrm>
            <a:off x="4440022" y="4281787"/>
            <a:ext cx="1198489" cy="71473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87" name="Shape 1687"/>
          <p:cNvSpPr/>
          <p:nvPr/>
        </p:nvSpPr>
        <p:spPr>
          <a:xfrm flipH="1">
            <a:off x="5638058" y="4501109"/>
            <a:ext cx="638889" cy="258268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88" name="Shape 1688"/>
          <p:cNvSpPr/>
          <p:nvPr/>
        </p:nvSpPr>
        <p:spPr>
          <a:xfrm rot="16200000">
            <a:off x="6032071" y="4389116"/>
            <a:ext cx="346639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89" name="Shape 1689"/>
          <p:cNvSpPr/>
          <p:nvPr/>
        </p:nvSpPr>
        <p:spPr>
          <a:xfrm flipV="1">
            <a:off x="1086656" y="4639155"/>
            <a:ext cx="336451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0" name="Shape 1690"/>
          <p:cNvSpPr/>
          <p:nvPr/>
        </p:nvSpPr>
        <p:spPr>
          <a:xfrm flipH="1" flipV="1">
            <a:off x="1081576" y="2291189"/>
            <a:ext cx="2" cy="235431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1" name="Shape 1691"/>
          <p:cNvSpPr/>
          <p:nvPr/>
        </p:nvSpPr>
        <p:spPr>
          <a:xfrm>
            <a:off x="7338002" y="3668928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692" name="Shape 1692"/>
          <p:cNvSpPr/>
          <p:nvPr/>
        </p:nvSpPr>
        <p:spPr>
          <a:xfrm>
            <a:off x="3307869" y="4642066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1693" name="Shape 1693"/>
          <p:cNvSpPr/>
          <p:nvPr/>
        </p:nvSpPr>
        <p:spPr>
          <a:xfrm>
            <a:off x="2742192" y="4682316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1694" name="Shape 1694"/>
          <p:cNvSpPr/>
          <p:nvPr/>
        </p:nvSpPr>
        <p:spPr>
          <a:xfrm>
            <a:off x="1264096" y="2165712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1695" name="Shape 1695"/>
          <p:cNvSpPr/>
          <p:nvPr/>
        </p:nvSpPr>
        <p:spPr>
          <a:xfrm>
            <a:off x="4422623" y="4413927"/>
            <a:ext cx="119530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</p:spTree>
  </p:cSld>
  <p:clrMapOvr>
    <a:masterClrMapping/>
  </p:clrMapOvr>
  <p:transition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5" name="Group 1745"/>
          <p:cNvGrpSpPr/>
          <p:nvPr/>
        </p:nvGrpSpPr>
        <p:grpSpPr>
          <a:xfrm>
            <a:off x="-187276" y="697365"/>
            <a:ext cx="10245764" cy="3761470"/>
            <a:chOff x="0" y="0"/>
            <a:chExt cx="10245763" cy="3761469"/>
          </a:xfrm>
        </p:grpSpPr>
        <p:sp>
          <p:nvSpPr>
            <p:cNvPr id="1697" name="Shape 1697"/>
            <p:cNvSpPr/>
            <p:nvPr/>
          </p:nvSpPr>
          <p:spPr>
            <a:xfrm flipV="1">
              <a:off x="1152133" y="3315021"/>
              <a:ext cx="385672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98" name="Shape 1698"/>
            <p:cNvSpPr/>
            <p:nvPr/>
          </p:nvSpPr>
          <p:spPr>
            <a:xfrm>
              <a:off x="1412125" y="0"/>
              <a:ext cx="6901069" cy="2764368"/>
            </a:xfrm>
            <a:prstGeom prst="rect">
              <a:avLst/>
            </a:prstGeom>
            <a:solidFill>
              <a:srgbClr val="DCDEE0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99" name="Shape 1699"/>
            <p:cNvSpPr/>
            <p:nvPr/>
          </p:nvSpPr>
          <p:spPr>
            <a:xfrm>
              <a:off x="3822406" y="1910482"/>
              <a:ext cx="709707" cy="13198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00" name="Shape 1700"/>
            <p:cNvSpPr/>
            <p:nvPr/>
          </p:nvSpPr>
          <p:spPr>
            <a:xfrm flipV="1">
              <a:off x="1312494" y="831485"/>
              <a:ext cx="62068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01" name="Shape 1701"/>
            <p:cNvSpPr/>
            <p:nvPr/>
          </p:nvSpPr>
          <p:spPr>
            <a:xfrm>
              <a:off x="399293" y="660034"/>
              <a:ext cx="509976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1702" name="Shape 1702"/>
            <p:cNvSpPr/>
            <p:nvPr/>
          </p:nvSpPr>
          <p:spPr>
            <a:xfrm>
              <a:off x="5294853" y="129347"/>
              <a:ext cx="1734302" cy="3466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Zustandsvektor</a:t>
              </a:r>
            </a:p>
          </p:txBody>
        </p:sp>
        <p:sp>
          <p:nvSpPr>
            <p:cNvPr id="1703" name="Shape 1703"/>
            <p:cNvSpPr/>
            <p:nvPr/>
          </p:nvSpPr>
          <p:spPr>
            <a:xfrm>
              <a:off x="4506330" y="490553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04" name="Shape 1704"/>
            <p:cNvSpPr/>
            <p:nvPr/>
          </p:nvSpPr>
          <p:spPr>
            <a:xfrm>
              <a:off x="4787847" y="502181"/>
              <a:ext cx="655524" cy="69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  <p:sp>
          <p:nvSpPr>
            <p:cNvPr id="1705" name="Shape 1705"/>
            <p:cNvSpPr/>
            <p:nvPr/>
          </p:nvSpPr>
          <p:spPr>
            <a:xfrm>
              <a:off x="4516365" y="1612752"/>
              <a:ext cx="1198488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06" name="Shape 1706"/>
            <p:cNvSpPr/>
            <p:nvPr/>
          </p:nvSpPr>
          <p:spPr>
            <a:xfrm>
              <a:off x="4797881" y="1741984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A</a:t>
              </a:r>
            </a:p>
          </p:txBody>
        </p:sp>
        <p:sp>
          <p:nvSpPr>
            <p:cNvPr id="1707" name="Shape 1707"/>
            <p:cNvSpPr/>
            <p:nvPr/>
          </p:nvSpPr>
          <p:spPr>
            <a:xfrm>
              <a:off x="6816163" y="490553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08" name="Shape 1708"/>
            <p:cNvSpPr/>
            <p:nvPr/>
          </p:nvSpPr>
          <p:spPr>
            <a:xfrm>
              <a:off x="7097679" y="619784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c</a:t>
              </a:r>
              <a:r>
                <a:rPr baseline="31999" sz="2400"/>
                <a:t>T</a:t>
              </a:r>
            </a:p>
          </p:txBody>
        </p:sp>
        <p:sp>
          <p:nvSpPr>
            <p:cNvPr id="1709" name="Shape 1709"/>
            <p:cNvSpPr/>
            <p:nvPr/>
          </p:nvSpPr>
          <p:spPr>
            <a:xfrm>
              <a:off x="1908631" y="482334"/>
              <a:ext cx="1198489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0" name="Shape 1710"/>
            <p:cNvSpPr/>
            <p:nvPr/>
          </p:nvSpPr>
          <p:spPr>
            <a:xfrm>
              <a:off x="2190149" y="611565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b</a:t>
              </a:r>
            </a:p>
          </p:txBody>
        </p:sp>
        <p:sp>
          <p:nvSpPr>
            <p:cNvPr id="1711" name="Shape 1711"/>
            <p:cNvSpPr/>
            <p:nvPr/>
          </p:nvSpPr>
          <p:spPr>
            <a:xfrm>
              <a:off x="3108992" y="718788"/>
              <a:ext cx="638888" cy="258267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2" name="Shape 1712"/>
            <p:cNvSpPr/>
            <p:nvPr/>
          </p:nvSpPr>
          <p:spPr>
            <a:xfrm>
              <a:off x="3978859" y="718788"/>
              <a:ext cx="541734" cy="258267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3" name="Shape 1713"/>
            <p:cNvSpPr/>
            <p:nvPr/>
          </p:nvSpPr>
          <p:spPr>
            <a:xfrm>
              <a:off x="3753704" y="72347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714" name="Shape 1714"/>
            <p:cNvSpPr/>
            <p:nvPr/>
          </p:nvSpPr>
          <p:spPr>
            <a:xfrm flipH="1">
              <a:off x="5720957" y="1840988"/>
              <a:ext cx="638889" cy="258267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5" name="Shape 1715"/>
            <p:cNvSpPr/>
            <p:nvPr/>
          </p:nvSpPr>
          <p:spPr>
            <a:xfrm rot="16200000">
              <a:off x="5698116" y="1372917"/>
              <a:ext cx="1185152" cy="13198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6" name="Shape 1716"/>
            <p:cNvSpPr/>
            <p:nvPr/>
          </p:nvSpPr>
          <p:spPr>
            <a:xfrm>
              <a:off x="5979462" y="1932882"/>
              <a:ext cx="359338" cy="7447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7" name="Shape 1717"/>
            <p:cNvSpPr/>
            <p:nvPr/>
          </p:nvSpPr>
          <p:spPr>
            <a:xfrm rot="16200000">
              <a:off x="3362747" y="1375241"/>
              <a:ext cx="1040895" cy="258267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8" name="Shape 1718"/>
            <p:cNvSpPr/>
            <p:nvPr/>
          </p:nvSpPr>
          <p:spPr>
            <a:xfrm>
              <a:off x="3845296" y="1926532"/>
              <a:ext cx="359339" cy="9987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19" name="Shape 1719"/>
            <p:cNvSpPr/>
            <p:nvPr/>
          </p:nvSpPr>
          <p:spPr>
            <a:xfrm>
              <a:off x="3697175" y="655260"/>
              <a:ext cx="37203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  <p:sp>
          <p:nvSpPr>
            <p:cNvPr id="1720" name="Shape 1720"/>
            <p:cNvSpPr/>
            <p:nvPr/>
          </p:nvSpPr>
          <p:spPr>
            <a:xfrm>
              <a:off x="9277956" y="660034"/>
              <a:ext cx="509976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uFillTx/>
                </a:defRPr>
              </a:pPr>
              <a:r>
                <a:rPr i="1"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1721" name="Shape 1721"/>
            <p:cNvSpPr/>
            <p:nvPr/>
          </p:nvSpPr>
          <p:spPr>
            <a:xfrm>
              <a:off x="5907016" y="413288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uFillTx/>
                </a:defRPr>
              </a:pPr>
              <a:r>
                <a:rPr i="1">
                  <a:uFill>
                    <a:solidFill/>
                  </a:uFill>
                </a:rPr>
                <a:t>x</a:t>
              </a:r>
            </a:p>
          </p:txBody>
        </p:sp>
        <p:sp>
          <p:nvSpPr>
            <p:cNvPr id="1722" name="Shape 1722"/>
            <p:cNvSpPr/>
            <p:nvPr/>
          </p:nvSpPr>
          <p:spPr>
            <a:xfrm>
              <a:off x="4075531" y="389757"/>
              <a:ext cx="22860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ẋ</a:t>
              </a:r>
            </a:p>
          </p:txBody>
        </p:sp>
        <p:sp>
          <p:nvSpPr>
            <p:cNvPr id="1723" name="Shape 1723"/>
            <p:cNvSpPr/>
            <p:nvPr/>
          </p:nvSpPr>
          <p:spPr>
            <a:xfrm>
              <a:off x="1632771" y="1209415"/>
              <a:ext cx="1638653" cy="727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Eingangsvektor</a:t>
              </a:r>
            </a:p>
            <a:p>
              <a:pPr lvl="0">
                <a:defRPr sz="1800"/>
              </a:pPr>
              <a:r>
                <a:t>(Spalten)</a:t>
              </a:r>
            </a:p>
          </p:txBody>
        </p:sp>
        <p:sp>
          <p:nvSpPr>
            <p:cNvPr id="1724" name="Shape 1724"/>
            <p:cNvSpPr/>
            <p:nvPr/>
          </p:nvSpPr>
          <p:spPr>
            <a:xfrm>
              <a:off x="4408326" y="2319788"/>
              <a:ext cx="1394496" cy="498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Systemmatrix</a:t>
              </a:r>
            </a:p>
          </p:txBody>
        </p:sp>
        <p:sp>
          <p:nvSpPr>
            <p:cNvPr id="1725" name="Shape 1725"/>
            <p:cNvSpPr/>
            <p:nvPr/>
          </p:nvSpPr>
          <p:spPr>
            <a:xfrm>
              <a:off x="6469960" y="1227393"/>
              <a:ext cx="2046429" cy="691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Ausgangsvektor</a:t>
              </a:r>
            </a:p>
            <a:p>
              <a:pPr lvl="0">
                <a:defRPr sz="1800"/>
              </a:pPr>
              <a:r>
                <a:t>(Zeilen)</a:t>
              </a:r>
            </a:p>
          </p:txBody>
        </p:sp>
        <p:sp>
          <p:nvSpPr>
            <p:cNvPr id="1726" name="Shape 1726"/>
            <p:cNvSpPr/>
            <p:nvPr/>
          </p:nvSpPr>
          <p:spPr>
            <a:xfrm>
              <a:off x="0" y="64458"/>
              <a:ext cx="1429713" cy="69766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Eingangs-signal</a:t>
              </a:r>
            </a:p>
          </p:txBody>
        </p:sp>
        <p:sp>
          <p:nvSpPr>
            <p:cNvPr id="1727" name="Shape 1727"/>
            <p:cNvSpPr/>
            <p:nvPr/>
          </p:nvSpPr>
          <p:spPr>
            <a:xfrm>
              <a:off x="8816051" y="64458"/>
              <a:ext cx="1429713" cy="69766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Ausgangs-signal</a:t>
              </a:r>
            </a:p>
          </p:txBody>
        </p:sp>
        <p:sp>
          <p:nvSpPr>
            <p:cNvPr id="1728" name="Shape 1728"/>
            <p:cNvSpPr/>
            <p:nvPr/>
          </p:nvSpPr>
          <p:spPr>
            <a:xfrm flipV="1">
              <a:off x="8012924" y="831485"/>
              <a:ext cx="130145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731" name="Group 1731"/>
            <p:cNvGrpSpPr/>
            <p:nvPr/>
          </p:nvGrpSpPr>
          <p:grpSpPr>
            <a:xfrm>
              <a:off x="853845" y="723476"/>
              <a:ext cx="442409" cy="571549"/>
              <a:chOff x="-127000" y="76241"/>
              <a:chExt cx="442407" cy="571548"/>
            </a:xfrm>
          </p:grpSpPr>
          <p:sp>
            <p:nvSpPr>
              <p:cNvPr id="1729" name="Shape 1729"/>
              <p:cNvSpPr/>
              <p:nvPr/>
            </p:nvSpPr>
            <p:spPr>
              <a:xfrm>
                <a:off x="56629" y="76241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730" name="Shape 1730"/>
              <p:cNvSpPr/>
              <p:nvPr/>
            </p:nvSpPr>
            <p:spPr>
              <a:xfrm>
                <a:off x="-127000" y="287866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-</a:t>
                </a:r>
              </a:p>
            </p:txBody>
          </p:sp>
        </p:grpSp>
        <p:sp>
          <p:nvSpPr>
            <p:cNvPr id="1732" name="Shape 1732"/>
            <p:cNvSpPr/>
            <p:nvPr/>
          </p:nvSpPr>
          <p:spPr>
            <a:xfrm flipV="1">
              <a:off x="826923" y="839703"/>
              <a:ext cx="22860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33" name="Shape 1733"/>
            <p:cNvSpPr/>
            <p:nvPr/>
          </p:nvSpPr>
          <p:spPr>
            <a:xfrm flipV="1">
              <a:off x="4944586" y="3318720"/>
              <a:ext cx="3764139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34" name="Shape 1734"/>
            <p:cNvSpPr/>
            <p:nvPr/>
          </p:nvSpPr>
          <p:spPr>
            <a:xfrm flipH="1" flipV="1">
              <a:off x="1166877" y="970754"/>
              <a:ext cx="2" cy="235431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35" name="Shape 1735"/>
            <p:cNvSpPr/>
            <p:nvPr/>
          </p:nvSpPr>
          <p:spPr>
            <a:xfrm>
              <a:off x="6491970" y="2348492"/>
              <a:ext cx="1394496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1736" name="Shape 1736"/>
            <p:cNvSpPr/>
            <p:nvPr/>
          </p:nvSpPr>
          <p:spPr>
            <a:xfrm>
              <a:off x="3393170" y="3321630"/>
              <a:ext cx="1394496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1737" name="Shape 1737"/>
            <p:cNvSpPr/>
            <p:nvPr/>
          </p:nvSpPr>
          <p:spPr>
            <a:xfrm>
              <a:off x="2827494" y="3361881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1738" name="Shape 1738"/>
            <p:cNvSpPr/>
            <p:nvPr/>
          </p:nvSpPr>
          <p:spPr>
            <a:xfrm>
              <a:off x="1349397" y="84527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uFillTx/>
                </a:defRPr>
              </a:pPr>
              <a:r>
                <a:rPr i="1"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1739" name="Shape 1739"/>
            <p:cNvSpPr/>
            <p:nvPr/>
          </p:nvSpPr>
          <p:spPr>
            <a:xfrm>
              <a:off x="5706690" y="718788"/>
              <a:ext cx="1103666" cy="258267"/>
            </a:xfrm>
            <a:prstGeom prst="rightArrow">
              <a:avLst>
                <a:gd name="adj1" fmla="val 46146"/>
                <a:gd name="adj2" fmla="val 63706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40" name="Shape 1740"/>
            <p:cNvSpPr/>
            <p:nvPr/>
          </p:nvSpPr>
          <p:spPr>
            <a:xfrm rot="16200000">
              <a:off x="6117574" y="959340"/>
              <a:ext cx="346639" cy="11928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41" name="Shape 1741"/>
            <p:cNvSpPr/>
            <p:nvPr/>
          </p:nvSpPr>
          <p:spPr>
            <a:xfrm>
              <a:off x="8666619" y="781198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742" name="Shape 1742"/>
            <p:cNvSpPr/>
            <p:nvPr/>
          </p:nvSpPr>
          <p:spPr>
            <a:xfrm flipH="1" flipV="1">
              <a:off x="8715241" y="827463"/>
              <a:ext cx="1" cy="249757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43" name="Shape 1743"/>
            <p:cNvSpPr/>
            <p:nvPr/>
          </p:nvSpPr>
          <p:spPr>
            <a:xfrm>
              <a:off x="4596593" y="2956042"/>
              <a:ext cx="1198489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44" name="Shape 1744"/>
            <p:cNvSpPr/>
            <p:nvPr/>
          </p:nvSpPr>
          <p:spPr>
            <a:xfrm>
              <a:off x="4589088" y="3093491"/>
              <a:ext cx="1177382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/>
                <a:t>G</a:t>
              </a:r>
              <a:r>
                <a:rPr baseline="-5999" sz="2000"/>
                <a:t>R</a:t>
              </a:r>
              <a:r>
                <a:rPr sz="2000"/>
                <a:t>(s)= K</a:t>
              </a:r>
              <a:r>
                <a:rPr baseline="-5999" sz="2000"/>
                <a:t>P</a:t>
              </a:r>
            </a:p>
          </p:txBody>
        </p:sp>
      </p:grpSp>
      <p:grpSp>
        <p:nvGrpSpPr>
          <p:cNvPr id="1768" name="Group 1768"/>
          <p:cNvGrpSpPr/>
          <p:nvPr/>
        </p:nvGrpSpPr>
        <p:grpSpPr>
          <a:xfrm>
            <a:off x="1667701" y="5020005"/>
            <a:ext cx="6129411" cy="1771307"/>
            <a:chOff x="0" y="0"/>
            <a:chExt cx="6129410" cy="1771305"/>
          </a:xfrm>
        </p:grpSpPr>
        <p:sp>
          <p:nvSpPr>
            <p:cNvPr id="1746" name="Shape 1746"/>
            <p:cNvSpPr/>
            <p:nvPr/>
          </p:nvSpPr>
          <p:spPr>
            <a:xfrm flipH="1">
              <a:off x="1072242" y="1389673"/>
              <a:ext cx="1734302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749" name="Group 1749"/>
            <p:cNvGrpSpPr/>
            <p:nvPr/>
          </p:nvGrpSpPr>
          <p:grpSpPr>
            <a:xfrm>
              <a:off x="3385863" y="168021"/>
              <a:ext cx="1298983" cy="768792"/>
              <a:chOff x="0" y="25221"/>
              <a:chExt cx="1298982" cy="768791"/>
            </a:xfrm>
          </p:grpSpPr>
          <p:sp>
            <p:nvSpPr>
              <p:cNvPr id="1747" name="Shape 1747"/>
              <p:cNvSpPr/>
              <p:nvPr/>
            </p:nvSpPr>
            <p:spPr>
              <a:xfrm>
                <a:off x="0" y="25221"/>
                <a:ext cx="1289126" cy="76879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748" name="Shape 1748"/>
              <p:cNvSpPr/>
              <p:nvPr/>
            </p:nvSpPr>
            <p:spPr>
              <a:xfrm>
                <a:off x="9542" y="157700"/>
                <a:ext cx="1289441" cy="4731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Regelstrecke</a:t>
                </a:r>
              </a:p>
            </p:txBody>
          </p:sp>
        </p:grpSp>
        <p:sp>
          <p:nvSpPr>
            <p:cNvPr id="1750" name="Shape 1750"/>
            <p:cNvSpPr/>
            <p:nvPr/>
          </p:nvSpPr>
          <p:spPr>
            <a:xfrm flipV="1">
              <a:off x="4674091" y="550396"/>
              <a:ext cx="736714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51" name="Shape 1751"/>
            <p:cNvSpPr/>
            <p:nvPr/>
          </p:nvSpPr>
          <p:spPr>
            <a:xfrm>
              <a:off x="2736943" y="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</a:t>
              </a:r>
            </a:p>
          </p:txBody>
        </p:sp>
        <p:sp>
          <p:nvSpPr>
            <p:cNvPr id="1752" name="Shape 1752"/>
            <p:cNvSpPr/>
            <p:nvPr/>
          </p:nvSpPr>
          <p:spPr>
            <a:xfrm flipV="1">
              <a:off x="1202247" y="552417"/>
              <a:ext cx="219208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53" name="Shape 1753"/>
            <p:cNvSpPr/>
            <p:nvPr/>
          </p:nvSpPr>
          <p:spPr>
            <a:xfrm>
              <a:off x="3148793" y="1331466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</a:p>
          </p:txBody>
        </p:sp>
        <p:sp>
          <p:nvSpPr>
            <p:cNvPr id="1754" name="Shape 1754"/>
            <p:cNvSpPr/>
            <p:nvPr/>
          </p:nvSpPr>
          <p:spPr>
            <a:xfrm>
              <a:off x="5692638" y="372748"/>
              <a:ext cx="436773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1755" name="Shape 1755"/>
            <p:cNvSpPr/>
            <p:nvPr/>
          </p:nvSpPr>
          <p:spPr>
            <a:xfrm>
              <a:off x="1199160" y="193745"/>
              <a:ext cx="43677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1756" name="Shape 1756"/>
            <p:cNvSpPr/>
            <p:nvPr/>
          </p:nvSpPr>
          <p:spPr>
            <a:xfrm>
              <a:off x="942407" y="430905"/>
              <a:ext cx="258780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757" name="Shape 1757"/>
            <p:cNvSpPr/>
            <p:nvPr/>
          </p:nvSpPr>
          <p:spPr>
            <a:xfrm>
              <a:off x="1145055" y="538604"/>
              <a:ext cx="207485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-</a:t>
              </a:r>
            </a:p>
          </p:txBody>
        </p:sp>
        <p:sp>
          <p:nvSpPr>
            <p:cNvPr id="1758" name="Shape 1758"/>
            <p:cNvSpPr/>
            <p:nvPr/>
          </p:nvSpPr>
          <p:spPr>
            <a:xfrm flipV="1">
              <a:off x="509367" y="555350"/>
              <a:ext cx="436772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59" name="Shape 1759"/>
            <p:cNvSpPr/>
            <p:nvPr/>
          </p:nvSpPr>
          <p:spPr>
            <a:xfrm flipH="1" flipV="1">
              <a:off x="4999699" y="540653"/>
              <a:ext cx="1" cy="860403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60" name="Shape 1760"/>
            <p:cNvSpPr/>
            <p:nvPr/>
          </p:nvSpPr>
          <p:spPr>
            <a:xfrm flipH="1" flipV="1">
              <a:off x="1071797" y="676079"/>
              <a:ext cx="1" cy="72743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61" name="Shape 1761"/>
            <p:cNvSpPr/>
            <p:nvPr/>
          </p:nvSpPr>
          <p:spPr>
            <a:xfrm>
              <a:off x="4947392" y="498320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762" name="Shape 1762"/>
            <p:cNvSpPr/>
            <p:nvPr/>
          </p:nvSpPr>
          <p:spPr>
            <a:xfrm>
              <a:off x="0" y="355663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1763" name="Shape 1763"/>
            <p:cNvSpPr/>
            <p:nvPr/>
          </p:nvSpPr>
          <p:spPr>
            <a:xfrm flipH="1">
              <a:off x="2765699" y="1389673"/>
              <a:ext cx="223199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766" name="Group 1766"/>
            <p:cNvGrpSpPr/>
            <p:nvPr/>
          </p:nvGrpSpPr>
          <p:grpSpPr>
            <a:xfrm>
              <a:off x="1921130" y="990037"/>
              <a:ext cx="1298983" cy="768792"/>
              <a:chOff x="0" y="25221"/>
              <a:chExt cx="1298982" cy="768791"/>
            </a:xfrm>
          </p:grpSpPr>
          <p:sp>
            <p:nvSpPr>
              <p:cNvPr id="1764" name="Shape 1764"/>
              <p:cNvSpPr/>
              <p:nvPr/>
            </p:nvSpPr>
            <p:spPr>
              <a:xfrm>
                <a:off x="0" y="25221"/>
                <a:ext cx="1289126" cy="76879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765" name="Shape 1765"/>
              <p:cNvSpPr/>
              <p:nvPr/>
            </p:nvSpPr>
            <p:spPr>
              <a:xfrm>
                <a:off x="9542" y="157700"/>
                <a:ext cx="1289441" cy="4731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Regler</a:t>
                </a:r>
              </a:p>
            </p:txBody>
          </p:sp>
        </p:grpSp>
        <p:sp>
          <p:nvSpPr>
            <p:cNvPr id="1767" name="Shape 1767"/>
            <p:cNvSpPr/>
            <p:nvPr/>
          </p:nvSpPr>
          <p:spPr>
            <a:xfrm>
              <a:off x="1099517" y="97810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</p:grpSp>
    </p:spTree>
  </p:cSld>
  <p:clrMapOvr>
    <a:masterClrMapping/>
  </p:clrMapOvr>
  <p:transition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5794" y="408091"/>
            <a:ext cx="7388412" cy="2894160"/>
          </a:xfrm>
          <a:prstGeom prst="rect">
            <a:avLst/>
          </a:prstGeom>
          <a:ln w="12700">
            <a:miter lim="400000"/>
          </a:ln>
        </p:spPr>
      </p:pic>
      <p:sp>
        <p:nvSpPr>
          <p:cNvPr id="1771" name="Shape 1771"/>
          <p:cNvSpPr/>
          <p:nvPr/>
        </p:nvSpPr>
        <p:spPr>
          <a:xfrm>
            <a:off x="2133985" y="447462"/>
            <a:ext cx="2319097" cy="47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ungeregelt (k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0, 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0)</a:t>
            </a:r>
          </a:p>
        </p:txBody>
      </p:sp>
      <p:sp>
        <p:nvSpPr>
          <p:cNvPr id="1772" name="Shape 1772"/>
          <p:cNvSpPr/>
          <p:nvPr/>
        </p:nvSpPr>
        <p:spPr>
          <a:xfrm>
            <a:off x="7510319" y="429286"/>
            <a:ext cx="1259341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24 V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3 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50 Hz</a:t>
            </a:r>
          </a:p>
        </p:txBody>
      </p:sp>
      <p:sp>
        <p:nvSpPr>
          <p:cNvPr id="1773" name="Shape 1773"/>
          <p:cNvSpPr/>
          <p:nvPr/>
        </p:nvSpPr>
        <p:spPr>
          <a:xfrm flipV="1">
            <a:off x="3225799" y="1094433"/>
            <a:ext cx="1" cy="1921595"/>
          </a:xfrm>
          <a:prstGeom prst="line">
            <a:avLst/>
          </a:prstGeom>
          <a:ln w="25400">
            <a:solidFill>
              <a:srgbClr val="B36AE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4" name="Shape 1774"/>
          <p:cNvSpPr/>
          <p:nvPr/>
        </p:nvSpPr>
        <p:spPr>
          <a:xfrm flipV="1">
            <a:off x="6595533" y="1585500"/>
            <a:ext cx="1" cy="1443472"/>
          </a:xfrm>
          <a:prstGeom prst="line">
            <a:avLst/>
          </a:prstGeom>
          <a:ln w="25400">
            <a:solidFill>
              <a:srgbClr val="B36AE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5" name="Shape 1775"/>
          <p:cNvSpPr/>
          <p:nvPr/>
        </p:nvSpPr>
        <p:spPr>
          <a:xfrm>
            <a:off x="5308600" y="819918"/>
            <a:ext cx="0" cy="581593"/>
          </a:xfrm>
          <a:prstGeom prst="line">
            <a:avLst/>
          </a:prstGeom>
          <a:ln w="25400">
            <a:solidFill>
              <a:srgbClr val="B36AE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6" name="Shape 1776"/>
          <p:cNvSpPr/>
          <p:nvPr/>
        </p:nvSpPr>
        <p:spPr>
          <a:xfrm flipV="1">
            <a:off x="1312332" y="4690533"/>
            <a:ext cx="7332136" cy="1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7" name="Shape 1777"/>
          <p:cNvSpPr/>
          <p:nvPr/>
        </p:nvSpPr>
        <p:spPr>
          <a:xfrm flipV="1">
            <a:off x="1651376" y="3390678"/>
            <a:ext cx="1" cy="1968944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8" name="Shape 1778"/>
          <p:cNvSpPr/>
          <p:nvPr/>
        </p:nvSpPr>
        <p:spPr>
          <a:xfrm flipV="1">
            <a:off x="3225799" y="3012133"/>
            <a:ext cx="1" cy="2304060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9" name="Shape 1779"/>
          <p:cNvSpPr/>
          <p:nvPr/>
        </p:nvSpPr>
        <p:spPr>
          <a:xfrm flipV="1">
            <a:off x="5321300" y="3016545"/>
            <a:ext cx="1" cy="2295236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0" name="Shape 1780"/>
          <p:cNvSpPr/>
          <p:nvPr/>
        </p:nvSpPr>
        <p:spPr>
          <a:xfrm flipV="1">
            <a:off x="6595533" y="3016545"/>
            <a:ext cx="1" cy="2295237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1" name="Shape 1781"/>
          <p:cNvSpPr/>
          <p:nvPr/>
        </p:nvSpPr>
        <p:spPr>
          <a:xfrm>
            <a:off x="7735561" y="4256062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t</a:t>
            </a:r>
          </a:p>
        </p:txBody>
      </p:sp>
      <p:sp>
        <p:nvSpPr>
          <p:cNvPr id="1782" name="Shape 1782"/>
          <p:cNvSpPr/>
          <p:nvPr/>
        </p:nvSpPr>
        <p:spPr>
          <a:xfrm>
            <a:off x="1326295" y="3412280"/>
            <a:ext cx="270172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Lastmoment M</a:t>
            </a:r>
            <a:r>
              <a:rPr baseline="-5999"/>
              <a:t>L</a:t>
            </a:r>
            <a:r>
              <a:t>/M</a:t>
            </a:r>
            <a:r>
              <a:rPr baseline="-5999"/>
              <a:t>N</a:t>
            </a:r>
          </a:p>
        </p:txBody>
      </p:sp>
      <p:sp>
        <p:nvSpPr>
          <p:cNvPr id="1783" name="Shape 1783"/>
          <p:cNvSpPr/>
          <p:nvPr/>
        </p:nvSpPr>
        <p:spPr>
          <a:xfrm>
            <a:off x="1523430" y="3977341"/>
            <a:ext cx="6909941" cy="1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4" name="Shape 1784"/>
          <p:cNvSpPr/>
          <p:nvPr/>
        </p:nvSpPr>
        <p:spPr>
          <a:xfrm>
            <a:off x="1523430" y="4368800"/>
            <a:ext cx="6909941" cy="0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5" name="Shape 1785"/>
          <p:cNvSpPr/>
          <p:nvPr/>
        </p:nvSpPr>
        <p:spPr>
          <a:xfrm>
            <a:off x="1523429" y="5012266"/>
            <a:ext cx="6909942" cy="1"/>
          </a:xfrm>
          <a:prstGeom prst="line">
            <a:avLst/>
          </a:prstGeom>
          <a:ln w="12700">
            <a:solidFill>
              <a:srgbClr val="A6AAA9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6" name="Shape 1786"/>
          <p:cNvSpPr/>
          <p:nvPr/>
        </p:nvSpPr>
        <p:spPr>
          <a:xfrm>
            <a:off x="3031895" y="2746450"/>
            <a:ext cx="375110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787" name="Shape 1787"/>
          <p:cNvSpPr/>
          <p:nvPr/>
        </p:nvSpPr>
        <p:spPr>
          <a:xfrm>
            <a:off x="5121045" y="578984"/>
            <a:ext cx="375110" cy="439839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1788" name="Shape 1788"/>
          <p:cNvSpPr/>
          <p:nvPr/>
        </p:nvSpPr>
        <p:spPr>
          <a:xfrm>
            <a:off x="6401629" y="2746450"/>
            <a:ext cx="375109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sp>
        <p:nvSpPr>
          <p:cNvPr id="1789" name="Shape 1789"/>
          <p:cNvSpPr/>
          <p:nvPr/>
        </p:nvSpPr>
        <p:spPr>
          <a:xfrm flipV="1">
            <a:off x="3232885" y="3990041"/>
            <a:ext cx="3355564" cy="1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90" name="Shape 1790"/>
          <p:cNvSpPr/>
          <p:nvPr/>
        </p:nvSpPr>
        <p:spPr>
          <a:xfrm>
            <a:off x="1379496" y="4690533"/>
            <a:ext cx="1832470" cy="1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91" name="Shape 1791"/>
          <p:cNvSpPr/>
          <p:nvPr/>
        </p:nvSpPr>
        <p:spPr>
          <a:xfrm>
            <a:off x="1267028" y="3770122"/>
            <a:ext cx="37511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1</a:t>
            </a:r>
          </a:p>
        </p:txBody>
      </p:sp>
      <p:sp>
        <p:nvSpPr>
          <p:cNvPr id="1792" name="Shape 1792"/>
          <p:cNvSpPr/>
          <p:nvPr/>
        </p:nvSpPr>
        <p:spPr>
          <a:xfrm>
            <a:off x="6614583" y="4690533"/>
            <a:ext cx="1832469" cy="1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93" name="Shape 1793"/>
          <p:cNvSpPr/>
          <p:nvPr/>
        </p:nvSpPr>
        <p:spPr>
          <a:xfrm flipV="1">
            <a:off x="3224665" y="3977342"/>
            <a:ext cx="1" cy="725892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94" name="Shape 1794"/>
          <p:cNvSpPr/>
          <p:nvPr/>
        </p:nvSpPr>
        <p:spPr>
          <a:xfrm flipV="1">
            <a:off x="6589183" y="3990042"/>
            <a:ext cx="1" cy="725892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95" name="Shape 1795"/>
          <p:cNvSpPr/>
          <p:nvPr/>
        </p:nvSpPr>
        <p:spPr>
          <a:xfrm>
            <a:off x="3024410" y="4155230"/>
            <a:ext cx="375110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796" name="Shape 1796"/>
          <p:cNvSpPr/>
          <p:nvPr/>
        </p:nvSpPr>
        <p:spPr>
          <a:xfrm>
            <a:off x="6401629" y="4155230"/>
            <a:ext cx="375109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</p:spTree>
  </p:cSld>
  <p:clrMapOvr>
    <a:masterClrMapping/>
  </p:clrMapOvr>
  <p:transition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8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5794" y="408091"/>
            <a:ext cx="7388412" cy="2894160"/>
          </a:xfrm>
          <a:prstGeom prst="rect">
            <a:avLst/>
          </a:prstGeom>
          <a:ln w="12700">
            <a:miter lim="400000"/>
          </a:ln>
        </p:spPr>
      </p:pic>
      <p:sp>
        <p:nvSpPr>
          <p:cNvPr id="1799" name="Shape 1799"/>
          <p:cNvSpPr/>
          <p:nvPr/>
        </p:nvSpPr>
        <p:spPr>
          <a:xfrm>
            <a:off x="2133985" y="447462"/>
            <a:ext cx="2319097" cy="47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ungeregelt (k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0, k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0)</a:t>
            </a:r>
          </a:p>
        </p:txBody>
      </p:sp>
      <p:sp>
        <p:nvSpPr>
          <p:cNvPr id="1800" name="Shape 1800"/>
          <p:cNvSpPr/>
          <p:nvPr/>
        </p:nvSpPr>
        <p:spPr>
          <a:xfrm>
            <a:off x="7510319" y="429286"/>
            <a:ext cx="1259341" cy="1140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 = 24 V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3 A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20000"/>
              </a:lnSpc>
              <a:defRPr sz="1800"/>
            </a:pPr>
            <a:r>
              <a:rPr sz="1400"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baseline="-5999" sz="1400">
                <a:latin typeface="Calibri"/>
                <a:ea typeface="Calibri"/>
                <a:cs typeface="Calibri"/>
                <a:sym typeface="Calibri"/>
              </a:rPr>
              <a:t>N </a:t>
            </a:r>
            <a:r>
              <a:rPr sz="1400">
                <a:latin typeface="Calibri"/>
                <a:ea typeface="Calibri"/>
                <a:cs typeface="Calibri"/>
                <a:sym typeface="Calibri"/>
              </a:rPr>
              <a:t>= 50 Hz</a:t>
            </a:r>
          </a:p>
        </p:txBody>
      </p:sp>
      <p:sp>
        <p:nvSpPr>
          <p:cNvPr id="1801" name="Shape 1801"/>
          <p:cNvSpPr/>
          <p:nvPr/>
        </p:nvSpPr>
        <p:spPr>
          <a:xfrm flipV="1">
            <a:off x="3225799" y="1094433"/>
            <a:ext cx="1" cy="1921595"/>
          </a:xfrm>
          <a:prstGeom prst="line">
            <a:avLst/>
          </a:prstGeom>
          <a:ln w="25400">
            <a:solidFill>
              <a:srgbClr val="B36AE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02" name="Shape 1802"/>
          <p:cNvSpPr/>
          <p:nvPr/>
        </p:nvSpPr>
        <p:spPr>
          <a:xfrm flipV="1">
            <a:off x="6595533" y="1585500"/>
            <a:ext cx="1" cy="1443472"/>
          </a:xfrm>
          <a:prstGeom prst="line">
            <a:avLst/>
          </a:prstGeom>
          <a:ln w="25400">
            <a:solidFill>
              <a:srgbClr val="B36AE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03" name="Shape 1803"/>
          <p:cNvSpPr/>
          <p:nvPr/>
        </p:nvSpPr>
        <p:spPr>
          <a:xfrm>
            <a:off x="5308600" y="819918"/>
            <a:ext cx="0" cy="581593"/>
          </a:xfrm>
          <a:prstGeom prst="line">
            <a:avLst/>
          </a:prstGeom>
          <a:ln w="25400">
            <a:solidFill>
              <a:srgbClr val="B36AE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04" name="Shape 1804"/>
          <p:cNvSpPr/>
          <p:nvPr/>
        </p:nvSpPr>
        <p:spPr>
          <a:xfrm>
            <a:off x="3031895" y="2746450"/>
            <a:ext cx="375110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805" name="Shape 1805"/>
          <p:cNvSpPr/>
          <p:nvPr/>
        </p:nvSpPr>
        <p:spPr>
          <a:xfrm>
            <a:off x="5121045" y="578984"/>
            <a:ext cx="375110" cy="439839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1806" name="Shape 1806"/>
          <p:cNvSpPr/>
          <p:nvPr/>
        </p:nvSpPr>
        <p:spPr>
          <a:xfrm>
            <a:off x="6401629" y="2746450"/>
            <a:ext cx="375109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grpSp>
        <p:nvGrpSpPr>
          <p:cNvPr id="1825" name="Group 1825"/>
          <p:cNvGrpSpPr/>
          <p:nvPr/>
        </p:nvGrpSpPr>
        <p:grpSpPr>
          <a:xfrm>
            <a:off x="1267028" y="3364383"/>
            <a:ext cx="7863030" cy="1995239"/>
            <a:chOff x="0" y="0"/>
            <a:chExt cx="7863028" cy="1995238"/>
          </a:xfrm>
        </p:grpSpPr>
        <p:sp>
          <p:nvSpPr>
            <p:cNvPr id="1807" name="Shape 1807"/>
            <p:cNvSpPr/>
            <p:nvPr/>
          </p:nvSpPr>
          <p:spPr>
            <a:xfrm flipV="1">
              <a:off x="45304" y="1326150"/>
              <a:ext cx="733213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08" name="Shape 1808"/>
            <p:cNvSpPr/>
            <p:nvPr/>
          </p:nvSpPr>
          <p:spPr>
            <a:xfrm flipV="1">
              <a:off x="384348" y="26295"/>
              <a:ext cx="1" cy="19689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09" name="Shape 1809"/>
            <p:cNvSpPr/>
            <p:nvPr/>
          </p:nvSpPr>
          <p:spPr>
            <a:xfrm flipV="1">
              <a:off x="1958771" y="-1"/>
              <a:ext cx="1" cy="1951810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0" name="Shape 1810"/>
            <p:cNvSpPr/>
            <p:nvPr/>
          </p:nvSpPr>
          <p:spPr>
            <a:xfrm flipV="1">
              <a:off x="4054271" y="4411"/>
              <a:ext cx="1" cy="1942987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1" name="Shape 1811"/>
            <p:cNvSpPr/>
            <p:nvPr/>
          </p:nvSpPr>
          <p:spPr>
            <a:xfrm flipV="1">
              <a:off x="5328504" y="4410"/>
              <a:ext cx="1" cy="1942988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2" name="Shape 1812"/>
            <p:cNvSpPr/>
            <p:nvPr/>
          </p:nvSpPr>
          <p:spPr>
            <a:xfrm>
              <a:off x="6468533" y="891679"/>
              <a:ext cx="1394496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t</a:t>
              </a:r>
            </a:p>
          </p:txBody>
        </p:sp>
        <p:sp>
          <p:nvSpPr>
            <p:cNvPr id="1813" name="Shape 1813"/>
            <p:cNvSpPr/>
            <p:nvPr/>
          </p:nvSpPr>
          <p:spPr>
            <a:xfrm>
              <a:off x="59266" y="47897"/>
              <a:ext cx="27017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Lastmoment M</a:t>
              </a:r>
              <a:r>
                <a:rPr baseline="-5999"/>
                <a:t>L</a:t>
              </a:r>
              <a:r>
                <a:t>/M</a:t>
              </a:r>
              <a:r>
                <a:rPr baseline="-5999"/>
                <a:t>N</a:t>
              </a:r>
            </a:p>
          </p:txBody>
        </p:sp>
        <p:sp>
          <p:nvSpPr>
            <p:cNvPr id="1814" name="Shape 1814"/>
            <p:cNvSpPr/>
            <p:nvPr/>
          </p:nvSpPr>
          <p:spPr>
            <a:xfrm>
              <a:off x="256401" y="612958"/>
              <a:ext cx="6909941" cy="1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5" name="Shape 1815"/>
            <p:cNvSpPr/>
            <p:nvPr/>
          </p:nvSpPr>
          <p:spPr>
            <a:xfrm>
              <a:off x="256401" y="1004416"/>
              <a:ext cx="6909941" cy="1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6" name="Shape 1816"/>
            <p:cNvSpPr/>
            <p:nvPr/>
          </p:nvSpPr>
          <p:spPr>
            <a:xfrm>
              <a:off x="256401" y="1647883"/>
              <a:ext cx="6909941" cy="1"/>
            </a:xfrm>
            <a:prstGeom prst="line">
              <a:avLst/>
            </a:prstGeom>
            <a:noFill/>
            <a:ln w="12700" cap="flat">
              <a:solidFill>
                <a:srgbClr val="A6AAA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7" name="Shape 1817"/>
            <p:cNvSpPr/>
            <p:nvPr/>
          </p:nvSpPr>
          <p:spPr>
            <a:xfrm flipV="1">
              <a:off x="1965856" y="625658"/>
              <a:ext cx="3355564" cy="1"/>
            </a:xfrm>
            <a:prstGeom prst="line">
              <a:avLst/>
            </a:prstGeom>
            <a:noFill/>
            <a:ln w="25400" cap="flat">
              <a:solidFill>
                <a:srgbClr val="B36AE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8" name="Shape 1818"/>
            <p:cNvSpPr/>
            <p:nvPr/>
          </p:nvSpPr>
          <p:spPr>
            <a:xfrm>
              <a:off x="112468" y="1326150"/>
              <a:ext cx="1832469" cy="1"/>
            </a:xfrm>
            <a:prstGeom prst="line">
              <a:avLst/>
            </a:prstGeom>
            <a:noFill/>
            <a:ln w="25400" cap="flat">
              <a:solidFill>
                <a:srgbClr val="B36AE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9" name="Shape 1819"/>
            <p:cNvSpPr/>
            <p:nvPr/>
          </p:nvSpPr>
          <p:spPr>
            <a:xfrm>
              <a:off x="0" y="405739"/>
              <a:ext cx="375109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</a:t>
              </a:r>
            </a:p>
          </p:txBody>
        </p:sp>
        <p:sp>
          <p:nvSpPr>
            <p:cNvPr id="1820" name="Shape 1820"/>
            <p:cNvSpPr/>
            <p:nvPr/>
          </p:nvSpPr>
          <p:spPr>
            <a:xfrm>
              <a:off x="5347554" y="1326150"/>
              <a:ext cx="1832469" cy="1"/>
            </a:xfrm>
            <a:prstGeom prst="line">
              <a:avLst/>
            </a:prstGeom>
            <a:noFill/>
            <a:ln w="25400" cap="flat">
              <a:solidFill>
                <a:srgbClr val="B36AE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21" name="Shape 1821"/>
            <p:cNvSpPr/>
            <p:nvPr/>
          </p:nvSpPr>
          <p:spPr>
            <a:xfrm flipV="1">
              <a:off x="1957636" y="612958"/>
              <a:ext cx="1" cy="725893"/>
            </a:xfrm>
            <a:prstGeom prst="line">
              <a:avLst/>
            </a:prstGeom>
            <a:noFill/>
            <a:ln w="25400" cap="flat">
              <a:solidFill>
                <a:srgbClr val="B36AE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22" name="Shape 1822"/>
            <p:cNvSpPr/>
            <p:nvPr/>
          </p:nvSpPr>
          <p:spPr>
            <a:xfrm flipV="1">
              <a:off x="5322155" y="625658"/>
              <a:ext cx="1" cy="725893"/>
            </a:xfrm>
            <a:prstGeom prst="line">
              <a:avLst/>
            </a:prstGeom>
            <a:noFill/>
            <a:ln w="25400" cap="flat">
              <a:solidFill>
                <a:srgbClr val="B36AE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23" name="Shape 1823"/>
            <p:cNvSpPr/>
            <p:nvPr/>
          </p:nvSpPr>
          <p:spPr>
            <a:xfrm>
              <a:off x="1757382" y="790847"/>
              <a:ext cx="375109" cy="439840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t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1824" name="Shape 1824"/>
            <p:cNvSpPr/>
            <p:nvPr/>
          </p:nvSpPr>
          <p:spPr>
            <a:xfrm>
              <a:off x="5134600" y="790847"/>
              <a:ext cx="375110" cy="439840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t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</p:grp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5842" y="237276"/>
            <a:ext cx="6344192" cy="2908935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/>
        </p:nvSpPr>
        <p:spPr>
          <a:xfrm>
            <a:off x="4603155" y="331150"/>
            <a:ext cx="2381681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f (rpm)</a:t>
            </a:r>
          </a:p>
        </p:txBody>
      </p:sp>
      <p:sp>
        <p:nvSpPr>
          <p:cNvPr id="223" name="Shape 223"/>
          <p:cNvSpPr/>
          <p:nvPr/>
        </p:nvSpPr>
        <p:spPr>
          <a:xfrm>
            <a:off x="826358" y="308776"/>
            <a:ext cx="3400345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164F86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164F86"/>
                </a:solidFill>
              </a:rPr>
              <a:t>ohne Trägheitsmoment</a:t>
            </a:r>
          </a:p>
        </p:txBody>
      </p:sp>
      <p:sp>
        <p:nvSpPr>
          <p:cNvPr id="224" name="Shape 224"/>
          <p:cNvSpPr/>
          <p:nvPr/>
        </p:nvSpPr>
        <p:spPr>
          <a:xfrm>
            <a:off x="2655970" y="1739643"/>
            <a:ext cx="2197266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BD5B0C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BD5B0C"/>
                </a:solidFill>
              </a:rPr>
              <a:t>mit Trägheitsmoment</a:t>
            </a:r>
          </a:p>
        </p:txBody>
      </p:sp>
      <p:sp>
        <p:nvSpPr>
          <p:cNvPr id="225" name="Shape 225"/>
          <p:cNvSpPr/>
          <p:nvPr/>
        </p:nvSpPr>
        <p:spPr>
          <a:xfrm flipH="1" flipV="1">
            <a:off x="2264833" y="842433"/>
            <a:ext cx="512234" cy="943340"/>
          </a:xfrm>
          <a:prstGeom prst="line">
            <a:avLst/>
          </a:prstGeom>
          <a:ln w="25400">
            <a:solidFill>
              <a:srgbClr val="BD5B0C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6" name="Shape 226"/>
          <p:cNvSpPr/>
          <p:nvPr/>
        </p:nvSpPr>
        <p:spPr>
          <a:xfrm>
            <a:off x="1039564" y="2400043"/>
            <a:ext cx="249145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BD5B0C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BD5B0C"/>
                </a:solidFill>
              </a:rPr>
              <a:t>Anlauf aus dem Stillstand</a:t>
            </a:r>
          </a:p>
        </p:txBody>
      </p:sp>
      <p:pic>
        <p:nvPicPr>
          <p:cNvPr id="227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21600000">
            <a:off x="872066" y="1206500"/>
            <a:ext cx="6168664" cy="25400"/>
          </a:xfrm>
          <a:prstGeom prst="rect">
            <a:avLst/>
          </a:prstGeom>
        </p:spPr>
      </p:pic>
      <p:sp>
        <p:nvSpPr>
          <p:cNvPr id="229" name="Shape 229"/>
          <p:cNvSpPr/>
          <p:nvPr/>
        </p:nvSpPr>
        <p:spPr>
          <a:xfrm>
            <a:off x="5109219" y="1223176"/>
            <a:ext cx="205541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C82506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C82506"/>
                </a:solidFill>
              </a:rPr>
              <a:t>Sollwert</a:t>
            </a:r>
          </a:p>
        </p:txBody>
      </p:sp>
      <p:grpSp>
        <p:nvGrpSpPr>
          <p:cNvPr id="236" name="Group 236"/>
          <p:cNvGrpSpPr/>
          <p:nvPr/>
        </p:nvGrpSpPr>
        <p:grpSpPr>
          <a:xfrm>
            <a:off x="703461" y="3348159"/>
            <a:ext cx="6344192" cy="2908934"/>
            <a:chOff x="0" y="0"/>
            <a:chExt cx="6344191" cy="2908933"/>
          </a:xfrm>
        </p:grpSpPr>
        <p:pic>
          <p:nvPicPr>
            <p:cNvPr id="230" name="pasted-image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344192" cy="29089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1" name="Shape 231"/>
            <p:cNvSpPr/>
            <p:nvPr/>
          </p:nvSpPr>
          <p:spPr>
            <a:xfrm>
              <a:off x="2418027" y="153757"/>
              <a:ext cx="2381681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0B5D18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Drehzahl f/f</a:t>
              </a:r>
              <a:r>
                <a:rPr baseline="-5999" i="1" sz="1600">
                  <a:solidFill>
                    <a:srgbClr val="0B5D18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  <p:sp>
          <p:nvSpPr>
            <p:cNvPr id="232" name="Shape 232"/>
            <p:cNvSpPr/>
            <p:nvPr/>
          </p:nvSpPr>
          <p:spPr>
            <a:xfrm>
              <a:off x="809360" y="1909383"/>
              <a:ext cx="2381681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861001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Lastmoment M/M</a:t>
              </a:r>
              <a:r>
                <a:rPr baseline="-5999" i="1" sz="1600">
                  <a:solidFill>
                    <a:srgbClr val="861001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  <p:pic>
          <p:nvPicPr>
            <p:cNvPr id="233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21600000">
              <a:off x="168605" y="838350"/>
              <a:ext cx="6168664" cy="25401"/>
            </a:xfrm>
            <a:prstGeom prst="rect">
              <a:avLst/>
            </a:prstGeom>
            <a:effectLst/>
          </p:spPr>
        </p:pic>
        <p:sp>
          <p:nvSpPr>
            <p:cNvPr id="235" name="Shape 235"/>
            <p:cNvSpPr/>
            <p:nvPr/>
          </p:nvSpPr>
          <p:spPr>
            <a:xfrm>
              <a:off x="4988387" y="2431290"/>
              <a:ext cx="1338165" cy="32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  <p:sp>
        <p:nvSpPr>
          <p:cNvPr id="237" name="Shape 237"/>
          <p:cNvSpPr/>
          <p:nvPr/>
        </p:nvSpPr>
        <p:spPr>
          <a:xfrm>
            <a:off x="5691849" y="2680778"/>
            <a:ext cx="1338164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= U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N</a:t>
            </a:r>
          </a:p>
        </p:txBody>
      </p:sp>
    </p:spTree>
  </p:cSld>
  <p:clrMapOvr>
    <a:masterClrMapping/>
  </p:clrMapOvr>
  <p:transition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Shape 1827"/>
          <p:cNvSpPr/>
          <p:nvPr/>
        </p:nvSpPr>
        <p:spPr>
          <a:xfrm flipV="1">
            <a:off x="4561458" y="2698749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28" name="Shape 1828"/>
          <p:cNvSpPr/>
          <p:nvPr/>
        </p:nvSpPr>
        <p:spPr>
          <a:xfrm>
            <a:off x="2975364" y="1671540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Behälter</a:t>
            </a:r>
          </a:p>
        </p:txBody>
      </p:sp>
      <p:sp>
        <p:nvSpPr>
          <p:cNvPr id="1829" name="Shape 1829"/>
          <p:cNvSpPr/>
          <p:nvPr/>
        </p:nvSpPr>
        <p:spPr>
          <a:xfrm flipH="1">
            <a:off x="24905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30" name="Shape 1830"/>
          <p:cNvSpPr/>
          <p:nvPr/>
        </p:nvSpPr>
        <p:spPr>
          <a:xfrm>
            <a:off x="9415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1831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1977" y="1357562"/>
            <a:ext cx="1323764" cy="1475325"/>
          </a:xfrm>
          <a:prstGeom prst="rect">
            <a:avLst/>
          </a:prstGeom>
        </p:spPr>
      </p:pic>
      <p:pic>
        <p:nvPicPr>
          <p:cNvPr id="1833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3574564" y="1980118"/>
            <a:ext cx="260373" cy="1443061"/>
          </a:xfrm>
          <a:prstGeom prst="rect">
            <a:avLst/>
          </a:prstGeom>
        </p:spPr>
      </p:pic>
      <p:sp>
        <p:nvSpPr>
          <p:cNvPr id="1835" name="Shape 1835"/>
          <p:cNvSpPr/>
          <p:nvPr/>
        </p:nvSpPr>
        <p:spPr>
          <a:xfrm>
            <a:off x="29026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36" name="Shape 1836"/>
          <p:cNvSpPr/>
          <p:nvPr/>
        </p:nvSpPr>
        <p:spPr>
          <a:xfrm>
            <a:off x="17088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37" name="Shape 1837"/>
          <p:cNvSpPr/>
          <p:nvPr/>
        </p:nvSpPr>
        <p:spPr>
          <a:xfrm>
            <a:off x="2978859" y="2571462"/>
            <a:ext cx="1451783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842" name="Group 1842"/>
          <p:cNvGrpSpPr/>
          <p:nvPr/>
        </p:nvGrpSpPr>
        <p:grpSpPr>
          <a:xfrm>
            <a:off x="477639" y="997638"/>
            <a:ext cx="1733563" cy="307622"/>
            <a:chOff x="-12699" y="-12705"/>
            <a:chExt cx="1733562" cy="307620"/>
          </a:xfrm>
        </p:grpSpPr>
        <p:pic>
          <p:nvPicPr>
            <p:cNvPr id="1838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1840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1843" name="Shape 1843"/>
          <p:cNvSpPr/>
          <p:nvPr/>
        </p:nvSpPr>
        <p:spPr>
          <a:xfrm>
            <a:off x="4981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4" name="Shape 1844"/>
          <p:cNvSpPr/>
          <p:nvPr/>
        </p:nvSpPr>
        <p:spPr>
          <a:xfrm>
            <a:off x="19501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5" name="Shape 1845"/>
          <p:cNvSpPr/>
          <p:nvPr/>
        </p:nvSpPr>
        <p:spPr>
          <a:xfrm rot="19746345">
            <a:off x="21480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6" name="Shape 1846"/>
          <p:cNvSpPr/>
          <p:nvPr/>
        </p:nvSpPr>
        <p:spPr>
          <a:xfrm>
            <a:off x="20686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7" name="Shape 1847"/>
          <p:cNvSpPr/>
          <p:nvPr/>
        </p:nvSpPr>
        <p:spPr>
          <a:xfrm flipH="1" rot="10800000">
            <a:off x="17215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8" name="Shape 1848"/>
          <p:cNvSpPr/>
          <p:nvPr/>
        </p:nvSpPr>
        <p:spPr>
          <a:xfrm>
            <a:off x="4595715" y="2202044"/>
            <a:ext cx="1355419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</a:t>
            </a:r>
          </a:p>
        </p:txBody>
      </p:sp>
      <p:sp>
        <p:nvSpPr>
          <p:cNvPr id="1849" name="Shape 1849"/>
          <p:cNvSpPr/>
          <p:nvPr/>
        </p:nvSpPr>
        <p:spPr>
          <a:xfrm flipV="1">
            <a:off x="2280358" y="1722602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50" name="Shape 1850"/>
          <p:cNvSpPr/>
          <p:nvPr/>
        </p:nvSpPr>
        <p:spPr>
          <a:xfrm>
            <a:off x="17543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i="1" sz="1800">
                <a:solidFill>
                  <a:srgbClr val="0365C0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365C0"/>
                </a:solidFill>
              </a:rPr>
              <a:t>h(t)</a:t>
            </a:r>
          </a:p>
        </p:txBody>
      </p:sp>
      <p:sp>
        <p:nvSpPr>
          <p:cNvPr id="1851" name="Shape 1851"/>
          <p:cNvSpPr/>
          <p:nvPr/>
        </p:nvSpPr>
        <p:spPr>
          <a:xfrm>
            <a:off x="22721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852" name="Shape 1852"/>
          <p:cNvSpPr/>
          <p:nvPr/>
        </p:nvSpPr>
        <p:spPr>
          <a:xfrm>
            <a:off x="4981533" y="2519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853" name="Shape 1853"/>
          <p:cNvSpPr/>
          <p:nvPr/>
        </p:nvSpPr>
        <p:spPr>
          <a:xfrm>
            <a:off x="11964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A</a:t>
            </a:r>
          </a:p>
        </p:txBody>
      </p:sp>
      <p:sp>
        <p:nvSpPr>
          <p:cNvPr id="1854" name="Shape 1854"/>
          <p:cNvSpPr/>
          <p:nvPr/>
        </p:nvSpPr>
        <p:spPr>
          <a:xfrm>
            <a:off x="5420726" y="519428"/>
            <a:ext cx="2111369" cy="1213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l">
              <a:lnSpc>
                <a:spcPct val="120000"/>
              </a:lnSpc>
              <a:defRPr sz="1800"/>
            </a:pPr>
            <a:r>
              <a:t>Füllstandsregelung: </a:t>
            </a:r>
          </a:p>
          <a:p>
            <a:pPr lvl="0" algn="l">
              <a:lnSpc>
                <a:spcPct val="120000"/>
              </a:lnSpc>
              <a:defRPr sz="1800"/>
            </a:pPr>
            <a:r>
              <a:t>Ventil im Zulauf: q</a:t>
            </a:r>
            <a:r>
              <a:rPr baseline="-5999"/>
              <a:t>e</a:t>
            </a:r>
            <a:r>
              <a:t>(t)</a:t>
            </a:r>
          </a:p>
        </p:txBody>
      </p:sp>
      <p:grpSp>
        <p:nvGrpSpPr>
          <p:cNvPr id="1857" name="Group 1857"/>
          <p:cNvGrpSpPr/>
          <p:nvPr/>
        </p:nvGrpSpPr>
        <p:grpSpPr>
          <a:xfrm>
            <a:off x="783363" y="946843"/>
            <a:ext cx="181450" cy="359338"/>
            <a:chOff x="0" y="0"/>
            <a:chExt cx="181449" cy="359337"/>
          </a:xfrm>
        </p:grpSpPr>
        <p:sp>
          <p:nvSpPr>
            <p:cNvPr id="1855" name="Shape 1855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56" name="Shape 1856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Shape 1859"/>
          <p:cNvSpPr/>
          <p:nvPr/>
        </p:nvSpPr>
        <p:spPr>
          <a:xfrm flipV="1">
            <a:off x="3943351" y="2701648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60" name="Shape 1860"/>
          <p:cNvSpPr/>
          <p:nvPr/>
        </p:nvSpPr>
        <p:spPr>
          <a:xfrm>
            <a:off x="2772164" y="1671540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Behälter</a:t>
            </a:r>
          </a:p>
        </p:txBody>
      </p:sp>
      <p:sp>
        <p:nvSpPr>
          <p:cNvPr id="1861" name="Shape 1861"/>
          <p:cNvSpPr/>
          <p:nvPr/>
        </p:nvSpPr>
        <p:spPr>
          <a:xfrm flipH="1">
            <a:off x="22873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62" name="Shape 1862"/>
          <p:cNvSpPr/>
          <p:nvPr/>
        </p:nvSpPr>
        <p:spPr>
          <a:xfrm>
            <a:off x="7383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1863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8777" y="1357562"/>
            <a:ext cx="1323764" cy="1475325"/>
          </a:xfrm>
          <a:prstGeom prst="rect">
            <a:avLst/>
          </a:prstGeom>
        </p:spPr>
      </p:pic>
      <p:pic>
        <p:nvPicPr>
          <p:cNvPr id="1865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3371364" y="1980118"/>
            <a:ext cx="260373" cy="1443061"/>
          </a:xfrm>
          <a:prstGeom prst="rect">
            <a:avLst/>
          </a:prstGeom>
        </p:spPr>
      </p:pic>
      <p:sp>
        <p:nvSpPr>
          <p:cNvPr id="1867" name="Shape 1867"/>
          <p:cNvSpPr/>
          <p:nvPr/>
        </p:nvSpPr>
        <p:spPr>
          <a:xfrm>
            <a:off x="26994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68" name="Shape 1868"/>
          <p:cNvSpPr/>
          <p:nvPr/>
        </p:nvSpPr>
        <p:spPr>
          <a:xfrm>
            <a:off x="15056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69" name="Shape 1869"/>
          <p:cNvSpPr/>
          <p:nvPr/>
        </p:nvSpPr>
        <p:spPr>
          <a:xfrm>
            <a:off x="2775659" y="2571462"/>
            <a:ext cx="1451783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874" name="Group 1874"/>
          <p:cNvGrpSpPr/>
          <p:nvPr/>
        </p:nvGrpSpPr>
        <p:grpSpPr>
          <a:xfrm>
            <a:off x="274439" y="997638"/>
            <a:ext cx="1733563" cy="307622"/>
            <a:chOff x="-12699" y="-12705"/>
            <a:chExt cx="1733562" cy="307620"/>
          </a:xfrm>
        </p:grpSpPr>
        <p:pic>
          <p:nvPicPr>
            <p:cNvPr id="1870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1872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1875" name="Shape 1875"/>
          <p:cNvSpPr/>
          <p:nvPr/>
        </p:nvSpPr>
        <p:spPr>
          <a:xfrm>
            <a:off x="2949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76" name="Shape 1876"/>
          <p:cNvSpPr/>
          <p:nvPr/>
        </p:nvSpPr>
        <p:spPr>
          <a:xfrm>
            <a:off x="17469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77" name="Shape 1877"/>
          <p:cNvSpPr/>
          <p:nvPr/>
        </p:nvSpPr>
        <p:spPr>
          <a:xfrm rot="19746345">
            <a:off x="19448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78" name="Shape 1878"/>
          <p:cNvSpPr/>
          <p:nvPr/>
        </p:nvSpPr>
        <p:spPr>
          <a:xfrm>
            <a:off x="18654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79" name="Shape 1879"/>
          <p:cNvSpPr/>
          <p:nvPr/>
        </p:nvSpPr>
        <p:spPr>
          <a:xfrm flipH="1" rot="10800000">
            <a:off x="15183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80" name="Shape 1880"/>
          <p:cNvSpPr/>
          <p:nvPr/>
        </p:nvSpPr>
        <p:spPr>
          <a:xfrm>
            <a:off x="3342649" y="2216946"/>
            <a:ext cx="1355419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</a:t>
            </a:r>
          </a:p>
        </p:txBody>
      </p:sp>
      <p:sp>
        <p:nvSpPr>
          <p:cNvPr id="1881" name="Shape 1881"/>
          <p:cNvSpPr/>
          <p:nvPr/>
        </p:nvSpPr>
        <p:spPr>
          <a:xfrm flipV="1">
            <a:off x="2077158" y="1722602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82" name="Shape 1882"/>
          <p:cNvSpPr/>
          <p:nvPr/>
        </p:nvSpPr>
        <p:spPr>
          <a:xfrm>
            <a:off x="15511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i="1" sz="1800">
                <a:solidFill>
                  <a:srgbClr val="0365C0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365C0"/>
                </a:solidFill>
              </a:rPr>
              <a:t>h(t)</a:t>
            </a:r>
          </a:p>
        </p:txBody>
      </p:sp>
      <p:sp>
        <p:nvSpPr>
          <p:cNvPr id="1883" name="Shape 1883"/>
          <p:cNvSpPr/>
          <p:nvPr/>
        </p:nvSpPr>
        <p:spPr>
          <a:xfrm>
            <a:off x="20689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884" name="Shape 1884"/>
          <p:cNvSpPr/>
          <p:nvPr/>
        </p:nvSpPr>
        <p:spPr>
          <a:xfrm>
            <a:off x="4456599" y="2521979"/>
            <a:ext cx="58378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885" name="Shape 1885"/>
          <p:cNvSpPr/>
          <p:nvPr/>
        </p:nvSpPr>
        <p:spPr>
          <a:xfrm>
            <a:off x="9932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A</a:t>
            </a:r>
          </a:p>
        </p:txBody>
      </p:sp>
      <p:grpSp>
        <p:nvGrpSpPr>
          <p:cNvPr id="1888" name="Group 1888"/>
          <p:cNvGrpSpPr/>
          <p:nvPr/>
        </p:nvGrpSpPr>
        <p:grpSpPr>
          <a:xfrm>
            <a:off x="580163" y="946843"/>
            <a:ext cx="181450" cy="359338"/>
            <a:chOff x="0" y="0"/>
            <a:chExt cx="181449" cy="359337"/>
          </a:xfrm>
        </p:grpSpPr>
        <p:sp>
          <p:nvSpPr>
            <p:cNvPr id="1886" name="Shape 1886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87" name="Shape 1887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914" name="Group 1914"/>
          <p:cNvGrpSpPr/>
          <p:nvPr/>
        </p:nvGrpSpPr>
        <p:grpSpPr>
          <a:xfrm>
            <a:off x="4519084" y="437742"/>
            <a:ext cx="5699636" cy="2142849"/>
            <a:chOff x="0" y="0"/>
            <a:chExt cx="5699634" cy="2142847"/>
          </a:xfrm>
        </p:grpSpPr>
        <p:sp>
          <p:nvSpPr>
            <p:cNvPr id="1889" name="Shape 1889"/>
            <p:cNvSpPr/>
            <p:nvPr/>
          </p:nvSpPr>
          <p:spPr>
            <a:xfrm>
              <a:off x="1099705" y="318167"/>
              <a:ext cx="3393118" cy="1824681"/>
            </a:xfrm>
            <a:prstGeom prst="rect">
              <a:avLst/>
            </a:prstGeom>
            <a:solidFill>
              <a:srgbClr val="DCDEE0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90" name="Shape 1890"/>
            <p:cNvSpPr/>
            <p:nvPr/>
          </p:nvSpPr>
          <p:spPr>
            <a:xfrm flipV="1">
              <a:off x="697293" y="1392995"/>
              <a:ext cx="62068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893" name="Group 1893"/>
            <p:cNvGrpSpPr/>
            <p:nvPr/>
          </p:nvGrpSpPr>
          <p:grpSpPr>
            <a:xfrm>
              <a:off x="1193662" y="1162917"/>
              <a:ext cx="655524" cy="439839"/>
              <a:chOff x="0" y="0"/>
              <a:chExt cx="655522" cy="439838"/>
            </a:xfrm>
          </p:grpSpPr>
          <p:sp>
            <p:nvSpPr>
              <p:cNvPr id="1891" name="Shape 1891"/>
              <p:cNvSpPr/>
              <p:nvPr/>
            </p:nvSpPr>
            <p:spPr>
              <a:xfrm>
                <a:off x="112907" y="44239"/>
                <a:ext cx="429709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892" name="Shape 1892"/>
              <p:cNvSpPr/>
              <p:nvPr/>
            </p:nvSpPr>
            <p:spPr>
              <a:xfrm>
                <a:off x="0" y="0"/>
                <a:ext cx="655523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k</a:t>
                </a:r>
              </a:p>
            </p:txBody>
          </p:sp>
        </p:grpSp>
        <p:grpSp>
          <p:nvGrpSpPr>
            <p:cNvPr id="1896" name="Group 1896"/>
            <p:cNvGrpSpPr/>
            <p:nvPr/>
          </p:nvGrpSpPr>
          <p:grpSpPr>
            <a:xfrm>
              <a:off x="2301849" y="1202875"/>
              <a:ext cx="372038" cy="359924"/>
              <a:chOff x="0" y="0"/>
              <a:chExt cx="372037" cy="359923"/>
            </a:xfrm>
          </p:grpSpPr>
          <p:sp>
            <p:nvSpPr>
              <p:cNvPr id="1894" name="Shape 1894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895" name="Shape 1895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1897" name="Shape 1897"/>
            <p:cNvSpPr/>
            <p:nvPr/>
          </p:nvSpPr>
          <p:spPr>
            <a:xfrm>
              <a:off x="4375872" y="1499356"/>
              <a:ext cx="1323763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uFillTx/>
                </a:defRPr>
              </a:pPr>
              <a:r>
                <a:rPr i="1">
                  <a:uFill>
                    <a:solidFill/>
                  </a:uFill>
                </a:rPr>
                <a:t>y(t) = x(t) </a:t>
              </a:r>
            </a:p>
          </p:txBody>
        </p:sp>
        <p:sp>
          <p:nvSpPr>
            <p:cNvPr id="1898" name="Shape 1898"/>
            <p:cNvSpPr/>
            <p:nvPr/>
          </p:nvSpPr>
          <p:spPr>
            <a:xfrm>
              <a:off x="2665536" y="916808"/>
              <a:ext cx="1047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ẋ(t) = ḣ(t)</a:t>
              </a:r>
            </a:p>
          </p:txBody>
        </p:sp>
        <p:sp>
          <p:nvSpPr>
            <p:cNvPr id="1899" name="Shape 1899"/>
            <p:cNvSpPr/>
            <p:nvPr/>
          </p:nvSpPr>
          <p:spPr>
            <a:xfrm>
              <a:off x="2996718" y="1697801"/>
              <a:ext cx="1394496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1900" name="Shape 1900"/>
            <p:cNvSpPr/>
            <p:nvPr/>
          </p:nvSpPr>
          <p:spPr>
            <a:xfrm>
              <a:off x="0" y="982133"/>
              <a:ext cx="116953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u(t) = q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e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1901" name="Shape 1901"/>
            <p:cNvSpPr/>
            <p:nvPr/>
          </p:nvSpPr>
          <p:spPr>
            <a:xfrm flipV="1">
              <a:off x="1736638" y="1382836"/>
              <a:ext cx="62068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904" name="Group 1904"/>
            <p:cNvGrpSpPr/>
            <p:nvPr/>
          </p:nvGrpSpPr>
          <p:grpSpPr>
            <a:xfrm>
              <a:off x="2164876" y="466871"/>
              <a:ext cx="655524" cy="439840"/>
              <a:chOff x="0" y="0"/>
              <a:chExt cx="655522" cy="439838"/>
            </a:xfrm>
          </p:grpSpPr>
          <p:sp>
            <p:nvSpPr>
              <p:cNvPr id="1902" name="Shape 1902"/>
              <p:cNvSpPr/>
              <p:nvPr/>
            </p:nvSpPr>
            <p:spPr>
              <a:xfrm>
                <a:off x="112907" y="44239"/>
                <a:ext cx="429709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903" name="Shape 1903"/>
              <p:cNvSpPr/>
              <p:nvPr/>
            </p:nvSpPr>
            <p:spPr>
              <a:xfrm>
                <a:off x="0" y="0"/>
                <a:ext cx="655523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-k</a:t>
                </a:r>
              </a:p>
            </p:txBody>
          </p:sp>
        </p:grpSp>
        <p:sp>
          <p:nvSpPr>
            <p:cNvPr id="1905" name="Shape 1905"/>
            <p:cNvSpPr/>
            <p:nvPr/>
          </p:nvSpPr>
          <p:spPr>
            <a:xfrm flipV="1">
              <a:off x="2642571" y="1382836"/>
              <a:ext cx="116953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908" name="Group 1908"/>
            <p:cNvGrpSpPr/>
            <p:nvPr/>
          </p:nvGrpSpPr>
          <p:grpSpPr>
            <a:xfrm>
              <a:off x="3812106" y="1120717"/>
              <a:ext cx="429708" cy="498839"/>
              <a:chOff x="0" y="0"/>
              <a:chExt cx="429707" cy="498837"/>
            </a:xfrm>
          </p:grpSpPr>
          <p:sp>
            <p:nvSpPr>
              <p:cNvPr id="1906" name="Shape 1906"/>
              <p:cNvSpPr/>
              <p:nvPr/>
            </p:nvSpPr>
            <p:spPr>
              <a:xfrm>
                <a:off x="0" y="99139"/>
                <a:ext cx="429708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907" name="Shape 1907"/>
              <p:cNvSpPr/>
              <p:nvPr/>
            </p:nvSpPr>
            <p:spPr>
              <a:xfrm>
                <a:off x="50812" y="0"/>
                <a:ext cx="277284" cy="498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600"/>
                </a:lvl1pPr>
              </a:lstStyle>
              <a:p>
                <a:pPr lvl="0">
                  <a:defRPr sz="1800"/>
                </a:pPr>
                <a:r>
                  <a:rPr sz="2600"/>
                  <a:t>∫</a:t>
                </a:r>
              </a:p>
            </p:txBody>
          </p:sp>
        </p:grpSp>
        <p:sp>
          <p:nvSpPr>
            <p:cNvPr id="1909" name="Shape 1909"/>
            <p:cNvSpPr/>
            <p:nvPr/>
          </p:nvSpPr>
          <p:spPr>
            <a:xfrm flipV="1">
              <a:off x="4219375" y="1390167"/>
              <a:ext cx="104778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10" name="Shape 1910"/>
            <p:cNvSpPr/>
            <p:nvPr/>
          </p:nvSpPr>
          <p:spPr>
            <a:xfrm>
              <a:off x="2492638" y="852401"/>
              <a:ext cx="1" cy="4064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11" name="Shape 1911"/>
            <p:cNvSpPr/>
            <p:nvPr/>
          </p:nvSpPr>
          <p:spPr>
            <a:xfrm>
              <a:off x="2492638" y="98868"/>
              <a:ext cx="1" cy="4064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12" name="Shape 1912"/>
            <p:cNvSpPr/>
            <p:nvPr/>
          </p:nvSpPr>
          <p:spPr>
            <a:xfrm>
              <a:off x="2625152" y="0"/>
              <a:ext cx="655524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q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1913" name="Shape 1913"/>
            <p:cNvSpPr/>
            <p:nvPr/>
          </p:nvSpPr>
          <p:spPr>
            <a:xfrm>
              <a:off x="4513859" y="916808"/>
              <a:ext cx="104778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x(t) = h(t)</a:t>
              </a:r>
            </a:p>
          </p:txBody>
        </p:sp>
      </p:grpSp>
      <p:sp>
        <p:nvSpPr>
          <p:cNvPr id="1915" name="Shape 1915"/>
          <p:cNvSpPr/>
          <p:nvPr/>
        </p:nvSpPr>
        <p:spPr>
          <a:xfrm>
            <a:off x="2434704" y="3976635"/>
            <a:ext cx="3282891" cy="1473252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16" name="Shape 1916"/>
          <p:cNvSpPr/>
          <p:nvPr/>
        </p:nvSpPr>
        <p:spPr>
          <a:xfrm flipV="1">
            <a:off x="1942320" y="5051464"/>
            <a:ext cx="6985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919" name="Group 1919"/>
          <p:cNvGrpSpPr/>
          <p:nvPr/>
        </p:nvGrpSpPr>
        <p:grpSpPr>
          <a:xfrm>
            <a:off x="2516533" y="4821385"/>
            <a:ext cx="655524" cy="439840"/>
            <a:chOff x="0" y="0"/>
            <a:chExt cx="655522" cy="439838"/>
          </a:xfrm>
        </p:grpSpPr>
        <p:sp>
          <p:nvSpPr>
            <p:cNvPr id="1917" name="Shape 1917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18" name="Shape 1918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k</a:t>
              </a:r>
            </a:p>
          </p:txBody>
        </p:sp>
      </p:grpSp>
      <p:grpSp>
        <p:nvGrpSpPr>
          <p:cNvPr id="1922" name="Group 1922"/>
          <p:cNvGrpSpPr/>
          <p:nvPr/>
        </p:nvGrpSpPr>
        <p:grpSpPr>
          <a:xfrm>
            <a:off x="3624719" y="4861343"/>
            <a:ext cx="372039" cy="359924"/>
            <a:chOff x="0" y="0"/>
            <a:chExt cx="372037" cy="359923"/>
          </a:xfrm>
        </p:grpSpPr>
        <p:sp>
          <p:nvSpPr>
            <p:cNvPr id="1920" name="Shape 1920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921" name="Shape 1921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1923" name="Shape 1923"/>
          <p:cNvSpPr/>
          <p:nvPr/>
        </p:nvSpPr>
        <p:spPr>
          <a:xfrm>
            <a:off x="6560972" y="4861636"/>
            <a:ext cx="132376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y(t) = x(t) </a:t>
            </a:r>
          </a:p>
        </p:txBody>
      </p:sp>
      <p:sp>
        <p:nvSpPr>
          <p:cNvPr id="1924" name="Shape 1924"/>
          <p:cNvSpPr/>
          <p:nvPr/>
        </p:nvSpPr>
        <p:spPr>
          <a:xfrm>
            <a:off x="3988407" y="4575276"/>
            <a:ext cx="50787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ẋ(t) </a:t>
            </a:r>
          </a:p>
        </p:txBody>
      </p:sp>
      <p:sp>
        <p:nvSpPr>
          <p:cNvPr id="1925" name="Shape 1925"/>
          <p:cNvSpPr/>
          <p:nvPr/>
        </p:nvSpPr>
        <p:spPr>
          <a:xfrm>
            <a:off x="4243498" y="4003319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1926" name="Shape 1926"/>
          <p:cNvSpPr/>
          <p:nvPr/>
        </p:nvSpPr>
        <p:spPr>
          <a:xfrm>
            <a:off x="159667" y="4861636"/>
            <a:ext cx="116953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927" name="Shape 1927"/>
          <p:cNvSpPr/>
          <p:nvPr/>
        </p:nvSpPr>
        <p:spPr>
          <a:xfrm flipV="1">
            <a:off x="3059508" y="5041305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930" name="Group 1930"/>
          <p:cNvGrpSpPr/>
          <p:nvPr/>
        </p:nvGrpSpPr>
        <p:grpSpPr>
          <a:xfrm>
            <a:off x="3487747" y="4125340"/>
            <a:ext cx="655524" cy="439839"/>
            <a:chOff x="0" y="0"/>
            <a:chExt cx="655522" cy="439838"/>
          </a:xfrm>
        </p:grpSpPr>
        <p:sp>
          <p:nvSpPr>
            <p:cNvPr id="1928" name="Shape 1928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29" name="Shape 1929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-k</a:t>
              </a:r>
            </a:p>
          </p:txBody>
        </p:sp>
      </p:grpSp>
      <p:sp>
        <p:nvSpPr>
          <p:cNvPr id="1931" name="Shape 1931"/>
          <p:cNvSpPr/>
          <p:nvPr/>
        </p:nvSpPr>
        <p:spPr>
          <a:xfrm flipH="1">
            <a:off x="4197347" y="5907853"/>
            <a:ext cx="194793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934" name="Group 1934"/>
          <p:cNvGrpSpPr/>
          <p:nvPr/>
        </p:nvGrpSpPr>
        <p:grpSpPr>
          <a:xfrm>
            <a:off x="5123894" y="4791886"/>
            <a:ext cx="429709" cy="498838"/>
            <a:chOff x="0" y="0"/>
            <a:chExt cx="429707" cy="498837"/>
          </a:xfrm>
        </p:grpSpPr>
        <p:sp>
          <p:nvSpPr>
            <p:cNvPr id="1932" name="Shape 1932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33" name="Shape 1933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1935" name="Shape 1935"/>
          <p:cNvSpPr/>
          <p:nvPr/>
        </p:nvSpPr>
        <p:spPr>
          <a:xfrm flipV="1">
            <a:off x="5542246" y="5048635"/>
            <a:ext cx="104778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36" name="Shape 1936"/>
          <p:cNvSpPr/>
          <p:nvPr/>
        </p:nvSpPr>
        <p:spPr>
          <a:xfrm>
            <a:off x="3815508" y="4510870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37" name="Shape 1937"/>
          <p:cNvSpPr/>
          <p:nvPr/>
        </p:nvSpPr>
        <p:spPr>
          <a:xfrm>
            <a:off x="3815508" y="3757336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38" name="Shape 1938"/>
          <p:cNvSpPr/>
          <p:nvPr/>
        </p:nvSpPr>
        <p:spPr>
          <a:xfrm>
            <a:off x="3844926" y="3626592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939" name="Shape 1939"/>
          <p:cNvSpPr/>
          <p:nvPr/>
        </p:nvSpPr>
        <p:spPr>
          <a:xfrm>
            <a:off x="5751559" y="4569149"/>
            <a:ext cx="44436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x(t)</a:t>
            </a:r>
          </a:p>
        </p:txBody>
      </p:sp>
      <p:sp>
        <p:nvSpPr>
          <p:cNvPr id="1940" name="Shape 1940"/>
          <p:cNvSpPr/>
          <p:nvPr/>
        </p:nvSpPr>
        <p:spPr>
          <a:xfrm>
            <a:off x="6105968" y="50047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943" name="Group 1943"/>
          <p:cNvGrpSpPr/>
          <p:nvPr/>
        </p:nvGrpSpPr>
        <p:grpSpPr>
          <a:xfrm>
            <a:off x="3563351" y="5661061"/>
            <a:ext cx="642824" cy="439840"/>
            <a:chOff x="0" y="0"/>
            <a:chExt cx="642822" cy="439838"/>
          </a:xfrm>
        </p:grpSpPr>
        <p:sp>
          <p:nvSpPr>
            <p:cNvPr id="1941" name="Shape 1941"/>
            <p:cNvSpPr/>
            <p:nvPr/>
          </p:nvSpPr>
          <p:spPr>
            <a:xfrm>
              <a:off x="0" y="62345"/>
              <a:ext cx="642823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14118" y="0"/>
              <a:ext cx="60649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R</a:t>
              </a:r>
            </a:p>
          </p:txBody>
        </p:sp>
      </p:grpSp>
      <p:sp>
        <p:nvSpPr>
          <p:cNvPr id="1944" name="Shape 1944"/>
          <p:cNvSpPr/>
          <p:nvPr/>
        </p:nvSpPr>
        <p:spPr>
          <a:xfrm flipV="1">
            <a:off x="3967237" y="5051464"/>
            <a:ext cx="116953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5" name="Shape 1945"/>
          <p:cNvSpPr/>
          <p:nvPr/>
        </p:nvSpPr>
        <p:spPr>
          <a:xfrm>
            <a:off x="6145973" y="5095070"/>
            <a:ext cx="1" cy="825930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6" name="Shape 1946"/>
          <p:cNvSpPr/>
          <p:nvPr/>
        </p:nvSpPr>
        <p:spPr>
          <a:xfrm flipH="1" flipV="1">
            <a:off x="1805225" y="5176816"/>
            <a:ext cx="8684" cy="73335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7" name="Shape 1947"/>
          <p:cNvSpPr/>
          <p:nvPr/>
        </p:nvSpPr>
        <p:spPr>
          <a:xfrm flipH="1">
            <a:off x="1808660" y="5909767"/>
            <a:ext cx="175896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8" name="Shape 1948"/>
          <p:cNvSpPr/>
          <p:nvPr/>
        </p:nvSpPr>
        <p:spPr>
          <a:xfrm>
            <a:off x="1671801" y="4934015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49" name="Shape 1949"/>
          <p:cNvSpPr/>
          <p:nvPr/>
        </p:nvSpPr>
        <p:spPr>
          <a:xfrm flipV="1">
            <a:off x="1048332" y="5058459"/>
            <a:ext cx="6182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0" name="Shape 1950"/>
          <p:cNvSpPr/>
          <p:nvPr/>
        </p:nvSpPr>
        <p:spPr>
          <a:xfrm>
            <a:off x="1865096" y="5558648"/>
            <a:ext cx="116953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1951" name="Shape 1951"/>
          <p:cNvSpPr/>
          <p:nvPr/>
        </p:nvSpPr>
        <p:spPr>
          <a:xfrm>
            <a:off x="1741386" y="5149140"/>
            <a:ext cx="372038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1952" name="Shape 1952"/>
          <p:cNvSpPr/>
          <p:nvPr/>
        </p:nvSpPr>
        <p:spPr>
          <a:xfrm>
            <a:off x="1902463" y="4747090"/>
            <a:ext cx="58378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</p:spTree>
  </p:cSld>
  <p:clrMapOvr>
    <a:masterClrMapping/>
  </p:clrMapOvr>
  <p:transition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4" name="Shape 1954"/>
          <p:cNvSpPr/>
          <p:nvPr/>
        </p:nvSpPr>
        <p:spPr>
          <a:xfrm>
            <a:off x="3409069" y="4838700"/>
            <a:ext cx="911995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l">
              <a:defRPr sz="1800"/>
            </a:pPr>
            <a:r>
              <a:rPr sz="1200">
                <a:latin typeface="Courier New"/>
                <a:ea typeface="Courier New"/>
                <a:cs typeface="Courier New"/>
                <a:sym typeface="Courier New"/>
              </a:rPr>
              <a:t>Signal s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l">
              <a:defRPr sz="1800"/>
            </a:pPr>
            <a:r>
              <a:rPr sz="1200">
                <a:latin typeface="Courier New"/>
                <a:ea typeface="Courier New"/>
                <a:cs typeface="Courier New"/>
                <a:sym typeface="Courier New"/>
              </a:rPr>
              <a:t>1 = rot</a:t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l">
              <a:defRPr sz="1800"/>
            </a:pPr>
            <a:r>
              <a:rPr sz="1200">
                <a:latin typeface="Courier New"/>
                <a:ea typeface="Courier New"/>
                <a:cs typeface="Courier New"/>
                <a:sym typeface="Courier New"/>
              </a:rPr>
              <a:t>0 = grün</a:t>
            </a:r>
          </a:p>
        </p:txBody>
      </p:sp>
      <p:sp>
        <p:nvSpPr>
          <p:cNvPr id="1955" name="Shape 1955"/>
          <p:cNvSpPr/>
          <p:nvPr/>
        </p:nvSpPr>
        <p:spPr>
          <a:xfrm>
            <a:off x="3181694" y="2679700"/>
            <a:ext cx="12700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Kreuzung</a:t>
            </a:r>
          </a:p>
        </p:txBody>
      </p:sp>
      <p:sp>
        <p:nvSpPr>
          <p:cNvPr id="1956" name="Shape 1956"/>
          <p:cNvSpPr/>
          <p:nvPr/>
        </p:nvSpPr>
        <p:spPr>
          <a:xfrm>
            <a:off x="2413000" y="3251200"/>
            <a:ext cx="5956300" cy="1282700"/>
          </a:xfrm>
          <a:prstGeom prst="rect">
            <a:avLst/>
          </a:prstGeom>
          <a:solidFill>
            <a:srgbClr val="AAAAA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57" name="Shape 1957"/>
          <p:cNvSpPr/>
          <p:nvPr/>
        </p:nvSpPr>
        <p:spPr>
          <a:xfrm>
            <a:off x="8280400" y="32131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58" name="Shape 1958"/>
          <p:cNvSpPr/>
          <p:nvPr/>
        </p:nvSpPr>
        <p:spPr>
          <a:xfrm>
            <a:off x="2324100" y="321310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59" name="Shape 1959"/>
          <p:cNvSpPr/>
          <p:nvPr/>
        </p:nvSpPr>
        <p:spPr>
          <a:xfrm>
            <a:off x="2565400" y="3898900"/>
            <a:ext cx="5638761" cy="52"/>
          </a:xfrm>
          <a:prstGeom prst="line">
            <a:avLst/>
          </a:prstGeom>
          <a:ln w="254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0" name="Shape 1960"/>
          <p:cNvSpPr/>
          <p:nvPr/>
        </p:nvSpPr>
        <p:spPr>
          <a:xfrm>
            <a:off x="6769100" y="2425700"/>
            <a:ext cx="825500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Signal für Fahrzeuge</a:t>
            </a:r>
          </a:p>
        </p:txBody>
      </p:sp>
      <p:grpSp>
        <p:nvGrpSpPr>
          <p:cNvPr id="1969" name="Group 1969"/>
          <p:cNvGrpSpPr/>
          <p:nvPr/>
        </p:nvGrpSpPr>
        <p:grpSpPr>
          <a:xfrm>
            <a:off x="1777999" y="3822699"/>
            <a:ext cx="1257306" cy="751965"/>
            <a:chOff x="0" y="0"/>
            <a:chExt cx="1257304" cy="751963"/>
          </a:xfrm>
        </p:grpSpPr>
        <p:sp>
          <p:nvSpPr>
            <p:cNvPr id="1961" name="Shape 1961"/>
            <p:cNvSpPr/>
            <p:nvPr/>
          </p:nvSpPr>
          <p:spPr>
            <a:xfrm flipH="1" rot="584529">
              <a:off x="165325" y="72537"/>
              <a:ext cx="900232" cy="50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62" name="Shape 1962"/>
            <p:cNvSpPr/>
            <p:nvPr/>
          </p:nvSpPr>
          <p:spPr>
            <a:xfrm flipH="1" rot="60000">
              <a:off x="2582" y="314125"/>
              <a:ext cx="1252140" cy="306897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1965" name="Group 1965"/>
            <p:cNvGrpSpPr/>
            <p:nvPr/>
          </p:nvGrpSpPr>
          <p:grpSpPr>
            <a:xfrm flipH="1">
              <a:off x="747319" y="342769"/>
              <a:ext cx="409196" cy="409195"/>
              <a:chOff x="0" y="0"/>
              <a:chExt cx="409195" cy="409194"/>
            </a:xfrm>
          </p:grpSpPr>
          <p:sp>
            <p:nvSpPr>
              <p:cNvPr id="1963" name="Shape 1963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964" name="Shape 1964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1968" name="Group 1968"/>
            <p:cNvGrpSpPr/>
            <p:nvPr/>
          </p:nvGrpSpPr>
          <p:grpSpPr>
            <a:xfrm flipH="1">
              <a:off x="76239" y="342769"/>
              <a:ext cx="409196" cy="409195"/>
              <a:chOff x="0" y="0"/>
              <a:chExt cx="409195" cy="409194"/>
            </a:xfrm>
          </p:grpSpPr>
          <p:sp>
            <p:nvSpPr>
              <p:cNvPr id="1966" name="Shape 1966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967" name="Shape 1967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1970" name="Shape 1970"/>
          <p:cNvSpPr/>
          <p:nvPr/>
        </p:nvSpPr>
        <p:spPr>
          <a:xfrm>
            <a:off x="3175013" y="4241799"/>
            <a:ext cx="274221" cy="3873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1" name="Shape 1971"/>
          <p:cNvSpPr/>
          <p:nvPr/>
        </p:nvSpPr>
        <p:spPr>
          <a:xfrm rot="16200000">
            <a:off x="3079750" y="2825750"/>
            <a:ext cx="4851400" cy="1282700"/>
          </a:xfrm>
          <a:prstGeom prst="rect">
            <a:avLst/>
          </a:prstGeom>
          <a:solidFill>
            <a:srgbClr val="AAAAA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72" name="Shape 1972"/>
          <p:cNvSpPr/>
          <p:nvPr/>
        </p:nvSpPr>
        <p:spPr>
          <a:xfrm rot="16200000">
            <a:off x="5429250" y="361950"/>
            <a:ext cx="1651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73" name="Shape 1973"/>
          <p:cNvSpPr/>
          <p:nvPr/>
        </p:nvSpPr>
        <p:spPr>
          <a:xfrm flipV="1">
            <a:off x="5511799" y="1206539"/>
            <a:ext cx="43" cy="4571962"/>
          </a:xfrm>
          <a:prstGeom prst="line">
            <a:avLst/>
          </a:prstGeom>
          <a:ln w="254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4" name="Shape 1974"/>
          <p:cNvSpPr/>
          <p:nvPr/>
        </p:nvSpPr>
        <p:spPr>
          <a:xfrm rot="16200000">
            <a:off x="4857750" y="3168650"/>
            <a:ext cx="1270001" cy="1460500"/>
          </a:xfrm>
          <a:prstGeom prst="rect">
            <a:avLst/>
          </a:prstGeom>
          <a:solidFill>
            <a:srgbClr val="AAAAAA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1978" name="Group 1978"/>
          <p:cNvGrpSpPr/>
          <p:nvPr/>
        </p:nvGrpSpPr>
        <p:grpSpPr>
          <a:xfrm>
            <a:off x="4089399" y="3771602"/>
            <a:ext cx="241302" cy="876598"/>
            <a:chOff x="0" y="0"/>
            <a:chExt cx="241300" cy="876597"/>
          </a:xfrm>
        </p:grpSpPr>
        <p:sp>
          <p:nvSpPr>
            <p:cNvPr id="1975" name="Shape 1975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76" name="Shape 1976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77" name="Shape 1977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982" name="Group 1982"/>
          <p:cNvGrpSpPr/>
          <p:nvPr/>
        </p:nvGrpSpPr>
        <p:grpSpPr>
          <a:xfrm>
            <a:off x="6438899" y="2463800"/>
            <a:ext cx="241302" cy="876598"/>
            <a:chOff x="0" y="0"/>
            <a:chExt cx="241300" cy="876597"/>
          </a:xfrm>
        </p:grpSpPr>
        <p:sp>
          <p:nvSpPr>
            <p:cNvPr id="1979" name="Shape 1979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80" name="Shape 1980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81" name="Shape 1981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4013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986" name="Group 1986"/>
          <p:cNvGrpSpPr/>
          <p:nvPr/>
        </p:nvGrpSpPr>
        <p:grpSpPr>
          <a:xfrm>
            <a:off x="4571999" y="1879600"/>
            <a:ext cx="241302" cy="876598"/>
            <a:chOff x="0" y="0"/>
            <a:chExt cx="241300" cy="876597"/>
          </a:xfrm>
        </p:grpSpPr>
        <p:sp>
          <p:nvSpPr>
            <p:cNvPr id="1983" name="Shape 1983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84" name="Shape 1984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85" name="Shape 1985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990" name="Group 1990"/>
          <p:cNvGrpSpPr/>
          <p:nvPr/>
        </p:nvGrpSpPr>
        <p:grpSpPr>
          <a:xfrm>
            <a:off x="6172199" y="4813300"/>
            <a:ext cx="241302" cy="876598"/>
            <a:chOff x="0" y="0"/>
            <a:chExt cx="241300" cy="876597"/>
          </a:xfrm>
        </p:grpSpPr>
        <p:sp>
          <p:nvSpPr>
            <p:cNvPr id="1987" name="Shape 1987"/>
            <p:cNvSpPr/>
            <p:nvPr/>
          </p:nvSpPr>
          <p:spPr>
            <a:xfrm>
              <a:off x="116181" y="203497"/>
              <a:ext cx="4749" cy="6731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88" name="Shape 1988"/>
            <p:cNvSpPr/>
            <p:nvPr/>
          </p:nvSpPr>
          <p:spPr>
            <a:xfrm>
              <a:off x="-1" y="259174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7BB41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89" name="Shape 1989"/>
            <p:cNvSpPr/>
            <p:nvPr/>
          </p:nvSpPr>
          <p:spPr>
            <a:xfrm>
              <a:off x="-1" y="0"/>
              <a:ext cx="241302" cy="241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1999" name="Group 1999"/>
          <p:cNvGrpSpPr/>
          <p:nvPr/>
        </p:nvGrpSpPr>
        <p:grpSpPr>
          <a:xfrm rot="16200000">
            <a:off x="4411585" y="1102236"/>
            <a:ext cx="1257305" cy="751965"/>
            <a:chOff x="0" y="0"/>
            <a:chExt cx="1257304" cy="751963"/>
          </a:xfrm>
        </p:grpSpPr>
        <p:sp>
          <p:nvSpPr>
            <p:cNvPr id="1991" name="Shape 1991"/>
            <p:cNvSpPr/>
            <p:nvPr/>
          </p:nvSpPr>
          <p:spPr>
            <a:xfrm rot="21015471">
              <a:off x="191747" y="72537"/>
              <a:ext cx="900232" cy="50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92" name="Shape 1992"/>
            <p:cNvSpPr/>
            <p:nvPr/>
          </p:nvSpPr>
          <p:spPr>
            <a:xfrm rot="21540000">
              <a:off x="2582" y="314125"/>
              <a:ext cx="1252140" cy="306897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1995" name="Group 1995"/>
            <p:cNvGrpSpPr/>
            <p:nvPr/>
          </p:nvGrpSpPr>
          <p:grpSpPr>
            <a:xfrm>
              <a:off x="100789" y="342769"/>
              <a:ext cx="409196" cy="409196"/>
              <a:chOff x="0" y="0"/>
              <a:chExt cx="409195" cy="409194"/>
            </a:xfrm>
          </p:grpSpPr>
          <p:sp>
            <p:nvSpPr>
              <p:cNvPr id="1993" name="Shape 1993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994" name="Shape 1994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1998" name="Group 1998"/>
            <p:cNvGrpSpPr/>
            <p:nvPr/>
          </p:nvGrpSpPr>
          <p:grpSpPr>
            <a:xfrm>
              <a:off x="771869" y="342769"/>
              <a:ext cx="409196" cy="409196"/>
              <a:chOff x="0" y="0"/>
              <a:chExt cx="409195" cy="409194"/>
            </a:xfrm>
          </p:grpSpPr>
          <p:sp>
            <p:nvSpPr>
              <p:cNvPr id="1996" name="Shape 1996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997" name="Shape 1997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2000" name="Shape 2000"/>
          <p:cNvSpPr/>
          <p:nvPr/>
        </p:nvSpPr>
        <p:spPr>
          <a:xfrm flipV="1">
            <a:off x="5151684" y="2289557"/>
            <a:ext cx="3873" cy="274222"/>
          </a:xfrm>
          <a:prstGeom prst="line">
            <a:avLst/>
          </a:prstGeom>
          <a:ln w="12700">
            <a:solidFill/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01" name="Shape 2001"/>
          <p:cNvSpPr/>
          <p:nvPr/>
        </p:nvSpPr>
        <p:spPr>
          <a:xfrm rot="16200000">
            <a:off x="5353050" y="5238750"/>
            <a:ext cx="279400" cy="13716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3" name="Shape 2003"/>
          <p:cNvSpPr/>
          <p:nvPr/>
        </p:nvSpPr>
        <p:spPr>
          <a:xfrm>
            <a:off x="3615467" y="1458046"/>
            <a:ext cx="1765996" cy="495301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4" name="Shape 2004"/>
          <p:cNvSpPr/>
          <p:nvPr/>
        </p:nvSpPr>
        <p:spPr>
          <a:xfrm>
            <a:off x="5794410" y="4092627"/>
            <a:ext cx="520701" cy="495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929292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5" name="Shape 2005"/>
          <p:cNvSpPr/>
          <p:nvPr/>
        </p:nvSpPr>
        <p:spPr>
          <a:xfrm flipV="1">
            <a:off x="1512288" y="2161045"/>
            <a:ext cx="5469750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06" name="Shape 2006"/>
          <p:cNvSpPr/>
          <p:nvPr/>
        </p:nvSpPr>
        <p:spPr>
          <a:xfrm>
            <a:off x="5355632" y="3964303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2007" name="Shape 2007"/>
          <p:cNvSpPr/>
          <p:nvPr/>
        </p:nvSpPr>
        <p:spPr>
          <a:xfrm flipH="1" rot="10800000">
            <a:off x="4268685" y="1597001"/>
            <a:ext cx="477187" cy="153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8" name="Shape 2008"/>
          <p:cNvSpPr/>
          <p:nvPr/>
        </p:nvSpPr>
        <p:spPr>
          <a:xfrm flipH="1" flipV="1">
            <a:off x="4498791" y="1663106"/>
            <a:ext cx="1434825" cy="2469457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9" name="Shape 2009"/>
          <p:cNvSpPr/>
          <p:nvPr/>
        </p:nvSpPr>
        <p:spPr>
          <a:xfrm>
            <a:off x="5294905" y="262062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2010" name="Shape 2010"/>
          <p:cNvSpPr/>
          <p:nvPr/>
        </p:nvSpPr>
        <p:spPr>
          <a:xfrm flipV="1">
            <a:off x="4494160" y="989527"/>
            <a:ext cx="1" cy="3996923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40" name="Shape 2040"/>
          <p:cNvSpPr/>
          <p:nvPr/>
        </p:nvSpPr>
        <p:spPr>
          <a:xfrm>
            <a:off x="4509359" y="2526202"/>
            <a:ext cx="480517" cy="263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6126" y="13443"/>
                  <a:pt x="8926" y="20643"/>
                  <a:pt x="0" y="21600"/>
                </a:cubicBezTo>
              </a:path>
            </a:pathLst>
          </a:custGeom>
          <a:ln w="12700">
            <a:solidFill/>
            <a:miter lim="400000"/>
            <a:headEnd type="arrow"/>
          </a:ln>
        </p:spPr>
        <p:txBody>
          <a:bodyPr/>
          <a:lstStyle/>
          <a:p>
            <a:pPr lvl="0"/>
          </a:p>
        </p:txBody>
      </p:sp>
      <p:sp>
        <p:nvSpPr>
          <p:cNvPr id="2012" name="Shape 2012"/>
          <p:cNvSpPr/>
          <p:nvPr/>
        </p:nvSpPr>
        <p:spPr>
          <a:xfrm>
            <a:off x="4566767" y="2306584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φ</a:t>
            </a:r>
          </a:p>
        </p:txBody>
      </p:sp>
      <p:sp>
        <p:nvSpPr>
          <p:cNvPr id="2013" name="Shape 2013"/>
          <p:cNvSpPr/>
          <p:nvPr/>
        </p:nvSpPr>
        <p:spPr>
          <a:xfrm flipV="1">
            <a:off x="6039070" y="4354306"/>
            <a:ext cx="15122" cy="898383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4" name="Shape 2014"/>
          <p:cNvSpPr/>
          <p:nvPr/>
        </p:nvSpPr>
        <p:spPr>
          <a:xfrm>
            <a:off x="5523505" y="4802007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 g</a:t>
            </a:r>
          </a:p>
        </p:txBody>
      </p:sp>
      <p:sp>
        <p:nvSpPr>
          <p:cNvPr id="2015" name="Shape 2015"/>
          <p:cNvSpPr/>
          <p:nvPr/>
        </p:nvSpPr>
        <p:spPr>
          <a:xfrm>
            <a:off x="5553590" y="3485478"/>
            <a:ext cx="496146" cy="855160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6" name="Shape 2016"/>
          <p:cNvSpPr/>
          <p:nvPr/>
        </p:nvSpPr>
        <p:spPr>
          <a:xfrm>
            <a:off x="5553584" y="3291940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S</a:t>
            </a:r>
          </a:p>
        </p:txBody>
      </p:sp>
      <p:sp>
        <p:nvSpPr>
          <p:cNvPr id="2017" name="Shape 2017"/>
          <p:cNvSpPr/>
          <p:nvPr/>
        </p:nvSpPr>
        <p:spPr>
          <a:xfrm>
            <a:off x="3733800" y="1754535"/>
            <a:ext cx="404284" cy="402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18" name="Shape 2018"/>
          <p:cNvSpPr/>
          <p:nvPr/>
        </p:nvSpPr>
        <p:spPr>
          <a:xfrm>
            <a:off x="4877858" y="1758606"/>
            <a:ext cx="404284" cy="402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19" name="Shape 2019"/>
          <p:cNvSpPr/>
          <p:nvPr/>
        </p:nvSpPr>
        <p:spPr>
          <a:xfrm>
            <a:off x="5023908" y="1903888"/>
            <a:ext cx="112184" cy="111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20" name="Shape 2020"/>
          <p:cNvSpPr/>
          <p:nvPr/>
        </p:nvSpPr>
        <p:spPr>
          <a:xfrm>
            <a:off x="3879850" y="1903888"/>
            <a:ext cx="112184" cy="111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21" name="Shape 2021"/>
          <p:cNvSpPr/>
          <p:nvPr/>
        </p:nvSpPr>
        <p:spPr>
          <a:xfrm>
            <a:off x="5464239" y="1342437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2022" name="Shape 2022"/>
          <p:cNvSpPr/>
          <p:nvPr/>
        </p:nvSpPr>
        <p:spPr>
          <a:xfrm flipV="1">
            <a:off x="1205477" y="1663362"/>
            <a:ext cx="6355609" cy="3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3" name="Shape 2023"/>
          <p:cNvSpPr/>
          <p:nvPr/>
        </p:nvSpPr>
        <p:spPr>
          <a:xfrm>
            <a:off x="1359136" y="1001064"/>
            <a:ext cx="2" cy="3797816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4" name="Shape 2024"/>
          <p:cNvSpPr/>
          <p:nvPr/>
        </p:nvSpPr>
        <p:spPr>
          <a:xfrm>
            <a:off x="7585637" y="151731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y</a:t>
            </a:r>
          </a:p>
        </p:txBody>
      </p:sp>
      <p:sp>
        <p:nvSpPr>
          <p:cNvPr id="2025" name="Shape 2025"/>
          <p:cNvSpPr/>
          <p:nvPr/>
        </p:nvSpPr>
        <p:spPr>
          <a:xfrm>
            <a:off x="1186328" y="4824176"/>
            <a:ext cx="34561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z</a:t>
            </a:r>
          </a:p>
        </p:txBody>
      </p:sp>
      <p:sp>
        <p:nvSpPr>
          <p:cNvPr id="2026" name="Shape 2026"/>
          <p:cNvSpPr/>
          <p:nvPr/>
        </p:nvSpPr>
        <p:spPr>
          <a:xfrm>
            <a:off x="4327702" y="6308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2027" name="Shape 2027"/>
          <p:cNvSpPr/>
          <p:nvPr/>
        </p:nvSpPr>
        <p:spPr>
          <a:xfrm flipV="1">
            <a:off x="6054760" y="990247"/>
            <a:ext cx="1" cy="3338043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28" name="Shape 2028"/>
          <p:cNvSpPr/>
          <p:nvPr/>
        </p:nvSpPr>
        <p:spPr>
          <a:xfrm>
            <a:off x="5882210" y="6308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2029" name="Shape 2029"/>
          <p:cNvSpPr/>
          <p:nvPr/>
        </p:nvSpPr>
        <p:spPr>
          <a:xfrm flipH="1" flipV="1">
            <a:off x="2739049" y="1663363"/>
            <a:ext cx="880833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0" name="Shape 2030"/>
          <p:cNvSpPr/>
          <p:nvPr/>
        </p:nvSpPr>
        <p:spPr>
          <a:xfrm>
            <a:off x="2446561" y="151731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F</a:t>
            </a:r>
          </a:p>
        </p:txBody>
      </p:sp>
      <p:sp>
        <p:nvSpPr>
          <p:cNvPr id="2031" name="Shape 2031"/>
          <p:cNvSpPr/>
          <p:nvPr/>
        </p:nvSpPr>
        <p:spPr>
          <a:xfrm flipV="1">
            <a:off x="1252088" y="4356101"/>
            <a:ext cx="4785144" cy="2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2" name="Shape 2032"/>
          <p:cNvSpPr/>
          <p:nvPr/>
        </p:nvSpPr>
        <p:spPr>
          <a:xfrm>
            <a:off x="860369" y="4203701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z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grpSp>
        <p:nvGrpSpPr>
          <p:cNvPr id="2035" name="Group 2035"/>
          <p:cNvGrpSpPr/>
          <p:nvPr/>
        </p:nvGrpSpPr>
        <p:grpSpPr>
          <a:xfrm>
            <a:off x="7819077" y="2686020"/>
            <a:ext cx="1012940" cy="603937"/>
            <a:chOff x="-123" y="19813"/>
            <a:chExt cx="1012938" cy="603935"/>
          </a:xfrm>
        </p:grpSpPr>
        <p:sp>
          <p:nvSpPr>
            <p:cNvPr id="2033" name="Shape 2033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34" name="Shape 2034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2036" name="Shape 2036"/>
          <p:cNvSpPr/>
          <p:nvPr/>
        </p:nvSpPr>
        <p:spPr>
          <a:xfrm flipV="1">
            <a:off x="8846056" y="2987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37" name="Shape 2037"/>
          <p:cNvSpPr/>
          <p:nvPr/>
        </p:nvSpPr>
        <p:spPr>
          <a:xfrm>
            <a:off x="7119439" y="2813490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</a:t>
            </a:r>
          </a:p>
        </p:txBody>
      </p:sp>
      <p:sp>
        <p:nvSpPr>
          <p:cNvPr id="2038" name="Shape 2038"/>
          <p:cNvSpPr/>
          <p:nvPr/>
        </p:nvSpPr>
        <p:spPr>
          <a:xfrm>
            <a:off x="9143736" y="2808320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2039" name="Shape 2039"/>
          <p:cNvSpPr/>
          <p:nvPr/>
        </p:nvSpPr>
        <p:spPr>
          <a:xfrm flipV="1">
            <a:off x="7453583" y="2987988"/>
            <a:ext cx="3703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050"/>
          <p:cNvGrpSpPr/>
          <p:nvPr/>
        </p:nvGrpSpPr>
        <p:grpSpPr>
          <a:xfrm rot="20795874">
            <a:off x="1744133" y="1155699"/>
            <a:ext cx="1257305" cy="751965"/>
            <a:chOff x="0" y="0"/>
            <a:chExt cx="1257304" cy="751963"/>
          </a:xfrm>
        </p:grpSpPr>
        <p:sp>
          <p:nvSpPr>
            <p:cNvPr id="2042" name="Shape 2042"/>
            <p:cNvSpPr/>
            <p:nvPr/>
          </p:nvSpPr>
          <p:spPr>
            <a:xfrm flipH="1" rot="584529">
              <a:off x="165325" y="72537"/>
              <a:ext cx="900232" cy="50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43" name="Shape 2043"/>
            <p:cNvSpPr/>
            <p:nvPr/>
          </p:nvSpPr>
          <p:spPr>
            <a:xfrm flipH="1" rot="60000">
              <a:off x="2582" y="314125"/>
              <a:ext cx="1252140" cy="306897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2046" name="Group 2046"/>
            <p:cNvGrpSpPr/>
            <p:nvPr/>
          </p:nvGrpSpPr>
          <p:grpSpPr>
            <a:xfrm flipH="1">
              <a:off x="747319" y="342769"/>
              <a:ext cx="409196" cy="409195"/>
              <a:chOff x="0" y="0"/>
              <a:chExt cx="409195" cy="409194"/>
            </a:xfrm>
          </p:grpSpPr>
          <p:sp>
            <p:nvSpPr>
              <p:cNvPr id="2044" name="Shape 2044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045" name="Shape 2045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049" name="Group 2049"/>
            <p:cNvGrpSpPr/>
            <p:nvPr/>
          </p:nvGrpSpPr>
          <p:grpSpPr>
            <a:xfrm flipH="1">
              <a:off x="76239" y="342769"/>
              <a:ext cx="409196" cy="409195"/>
              <a:chOff x="0" y="0"/>
              <a:chExt cx="409195" cy="409194"/>
            </a:xfrm>
          </p:grpSpPr>
          <p:sp>
            <p:nvSpPr>
              <p:cNvPr id="2047" name="Shape 2047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048" name="Shape 2048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2131" name="Shape 2131"/>
          <p:cNvSpPr/>
          <p:nvPr/>
        </p:nvSpPr>
        <p:spPr>
          <a:xfrm>
            <a:off x="1583739" y="1394186"/>
            <a:ext cx="6824134" cy="763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778" fill="norm" stroke="1" extrusionOk="0">
                <a:moveTo>
                  <a:pt x="0" y="17778"/>
                </a:moveTo>
                <a:cubicBezTo>
                  <a:pt x="7477" y="1136"/>
                  <a:pt x="14677" y="-3822"/>
                  <a:pt x="21600" y="2903"/>
                </a:cubicBezTo>
              </a:path>
            </a:pathLst>
          </a:custGeom>
          <a:ln w="25400">
            <a:solidFill>
              <a:srgbClr val="A6AAA9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2052" name="Shape 2052"/>
          <p:cNvSpPr/>
          <p:nvPr/>
        </p:nvSpPr>
        <p:spPr>
          <a:xfrm flipV="1">
            <a:off x="3132680" y="1288688"/>
            <a:ext cx="543038" cy="125246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53" name="Shape 2053"/>
          <p:cNvSpPr/>
          <p:nvPr/>
        </p:nvSpPr>
        <p:spPr>
          <a:xfrm rot="20888232">
            <a:off x="3557706" y="1079347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</a:t>
            </a:r>
          </a:p>
        </p:txBody>
      </p:sp>
      <p:sp>
        <p:nvSpPr>
          <p:cNvPr id="2054" name="Shape 2054"/>
          <p:cNvSpPr/>
          <p:nvPr/>
        </p:nvSpPr>
        <p:spPr>
          <a:xfrm>
            <a:off x="2121365" y="789303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m</a:t>
            </a:r>
          </a:p>
        </p:txBody>
      </p:sp>
      <p:sp>
        <p:nvSpPr>
          <p:cNvPr id="2055" name="Shape 2055"/>
          <p:cNvSpPr/>
          <p:nvPr/>
        </p:nvSpPr>
        <p:spPr>
          <a:xfrm flipV="1">
            <a:off x="2347603" y="1594173"/>
            <a:ext cx="15122" cy="898383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56" name="Shape 2056"/>
          <p:cNvSpPr/>
          <p:nvPr/>
        </p:nvSpPr>
        <p:spPr>
          <a:xfrm>
            <a:off x="1832039" y="2041874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 g</a:t>
            </a:r>
          </a:p>
        </p:txBody>
      </p:sp>
      <p:sp>
        <p:nvSpPr>
          <p:cNvPr id="2057" name="Shape 2057"/>
          <p:cNvSpPr/>
          <p:nvPr/>
        </p:nvSpPr>
        <p:spPr>
          <a:xfrm>
            <a:off x="943484" y="1547807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B5D18"/>
                </a:solidFill>
              </a:rPr>
              <a:t>F</a:t>
            </a:r>
          </a:p>
        </p:txBody>
      </p:sp>
      <p:sp>
        <p:nvSpPr>
          <p:cNvPr id="2058" name="Shape 2058"/>
          <p:cNvSpPr/>
          <p:nvPr/>
        </p:nvSpPr>
        <p:spPr>
          <a:xfrm flipH="1">
            <a:off x="1329958" y="1572118"/>
            <a:ext cx="1011393" cy="256504"/>
          </a:xfrm>
          <a:prstGeom prst="line">
            <a:avLst/>
          </a:prstGeom>
          <a:ln w="127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59" name="Shape 2059"/>
          <p:cNvSpPr/>
          <p:nvPr/>
        </p:nvSpPr>
        <p:spPr>
          <a:xfrm>
            <a:off x="2324163" y="148491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060" name="Shape 2060"/>
          <p:cNvSpPr/>
          <p:nvPr/>
        </p:nvSpPr>
        <p:spPr>
          <a:xfrm flipV="1">
            <a:off x="2336680" y="2408082"/>
            <a:ext cx="303004" cy="77850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61" name="Shape 2061"/>
          <p:cNvSpPr/>
          <p:nvPr/>
        </p:nvSpPr>
        <p:spPr>
          <a:xfrm flipH="1" flipV="1">
            <a:off x="2371191" y="1550696"/>
            <a:ext cx="244535" cy="880756"/>
          </a:xfrm>
          <a:prstGeom prst="line">
            <a:avLst/>
          </a:prstGeom>
          <a:ln w="1270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62" name="Shape 2062"/>
          <p:cNvSpPr/>
          <p:nvPr/>
        </p:nvSpPr>
        <p:spPr>
          <a:xfrm>
            <a:off x="2544413" y="2041874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DE6A10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solidFill>
                  <a:srgbClr val="DE6A10"/>
                </a:solidFill>
                <a:latin typeface="Helvetica"/>
                <a:ea typeface="Helvetica"/>
                <a:cs typeface="Helvetica"/>
                <a:sym typeface="Helvetica"/>
              </a:rPr>
              <a:t>ab</a:t>
            </a:r>
          </a:p>
        </p:txBody>
      </p:sp>
      <p:grpSp>
        <p:nvGrpSpPr>
          <p:cNvPr id="2071" name="Group 2071"/>
          <p:cNvGrpSpPr/>
          <p:nvPr/>
        </p:nvGrpSpPr>
        <p:grpSpPr>
          <a:xfrm>
            <a:off x="5341439" y="1504293"/>
            <a:ext cx="2461069" cy="966858"/>
            <a:chOff x="0" y="0"/>
            <a:chExt cx="2461067" cy="966856"/>
          </a:xfrm>
        </p:grpSpPr>
        <p:grpSp>
          <p:nvGrpSpPr>
            <p:cNvPr id="2065" name="Group 2065"/>
            <p:cNvGrpSpPr/>
            <p:nvPr/>
          </p:nvGrpSpPr>
          <p:grpSpPr>
            <a:xfrm>
              <a:off x="724064" y="362921"/>
              <a:ext cx="1012940" cy="603936"/>
              <a:chOff x="-123" y="19813"/>
              <a:chExt cx="1012938" cy="603935"/>
            </a:xfrm>
          </p:grpSpPr>
          <p:sp>
            <p:nvSpPr>
              <p:cNvPr id="2063" name="Shape 2063"/>
              <p:cNvSpPr/>
              <p:nvPr/>
            </p:nvSpPr>
            <p:spPr>
              <a:xfrm>
                <a:off x="0" y="19813"/>
                <a:ext cx="1012693" cy="60393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064" name="Shape 2064"/>
              <p:cNvSpPr/>
              <p:nvPr/>
            </p:nvSpPr>
            <p:spPr>
              <a:xfrm>
                <a:off x="-124" y="135954"/>
                <a:ext cx="1012940" cy="3716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System</a:t>
                </a:r>
              </a:p>
            </p:txBody>
          </p:sp>
        </p:grpSp>
        <p:sp>
          <p:nvSpPr>
            <p:cNvPr id="2066" name="Shape 2066"/>
            <p:cNvSpPr/>
            <p:nvPr/>
          </p:nvSpPr>
          <p:spPr>
            <a:xfrm flipV="1">
              <a:off x="1726616" y="664888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67" name="Shape 2067"/>
            <p:cNvSpPr/>
            <p:nvPr/>
          </p:nvSpPr>
          <p:spPr>
            <a:xfrm>
              <a:off x="0" y="490390"/>
              <a:ext cx="436772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F</a:t>
              </a:r>
            </a:p>
          </p:txBody>
        </p:sp>
        <p:sp>
          <p:nvSpPr>
            <p:cNvPr id="2068" name="Shape 2068"/>
            <p:cNvSpPr/>
            <p:nvPr/>
          </p:nvSpPr>
          <p:spPr>
            <a:xfrm>
              <a:off x="2024296" y="485220"/>
              <a:ext cx="436772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v</a:t>
              </a:r>
            </a:p>
          </p:txBody>
        </p:sp>
        <p:sp>
          <p:nvSpPr>
            <p:cNvPr id="2069" name="Shape 2069"/>
            <p:cNvSpPr/>
            <p:nvPr/>
          </p:nvSpPr>
          <p:spPr>
            <a:xfrm flipV="1">
              <a:off x="334143" y="664888"/>
              <a:ext cx="370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70" name="Shape 2070"/>
            <p:cNvSpPr/>
            <p:nvPr/>
          </p:nvSpPr>
          <p:spPr>
            <a:xfrm flipV="1">
              <a:off x="1211641" y="0"/>
              <a:ext cx="1" cy="359338"/>
            </a:xfrm>
            <a:prstGeom prst="line">
              <a:avLst/>
            </a:prstGeom>
            <a:noFill/>
            <a:ln w="127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072" name="Shape 2072"/>
          <p:cNvSpPr/>
          <p:nvPr/>
        </p:nvSpPr>
        <p:spPr>
          <a:xfrm>
            <a:off x="6551714" y="1222554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DE6A10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solidFill>
                  <a:srgbClr val="DE6A10"/>
                </a:solidFill>
                <a:latin typeface="Helvetica"/>
                <a:ea typeface="Helvetica"/>
                <a:cs typeface="Helvetica"/>
                <a:sym typeface="Helvetica"/>
              </a:rPr>
              <a:t>ab</a:t>
            </a:r>
          </a:p>
        </p:txBody>
      </p:sp>
      <p:sp>
        <p:nvSpPr>
          <p:cNvPr id="2073" name="Shape 2073"/>
          <p:cNvSpPr/>
          <p:nvPr/>
        </p:nvSpPr>
        <p:spPr>
          <a:xfrm>
            <a:off x="998776" y="4067981"/>
            <a:ext cx="3393118" cy="1473251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74" name="Shape 2074"/>
          <p:cNvSpPr/>
          <p:nvPr/>
        </p:nvSpPr>
        <p:spPr>
          <a:xfrm flipV="1">
            <a:off x="787341" y="5142809"/>
            <a:ext cx="42970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77" name="Group 2077"/>
          <p:cNvGrpSpPr/>
          <p:nvPr/>
        </p:nvGrpSpPr>
        <p:grpSpPr>
          <a:xfrm>
            <a:off x="1092734" y="4912731"/>
            <a:ext cx="655524" cy="439839"/>
            <a:chOff x="0" y="0"/>
            <a:chExt cx="655522" cy="439838"/>
          </a:xfrm>
        </p:grpSpPr>
        <p:sp>
          <p:nvSpPr>
            <p:cNvPr id="2075" name="Shape 2075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76" name="Shape 2076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1/m</a:t>
              </a:r>
            </a:p>
          </p:txBody>
        </p:sp>
      </p:grpSp>
      <p:grpSp>
        <p:nvGrpSpPr>
          <p:cNvPr id="2080" name="Group 2080"/>
          <p:cNvGrpSpPr/>
          <p:nvPr/>
        </p:nvGrpSpPr>
        <p:grpSpPr>
          <a:xfrm>
            <a:off x="2200920" y="4952688"/>
            <a:ext cx="372039" cy="359924"/>
            <a:chOff x="0" y="0"/>
            <a:chExt cx="372037" cy="359923"/>
          </a:xfrm>
        </p:grpSpPr>
        <p:sp>
          <p:nvSpPr>
            <p:cNvPr id="2078" name="Shape 207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079" name="Shape 207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081" name="Shape 2081"/>
          <p:cNvSpPr/>
          <p:nvPr/>
        </p:nvSpPr>
        <p:spPr>
          <a:xfrm>
            <a:off x="2564608" y="4666622"/>
            <a:ext cx="109857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a(t) = v’(t)</a:t>
            </a:r>
          </a:p>
        </p:txBody>
      </p:sp>
      <p:sp>
        <p:nvSpPr>
          <p:cNvPr id="2082" name="Shape 2082"/>
          <p:cNvSpPr/>
          <p:nvPr/>
        </p:nvSpPr>
        <p:spPr>
          <a:xfrm>
            <a:off x="2988922" y="4015018"/>
            <a:ext cx="1394497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083" name="Shape 2083"/>
          <p:cNvSpPr/>
          <p:nvPr/>
        </p:nvSpPr>
        <p:spPr>
          <a:xfrm>
            <a:off x="461939" y="4836140"/>
            <a:ext cx="50165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F(t)</a:t>
            </a:r>
          </a:p>
        </p:txBody>
      </p:sp>
      <p:sp>
        <p:nvSpPr>
          <p:cNvPr id="2084" name="Shape 2084"/>
          <p:cNvSpPr/>
          <p:nvPr/>
        </p:nvSpPr>
        <p:spPr>
          <a:xfrm flipV="1">
            <a:off x="1635709" y="5132650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85" name="Shape 2085"/>
          <p:cNvSpPr/>
          <p:nvPr/>
        </p:nvSpPr>
        <p:spPr>
          <a:xfrm flipV="1">
            <a:off x="2541642" y="5132650"/>
            <a:ext cx="116953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88" name="Group 2088"/>
          <p:cNvGrpSpPr/>
          <p:nvPr/>
        </p:nvGrpSpPr>
        <p:grpSpPr>
          <a:xfrm>
            <a:off x="3711177" y="4870531"/>
            <a:ext cx="429709" cy="498839"/>
            <a:chOff x="0" y="0"/>
            <a:chExt cx="429707" cy="498837"/>
          </a:xfrm>
        </p:grpSpPr>
        <p:sp>
          <p:nvSpPr>
            <p:cNvPr id="2086" name="Shape 2086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87" name="Shape 2087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089" name="Shape 2089"/>
          <p:cNvSpPr/>
          <p:nvPr/>
        </p:nvSpPr>
        <p:spPr>
          <a:xfrm flipV="1">
            <a:off x="4118447" y="5139981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90" name="Shape 2090"/>
          <p:cNvSpPr/>
          <p:nvPr/>
        </p:nvSpPr>
        <p:spPr>
          <a:xfrm>
            <a:off x="2391709" y="4602215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91" name="Shape 2091"/>
          <p:cNvSpPr/>
          <p:nvPr/>
        </p:nvSpPr>
        <p:spPr>
          <a:xfrm>
            <a:off x="2391709" y="3848682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92" name="Shape 2092"/>
          <p:cNvSpPr/>
          <p:nvPr/>
        </p:nvSpPr>
        <p:spPr>
          <a:xfrm>
            <a:off x="2370099" y="3692919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ab</a:t>
            </a:r>
          </a:p>
        </p:txBody>
      </p:sp>
      <p:sp>
        <p:nvSpPr>
          <p:cNvPr id="2093" name="Shape 2093"/>
          <p:cNvSpPr/>
          <p:nvPr/>
        </p:nvSpPr>
        <p:spPr>
          <a:xfrm>
            <a:off x="4123938" y="4836140"/>
            <a:ext cx="116953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v(t)</a:t>
            </a:r>
          </a:p>
        </p:txBody>
      </p:sp>
      <p:sp>
        <p:nvSpPr>
          <p:cNvPr id="2094" name="Shape 2094"/>
          <p:cNvSpPr/>
          <p:nvPr/>
        </p:nvSpPr>
        <p:spPr>
          <a:xfrm>
            <a:off x="5889187" y="4070069"/>
            <a:ext cx="3547856" cy="210394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95" name="Shape 2095"/>
          <p:cNvSpPr/>
          <p:nvPr/>
        </p:nvSpPr>
        <p:spPr>
          <a:xfrm flipV="1">
            <a:off x="5677751" y="5157598"/>
            <a:ext cx="42970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98" name="Group 2098"/>
          <p:cNvGrpSpPr/>
          <p:nvPr/>
        </p:nvGrpSpPr>
        <p:grpSpPr>
          <a:xfrm>
            <a:off x="5983144" y="4927519"/>
            <a:ext cx="655524" cy="439840"/>
            <a:chOff x="0" y="0"/>
            <a:chExt cx="655522" cy="439838"/>
          </a:xfrm>
        </p:grpSpPr>
        <p:sp>
          <p:nvSpPr>
            <p:cNvPr id="2096" name="Shape 2096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97" name="Shape 2097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1/m</a:t>
              </a:r>
            </a:p>
          </p:txBody>
        </p:sp>
      </p:grpSp>
      <p:grpSp>
        <p:nvGrpSpPr>
          <p:cNvPr id="2101" name="Group 2101"/>
          <p:cNvGrpSpPr/>
          <p:nvPr/>
        </p:nvGrpSpPr>
        <p:grpSpPr>
          <a:xfrm>
            <a:off x="7091331" y="4967477"/>
            <a:ext cx="372038" cy="359924"/>
            <a:chOff x="0" y="0"/>
            <a:chExt cx="372037" cy="359923"/>
          </a:xfrm>
        </p:grpSpPr>
        <p:sp>
          <p:nvSpPr>
            <p:cNvPr id="2099" name="Shape 2099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00" name="Shape 2100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102" name="Shape 2102"/>
          <p:cNvSpPr/>
          <p:nvPr/>
        </p:nvSpPr>
        <p:spPr>
          <a:xfrm>
            <a:off x="7455018" y="4681410"/>
            <a:ext cx="109857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a(t) = v’(t)</a:t>
            </a:r>
          </a:p>
        </p:txBody>
      </p:sp>
      <p:sp>
        <p:nvSpPr>
          <p:cNvPr id="2103" name="Shape 2103"/>
          <p:cNvSpPr/>
          <p:nvPr/>
        </p:nvSpPr>
        <p:spPr>
          <a:xfrm>
            <a:off x="7879333" y="4029807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104" name="Shape 2104"/>
          <p:cNvSpPr/>
          <p:nvPr/>
        </p:nvSpPr>
        <p:spPr>
          <a:xfrm>
            <a:off x="5308275" y="4836140"/>
            <a:ext cx="50165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F(t)</a:t>
            </a:r>
          </a:p>
        </p:txBody>
      </p:sp>
      <p:sp>
        <p:nvSpPr>
          <p:cNvPr id="2105" name="Shape 2105"/>
          <p:cNvSpPr/>
          <p:nvPr/>
        </p:nvSpPr>
        <p:spPr>
          <a:xfrm flipV="1">
            <a:off x="6526120" y="5147439"/>
            <a:ext cx="6206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06" name="Shape 2106"/>
          <p:cNvSpPr/>
          <p:nvPr/>
        </p:nvSpPr>
        <p:spPr>
          <a:xfrm flipV="1">
            <a:off x="7432053" y="5147439"/>
            <a:ext cx="116953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09" name="Group 2109"/>
          <p:cNvGrpSpPr/>
          <p:nvPr/>
        </p:nvGrpSpPr>
        <p:grpSpPr>
          <a:xfrm>
            <a:off x="8601588" y="4885320"/>
            <a:ext cx="429709" cy="498838"/>
            <a:chOff x="0" y="0"/>
            <a:chExt cx="429707" cy="498837"/>
          </a:xfrm>
        </p:grpSpPr>
        <p:sp>
          <p:nvSpPr>
            <p:cNvPr id="2107" name="Shape 2107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08" name="Shape 2108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110" name="Shape 2110"/>
          <p:cNvSpPr/>
          <p:nvPr/>
        </p:nvSpPr>
        <p:spPr>
          <a:xfrm flipV="1">
            <a:off x="9008857" y="5154770"/>
            <a:ext cx="76196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11" name="Shape 2111"/>
          <p:cNvSpPr/>
          <p:nvPr/>
        </p:nvSpPr>
        <p:spPr>
          <a:xfrm>
            <a:off x="7282120" y="4617004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12" name="Shape 2112"/>
          <p:cNvSpPr/>
          <p:nvPr/>
        </p:nvSpPr>
        <p:spPr>
          <a:xfrm>
            <a:off x="7282120" y="3863471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13" name="Shape 2113"/>
          <p:cNvSpPr/>
          <p:nvPr/>
        </p:nvSpPr>
        <p:spPr>
          <a:xfrm>
            <a:off x="7338434" y="3705335"/>
            <a:ext cx="65552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ab</a:t>
            </a:r>
          </a:p>
        </p:txBody>
      </p:sp>
      <p:sp>
        <p:nvSpPr>
          <p:cNvPr id="2114" name="Shape 2114"/>
          <p:cNvSpPr/>
          <p:nvPr/>
        </p:nvSpPr>
        <p:spPr>
          <a:xfrm>
            <a:off x="9429522" y="4792126"/>
            <a:ext cx="50165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v(t)</a:t>
            </a:r>
          </a:p>
        </p:txBody>
      </p:sp>
      <p:sp>
        <p:nvSpPr>
          <p:cNvPr id="2115" name="Shape 2115"/>
          <p:cNvSpPr/>
          <p:nvPr/>
        </p:nvSpPr>
        <p:spPr>
          <a:xfrm>
            <a:off x="9211060" y="510743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16" name="Shape 2116"/>
          <p:cNvSpPr/>
          <p:nvPr/>
        </p:nvSpPr>
        <p:spPr>
          <a:xfrm>
            <a:off x="7290520" y="5295033"/>
            <a:ext cx="1" cy="59285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19" name="Group 2119"/>
          <p:cNvGrpSpPr/>
          <p:nvPr/>
        </p:nvGrpSpPr>
        <p:grpSpPr>
          <a:xfrm>
            <a:off x="7837411" y="5668361"/>
            <a:ext cx="655524" cy="439840"/>
            <a:chOff x="0" y="0"/>
            <a:chExt cx="655522" cy="439838"/>
          </a:xfrm>
        </p:grpSpPr>
        <p:sp>
          <p:nvSpPr>
            <p:cNvPr id="2117" name="Shape 2117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18" name="Shape 2118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-p</a:t>
              </a:r>
            </a:p>
          </p:txBody>
        </p:sp>
      </p:grpSp>
      <p:sp>
        <p:nvSpPr>
          <p:cNvPr id="2120" name="Shape 2120"/>
          <p:cNvSpPr/>
          <p:nvPr/>
        </p:nvSpPr>
        <p:spPr>
          <a:xfrm>
            <a:off x="9268299" y="5176500"/>
            <a:ext cx="1" cy="715299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21" name="Shape 2121"/>
          <p:cNvSpPr/>
          <p:nvPr/>
        </p:nvSpPr>
        <p:spPr>
          <a:xfrm flipV="1">
            <a:off x="8377508" y="5888280"/>
            <a:ext cx="892947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22" name="Shape 2122"/>
          <p:cNvSpPr/>
          <p:nvPr/>
        </p:nvSpPr>
        <p:spPr>
          <a:xfrm flipV="1">
            <a:off x="7294131" y="5888280"/>
            <a:ext cx="65552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23" name="Shape 2123"/>
          <p:cNvSpPr/>
          <p:nvPr/>
        </p:nvSpPr>
        <p:spPr>
          <a:xfrm>
            <a:off x="4429628" y="4015018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oder</a:t>
            </a:r>
          </a:p>
        </p:txBody>
      </p:sp>
      <p:sp>
        <p:nvSpPr>
          <p:cNvPr id="2124" name="Shape 2124"/>
          <p:cNvSpPr/>
          <p:nvPr/>
        </p:nvSpPr>
        <p:spPr>
          <a:xfrm>
            <a:off x="7579409" y="5297940"/>
            <a:ext cx="1563325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Luftwiderstand</a:t>
            </a:r>
          </a:p>
        </p:txBody>
      </p:sp>
      <p:grpSp>
        <p:nvGrpSpPr>
          <p:cNvPr id="2127" name="Group 2127"/>
          <p:cNvGrpSpPr/>
          <p:nvPr/>
        </p:nvGrpSpPr>
        <p:grpSpPr>
          <a:xfrm>
            <a:off x="2057598" y="4215296"/>
            <a:ext cx="658765" cy="442014"/>
            <a:chOff x="0" y="0"/>
            <a:chExt cx="658764" cy="442013"/>
          </a:xfrm>
        </p:grpSpPr>
        <p:sp>
          <p:nvSpPr>
            <p:cNvPr id="2125" name="Shape 2125"/>
            <p:cNvSpPr/>
            <p:nvPr/>
          </p:nvSpPr>
          <p:spPr>
            <a:xfrm>
              <a:off x="49998" y="40554"/>
              <a:ext cx="558768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26" name="Shape 2126"/>
            <p:cNvSpPr/>
            <p:nvPr/>
          </p:nvSpPr>
          <p:spPr>
            <a:xfrm>
              <a:off x="0" y="0"/>
              <a:ext cx="658765" cy="44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-1/m</a:t>
              </a:r>
            </a:p>
          </p:txBody>
        </p:sp>
      </p:grpSp>
      <p:grpSp>
        <p:nvGrpSpPr>
          <p:cNvPr id="2130" name="Group 2130"/>
          <p:cNvGrpSpPr/>
          <p:nvPr/>
        </p:nvGrpSpPr>
        <p:grpSpPr>
          <a:xfrm>
            <a:off x="6946741" y="4233042"/>
            <a:ext cx="658766" cy="442014"/>
            <a:chOff x="0" y="0"/>
            <a:chExt cx="658764" cy="442013"/>
          </a:xfrm>
        </p:grpSpPr>
        <p:sp>
          <p:nvSpPr>
            <p:cNvPr id="2128" name="Shape 2128"/>
            <p:cNvSpPr/>
            <p:nvPr/>
          </p:nvSpPr>
          <p:spPr>
            <a:xfrm>
              <a:off x="49998" y="40554"/>
              <a:ext cx="558768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29" name="Shape 2129"/>
            <p:cNvSpPr/>
            <p:nvPr/>
          </p:nvSpPr>
          <p:spPr>
            <a:xfrm>
              <a:off x="0" y="0"/>
              <a:ext cx="658765" cy="44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-1/m</a:t>
              </a:r>
            </a:p>
          </p:txBody>
        </p:sp>
      </p:grpSp>
    </p:spTree>
  </p:cSld>
  <p:clrMapOvr>
    <a:masterClrMapping/>
  </p:clrMapOvr>
  <p:transition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Shape 2133"/>
          <p:cNvSpPr/>
          <p:nvPr/>
        </p:nvSpPr>
        <p:spPr>
          <a:xfrm>
            <a:off x="4212787" y="641069"/>
            <a:ext cx="3547856" cy="210394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34" name="Shape 2134"/>
          <p:cNvSpPr/>
          <p:nvPr/>
        </p:nvSpPr>
        <p:spPr>
          <a:xfrm flipV="1">
            <a:off x="3051744" y="1728598"/>
            <a:ext cx="137931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37" name="Group 2137"/>
          <p:cNvGrpSpPr/>
          <p:nvPr/>
        </p:nvGrpSpPr>
        <p:grpSpPr>
          <a:xfrm>
            <a:off x="4306744" y="1498519"/>
            <a:ext cx="655524" cy="439840"/>
            <a:chOff x="0" y="0"/>
            <a:chExt cx="655522" cy="439838"/>
          </a:xfrm>
        </p:grpSpPr>
        <p:sp>
          <p:nvSpPr>
            <p:cNvPr id="2135" name="Shape 2135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36" name="Shape 2136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1/m</a:t>
              </a:r>
            </a:p>
          </p:txBody>
        </p:sp>
      </p:grpSp>
      <p:grpSp>
        <p:nvGrpSpPr>
          <p:cNvPr id="2140" name="Group 2140"/>
          <p:cNvGrpSpPr/>
          <p:nvPr/>
        </p:nvGrpSpPr>
        <p:grpSpPr>
          <a:xfrm>
            <a:off x="5414931" y="1538477"/>
            <a:ext cx="372038" cy="359924"/>
            <a:chOff x="0" y="0"/>
            <a:chExt cx="372037" cy="359923"/>
          </a:xfrm>
        </p:grpSpPr>
        <p:sp>
          <p:nvSpPr>
            <p:cNvPr id="2138" name="Shape 213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39" name="Shape 213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141" name="Shape 2141"/>
          <p:cNvSpPr/>
          <p:nvPr/>
        </p:nvSpPr>
        <p:spPr>
          <a:xfrm>
            <a:off x="5778618" y="1252410"/>
            <a:ext cx="109857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a(t) = v’(t)</a:t>
            </a:r>
          </a:p>
        </p:txBody>
      </p:sp>
      <p:sp>
        <p:nvSpPr>
          <p:cNvPr id="2142" name="Shape 2142"/>
          <p:cNvSpPr/>
          <p:nvPr/>
        </p:nvSpPr>
        <p:spPr>
          <a:xfrm>
            <a:off x="6202933" y="600807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143" name="Shape 2143"/>
          <p:cNvSpPr/>
          <p:nvPr/>
        </p:nvSpPr>
        <p:spPr>
          <a:xfrm>
            <a:off x="3164580" y="1418791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144" name="Shape 2144"/>
          <p:cNvSpPr/>
          <p:nvPr/>
        </p:nvSpPr>
        <p:spPr>
          <a:xfrm flipV="1">
            <a:off x="4849720" y="1718439"/>
            <a:ext cx="6206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45" name="Shape 2145"/>
          <p:cNvSpPr/>
          <p:nvPr/>
        </p:nvSpPr>
        <p:spPr>
          <a:xfrm flipV="1">
            <a:off x="5755653" y="1718439"/>
            <a:ext cx="116953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48" name="Group 2148"/>
          <p:cNvGrpSpPr/>
          <p:nvPr/>
        </p:nvGrpSpPr>
        <p:grpSpPr>
          <a:xfrm>
            <a:off x="6925188" y="1456320"/>
            <a:ext cx="429709" cy="498838"/>
            <a:chOff x="0" y="0"/>
            <a:chExt cx="429707" cy="498837"/>
          </a:xfrm>
        </p:grpSpPr>
        <p:sp>
          <p:nvSpPr>
            <p:cNvPr id="2146" name="Shape 2146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149" name="Shape 2149"/>
          <p:cNvSpPr/>
          <p:nvPr/>
        </p:nvSpPr>
        <p:spPr>
          <a:xfrm flipV="1">
            <a:off x="7332457" y="1725770"/>
            <a:ext cx="76196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50" name="Shape 2150"/>
          <p:cNvSpPr/>
          <p:nvPr/>
        </p:nvSpPr>
        <p:spPr>
          <a:xfrm>
            <a:off x="5605720" y="1188004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51" name="Shape 2151"/>
          <p:cNvSpPr/>
          <p:nvPr/>
        </p:nvSpPr>
        <p:spPr>
          <a:xfrm>
            <a:off x="5605720" y="434471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52" name="Shape 2152"/>
          <p:cNvSpPr/>
          <p:nvPr/>
        </p:nvSpPr>
        <p:spPr>
          <a:xfrm>
            <a:off x="5662034" y="276335"/>
            <a:ext cx="65552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ab</a:t>
            </a:r>
          </a:p>
        </p:txBody>
      </p:sp>
      <p:sp>
        <p:nvSpPr>
          <p:cNvPr id="2153" name="Shape 2153"/>
          <p:cNvSpPr/>
          <p:nvPr/>
        </p:nvSpPr>
        <p:spPr>
          <a:xfrm>
            <a:off x="7753122" y="1363126"/>
            <a:ext cx="50165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v(t)</a:t>
            </a:r>
          </a:p>
        </p:txBody>
      </p:sp>
      <p:sp>
        <p:nvSpPr>
          <p:cNvPr id="2154" name="Shape 2154"/>
          <p:cNvSpPr/>
          <p:nvPr/>
        </p:nvSpPr>
        <p:spPr>
          <a:xfrm>
            <a:off x="7534660" y="167843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55" name="Shape 2155"/>
          <p:cNvSpPr/>
          <p:nvPr/>
        </p:nvSpPr>
        <p:spPr>
          <a:xfrm>
            <a:off x="5614120" y="1866033"/>
            <a:ext cx="1" cy="59285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58" name="Group 2158"/>
          <p:cNvGrpSpPr/>
          <p:nvPr/>
        </p:nvGrpSpPr>
        <p:grpSpPr>
          <a:xfrm>
            <a:off x="6161011" y="2239361"/>
            <a:ext cx="655524" cy="439840"/>
            <a:chOff x="0" y="0"/>
            <a:chExt cx="655522" cy="439838"/>
          </a:xfrm>
        </p:grpSpPr>
        <p:sp>
          <p:nvSpPr>
            <p:cNvPr id="2156" name="Shape 2156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-p</a:t>
              </a:r>
            </a:p>
          </p:txBody>
        </p:sp>
      </p:grpSp>
      <p:sp>
        <p:nvSpPr>
          <p:cNvPr id="2159" name="Shape 2159"/>
          <p:cNvSpPr/>
          <p:nvPr/>
        </p:nvSpPr>
        <p:spPr>
          <a:xfrm>
            <a:off x="7591899" y="1747500"/>
            <a:ext cx="1" cy="140451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0" name="Shape 2160"/>
          <p:cNvSpPr/>
          <p:nvPr/>
        </p:nvSpPr>
        <p:spPr>
          <a:xfrm flipV="1">
            <a:off x="6701108" y="2459280"/>
            <a:ext cx="892947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1" name="Shape 2161"/>
          <p:cNvSpPr/>
          <p:nvPr/>
        </p:nvSpPr>
        <p:spPr>
          <a:xfrm flipV="1">
            <a:off x="5617731" y="2459280"/>
            <a:ext cx="65552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2" name="Shape 2162"/>
          <p:cNvSpPr/>
          <p:nvPr/>
        </p:nvSpPr>
        <p:spPr>
          <a:xfrm>
            <a:off x="1285224" y="1526070"/>
            <a:ext cx="116953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F(t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2163" name="Shape 2163"/>
          <p:cNvSpPr/>
          <p:nvPr/>
        </p:nvSpPr>
        <p:spPr>
          <a:xfrm flipH="1">
            <a:off x="5647164" y="3160419"/>
            <a:ext cx="194793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66" name="Group 2166"/>
          <p:cNvGrpSpPr/>
          <p:nvPr/>
        </p:nvGrpSpPr>
        <p:grpSpPr>
          <a:xfrm>
            <a:off x="5013169" y="2913628"/>
            <a:ext cx="642824" cy="439840"/>
            <a:chOff x="0" y="0"/>
            <a:chExt cx="642822" cy="439838"/>
          </a:xfrm>
        </p:grpSpPr>
        <p:sp>
          <p:nvSpPr>
            <p:cNvPr id="2164" name="Shape 2164"/>
            <p:cNvSpPr/>
            <p:nvPr/>
          </p:nvSpPr>
          <p:spPr>
            <a:xfrm>
              <a:off x="0" y="62345"/>
              <a:ext cx="642823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65" name="Shape 2165"/>
            <p:cNvSpPr/>
            <p:nvPr/>
          </p:nvSpPr>
          <p:spPr>
            <a:xfrm>
              <a:off x="14118" y="0"/>
              <a:ext cx="60649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R</a:t>
              </a:r>
            </a:p>
          </p:txBody>
        </p:sp>
      </p:grpSp>
      <p:sp>
        <p:nvSpPr>
          <p:cNvPr id="2167" name="Shape 2167"/>
          <p:cNvSpPr/>
          <p:nvPr/>
        </p:nvSpPr>
        <p:spPr>
          <a:xfrm flipH="1" flipV="1">
            <a:off x="2950410" y="1819180"/>
            <a:ext cx="3286" cy="134541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8" name="Shape 2168"/>
          <p:cNvSpPr/>
          <p:nvPr/>
        </p:nvSpPr>
        <p:spPr>
          <a:xfrm flipH="1">
            <a:off x="2957172" y="3162334"/>
            <a:ext cx="1169535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69" name="Shape 2169"/>
          <p:cNvSpPr/>
          <p:nvPr/>
        </p:nvSpPr>
        <p:spPr>
          <a:xfrm>
            <a:off x="2829738" y="1585448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70" name="Shape 2170"/>
          <p:cNvSpPr/>
          <p:nvPr/>
        </p:nvSpPr>
        <p:spPr>
          <a:xfrm flipV="1">
            <a:off x="2452507" y="1709893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1" name="Shape 2171"/>
          <p:cNvSpPr/>
          <p:nvPr/>
        </p:nvSpPr>
        <p:spPr>
          <a:xfrm>
            <a:off x="2957172" y="2794281"/>
            <a:ext cx="76401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172" name="Shape 2172"/>
          <p:cNvSpPr/>
          <p:nvPr/>
        </p:nvSpPr>
        <p:spPr>
          <a:xfrm>
            <a:off x="2899323" y="1800574"/>
            <a:ext cx="37203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173" name="Shape 2173"/>
          <p:cNvSpPr/>
          <p:nvPr/>
        </p:nvSpPr>
        <p:spPr>
          <a:xfrm flipH="1">
            <a:off x="4514056" y="3160419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4" name="Shape 2174"/>
          <p:cNvSpPr/>
          <p:nvPr/>
        </p:nvSpPr>
        <p:spPr>
          <a:xfrm flipH="1" flipV="1">
            <a:off x="4093306" y="2922232"/>
            <a:ext cx="493480" cy="23055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5" name="Shape 2175"/>
          <p:cNvSpPr/>
          <p:nvPr/>
        </p:nvSpPr>
        <p:spPr>
          <a:xfrm>
            <a:off x="4521316" y="3113655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76" name="Shape 2176"/>
          <p:cNvSpPr/>
          <p:nvPr/>
        </p:nvSpPr>
        <p:spPr>
          <a:xfrm flipH="1" flipV="1">
            <a:off x="4315307" y="3040766"/>
            <a:ext cx="1" cy="601024"/>
          </a:xfrm>
          <a:prstGeom prst="line">
            <a:avLst/>
          </a:prstGeom>
          <a:ln w="12700">
            <a:solidFill>
              <a:srgbClr val="515151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7" name="Shape 2177"/>
          <p:cNvSpPr/>
          <p:nvPr/>
        </p:nvSpPr>
        <p:spPr>
          <a:xfrm flipH="1" flipV="1">
            <a:off x="4367175" y="3040766"/>
            <a:ext cx="1" cy="601024"/>
          </a:xfrm>
          <a:prstGeom prst="line">
            <a:avLst/>
          </a:prstGeom>
          <a:ln w="12700">
            <a:solidFill>
              <a:srgbClr val="515151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8" name="Shape 2178"/>
          <p:cNvSpPr/>
          <p:nvPr/>
        </p:nvSpPr>
        <p:spPr>
          <a:xfrm>
            <a:off x="3406627" y="3408614"/>
            <a:ext cx="1931011" cy="4398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t</a:t>
            </a:r>
            <a:r>
              <a:rPr baseline="-5999"/>
              <a:t>0</a:t>
            </a:r>
            <a:r>
              <a:t>: Tempomat ein</a:t>
            </a:r>
          </a:p>
        </p:txBody>
      </p:sp>
      <p:sp>
        <p:nvSpPr>
          <p:cNvPr id="2179" name="Shape 2179"/>
          <p:cNvSpPr/>
          <p:nvPr/>
        </p:nvSpPr>
        <p:spPr>
          <a:xfrm>
            <a:off x="5937129" y="1888943"/>
            <a:ext cx="156332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Luftwiderstand</a:t>
            </a:r>
          </a:p>
        </p:txBody>
      </p:sp>
      <p:grpSp>
        <p:nvGrpSpPr>
          <p:cNvPr id="2182" name="Group 2182"/>
          <p:cNvGrpSpPr/>
          <p:nvPr/>
        </p:nvGrpSpPr>
        <p:grpSpPr>
          <a:xfrm>
            <a:off x="5271567" y="782238"/>
            <a:ext cx="658766" cy="442014"/>
            <a:chOff x="0" y="0"/>
            <a:chExt cx="658764" cy="442013"/>
          </a:xfrm>
        </p:grpSpPr>
        <p:sp>
          <p:nvSpPr>
            <p:cNvPr id="2180" name="Shape 2180"/>
            <p:cNvSpPr/>
            <p:nvPr/>
          </p:nvSpPr>
          <p:spPr>
            <a:xfrm>
              <a:off x="49998" y="40554"/>
              <a:ext cx="558768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81" name="Shape 2181"/>
            <p:cNvSpPr/>
            <p:nvPr/>
          </p:nvSpPr>
          <p:spPr>
            <a:xfrm>
              <a:off x="0" y="0"/>
              <a:ext cx="658765" cy="44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-1/m</a:t>
              </a:r>
            </a:p>
          </p:txBody>
        </p:sp>
      </p:grpSp>
    </p:spTree>
  </p:cSld>
  <p:clrMapOvr>
    <a:masterClrMapping/>
  </p:clrMapOvr>
  <p:transition spd="med" advClick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4" name="Shape 2184"/>
          <p:cNvSpPr/>
          <p:nvPr/>
        </p:nvSpPr>
        <p:spPr>
          <a:xfrm>
            <a:off x="4132610" y="1244599"/>
            <a:ext cx="4324059" cy="2259380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85" name="Shape 2185"/>
          <p:cNvSpPr/>
          <p:nvPr/>
        </p:nvSpPr>
        <p:spPr>
          <a:xfrm>
            <a:off x="6692941" y="1374056"/>
            <a:ext cx="1381796" cy="1358312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86" name="Shape 2186"/>
          <p:cNvSpPr/>
          <p:nvPr/>
        </p:nvSpPr>
        <p:spPr>
          <a:xfrm>
            <a:off x="9386321" y="1922608"/>
            <a:ext cx="50165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2187" name="Shape 2187"/>
          <p:cNvSpPr/>
          <p:nvPr/>
        </p:nvSpPr>
        <p:spPr>
          <a:xfrm>
            <a:off x="4729324" y="2231125"/>
            <a:ext cx="2143671" cy="581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innerer Regler</a:t>
            </a:r>
          </a:p>
        </p:txBody>
      </p:sp>
      <p:sp>
        <p:nvSpPr>
          <p:cNvPr id="2188" name="Shape 2188"/>
          <p:cNvSpPr/>
          <p:nvPr/>
        </p:nvSpPr>
        <p:spPr>
          <a:xfrm>
            <a:off x="2465170" y="2334694"/>
            <a:ext cx="1098931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äußerer Regler</a:t>
            </a:r>
          </a:p>
        </p:txBody>
      </p:sp>
      <p:sp>
        <p:nvSpPr>
          <p:cNvPr id="2189" name="Shape 2189"/>
          <p:cNvSpPr/>
          <p:nvPr/>
        </p:nvSpPr>
        <p:spPr>
          <a:xfrm>
            <a:off x="1920681" y="2002237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90" name="Shape 2190"/>
          <p:cNvSpPr/>
          <p:nvPr/>
        </p:nvSpPr>
        <p:spPr>
          <a:xfrm>
            <a:off x="2132086" y="2128297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191" name="Shape 2191"/>
          <p:cNvSpPr/>
          <p:nvPr/>
        </p:nvSpPr>
        <p:spPr>
          <a:xfrm flipV="1">
            <a:off x="1413761" y="2114638"/>
            <a:ext cx="49241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2" name="Shape 2192"/>
          <p:cNvSpPr/>
          <p:nvPr/>
        </p:nvSpPr>
        <p:spPr>
          <a:xfrm flipV="1">
            <a:off x="2169222" y="2114638"/>
            <a:ext cx="40629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3" name="Shape 2193"/>
          <p:cNvSpPr/>
          <p:nvPr/>
        </p:nvSpPr>
        <p:spPr>
          <a:xfrm flipH="1" flipV="1">
            <a:off x="2051008" y="2244826"/>
            <a:ext cx="1" cy="165860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4" name="Shape 2194"/>
          <p:cNvSpPr/>
          <p:nvPr/>
        </p:nvSpPr>
        <p:spPr>
          <a:xfrm>
            <a:off x="2068121" y="1741641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λ’</a:t>
            </a:r>
          </a:p>
        </p:txBody>
      </p:sp>
      <p:sp>
        <p:nvSpPr>
          <p:cNvPr id="2195" name="Shape 2195"/>
          <p:cNvSpPr/>
          <p:nvPr/>
        </p:nvSpPr>
        <p:spPr>
          <a:xfrm>
            <a:off x="2601742" y="1758015"/>
            <a:ext cx="828951" cy="63896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96" name="Shape 2196"/>
          <p:cNvSpPr/>
          <p:nvPr/>
        </p:nvSpPr>
        <p:spPr>
          <a:xfrm>
            <a:off x="888941" y="1934969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2197" name="Shape 2197"/>
          <p:cNvSpPr/>
          <p:nvPr/>
        </p:nvSpPr>
        <p:spPr>
          <a:xfrm>
            <a:off x="3427230" y="1749302"/>
            <a:ext cx="76401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</a:t>
            </a:r>
          </a:p>
        </p:txBody>
      </p:sp>
      <p:sp>
        <p:nvSpPr>
          <p:cNvPr id="2198" name="Shape 2198"/>
          <p:cNvSpPr/>
          <p:nvPr/>
        </p:nvSpPr>
        <p:spPr>
          <a:xfrm flipH="1">
            <a:off x="2045050" y="3884183"/>
            <a:ext cx="6704362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9" name="Shape 2199"/>
          <p:cNvSpPr/>
          <p:nvPr/>
        </p:nvSpPr>
        <p:spPr>
          <a:xfrm flipH="1" flipV="1">
            <a:off x="8742022" y="2090012"/>
            <a:ext cx="1" cy="1786783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0" name="Shape 2200"/>
          <p:cNvSpPr/>
          <p:nvPr/>
        </p:nvSpPr>
        <p:spPr>
          <a:xfrm>
            <a:off x="8693400" y="201707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01" name="Shape 2201"/>
          <p:cNvSpPr/>
          <p:nvPr/>
        </p:nvSpPr>
        <p:spPr>
          <a:xfrm>
            <a:off x="6772034" y="1269554"/>
            <a:ext cx="1289440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202" name="Shape 2202"/>
          <p:cNvSpPr/>
          <p:nvPr/>
        </p:nvSpPr>
        <p:spPr>
          <a:xfrm flipV="1">
            <a:off x="7841001" y="2082136"/>
            <a:ext cx="1561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3" name="Shape 2203"/>
          <p:cNvSpPr/>
          <p:nvPr/>
        </p:nvSpPr>
        <p:spPr>
          <a:xfrm flipV="1">
            <a:off x="6313744" y="2084156"/>
            <a:ext cx="68868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4" name="Shape 2204"/>
          <p:cNvSpPr/>
          <p:nvPr/>
        </p:nvSpPr>
        <p:spPr>
          <a:xfrm>
            <a:off x="4886075" y="1741641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</a:t>
            </a:r>
          </a:p>
        </p:txBody>
      </p:sp>
      <p:sp>
        <p:nvSpPr>
          <p:cNvPr id="2205" name="Shape 2205"/>
          <p:cNvSpPr/>
          <p:nvPr/>
        </p:nvSpPr>
        <p:spPr>
          <a:xfrm>
            <a:off x="4482615" y="197783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06" name="Shape 2206"/>
          <p:cNvSpPr/>
          <p:nvPr/>
        </p:nvSpPr>
        <p:spPr>
          <a:xfrm>
            <a:off x="4729324" y="2077497"/>
            <a:ext cx="207486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-</a:t>
            </a:r>
          </a:p>
        </p:txBody>
      </p:sp>
      <p:sp>
        <p:nvSpPr>
          <p:cNvPr id="2207" name="Shape 2207"/>
          <p:cNvSpPr/>
          <p:nvPr/>
        </p:nvSpPr>
        <p:spPr>
          <a:xfrm flipV="1">
            <a:off x="3428459" y="2102277"/>
            <a:ext cx="1044316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8" name="Shape 2208"/>
          <p:cNvSpPr/>
          <p:nvPr/>
        </p:nvSpPr>
        <p:spPr>
          <a:xfrm flipH="1" flipV="1">
            <a:off x="8194374" y="2072393"/>
            <a:ext cx="1" cy="86040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9" name="Shape 2209"/>
          <p:cNvSpPr/>
          <p:nvPr/>
        </p:nvSpPr>
        <p:spPr>
          <a:xfrm flipH="1" flipV="1">
            <a:off x="4612004" y="2214381"/>
            <a:ext cx="1" cy="714738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10" name="Shape 2210"/>
          <p:cNvSpPr/>
          <p:nvPr/>
        </p:nvSpPr>
        <p:spPr>
          <a:xfrm>
            <a:off x="8142066" y="203005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11" name="Shape 2211"/>
          <p:cNvSpPr/>
          <p:nvPr/>
        </p:nvSpPr>
        <p:spPr>
          <a:xfrm flipH="1">
            <a:off x="4626828" y="2921412"/>
            <a:ext cx="3565537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12" name="Shape 2212"/>
          <p:cNvSpPr/>
          <p:nvPr/>
        </p:nvSpPr>
        <p:spPr>
          <a:xfrm>
            <a:off x="6226488" y="1741641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2213" name="Shape 2213"/>
          <p:cNvSpPr/>
          <p:nvPr/>
        </p:nvSpPr>
        <p:spPr>
          <a:xfrm>
            <a:off x="5481519" y="1733730"/>
            <a:ext cx="828951" cy="63896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14" name="Shape 2214"/>
          <p:cNvSpPr/>
          <p:nvPr/>
        </p:nvSpPr>
        <p:spPr>
          <a:xfrm>
            <a:off x="6989913" y="1733265"/>
            <a:ext cx="828951" cy="63896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15" name="Shape 2215"/>
          <p:cNvSpPr/>
          <p:nvPr/>
        </p:nvSpPr>
        <p:spPr>
          <a:xfrm>
            <a:off x="6975589" y="1832828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  <a:r>
              <a:rPr sz="2400"/>
              <a:t>(s)</a:t>
            </a:r>
          </a:p>
        </p:txBody>
      </p:sp>
      <p:sp>
        <p:nvSpPr>
          <p:cNvPr id="2216" name="Shape 2216"/>
          <p:cNvSpPr/>
          <p:nvPr/>
        </p:nvSpPr>
        <p:spPr>
          <a:xfrm>
            <a:off x="5458003" y="1833292"/>
            <a:ext cx="87598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Ri</a:t>
            </a:r>
            <a:r>
              <a:rPr sz="2400"/>
              <a:t>(s)</a:t>
            </a:r>
          </a:p>
        </p:txBody>
      </p:sp>
      <p:sp>
        <p:nvSpPr>
          <p:cNvPr id="2217" name="Shape 2217"/>
          <p:cNvSpPr/>
          <p:nvPr/>
        </p:nvSpPr>
        <p:spPr>
          <a:xfrm>
            <a:off x="2555754" y="1857578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Ra</a:t>
            </a:r>
            <a:r>
              <a:rPr sz="2400"/>
              <a:t>(s)</a:t>
            </a:r>
          </a:p>
        </p:txBody>
      </p:sp>
      <p:sp>
        <p:nvSpPr>
          <p:cNvPr id="2218" name="Shape 2218"/>
          <p:cNvSpPr/>
          <p:nvPr/>
        </p:nvSpPr>
        <p:spPr>
          <a:xfrm flipV="1">
            <a:off x="4788702" y="2077497"/>
            <a:ext cx="6886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19" name="Shape 2219"/>
          <p:cNvSpPr/>
          <p:nvPr/>
        </p:nvSpPr>
        <p:spPr>
          <a:xfrm>
            <a:off x="6312003" y="2911423"/>
            <a:ext cx="2143671" cy="581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innerer Regelkreis</a:t>
            </a:r>
          </a:p>
        </p:txBody>
      </p:sp>
      <p:sp>
        <p:nvSpPr>
          <p:cNvPr id="2220" name="Shape 2220"/>
          <p:cNvSpPr/>
          <p:nvPr/>
        </p:nvSpPr>
        <p:spPr>
          <a:xfrm>
            <a:off x="5587359" y="3880087"/>
            <a:ext cx="2143671" cy="581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äußerer Regelkreis</a:t>
            </a:r>
          </a:p>
        </p:txBody>
      </p:sp>
    </p:spTree>
  </p:cSld>
  <p:clrMapOvr>
    <a:masterClrMapping/>
  </p:clrMapOvr>
  <p:transition spd="med" advClick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" name="Shape 2222"/>
          <p:cNvSpPr/>
          <p:nvPr/>
        </p:nvSpPr>
        <p:spPr>
          <a:xfrm>
            <a:off x="3500551" y="862874"/>
            <a:ext cx="5368885" cy="3353627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23" name="Shape 2223"/>
          <p:cNvSpPr/>
          <p:nvPr/>
        </p:nvSpPr>
        <p:spPr>
          <a:xfrm>
            <a:off x="5144120" y="1022069"/>
            <a:ext cx="3547857" cy="210394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24" name="Shape 2224"/>
          <p:cNvSpPr/>
          <p:nvPr/>
        </p:nvSpPr>
        <p:spPr>
          <a:xfrm flipV="1">
            <a:off x="3983077" y="2109598"/>
            <a:ext cx="137931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27" name="Group 2227"/>
          <p:cNvGrpSpPr/>
          <p:nvPr/>
        </p:nvGrpSpPr>
        <p:grpSpPr>
          <a:xfrm>
            <a:off x="5238077" y="1879519"/>
            <a:ext cx="655524" cy="439840"/>
            <a:chOff x="0" y="0"/>
            <a:chExt cx="655522" cy="439838"/>
          </a:xfrm>
        </p:grpSpPr>
        <p:sp>
          <p:nvSpPr>
            <p:cNvPr id="2225" name="Shape 2225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26" name="Shape 2226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1/m</a:t>
              </a:r>
            </a:p>
          </p:txBody>
        </p:sp>
      </p:grpSp>
      <p:grpSp>
        <p:nvGrpSpPr>
          <p:cNvPr id="2230" name="Group 2230"/>
          <p:cNvGrpSpPr/>
          <p:nvPr/>
        </p:nvGrpSpPr>
        <p:grpSpPr>
          <a:xfrm>
            <a:off x="6346264" y="1919477"/>
            <a:ext cx="372039" cy="359924"/>
            <a:chOff x="0" y="0"/>
            <a:chExt cx="372037" cy="359923"/>
          </a:xfrm>
        </p:grpSpPr>
        <p:sp>
          <p:nvSpPr>
            <p:cNvPr id="2228" name="Shape 222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229" name="Shape 222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231" name="Shape 2231"/>
          <p:cNvSpPr/>
          <p:nvPr/>
        </p:nvSpPr>
        <p:spPr>
          <a:xfrm>
            <a:off x="6709951" y="1633410"/>
            <a:ext cx="109857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a(t) = v’(t)</a:t>
            </a:r>
          </a:p>
        </p:txBody>
      </p:sp>
      <p:sp>
        <p:nvSpPr>
          <p:cNvPr id="2232" name="Shape 2232"/>
          <p:cNvSpPr/>
          <p:nvPr/>
        </p:nvSpPr>
        <p:spPr>
          <a:xfrm>
            <a:off x="7134266" y="981807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233" name="Shape 2233"/>
          <p:cNvSpPr/>
          <p:nvPr/>
        </p:nvSpPr>
        <p:spPr>
          <a:xfrm>
            <a:off x="4095913" y="1799791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234" name="Shape 2234"/>
          <p:cNvSpPr/>
          <p:nvPr/>
        </p:nvSpPr>
        <p:spPr>
          <a:xfrm flipV="1">
            <a:off x="5781053" y="2099439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37" name="Group 2237"/>
          <p:cNvGrpSpPr/>
          <p:nvPr/>
        </p:nvGrpSpPr>
        <p:grpSpPr>
          <a:xfrm>
            <a:off x="6209291" y="1183474"/>
            <a:ext cx="655524" cy="439839"/>
            <a:chOff x="0" y="0"/>
            <a:chExt cx="655522" cy="439838"/>
          </a:xfrm>
        </p:grpSpPr>
        <p:sp>
          <p:nvSpPr>
            <p:cNvPr id="2235" name="Shape 2235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36" name="Shape 2236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1/m</a:t>
              </a:r>
            </a:p>
          </p:txBody>
        </p:sp>
      </p:grpSp>
      <p:sp>
        <p:nvSpPr>
          <p:cNvPr id="2238" name="Shape 2238"/>
          <p:cNvSpPr/>
          <p:nvPr/>
        </p:nvSpPr>
        <p:spPr>
          <a:xfrm flipV="1">
            <a:off x="6686986" y="2099439"/>
            <a:ext cx="116953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41" name="Group 2241"/>
          <p:cNvGrpSpPr/>
          <p:nvPr/>
        </p:nvGrpSpPr>
        <p:grpSpPr>
          <a:xfrm>
            <a:off x="7856521" y="1837320"/>
            <a:ext cx="429709" cy="498838"/>
            <a:chOff x="0" y="0"/>
            <a:chExt cx="429707" cy="498837"/>
          </a:xfrm>
        </p:grpSpPr>
        <p:sp>
          <p:nvSpPr>
            <p:cNvPr id="2239" name="Shape 2239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40" name="Shape 2240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242" name="Shape 2242"/>
          <p:cNvSpPr/>
          <p:nvPr/>
        </p:nvSpPr>
        <p:spPr>
          <a:xfrm flipV="1">
            <a:off x="8263790" y="2106770"/>
            <a:ext cx="169622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43" name="Shape 2243"/>
          <p:cNvSpPr/>
          <p:nvPr/>
        </p:nvSpPr>
        <p:spPr>
          <a:xfrm>
            <a:off x="6537053" y="1569004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44" name="Shape 2244"/>
          <p:cNvSpPr/>
          <p:nvPr/>
        </p:nvSpPr>
        <p:spPr>
          <a:xfrm>
            <a:off x="6537053" y="629900"/>
            <a:ext cx="1" cy="59197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45" name="Shape 2245"/>
          <p:cNvSpPr/>
          <p:nvPr/>
        </p:nvSpPr>
        <p:spPr>
          <a:xfrm>
            <a:off x="6547299" y="577209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ab</a:t>
            </a:r>
          </a:p>
        </p:txBody>
      </p:sp>
      <p:sp>
        <p:nvSpPr>
          <p:cNvPr id="2246" name="Shape 2246"/>
          <p:cNvSpPr/>
          <p:nvPr/>
        </p:nvSpPr>
        <p:spPr>
          <a:xfrm>
            <a:off x="9633401" y="1733142"/>
            <a:ext cx="50165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v(t)</a:t>
            </a:r>
          </a:p>
        </p:txBody>
      </p:sp>
      <p:sp>
        <p:nvSpPr>
          <p:cNvPr id="2247" name="Shape 2247"/>
          <p:cNvSpPr/>
          <p:nvPr/>
        </p:nvSpPr>
        <p:spPr>
          <a:xfrm>
            <a:off x="8465993" y="205943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48" name="Shape 2248"/>
          <p:cNvSpPr/>
          <p:nvPr/>
        </p:nvSpPr>
        <p:spPr>
          <a:xfrm>
            <a:off x="6545453" y="2247033"/>
            <a:ext cx="2" cy="59285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51" name="Group 2251"/>
          <p:cNvGrpSpPr/>
          <p:nvPr/>
        </p:nvGrpSpPr>
        <p:grpSpPr>
          <a:xfrm>
            <a:off x="7092344" y="2620361"/>
            <a:ext cx="655524" cy="439840"/>
            <a:chOff x="0" y="0"/>
            <a:chExt cx="655522" cy="439838"/>
          </a:xfrm>
        </p:grpSpPr>
        <p:sp>
          <p:nvSpPr>
            <p:cNvPr id="2249" name="Shape 2249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50" name="Shape 2250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-p</a:t>
              </a:r>
            </a:p>
          </p:txBody>
        </p:sp>
      </p:grpSp>
      <p:sp>
        <p:nvSpPr>
          <p:cNvPr id="2252" name="Shape 2252"/>
          <p:cNvSpPr/>
          <p:nvPr/>
        </p:nvSpPr>
        <p:spPr>
          <a:xfrm>
            <a:off x="8523232" y="2128500"/>
            <a:ext cx="1" cy="140451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3" name="Shape 2253"/>
          <p:cNvSpPr/>
          <p:nvPr/>
        </p:nvSpPr>
        <p:spPr>
          <a:xfrm flipV="1">
            <a:off x="7632441" y="2840280"/>
            <a:ext cx="892947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4" name="Shape 2254"/>
          <p:cNvSpPr/>
          <p:nvPr/>
        </p:nvSpPr>
        <p:spPr>
          <a:xfrm flipV="1">
            <a:off x="6549064" y="2840280"/>
            <a:ext cx="65552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5" name="Shape 2255"/>
          <p:cNvSpPr/>
          <p:nvPr/>
        </p:nvSpPr>
        <p:spPr>
          <a:xfrm flipH="1">
            <a:off x="6578498" y="3541420"/>
            <a:ext cx="194793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58" name="Group 2258"/>
          <p:cNvGrpSpPr/>
          <p:nvPr/>
        </p:nvGrpSpPr>
        <p:grpSpPr>
          <a:xfrm>
            <a:off x="5944503" y="3294628"/>
            <a:ext cx="642823" cy="439839"/>
            <a:chOff x="0" y="0"/>
            <a:chExt cx="642822" cy="439838"/>
          </a:xfrm>
        </p:grpSpPr>
        <p:sp>
          <p:nvSpPr>
            <p:cNvPr id="2256" name="Shape 2256"/>
            <p:cNvSpPr/>
            <p:nvPr/>
          </p:nvSpPr>
          <p:spPr>
            <a:xfrm>
              <a:off x="0" y="62345"/>
              <a:ext cx="642823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57" name="Shape 2257"/>
            <p:cNvSpPr/>
            <p:nvPr/>
          </p:nvSpPr>
          <p:spPr>
            <a:xfrm>
              <a:off x="14118" y="0"/>
              <a:ext cx="60649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R</a:t>
              </a:r>
            </a:p>
          </p:txBody>
        </p:sp>
      </p:grpSp>
      <p:sp>
        <p:nvSpPr>
          <p:cNvPr id="2259" name="Shape 2259"/>
          <p:cNvSpPr/>
          <p:nvPr/>
        </p:nvSpPr>
        <p:spPr>
          <a:xfrm flipH="1" flipV="1">
            <a:off x="3881743" y="2200180"/>
            <a:ext cx="3286" cy="134541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0" name="Shape 2260"/>
          <p:cNvSpPr/>
          <p:nvPr/>
        </p:nvSpPr>
        <p:spPr>
          <a:xfrm flipH="1">
            <a:off x="3888505" y="3543333"/>
            <a:ext cx="1169536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1" name="Shape 2261"/>
          <p:cNvSpPr/>
          <p:nvPr/>
        </p:nvSpPr>
        <p:spPr>
          <a:xfrm>
            <a:off x="3761072" y="1966448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62" name="Shape 2262"/>
          <p:cNvSpPr/>
          <p:nvPr/>
        </p:nvSpPr>
        <p:spPr>
          <a:xfrm flipV="1">
            <a:off x="2586343" y="2090893"/>
            <a:ext cx="116953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3" name="Shape 2263"/>
          <p:cNvSpPr/>
          <p:nvPr/>
        </p:nvSpPr>
        <p:spPr>
          <a:xfrm>
            <a:off x="3888505" y="3175281"/>
            <a:ext cx="76401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264" name="Shape 2264"/>
          <p:cNvSpPr/>
          <p:nvPr/>
        </p:nvSpPr>
        <p:spPr>
          <a:xfrm>
            <a:off x="3830656" y="2181574"/>
            <a:ext cx="37203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265" name="Shape 2265"/>
          <p:cNvSpPr/>
          <p:nvPr/>
        </p:nvSpPr>
        <p:spPr>
          <a:xfrm flipH="1">
            <a:off x="5445390" y="3541419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6" name="Shape 2266"/>
          <p:cNvSpPr/>
          <p:nvPr/>
        </p:nvSpPr>
        <p:spPr>
          <a:xfrm flipH="1" flipV="1">
            <a:off x="5024639" y="3303232"/>
            <a:ext cx="493480" cy="23055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7" name="Shape 2267"/>
          <p:cNvSpPr/>
          <p:nvPr/>
        </p:nvSpPr>
        <p:spPr>
          <a:xfrm>
            <a:off x="5452649" y="3494655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68" name="Shape 2268"/>
          <p:cNvSpPr/>
          <p:nvPr/>
        </p:nvSpPr>
        <p:spPr>
          <a:xfrm flipH="1" flipV="1">
            <a:off x="5246640" y="3421766"/>
            <a:ext cx="1" cy="601024"/>
          </a:xfrm>
          <a:prstGeom prst="line">
            <a:avLst/>
          </a:prstGeom>
          <a:ln w="12700">
            <a:solidFill>
              <a:srgbClr val="515151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69" name="Shape 2269"/>
          <p:cNvSpPr/>
          <p:nvPr/>
        </p:nvSpPr>
        <p:spPr>
          <a:xfrm flipH="1" flipV="1">
            <a:off x="5298509" y="3421766"/>
            <a:ext cx="1" cy="601024"/>
          </a:xfrm>
          <a:prstGeom prst="line">
            <a:avLst/>
          </a:prstGeom>
          <a:ln w="12700">
            <a:solidFill>
              <a:srgbClr val="515151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0" name="Shape 2270"/>
          <p:cNvSpPr/>
          <p:nvPr/>
        </p:nvSpPr>
        <p:spPr>
          <a:xfrm>
            <a:off x="4337960" y="3789614"/>
            <a:ext cx="1931012" cy="406401"/>
          </a:xfrm>
          <a:prstGeom prst="rect">
            <a:avLst/>
          </a:prstGeom>
          <a:solidFill>
            <a:srgbClr val="F1F3F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t</a:t>
            </a:r>
            <a:r>
              <a:rPr baseline="-5999"/>
              <a:t>0</a:t>
            </a:r>
            <a:r>
              <a:t>: Tempomat ein</a:t>
            </a:r>
          </a:p>
        </p:txBody>
      </p:sp>
      <p:sp>
        <p:nvSpPr>
          <p:cNvPr id="2271" name="Shape 2271"/>
          <p:cNvSpPr/>
          <p:nvPr/>
        </p:nvSpPr>
        <p:spPr>
          <a:xfrm>
            <a:off x="6667511" y="3704685"/>
            <a:ext cx="2143671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innerer Regelkreis</a:t>
            </a:r>
          </a:p>
        </p:txBody>
      </p:sp>
      <p:sp>
        <p:nvSpPr>
          <p:cNvPr id="2272" name="Shape 2272"/>
          <p:cNvSpPr/>
          <p:nvPr/>
        </p:nvSpPr>
        <p:spPr>
          <a:xfrm>
            <a:off x="1626680" y="2343160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I-Regler</a:t>
            </a:r>
          </a:p>
        </p:txBody>
      </p:sp>
      <p:sp>
        <p:nvSpPr>
          <p:cNvPr id="2273" name="Shape 2273"/>
          <p:cNvSpPr/>
          <p:nvPr/>
        </p:nvSpPr>
        <p:spPr>
          <a:xfrm>
            <a:off x="1114703" y="1951437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74" name="Shape 2274"/>
          <p:cNvSpPr/>
          <p:nvPr/>
        </p:nvSpPr>
        <p:spPr>
          <a:xfrm>
            <a:off x="1326108" y="2077497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275" name="Shape 2275"/>
          <p:cNvSpPr/>
          <p:nvPr/>
        </p:nvSpPr>
        <p:spPr>
          <a:xfrm flipV="1">
            <a:off x="633311" y="2071401"/>
            <a:ext cx="49241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6" name="Shape 2276"/>
          <p:cNvSpPr/>
          <p:nvPr/>
        </p:nvSpPr>
        <p:spPr>
          <a:xfrm flipV="1">
            <a:off x="1389735" y="2071401"/>
            <a:ext cx="37621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7" name="Shape 2277"/>
          <p:cNvSpPr/>
          <p:nvPr/>
        </p:nvSpPr>
        <p:spPr>
          <a:xfrm flipH="1" flipV="1">
            <a:off x="1245030" y="2194025"/>
            <a:ext cx="1" cy="2766283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8" name="Shape 2278"/>
          <p:cNvSpPr/>
          <p:nvPr/>
        </p:nvSpPr>
        <p:spPr>
          <a:xfrm>
            <a:off x="1262143" y="1690841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λ’</a:t>
            </a:r>
          </a:p>
        </p:txBody>
      </p:sp>
      <p:sp>
        <p:nvSpPr>
          <p:cNvPr id="2279" name="Shape 2279"/>
          <p:cNvSpPr/>
          <p:nvPr/>
        </p:nvSpPr>
        <p:spPr>
          <a:xfrm>
            <a:off x="1760242" y="1743279"/>
            <a:ext cx="828951" cy="63896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80" name="Shape 2280"/>
          <p:cNvSpPr/>
          <p:nvPr/>
        </p:nvSpPr>
        <p:spPr>
          <a:xfrm>
            <a:off x="606075" y="1694673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2281" name="Shape 2281"/>
          <p:cNvSpPr/>
          <p:nvPr/>
        </p:nvSpPr>
        <p:spPr>
          <a:xfrm>
            <a:off x="1827601" y="1842841"/>
            <a:ext cx="65552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-5999" sz="2400"/>
              <a:t>i</a:t>
            </a:r>
            <a:r>
              <a:rPr sz="2400"/>
              <a:t>/s</a:t>
            </a:r>
          </a:p>
        </p:txBody>
      </p:sp>
      <p:sp>
        <p:nvSpPr>
          <p:cNvPr id="2282" name="Shape 2282"/>
          <p:cNvSpPr/>
          <p:nvPr/>
        </p:nvSpPr>
        <p:spPr>
          <a:xfrm>
            <a:off x="2620352" y="1769162"/>
            <a:ext cx="76401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</a:t>
            </a:r>
          </a:p>
        </p:txBody>
      </p:sp>
      <p:sp>
        <p:nvSpPr>
          <p:cNvPr id="2283" name="Shape 2283"/>
          <p:cNvSpPr/>
          <p:nvPr/>
        </p:nvSpPr>
        <p:spPr>
          <a:xfrm flipH="1">
            <a:off x="1246465" y="4943395"/>
            <a:ext cx="7987651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84" name="Shape 2284"/>
          <p:cNvSpPr/>
          <p:nvPr/>
        </p:nvSpPr>
        <p:spPr>
          <a:xfrm flipH="1" flipV="1">
            <a:off x="9241893" y="2086619"/>
            <a:ext cx="1" cy="2862910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85" name="Shape 2285"/>
          <p:cNvSpPr/>
          <p:nvPr/>
        </p:nvSpPr>
        <p:spPr>
          <a:xfrm>
            <a:off x="9205971" y="205943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86" name="Shape 2286"/>
          <p:cNvSpPr/>
          <p:nvPr/>
        </p:nvSpPr>
        <p:spPr>
          <a:xfrm>
            <a:off x="6749929" y="2269943"/>
            <a:ext cx="156332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Luftwiderstand</a:t>
            </a:r>
          </a:p>
        </p:txBody>
      </p:sp>
      <p:sp>
        <p:nvSpPr>
          <p:cNvPr id="2287" name="Shape 2287"/>
          <p:cNvSpPr/>
          <p:nvPr/>
        </p:nvSpPr>
        <p:spPr>
          <a:xfrm>
            <a:off x="1517778" y="5653571"/>
            <a:ext cx="681946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B51A00"/>
                </a:solidFill>
              </a:rPr>
              <a:t>J = </a:t>
            </a:r>
          </a:p>
        </p:txBody>
      </p:sp>
      <p:sp>
        <p:nvSpPr>
          <p:cNvPr id="2288" name="Shape 2288"/>
          <p:cNvSpPr/>
          <p:nvPr/>
        </p:nvSpPr>
        <p:spPr>
          <a:xfrm>
            <a:off x="2156065" y="5551750"/>
            <a:ext cx="851823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(q + r k</a:t>
            </a:r>
            <a:r>
              <a:rPr baseline="31999"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baseline="-5999" sz="666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) x</a:t>
            </a:r>
            <a:r>
              <a:rPr baseline="-5999"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31999"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baseline="31999" sz="666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2289" name="Shape 2289"/>
          <p:cNvSpPr/>
          <p:nvPr/>
        </p:nvSpPr>
        <p:spPr>
          <a:xfrm>
            <a:off x="2199971" y="5790940"/>
            <a:ext cx="764011" cy="1"/>
          </a:xfrm>
          <a:prstGeom prst="line">
            <a:avLst/>
          </a:prstGeom>
          <a:ln w="635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90" name="Shape 2290"/>
          <p:cNvSpPr/>
          <p:nvPr/>
        </p:nvSpPr>
        <p:spPr>
          <a:xfrm>
            <a:off x="2195303" y="5764296"/>
            <a:ext cx="773347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9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2 (a - b k</a:t>
            </a:r>
            <a:r>
              <a:rPr baseline="-5999" sz="9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9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31999" sz="9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2291" name="Shape 2291"/>
          <p:cNvSpPr/>
          <p:nvPr/>
        </p:nvSpPr>
        <p:spPr>
          <a:xfrm>
            <a:off x="3843426" y="5605978"/>
            <a:ext cx="1" cy="359924"/>
          </a:xfrm>
          <a:prstGeom prst="line">
            <a:avLst/>
          </a:prstGeom>
          <a:ln w="635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92" name="Shape 2292"/>
          <p:cNvSpPr/>
          <p:nvPr/>
        </p:nvSpPr>
        <p:spPr>
          <a:xfrm>
            <a:off x="3853850" y="5802396"/>
            <a:ext cx="220217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B51A00"/>
                </a:solidFill>
              </a:rPr>
              <a:t>0 </a:t>
            </a:r>
          </a:p>
        </p:txBody>
      </p:sp>
      <p:sp>
        <p:nvSpPr>
          <p:cNvPr id="2293" name="Shape 2293"/>
          <p:cNvSpPr/>
          <p:nvPr/>
        </p:nvSpPr>
        <p:spPr>
          <a:xfrm>
            <a:off x="3835184" y="5468335"/>
            <a:ext cx="25754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>
                <a:solidFill>
                  <a:srgbClr val="C8250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C82506"/>
                </a:solidFill>
              </a:rPr>
              <a:t>∞</a:t>
            </a:r>
          </a:p>
        </p:txBody>
      </p:sp>
      <p:sp>
        <p:nvSpPr>
          <p:cNvPr id="2294" name="Shape 2294"/>
          <p:cNvSpPr/>
          <p:nvPr/>
        </p:nvSpPr>
        <p:spPr>
          <a:xfrm>
            <a:off x="2777238" y="5615250"/>
            <a:ext cx="1018513" cy="26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indent="359409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baseline="31999" sz="11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 2(a -  b k</a:t>
            </a:r>
            <a:r>
              <a:rPr baseline="31999" sz="7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baseline="31999" sz="11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rPr>
              <a:t>) t </a:t>
            </a:r>
          </a:p>
        </p:txBody>
      </p:sp>
      <p:sp>
        <p:nvSpPr>
          <p:cNvPr id="2295" name="Shape 2295"/>
          <p:cNvSpPr/>
          <p:nvPr/>
        </p:nvSpPr>
        <p:spPr>
          <a:xfrm>
            <a:off x="3084598" y="5663940"/>
            <a:ext cx="184932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000">
                <a:solidFill>
                  <a:srgbClr val="B51A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B51A00"/>
                </a:solidFill>
              </a:rPr>
              <a:t>e</a:t>
            </a:r>
          </a:p>
        </p:txBody>
      </p:sp>
    </p:spTree>
  </p:cSld>
  <p:clrMapOvr>
    <a:masterClrMapping/>
  </p:clrMapOvr>
  <p:transition spd="med" advClick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4" name="Group 2324"/>
          <p:cNvGrpSpPr/>
          <p:nvPr/>
        </p:nvGrpSpPr>
        <p:grpSpPr>
          <a:xfrm>
            <a:off x="198551" y="830335"/>
            <a:ext cx="6064783" cy="1362277"/>
            <a:chOff x="0" y="0"/>
            <a:chExt cx="6064781" cy="1362275"/>
          </a:xfrm>
        </p:grpSpPr>
        <p:grpSp>
          <p:nvGrpSpPr>
            <p:cNvPr id="2305" name="Group 2305"/>
            <p:cNvGrpSpPr/>
            <p:nvPr/>
          </p:nvGrpSpPr>
          <p:grpSpPr>
            <a:xfrm rot="21480000">
              <a:off x="216314" y="528564"/>
              <a:ext cx="1257305" cy="751965"/>
              <a:chOff x="0" y="0"/>
              <a:chExt cx="1257304" cy="751963"/>
            </a:xfrm>
          </p:grpSpPr>
          <p:sp>
            <p:nvSpPr>
              <p:cNvPr id="2297" name="Shape 2297"/>
              <p:cNvSpPr/>
              <p:nvPr/>
            </p:nvSpPr>
            <p:spPr>
              <a:xfrm flipH="1" rot="584529">
                <a:off x="165325" y="72537"/>
                <a:ext cx="900232" cy="5033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298" name="Shape 2298"/>
              <p:cNvSpPr/>
              <p:nvPr/>
            </p:nvSpPr>
            <p:spPr>
              <a:xfrm flipH="1" rot="6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2301" name="Group 2301"/>
              <p:cNvGrpSpPr/>
              <p:nvPr/>
            </p:nvGrpSpPr>
            <p:grpSpPr>
              <a:xfrm flipH="1">
                <a:off x="747319" y="342769"/>
                <a:ext cx="409196" cy="409195"/>
                <a:chOff x="0" y="0"/>
                <a:chExt cx="409195" cy="409194"/>
              </a:xfrm>
            </p:grpSpPr>
            <p:sp>
              <p:nvSpPr>
                <p:cNvPr id="2299" name="Shape 2299"/>
                <p:cNvSpPr/>
                <p:nvPr/>
              </p:nvSpPr>
              <p:spPr>
                <a:xfrm>
                  <a:off x="-1" y="0"/>
                  <a:ext cx="409197" cy="409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300" name="Shape 2300"/>
                <p:cNvSpPr/>
                <p:nvPr/>
              </p:nvSpPr>
              <p:spPr>
                <a:xfrm>
                  <a:off x="73655" y="69563"/>
                  <a:ext cx="261886" cy="2618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2304" name="Group 2304"/>
              <p:cNvGrpSpPr/>
              <p:nvPr/>
            </p:nvGrpSpPr>
            <p:grpSpPr>
              <a:xfrm flipH="1">
                <a:off x="76239" y="342769"/>
                <a:ext cx="409196" cy="409195"/>
                <a:chOff x="0" y="0"/>
                <a:chExt cx="409195" cy="409194"/>
              </a:xfrm>
            </p:grpSpPr>
            <p:sp>
              <p:nvSpPr>
                <p:cNvPr id="2302" name="Shape 2302"/>
                <p:cNvSpPr/>
                <p:nvPr/>
              </p:nvSpPr>
              <p:spPr>
                <a:xfrm>
                  <a:off x="-1" y="0"/>
                  <a:ext cx="409197" cy="409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303" name="Shape 2303"/>
                <p:cNvSpPr/>
                <p:nvPr/>
              </p:nvSpPr>
              <p:spPr>
                <a:xfrm>
                  <a:off x="73655" y="69563"/>
                  <a:ext cx="261886" cy="2618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2306" name="Shape 2306"/>
            <p:cNvSpPr/>
            <p:nvPr/>
          </p:nvSpPr>
          <p:spPr>
            <a:xfrm>
              <a:off x="1578969" y="901150"/>
              <a:ext cx="557280" cy="3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7" name="Shape 2307"/>
            <p:cNvSpPr/>
            <p:nvPr/>
          </p:nvSpPr>
          <p:spPr>
            <a:xfrm>
              <a:off x="1639201" y="589410"/>
              <a:ext cx="43677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v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  <p:grpSp>
          <p:nvGrpSpPr>
            <p:cNvPr id="2316" name="Group 2316"/>
            <p:cNvGrpSpPr/>
            <p:nvPr/>
          </p:nvGrpSpPr>
          <p:grpSpPr>
            <a:xfrm flipH="1" rot="60000">
              <a:off x="4170699" y="541264"/>
              <a:ext cx="1257305" cy="751965"/>
              <a:chOff x="0" y="0"/>
              <a:chExt cx="1257304" cy="751963"/>
            </a:xfrm>
          </p:grpSpPr>
          <p:sp>
            <p:nvSpPr>
              <p:cNvPr id="2308" name="Shape 2308"/>
              <p:cNvSpPr/>
              <p:nvPr/>
            </p:nvSpPr>
            <p:spPr>
              <a:xfrm rot="21015471">
                <a:off x="191747" y="72537"/>
                <a:ext cx="900232" cy="5033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309" name="Shape 2309"/>
              <p:cNvSpPr/>
              <p:nvPr/>
            </p:nvSpPr>
            <p:spPr>
              <a:xfrm rot="21540000">
                <a:off x="2582" y="314125"/>
                <a:ext cx="1252140" cy="306897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2312" name="Group 2312"/>
              <p:cNvGrpSpPr/>
              <p:nvPr/>
            </p:nvGrpSpPr>
            <p:grpSpPr>
              <a:xfrm>
                <a:off x="100789" y="342769"/>
                <a:ext cx="409196" cy="409196"/>
                <a:chOff x="0" y="0"/>
                <a:chExt cx="409195" cy="409194"/>
              </a:xfrm>
            </p:grpSpPr>
            <p:sp>
              <p:nvSpPr>
                <p:cNvPr id="2310" name="Shape 2310"/>
                <p:cNvSpPr/>
                <p:nvPr/>
              </p:nvSpPr>
              <p:spPr>
                <a:xfrm>
                  <a:off x="-1" y="0"/>
                  <a:ext cx="409197" cy="409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311" name="Shape 2311"/>
                <p:cNvSpPr/>
                <p:nvPr/>
              </p:nvSpPr>
              <p:spPr>
                <a:xfrm>
                  <a:off x="73655" y="69563"/>
                  <a:ext cx="261886" cy="2618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grpSp>
            <p:nvGrpSpPr>
              <p:cNvPr id="2315" name="Group 2315"/>
              <p:cNvGrpSpPr/>
              <p:nvPr/>
            </p:nvGrpSpPr>
            <p:grpSpPr>
              <a:xfrm>
                <a:off x="771869" y="342769"/>
                <a:ext cx="409196" cy="409196"/>
                <a:chOff x="0" y="0"/>
                <a:chExt cx="409195" cy="409194"/>
              </a:xfrm>
            </p:grpSpPr>
            <p:sp>
              <p:nvSpPr>
                <p:cNvPr id="2313" name="Shape 2313"/>
                <p:cNvSpPr/>
                <p:nvPr/>
              </p:nvSpPr>
              <p:spPr>
                <a:xfrm>
                  <a:off x="-1" y="0"/>
                  <a:ext cx="409197" cy="4091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2314" name="Shape 2314"/>
                <p:cNvSpPr/>
                <p:nvPr/>
              </p:nvSpPr>
              <p:spPr>
                <a:xfrm>
                  <a:off x="73655" y="69563"/>
                  <a:ext cx="261886" cy="2618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C0C0C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</p:grpSp>
        <p:sp>
          <p:nvSpPr>
            <p:cNvPr id="2317" name="Shape 2317"/>
            <p:cNvSpPr/>
            <p:nvPr/>
          </p:nvSpPr>
          <p:spPr>
            <a:xfrm>
              <a:off x="5507502" y="901150"/>
              <a:ext cx="557280" cy="3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18" name="Shape 2318"/>
            <p:cNvSpPr/>
            <p:nvPr/>
          </p:nvSpPr>
          <p:spPr>
            <a:xfrm>
              <a:off x="5567734" y="589410"/>
              <a:ext cx="436772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v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  <p:sp>
          <p:nvSpPr>
            <p:cNvPr id="2365" name="Shape 2365"/>
            <p:cNvSpPr/>
            <p:nvPr/>
          </p:nvSpPr>
          <p:spPr>
            <a:xfrm>
              <a:off x="0" y="1284119"/>
              <a:ext cx="6044506" cy="78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93" fill="norm" stroke="1" extrusionOk="0">
                  <a:moveTo>
                    <a:pt x="0" y="11736"/>
                  </a:moveTo>
                  <a:cubicBezTo>
                    <a:pt x="7555" y="-5307"/>
                    <a:pt x="14755" y="-3788"/>
                    <a:pt x="21600" y="16293"/>
                  </a:cubicBezTo>
                </a:path>
              </a:pathLst>
            </a:custGeom>
            <a:noFill/>
            <a:ln w="254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 lvl="0"/>
            </a:p>
          </p:txBody>
        </p:sp>
        <p:sp>
          <p:nvSpPr>
            <p:cNvPr id="2320" name="Shape 2320"/>
            <p:cNvSpPr/>
            <p:nvPr/>
          </p:nvSpPr>
          <p:spPr>
            <a:xfrm flipV="1">
              <a:off x="4160125" y="0"/>
              <a:ext cx="15817" cy="1076182"/>
            </a:xfrm>
            <a:prstGeom prst="line">
              <a:avLst/>
            </a:prstGeom>
            <a:noFill/>
            <a:ln w="12700" cap="flat">
              <a:solidFill>
                <a:srgbClr val="0365C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21" name="Shape 2321"/>
            <p:cNvSpPr/>
            <p:nvPr/>
          </p:nvSpPr>
          <p:spPr>
            <a:xfrm flipV="1">
              <a:off x="1480263" y="25400"/>
              <a:ext cx="15817" cy="1076182"/>
            </a:xfrm>
            <a:prstGeom prst="line">
              <a:avLst/>
            </a:prstGeom>
            <a:noFill/>
            <a:ln w="12700" cap="flat">
              <a:solidFill>
                <a:srgbClr val="0365C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22" name="Shape 2322"/>
            <p:cNvSpPr/>
            <p:nvPr/>
          </p:nvSpPr>
          <p:spPr>
            <a:xfrm>
              <a:off x="1474918" y="342156"/>
              <a:ext cx="2715226" cy="1415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arrow" w="med" len="med"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23" name="Shape 2323"/>
            <p:cNvSpPr/>
            <p:nvPr/>
          </p:nvSpPr>
          <p:spPr>
            <a:xfrm>
              <a:off x="2614945" y="47544"/>
              <a:ext cx="436772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d</a:t>
              </a:r>
            </a:p>
          </p:txBody>
        </p:sp>
      </p:grpSp>
      <p:sp>
        <p:nvSpPr>
          <p:cNvPr id="2325" name="Shape 2325"/>
          <p:cNvSpPr/>
          <p:nvPr/>
        </p:nvSpPr>
        <p:spPr>
          <a:xfrm>
            <a:off x="3570227" y="4058325"/>
            <a:ext cx="1086232" cy="1349577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26" name="Shape 2326"/>
          <p:cNvSpPr/>
          <p:nvPr/>
        </p:nvSpPr>
        <p:spPr>
          <a:xfrm>
            <a:off x="6321333" y="4285327"/>
            <a:ext cx="50165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Δd</a:t>
            </a:r>
          </a:p>
        </p:txBody>
      </p:sp>
      <p:sp>
        <p:nvSpPr>
          <p:cNvPr id="2327" name="Shape 2327"/>
          <p:cNvSpPr/>
          <p:nvPr/>
        </p:nvSpPr>
        <p:spPr>
          <a:xfrm>
            <a:off x="2181537" y="4849293"/>
            <a:ext cx="1098931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äußerer Regler</a:t>
            </a:r>
          </a:p>
        </p:txBody>
      </p:sp>
      <p:sp>
        <p:nvSpPr>
          <p:cNvPr id="2328" name="Shape 2328"/>
          <p:cNvSpPr/>
          <p:nvPr/>
        </p:nvSpPr>
        <p:spPr>
          <a:xfrm>
            <a:off x="1637048" y="4516837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29" name="Shape 2329"/>
          <p:cNvSpPr/>
          <p:nvPr/>
        </p:nvSpPr>
        <p:spPr>
          <a:xfrm>
            <a:off x="1848452" y="4642897"/>
            <a:ext cx="207486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330" name="Shape 2330"/>
          <p:cNvSpPr/>
          <p:nvPr/>
        </p:nvSpPr>
        <p:spPr>
          <a:xfrm flipV="1">
            <a:off x="1130128" y="4629237"/>
            <a:ext cx="49241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31" name="Shape 2331"/>
          <p:cNvSpPr/>
          <p:nvPr/>
        </p:nvSpPr>
        <p:spPr>
          <a:xfrm flipV="1">
            <a:off x="1885589" y="4629237"/>
            <a:ext cx="40629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32" name="Shape 2332"/>
          <p:cNvSpPr/>
          <p:nvPr/>
        </p:nvSpPr>
        <p:spPr>
          <a:xfrm flipV="1">
            <a:off x="1754675" y="4772126"/>
            <a:ext cx="12701" cy="842520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33" name="Shape 2333"/>
          <p:cNvSpPr/>
          <p:nvPr/>
        </p:nvSpPr>
        <p:spPr>
          <a:xfrm>
            <a:off x="1784487" y="4256241"/>
            <a:ext cx="57841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δ</a:t>
            </a:r>
          </a:p>
        </p:txBody>
      </p:sp>
      <p:sp>
        <p:nvSpPr>
          <p:cNvPr id="2334" name="Shape 2334"/>
          <p:cNvSpPr/>
          <p:nvPr/>
        </p:nvSpPr>
        <p:spPr>
          <a:xfrm>
            <a:off x="2318109" y="4400041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35" name="Shape 2335"/>
          <p:cNvSpPr/>
          <p:nvPr/>
        </p:nvSpPr>
        <p:spPr>
          <a:xfrm>
            <a:off x="536790" y="4463228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baseline="-5999"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</a:t>
            </a:r>
          </a:p>
        </p:txBody>
      </p:sp>
      <p:sp>
        <p:nvSpPr>
          <p:cNvPr id="2336" name="Shape 2336"/>
          <p:cNvSpPr/>
          <p:nvPr/>
        </p:nvSpPr>
        <p:spPr>
          <a:xfrm>
            <a:off x="3041287" y="4269900"/>
            <a:ext cx="67889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2337" name="Shape 2337"/>
          <p:cNvSpPr/>
          <p:nvPr/>
        </p:nvSpPr>
        <p:spPr>
          <a:xfrm flipH="1">
            <a:off x="1767039" y="5609679"/>
            <a:ext cx="5719720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38" name="Shape 2338"/>
          <p:cNvSpPr/>
          <p:nvPr/>
        </p:nvSpPr>
        <p:spPr>
          <a:xfrm flipH="1" flipV="1">
            <a:off x="7484248" y="4702995"/>
            <a:ext cx="1" cy="917424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39" name="Shape 2339"/>
          <p:cNvSpPr/>
          <p:nvPr/>
        </p:nvSpPr>
        <p:spPr>
          <a:xfrm>
            <a:off x="7428647" y="459613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40" name="Shape 2340"/>
          <p:cNvSpPr/>
          <p:nvPr/>
        </p:nvSpPr>
        <p:spPr>
          <a:xfrm flipV="1">
            <a:off x="4497800" y="4629238"/>
            <a:ext cx="57841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41" name="Shape 2341"/>
          <p:cNvSpPr/>
          <p:nvPr/>
        </p:nvSpPr>
        <p:spPr>
          <a:xfrm flipV="1">
            <a:off x="3130707" y="4616877"/>
            <a:ext cx="585171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42" name="Shape 2342"/>
          <p:cNvSpPr/>
          <p:nvPr/>
        </p:nvSpPr>
        <p:spPr>
          <a:xfrm>
            <a:off x="2272120" y="4372178"/>
            <a:ext cx="841651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R</a:t>
            </a:r>
            <a:r>
              <a:rPr sz="2400"/>
              <a:t>(s)</a:t>
            </a:r>
          </a:p>
        </p:txBody>
      </p:sp>
      <p:sp>
        <p:nvSpPr>
          <p:cNvPr id="2343" name="Shape 2343"/>
          <p:cNvSpPr/>
          <p:nvPr/>
        </p:nvSpPr>
        <p:spPr>
          <a:xfrm>
            <a:off x="3555410" y="5026416"/>
            <a:ext cx="1098932" cy="359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Tempomat</a:t>
            </a:r>
          </a:p>
        </p:txBody>
      </p:sp>
      <p:sp>
        <p:nvSpPr>
          <p:cNvPr id="2344" name="Shape 2344"/>
          <p:cNvSpPr/>
          <p:nvPr/>
        </p:nvSpPr>
        <p:spPr>
          <a:xfrm>
            <a:off x="4568424" y="4269900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grpSp>
        <p:nvGrpSpPr>
          <p:cNvPr id="2347" name="Group 2347"/>
          <p:cNvGrpSpPr/>
          <p:nvPr/>
        </p:nvGrpSpPr>
        <p:grpSpPr>
          <a:xfrm>
            <a:off x="5867608" y="4379819"/>
            <a:ext cx="429709" cy="498839"/>
            <a:chOff x="0" y="0"/>
            <a:chExt cx="429707" cy="498837"/>
          </a:xfrm>
        </p:grpSpPr>
        <p:sp>
          <p:nvSpPr>
            <p:cNvPr id="2345" name="Shape 234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346" name="Shape 234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348" name="Shape 2348"/>
          <p:cNvSpPr/>
          <p:nvPr/>
        </p:nvSpPr>
        <p:spPr>
          <a:xfrm>
            <a:off x="3753774" y="4400041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49" name="Shape 2349"/>
          <p:cNvSpPr/>
          <p:nvPr/>
        </p:nvSpPr>
        <p:spPr>
          <a:xfrm>
            <a:off x="3715627" y="4372178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G(s)</a:t>
            </a:r>
          </a:p>
        </p:txBody>
      </p:sp>
      <p:sp>
        <p:nvSpPr>
          <p:cNvPr id="2350" name="Shape 2350"/>
          <p:cNvSpPr/>
          <p:nvPr/>
        </p:nvSpPr>
        <p:spPr>
          <a:xfrm flipV="1">
            <a:off x="6321333" y="4644665"/>
            <a:ext cx="51583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51" name="Shape 2351"/>
          <p:cNvSpPr/>
          <p:nvPr/>
        </p:nvSpPr>
        <p:spPr>
          <a:xfrm flipV="1">
            <a:off x="7120098" y="4644664"/>
            <a:ext cx="87598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354" name="Group 2354"/>
          <p:cNvGrpSpPr/>
          <p:nvPr/>
        </p:nvGrpSpPr>
        <p:grpSpPr>
          <a:xfrm>
            <a:off x="6772485" y="4452962"/>
            <a:ext cx="372039" cy="359924"/>
            <a:chOff x="0" y="0"/>
            <a:chExt cx="372037" cy="359923"/>
          </a:xfrm>
        </p:grpSpPr>
        <p:sp>
          <p:nvSpPr>
            <p:cNvPr id="2352" name="Shape 2352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353" name="Shape 2353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355" name="Shape 2355"/>
          <p:cNvSpPr/>
          <p:nvPr/>
        </p:nvSpPr>
        <p:spPr>
          <a:xfrm>
            <a:off x="6905800" y="3716714"/>
            <a:ext cx="67889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d(0)</a:t>
            </a:r>
          </a:p>
        </p:txBody>
      </p:sp>
      <p:sp>
        <p:nvSpPr>
          <p:cNvPr id="2356" name="Shape 2356"/>
          <p:cNvSpPr/>
          <p:nvPr/>
        </p:nvSpPr>
        <p:spPr>
          <a:xfrm>
            <a:off x="6958504" y="3913460"/>
            <a:ext cx="1" cy="59197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57" name="Shape 2357"/>
          <p:cNvSpPr/>
          <p:nvPr/>
        </p:nvSpPr>
        <p:spPr>
          <a:xfrm>
            <a:off x="5207789" y="3881100"/>
            <a:ext cx="1" cy="59197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58" name="Shape 2358"/>
          <p:cNvSpPr/>
          <p:nvPr/>
        </p:nvSpPr>
        <p:spPr>
          <a:xfrm>
            <a:off x="5157189" y="3716714"/>
            <a:ext cx="50165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2359" name="Shape 2359"/>
          <p:cNvSpPr/>
          <p:nvPr/>
        </p:nvSpPr>
        <p:spPr>
          <a:xfrm flipV="1">
            <a:off x="5344297" y="4629238"/>
            <a:ext cx="51583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60" name="Shape 2360"/>
          <p:cNvSpPr/>
          <p:nvPr/>
        </p:nvSpPr>
        <p:spPr>
          <a:xfrm>
            <a:off x="7951475" y="4463228"/>
            <a:ext cx="50165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</a:t>
            </a:r>
          </a:p>
        </p:txBody>
      </p:sp>
      <p:sp>
        <p:nvSpPr>
          <p:cNvPr id="2361" name="Shape 2361"/>
          <p:cNvSpPr/>
          <p:nvPr/>
        </p:nvSpPr>
        <p:spPr>
          <a:xfrm>
            <a:off x="377284" y="4778838"/>
            <a:ext cx="841651" cy="5794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Soll-abstand</a:t>
            </a:r>
          </a:p>
        </p:txBody>
      </p:sp>
      <p:sp>
        <p:nvSpPr>
          <p:cNvPr id="2362" name="Shape 2362"/>
          <p:cNvSpPr/>
          <p:nvPr/>
        </p:nvSpPr>
        <p:spPr>
          <a:xfrm>
            <a:off x="4838219" y="4552474"/>
            <a:ext cx="372038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363" name="Shape 2363"/>
          <p:cNvSpPr/>
          <p:nvPr/>
        </p:nvSpPr>
        <p:spPr>
          <a:xfrm>
            <a:off x="5080867" y="4504792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64" name="Shape 2364"/>
          <p:cNvSpPr/>
          <p:nvPr/>
        </p:nvSpPr>
        <p:spPr>
          <a:xfrm>
            <a:off x="5334176" y="4280702"/>
            <a:ext cx="50165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Δv</a:t>
            </a:r>
          </a:p>
        </p:txBody>
      </p:sp>
    </p:spTree>
  </p:cSld>
  <p:clrMapOvr>
    <a:masterClrMapping/>
  </p:clrMapOvr>
  <p:transition spd="med" advClick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" name="Shape 2367"/>
          <p:cNvSpPr/>
          <p:nvPr/>
        </p:nvSpPr>
        <p:spPr>
          <a:xfrm>
            <a:off x="3615467" y="1458046"/>
            <a:ext cx="1765996" cy="495301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68" name="Shape 2368"/>
          <p:cNvSpPr/>
          <p:nvPr/>
        </p:nvSpPr>
        <p:spPr>
          <a:xfrm>
            <a:off x="5794410" y="4092627"/>
            <a:ext cx="520701" cy="495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929292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69" name="Shape 2369"/>
          <p:cNvSpPr/>
          <p:nvPr/>
        </p:nvSpPr>
        <p:spPr>
          <a:xfrm flipV="1">
            <a:off x="1512288" y="2161045"/>
            <a:ext cx="5469750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70" name="Shape 2370"/>
          <p:cNvSpPr/>
          <p:nvPr/>
        </p:nvSpPr>
        <p:spPr>
          <a:xfrm>
            <a:off x="5355632" y="3964303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2371" name="Shape 2371"/>
          <p:cNvSpPr/>
          <p:nvPr/>
        </p:nvSpPr>
        <p:spPr>
          <a:xfrm flipH="1" rot="10800000">
            <a:off x="4268685" y="1597001"/>
            <a:ext cx="477187" cy="153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72" name="Shape 2372"/>
          <p:cNvSpPr/>
          <p:nvPr/>
        </p:nvSpPr>
        <p:spPr>
          <a:xfrm flipH="1" flipV="1">
            <a:off x="4498791" y="1663106"/>
            <a:ext cx="1434825" cy="2469457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73" name="Shape 2373"/>
          <p:cNvSpPr/>
          <p:nvPr/>
        </p:nvSpPr>
        <p:spPr>
          <a:xfrm>
            <a:off x="5294905" y="2620626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2374" name="Shape 2374"/>
          <p:cNvSpPr/>
          <p:nvPr/>
        </p:nvSpPr>
        <p:spPr>
          <a:xfrm flipV="1">
            <a:off x="4494160" y="989527"/>
            <a:ext cx="1" cy="3996923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04" name="Shape 2404"/>
          <p:cNvSpPr/>
          <p:nvPr/>
        </p:nvSpPr>
        <p:spPr>
          <a:xfrm>
            <a:off x="4509359" y="2526202"/>
            <a:ext cx="480517" cy="263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6126" y="13443"/>
                  <a:pt x="8926" y="20643"/>
                  <a:pt x="0" y="21600"/>
                </a:cubicBezTo>
              </a:path>
            </a:pathLst>
          </a:custGeom>
          <a:ln w="12700">
            <a:solidFill/>
            <a:miter lim="400000"/>
            <a:headEnd type="arrow"/>
          </a:ln>
        </p:spPr>
        <p:txBody>
          <a:bodyPr/>
          <a:lstStyle/>
          <a:p>
            <a:pPr lvl="0"/>
          </a:p>
        </p:txBody>
      </p:sp>
      <p:sp>
        <p:nvSpPr>
          <p:cNvPr id="2376" name="Shape 2376"/>
          <p:cNvSpPr/>
          <p:nvPr/>
        </p:nvSpPr>
        <p:spPr>
          <a:xfrm>
            <a:off x="4566767" y="2306584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φ</a:t>
            </a:r>
          </a:p>
        </p:txBody>
      </p:sp>
      <p:sp>
        <p:nvSpPr>
          <p:cNvPr id="2377" name="Shape 2377"/>
          <p:cNvSpPr/>
          <p:nvPr/>
        </p:nvSpPr>
        <p:spPr>
          <a:xfrm flipV="1">
            <a:off x="6039070" y="4354306"/>
            <a:ext cx="15122" cy="898383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78" name="Shape 2378"/>
          <p:cNvSpPr/>
          <p:nvPr/>
        </p:nvSpPr>
        <p:spPr>
          <a:xfrm>
            <a:off x="5523505" y="4802007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 g</a:t>
            </a:r>
          </a:p>
        </p:txBody>
      </p:sp>
      <p:sp>
        <p:nvSpPr>
          <p:cNvPr id="2379" name="Shape 2379"/>
          <p:cNvSpPr/>
          <p:nvPr/>
        </p:nvSpPr>
        <p:spPr>
          <a:xfrm>
            <a:off x="5553590" y="3485478"/>
            <a:ext cx="496146" cy="855160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80" name="Shape 2380"/>
          <p:cNvSpPr/>
          <p:nvPr/>
        </p:nvSpPr>
        <p:spPr>
          <a:xfrm>
            <a:off x="5553584" y="3291940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S</a:t>
            </a:r>
          </a:p>
        </p:txBody>
      </p:sp>
      <p:sp>
        <p:nvSpPr>
          <p:cNvPr id="2381" name="Shape 2381"/>
          <p:cNvSpPr/>
          <p:nvPr/>
        </p:nvSpPr>
        <p:spPr>
          <a:xfrm>
            <a:off x="3733800" y="1754535"/>
            <a:ext cx="404284" cy="402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82" name="Shape 2382"/>
          <p:cNvSpPr/>
          <p:nvPr/>
        </p:nvSpPr>
        <p:spPr>
          <a:xfrm>
            <a:off x="4877858" y="1758606"/>
            <a:ext cx="404284" cy="402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83" name="Shape 2383"/>
          <p:cNvSpPr/>
          <p:nvPr/>
        </p:nvSpPr>
        <p:spPr>
          <a:xfrm>
            <a:off x="5023908" y="1903888"/>
            <a:ext cx="112184" cy="111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84" name="Shape 2384"/>
          <p:cNvSpPr/>
          <p:nvPr/>
        </p:nvSpPr>
        <p:spPr>
          <a:xfrm>
            <a:off x="3879850" y="1903888"/>
            <a:ext cx="112184" cy="111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85" name="Shape 2385"/>
          <p:cNvSpPr/>
          <p:nvPr/>
        </p:nvSpPr>
        <p:spPr>
          <a:xfrm>
            <a:off x="5464239" y="1342437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2386" name="Shape 2386"/>
          <p:cNvSpPr/>
          <p:nvPr/>
        </p:nvSpPr>
        <p:spPr>
          <a:xfrm flipV="1">
            <a:off x="1205477" y="1663362"/>
            <a:ext cx="6355609" cy="3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87" name="Shape 2387"/>
          <p:cNvSpPr/>
          <p:nvPr/>
        </p:nvSpPr>
        <p:spPr>
          <a:xfrm>
            <a:off x="1359136" y="1001064"/>
            <a:ext cx="2" cy="3797816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88" name="Shape 2388"/>
          <p:cNvSpPr/>
          <p:nvPr/>
        </p:nvSpPr>
        <p:spPr>
          <a:xfrm>
            <a:off x="7585637" y="151731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y</a:t>
            </a:r>
          </a:p>
        </p:txBody>
      </p:sp>
      <p:sp>
        <p:nvSpPr>
          <p:cNvPr id="2389" name="Shape 2389"/>
          <p:cNvSpPr/>
          <p:nvPr/>
        </p:nvSpPr>
        <p:spPr>
          <a:xfrm>
            <a:off x="1186328" y="4824176"/>
            <a:ext cx="34561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z</a:t>
            </a:r>
          </a:p>
        </p:txBody>
      </p:sp>
      <p:sp>
        <p:nvSpPr>
          <p:cNvPr id="2390" name="Shape 2390"/>
          <p:cNvSpPr/>
          <p:nvPr/>
        </p:nvSpPr>
        <p:spPr>
          <a:xfrm>
            <a:off x="4327702" y="6308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2391" name="Shape 2391"/>
          <p:cNvSpPr/>
          <p:nvPr/>
        </p:nvSpPr>
        <p:spPr>
          <a:xfrm flipV="1">
            <a:off x="6054760" y="990247"/>
            <a:ext cx="1" cy="3338043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92" name="Shape 2392"/>
          <p:cNvSpPr/>
          <p:nvPr/>
        </p:nvSpPr>
        <p:spPr>
          <a:xfrm>
            <a:off x="5882210" y="6308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2393" name="Shape 2393"/>
          <p:cNvSpPr/>
          <p:nvPr/>
        </p:nvSpPr>
        <p:spPr>
          <a:xfrm flipH="1" flipV="1">
            <a:off x="2739049" y="1663363"/>
            <a:ext cx="880833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94" name="Shape 2394"/>
          <p:cNvSpPr/>
          <p:nvPr/>
        </p:nvSpPr>
        <p:spPr>
          <a:xfrm>
            <a:off x="2446561" y="1517313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F</a:t>
            </a:r>
          </a:p>
        </p:txBody>
      </p:sp>
      <p:sp>
        <p:nvSpPr>
          <p:cNvPr id="2395" name="Shape 2395"/>
          <p:cNvSpPr/>
          <p:nvPr/>
        </p:nvSpPr>
        <p:spPr>
          <a:xfrm flipV="1">
            <a:off x="1252088" y="4356101"/>
            <a:ext cx="4785144" cy="2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96" name="Shape 2396"/>
          <p:cNvSpPr/>
          <p:nvPr/>
        </p:nvSpPr>
        <p:spPr>
          <a:xfrm>
            <a:off x="860369" y="4203701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z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grpSp>
        <p:nvGrpSpPr>
          <p:cNvPr id="2399" name="Group 2399"/>
          <p:cNvGrpSpPr/>
          <p:nvPr/>
        </p:nvGrpSpPr>
        <p:grpSpPr>
          <a:xfrm>
            <a:off x="7819077" y="2686020"/>
            <a:ext cx="1012940" cy="603937"/>
            <a:chOff x="-123" y="19813"/>
            <a:chExt cx="1012938" cy="603935"/>
          </a:xfrm>
        </p:grpSpPr>
        <p:sp>
          <p:nvSpPr>
            <p:cNvPr id="2397" name="Shape 2397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398" name="Shape 2398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2400" name="Shape 2400"/>
          <p:cNvSpPr/>
          <p:nvPr/>
        </p:nvSpPr>
        <p:spPr>
          <a:xfrm flipV="1">
            <a:off x="8846056" y="2987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01" name="Shape 2401"/>
          <p:cNvSpPr/>
          <p:nvPr/>
        </p:nvSpPr>
        <p:spPr>
          <a:xfrm>
            <a:off x="7119439" y="2813490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</a:t>
            </a:r>
          </a:p>
        </p:txBody>
      </p:sp>
      <p:sp>
        <p:nvSpPr>
          <p:cNvPr id="2402" name="Shape 2402"/>
          <p:cNvSpPr/>
          <p:nvPr/>
        </p:nvSpPr>
        <p:spPr>
          <a:xfrm>
            <a:off x="9143736" y="2808320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2403" name="Shape 2403"/>
          <p:cNvSpPr/>
          <p:nvPr/>
        </p:nvSpPr>
        <p:spPr>
          <a:xfrm flipV="1">
            <a:off x="7453583" y="2987988"/>
            <a:ext cx="3703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7731390" y="4469709"/>
            <a:ext cx="853292" cy="828320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0" name="Shape 240"/>
          <p:cNvSpPr/>
          <p:nvPr/>
        </p:nvSpPr>
        <p:spPr>
          <a:xfrm>
            <a:off x="1779323" y="4438446"/>
            <a:ext cx="2564729" cy="859583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1" name="Shape 241"/>
          <p:cNvSpPr/>
          <p:nvPr/>
        </p:nvSpPr>
        <p:spPr>
          <a:xfrm>
            <a:off x="1775895" y="5291173"/>
            <a:ext cx="6810068" cy="1206311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2" name="Shape 242"/>
          <p:cNvSpPr/>
          <p:nvPr/>
        </p:nvSpPr>
        <p:spPr>
          <a:xfrm flipH="1" flipV="1">
            <a:off x="6417748" y="1484586"/>
            <a:ext cx="1" cy="1001366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3" name="Shape 243"/>
          <p:cNvSpPr/>
          <p:nvPr/>
        </p:nvSpPr>
        <p:spPr>
          <a:xfrm>
            <a:off x="6002304" y="1340223"/>
            <a:ext cx="923224" cy="131404"/>
          </a:xfrm>
          <a:prstGeom prst="rect">
            <a:avLst/>
          </a:prstGeom>
          <a:solidFill>
            <a:srgbClr val="FFFFFF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4" name="Shape 244"/>
          <p:cNvSpPr/>
          <p:nvPr/>
        </p:nvSpPr>
        <p:spPr>
          <a:xfrm>
            <a:off x="5578374" y="1693215"/>
            <a:ext cx="294414" cy="131404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5584724" y="967520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" name="Shape 246"/>
          <p:cNvSpPr/>
          <p:nvPr/>
        </p:nvSpPr>
        <p:spPr>
          <a:xfrm>
            <a:off x="5731931" y="633997"/>
            <a:ext cx="1" cy="16321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7" name="Shape 247"/>
          <p:cNvSpPr/>
          <p:nvPr/>
        </p:nvSpPr>
        <p:spPr>
          <a:xfrm>
            <a:off x="3854207" y="613092"/>
            <a:ext cx="1" cy="164584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8" name="Shape 248"/>
          <p:cNvSpPr/>
          <p:nvPr/>
        </p:nvSpPr>
        <p:spPr>
          <a:xfrm>
            <a:off x="3707000" y="1076084"/>
            <a:ext cx="294414" cy="71986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9" name="Shape 249"/>
          <p:cNvSpPr/>
          <p:nvPr/>
        </p:nvSpPr>
        <p:spPr>
          <a:xfrm flipH="1">
            <a:off x="3541300" y="626748"/>
            <a:ext cx="1090862" cy="1090862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" name="Shape 250"/>
          <p:cNvSpPr/>
          <p:nvPr/>
        </p:nvSpPr>
        <p:spPr>
          <a:xfrm flipH="1">
            <a:off x="1797195" y="615898"/>
            <a:ext cx="1" cy="1648004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1" name="Shape 251"/>
          <p:cNvSpPr/>
          <p:nvPr/>
        </p:nvSpPr>
        <p:spPr>
          <a:xfrm flipV="1">
            <a:off x="1797181" y="621314"/>
            <a:ext cx="208531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" name="Shape 252"/>
          <p:cNvSpPr/>
          <p:nvPr/>
        </p:nvSpPr>
        <p:spPr>
          <a:xfrm flipV="1">
            <a:off x="1793620" y="2250714"/>
            <a:ext cx="394143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3" name="Shape 253"/>
          <p:cNvSpPr/>
          <p:nvPr/>
        </p:nvSpPr>
        <p:spPr>
          <a:xfrm>
            <a:off x="1467317" y="1092390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4" name="Shape 254"/>
          <p:cNvSpPr/>
          <p:nvPr/>
        </p:nvSpPr>
        <p:spPr>
          <a:xfrm>
            <a:off x="1643639" y="1259938"/>
            <a:ext cx="307114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=</a:t>
            </a:r>
          </a:p>
        </p:txBody>
      </p:sp>
      <p:sp>
        <p:nvSpPr>
          <p:cNvPr id="255" name="Shape 255"/>
          <p:cNvSpPr/>
          <p:nvPr/>
        </p:nvSpPr>
        <p:spPr>
          <a:xfrm>
            <a:off x="2058676" y="480978"/>
            <a:ext cx="571330" cy="28883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6" name="Shape 256"/>
          <p:cNvSpPr/>
          <p:nvPr/>
        </p:nvSpPr>
        <p:spPr>
          <a:xfrm>
            <a:off x="2133831" y="416950"/>
            <a:ext cx="853293" cy="487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</a:p>
        </p:txBody>
      </p:sp>
      <p:sp>
        <p:nvSpPr>
          <p:cNvPr id="257" name="Shape 257"/>
          <p:cNvSpPr/>
          <p:nvPr/>
        </p:nvSpPr>
        <p:spPr>
          <a:xfrm>
            <a:off x="973956" y="1179189"/>
            <a:ext cx="751392" cy="62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6117" sz="17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258" name="Shape 258"/>
          <p:cNvSpPr/>
          <p:nvPr/>
        </p:nvSpPr>
        <p:spPr>
          <a:xfrm flipV="1">
            <a:off x="4627237" y="635059"/>
            <a:ext cx="158151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" name="Shape 259"/>
          <p:cNvSpPr/>
          <p:nvPr/>
        </p:nvSpPr>
        <p:spPr>
          <a:xfrm>
            <a:off x="4374465" y="1179188"/>
            <a:ext cx="751392" cy="623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260" name="Shape 260"/>
          <p:cNvSpPr/>
          <p:nvPr/>
        </p:nvSpPr>
        <p:spPr>
          <a:xfrm>
            <a:off x="5389352" y="1072757"/>
            <a:ext cx="659758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1" name="Shape 261"/>
          <p:cNvSpPr/>
          <p:nvPr/>
        </p:nvSpPr>
        <p:spPr>
          <a:xfrm flipH="1">
            <a:off x="1406435" y="917188"/>
            <a:ext cx="527" cy="1045429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2" name="Shape 262"/>
          <p:cNvSpPr/>
          <p:nvPr/>
        </p:nvSpPr>
        <p:spPr>
          <a:xfrm flipH="1">
            <a:off x="4912538" y="924059"/>
            <a:ext cx="527" cy="104543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3" name="Shape 263"/>
          <p:cNvSpPr/>
          <p:nvPr/>
        </p:nvSpPr>
        <p:spPr>
          <a:xfrm>
            <a:off x="5552974" y="1211330"/>
            <a:ext cx="345214" cy="38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sp>
        <p:nvSpPr>
          <p:cNvPr id="264" name="Shape 264"/>
          <p:cNvSpPr/>
          <p:nvPr/>
        </p:nvSpPr>
        <p:spPr>
          <a:xfrm>
            <a:off x="7093310" y="1316242"/>
            <a:ext cx="662740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67" name="Group 267"/>
          <p:cNvGrpSpPr/>
          <p:nvPr/>
        </p:nvGrpSpPr>
        <p:grpSpPr>
          <a:xfrm>
            <a:off x="2266292" y="1109330"/>
            <a:ext cx="1040620" cy="615882"/>
            <a:chOff x="0" y="20205"/>
            <a:chExt cx="1040619" cy="615881"/>
          </a:xfrm>
        </p:grpSpPr>
        <p:sp>
          <p:nvSpPr>
            <p:cNvPr id="265" name="Shape 265"/>
            <p:cNvSpPr/>
            <p:nvPr/>
          </p:nvSpPr>
          <p:spPr>
            <a:xfrm>
              <a:off x="0" y="20205"/>
              <a:ext cx="1032724" cy="61588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6" name="Shape 266"/>
            <p:cNvSpPr/>
            <p:nvPr/>
          </p:nvSpPr>
          <p:spPr>
            <a:xfrm>
              <a:off x="7644" y="69851"/>
              <a:ext cx="1032976" cy="500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Regelung</a:t>
              </a:r>
            </a:p>
          </p:txBody>
        </p:sp>
      </p:grpSp>
      <p:sp>
        <p:nvSpPr>
          <p:cNvPr id="268" name="Shape 268"/>
          <p:cNvSpPr/>
          <p:nvPr/>
        </p:nvSpPr>
        <p:spPr>
          <a:xfrm>
            <a:off x="3312631" y="1307487"/>
            <a:ext cx="377511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9" name="Shape 269"/>
          <p:cNvSpPr/>
          <p:nvPr/>
        </p:nvSpPr>
        <p:spPr>
          <a:xfrm>
            <a:off x="6236724" y="1208442"/>
            <a:ext cx="351794" cy="370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0" name="Shape 270"/>
          <p:cNvSpPr/>
          <p:nvPr/>
        </p:nvSpPr>
        <p:spPr>
          <a:xfrm>
            <a:off x="6827211" y="917141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</a:t>
            </a:r>
          </a:p>
        </p:txBody>
      </p:sp>
      <p:sp>
        <p:nvSpPr>
          <p:cNvPr id="271" name="Shape 271"/>
          <p:cNvSpPr/>
          <p:nvPr/>
        </p:nvSpPr>
        <p:spPr>
          <a:xfrm>
            <a:off x="6408223" y="2243042"/>
            <a:ext cx="129898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272" name="Shape 272"/>
          <p:cNvSpPr/>
          <p:nvPr/>
        </p:nvSpPr>
        <p:spPr>
          <a:xfrm>
            <a:off x="5999392" y="826267"/>
            <a:ext cx="929048" cy="450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Drehgeber</a:t>
            </a:r>
          </a:p>
        </p:txBody>
      </p:sp>
      <p:sp>
        <p:nvSpPr>
          <p:cNvPr id="273" name="Shape 273"/>
          <p:cNvSpPr/>
          <p:nvPr/>
        </p:nvSpPr>
        <p:spPr>
          <a:xfrm flipH="1" flipV="1">
            <a:off x="2674010" y="1716236"/>
            <a:ext cx="1" cy="1006256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" name="Shape 274"/>
          <p:cNvSpPr/>
          <p:nvPr/>
        </p:nvSpPr>
        <p:spPr>
          <a:xfrm>
            <a:off x="2024519" y="2734986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275" name="Shape 275"/>
          <p:cNvSpPr/>
          <p:nvPr/>
        </p:nvSpPr>
        <p:spPr>
          <a:xfrm flipH="1" flipV="1">
            <a:off x="3118537" y="1716236"/>
            <a:ext cx="1" cy="775325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6" name="Shape 276"/>
          <p:cNvSpPr/>
          <p:nvPr/>
        </p:nvSpPr>
        <p:spPr>
          <a:xfrm flipH="1">
            <a:off x="3116659" y="2486491"/>
            <a:ext cx="3304873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" name="Shape 277"/>
          <p:cNvSpPr/>
          <p:nvPr/>
        </p:nvSpPr>
        <p:spPr>
          <a:xfrm>
            <a:off x="3367468" y="2503084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278" name="Shape 278"/>
          <p:cNvSpPr/>
          <p:nvPr/>
        </p:nvSpPr>
        <p:spPr>
          <a:xfrm flipV="1">
            <a:off x="5735049" y="4859008"/>
            <a:ext cx="61423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1" name="Group 281"/>
          <p:cNvGrpSpPr/>
          <p:nvPr/>
        </p:nvGrpSpPr>
        <p:grpSpPr>
          <a:xfrm>
            <a:off x="4540582" y="4501639"/>
            <a:ext cx="1207651" cy="714738"/>
            <a:chOff x="0" y="23448"/>
            <a:chExt cx="1207650" cy="714737"/>
          </a:xfrm>
        </p:grpSpPr>
        <p:sp>
          <p:nvSpPr>
            <p:cNvPr id="279" name="Shape 279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0" name="Shape 280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</p:grpSp>
      <p:grpSp>
        <p:nvGrpSpPr>
          <p:cNvPr id="284" name="Group 284"/>
          <p:cNvGrpSpPr/>
          <p:nvPr/>
        </p:nvGrpSpPr>
        <p:grpSpPr>
          <a:xfrm>
            <a:off x="6354273" y="4509652"/>
            <a:ext cx="1207652" cy="714738"/>
            <a:chOff x="0" y="23448"/>
            <a:chExt cx="1207650" cy="714737"/>
          </a:xfrm>
        </p:grpSpPr>
        <p:sp>
          <p:nvSpPr>
            <p:cNvPr id="282" name="Shape 28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3" name="Shape 28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Motor</a:t>
              </a:r>
            </a:p>
          </p:txBody>
        </p:sp>
      </p:grpSp>
      <p:sp>
        <p:nvSpPr>
          <p:cNvPr id="285" name="Shape 285"/>
          <p:cNvSpPr/>
          <p:nvPr/>
        </p:nvSpPr>
        <p:spPr>
          <a:xfrm flipV="1">
            <a:off x="4026043" y="4859007"/>
            <a:ext cx="51720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" name="Shape 286"/>
          <p:cNvSpPr/>
          <p:nvPr/>
        </p:nvSpPr>
        <p:spPr>
          <a:xfrm flipV="1">
            <a:off x="7527515" y="4878745"/>
            <a:ext cx="158886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" name="Shape 287"/>
          <p:cNvSpPr/>
          <p:nvPr/>
        </p:nvSpPr>
        <p:spPr>
          <a:xfrm>
            <a:off x="500711" y="4704200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288" name="Shape 288"/>
          <p:cNvSpPr/>
          <p:nvPr/>
        </p:nvSpPr>
        <p:spPr>
          <a:xfrm>
            <a:off x="5830348" y="450549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289" name="Shape 289"/>
          <p:cNvSpPr/>
          <p:nvPr/>
        </p:nvSpPr>
        <p:spPr>
          <a:xfrm>
            <a:off x="8025438" y="4499852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</a:t>
            </a:r>
          </a:p>
        </p:txBody>
      </p:sp>
      <p:sp>
        <p:nvSpPr>
          <p:cNvPr id="290" name="Shape 290"/>
          <p:cNvSpPr/>
          <p:nvPr/>
        </p:nvSpPr>
        <p:spPr>
          <a:xfrm>
            <a:off x="6958099" y="4154755"/>
            <a:ext cx="1" cy="35992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" name="Shape 291"/>
          <p:cNvSpPr/>
          <p:nvPr/>
        </p:nvSpPr>
        <p:spPr>
          <a:xfrm>
            <a:off x="6646478" y="4085963"/>
            <a:ext cx="245610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 (Störgröße)</a:t>
            </a:r>
          </a:p>
        </p:txBody>
      </p:sp>
      <p:grpSp>
        <p:nvGrpSpPr>
          <p:cNvPr id="294" name="Group 294"/>
          <p:cNvGrpSpPr/>
          <p:nvPr/>
        </p:nvGrpSpPr>
        <p:grpSpPr>
          <a:xfrm>
            <a:off x="2967721" y="4519450"/>
            <a:ext cx="1207652" cy="714738"/>
            <a:chOff x="0" y="23448"/>
            <a:chExt cx="1207650" cy="714737"/>
          </a:xfrm>
        </p:grpSpPr>
        <p:sp>
          <p:nvSpPr>
            <p:cNvPr id="292" name="Shape 292"/>
            <p:cNvSpPr/>
            <p:nvPr/>
          </p:nvSpPr>
          <p:spPr>
            <a:xfrm>
              <a:off x="0" y="23448"/>
              <a:ext cx="1198488" cy="71473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3" name="Shape 293"/>
            <p:cNvSpPr/>
            <p:nvPr/>
          </p:nvSpPr>
          <p:spPr>
            <a:xfrm>
              <a:off x="8872" y="146612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</p:grpSp>
      <p:sp>
        <p:nvSpPr>
          <p:cNvPr id="295" name="Shape 295"/>
          <p:cNvSpPr/>
          <p:nvPr/>
        </p:nvSpPr>
        <p:spPr>
          <a:xfrm>
            <a:off x="1995074" y="4754300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6" name="Shape 296"/>
          <p:cNvSpPr/>
          <p:nvPr/>
        </p:nvSpPr>
        <p:spPr>
          <a:xfrm>
            <a:off x="2148907" y="4874264"/>
            <a:ext cx="207486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297" name="Shape 297"/>
          <p:cNvSpPr/>
          <p:nvPr/>
        </p:nvSpPr>
        <p:spPr>
          <a:xfrm flipV="1">
            <a:off x="1635252" y="4874264"/>
            <a:ext cx="370844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" name="Shape 298"/>
          <p:cNvSpPr/>
          <p:nvPr/>
        </p:nvSpPr>
        <p:spPr>
          <a:xfrm flipV="1">
            <a:off x="2244706" y="4874264"/>
            <a:ext cx="75139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Shape 299"/>
          <p:cNvSpPr/>
          <p:nvPr/>
        </p:nvSpPr>
        <p:spPr>
          <a:xfrm flipH="1" flipV="1">
            <a:off x="8034962" y="4883868"/>
            <a:ext cx="2" cy="1088427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" name="Shape 300"/>
          <p:cNvSpPr/>
          <p:nvPr/>
        </p:nvSpPr>
        <p:spPr>
          <a:xfrm flipH="1" flipV="1">
            <a:off x="2125401" y="4996889"/>
            <a:ext cx="1" cy="979428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1" name="Shape 301"/>
          <p:cNvSpPr/>
          <p:nvPr/>
        </p:nvSpPr>
        <p:spPr>
          <a:xfrm flipH="1">
            <a:off x="2117232" y="5975456"/>
            <a:ext cx="5925536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" name="Shape 302"/>
          <p:cNvSpPr/>
          <p:nvPr/>
        </p:nvSpPr>
        <p:spPr>
          <a:xfrm>
            <a:off x="7988287" y="48275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3" name="Shape 303"/>
          <p:cNvSpPr/>
          <p:nvPr/>
        </p:nvSpPr>
        <p:spPr>
          <a:xfrm>
            <a:off x="7938792" y="5024720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Messpunkt</a:t>
            </a:r>
          </a:p>
        </p:txBody>
      </p:sp>
      <p:sp>
        <p:nvSpPr>
          <p:cNvPr id="304" name="Shape 304"/>
          <p:cNvSpPr/>
          <p:nvPr/>
        </p:nvSpPr>
        <p:spPr>
          <a:xfrm>
            <a:off x="1971498" y="5533185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</a:t>
            </a:r>
          </a:p>
        </p:txBody>
      </p:sp>
      <p:sp>
        <p:nvSpPr>
          <p:cNvPr id="305" name="Shape 305"/>
          <p:cNvSpPr/>
          <p:nvPr/>
        </p:nvSpPr>
        <p:spPr>
          <a:xfrm>
            <a:off x="2231921" y="4574155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e(k)</a:t>
            </a:r>
          </a:p>
        </p:txBody>
      </p:sp>
      <p:grpSp>
        <p:nvGrpSpPr>
          <p:cNvPr id="309" name="Group 309"/>
          <p:cNvGrpSpPr/>
          <p:nvPr/>
        </p:nvGrpSpPr>
        <p:grpSpPr>
          <a:xfrm>
            <a:off x="6283634" y="5245679"/>
            <a:ext cx="1352444" cy="134325"/>
            <a:chOff x="2345" y="0"/>
            <a:chExt cx="1352443" cy="134323"/>
          </a:xfrm>
        </p:grpSpPr>
        <p:sp>
          <p:nvSpPr>
            <p:cNvPr id="306" name="Shape 306"/>
            <p:cNvSpPr/>
            <p:nvPr/>
          </p:nvSpPr>
          <p:spPr>
            <a:xfrm>
              <a:off x="2345" y="0"/>
              <a:ext cx="192512" cy="134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7" name="Shape 307"/>
            <p:cNvSpPr/>
            <p:nvPr/>
          </p:nvSpPr>
          <p:spPr>
            <a:xfrm flipH="1">
              <a:off x="1162278" y="0"/>
              <a:ext cx="192512" cy="13432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8" name="Shape 308"/>
            <p:cNvSpPr/>
            <p:nvPr/>
          </p:nvSpPr>
          <p:spPr>
            <a:xfrm flipV="1">
              <a:off x="197601" y="131537"/>
              <a:ext cx="968340" cy="1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10" name="Shape 310"/>
          <p:cNvSpPr/>
          <p:nvPr/>
        </p:nvSpPr>
        <p:spPr>
          <a:xfrm>
            <a:off x="6262608" y="5371234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11" name="Shape 311"/>
          <p:cNvSpPr/>
          <p:nvPr/>
        </p:nvSpPr>
        <p:spPr>
          <a:xfrm>
            <a:off x="2626260" y="6139839"/>
            <a:ext cx="245610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Regeleinrichtung</a:t>
            </a:r>
          </a:p>
        </p:txBody>
      </p:sp>
    </p:spTree>
  </p:cSld>
  <p:clrMapOvr>
    <a:masterClrMapping/>
  </p:clrMapOvr>
  <p:transition spd="med" advClick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" name="Shape 2406"/>
          <p:cNvSpPr/>
          <p:nvPr/>
        </p:nvSpPr>
        <p:spPr>
          <a:xfrm>
            <a:off x="3010100" y="3532380"/>
            <a:ext cx="1765996" cy="495301"/>
          </a:xfrm>
          <a:prstGeom prst="rect">
            <a:avLst/>
          </a:prstGeom>
          <a:solidFill>
            <a:srgbClr val="DCDEE0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07" name="Shape 2407"/>
          <p:cNvSpPr/>
          <p:nvPr/>
        </p:nvSpPr>
        <p:spPr>
          <a:xfrm flipV="1">
            <a:off x="906921" y="4235378"/>
            <a:ext cx="546975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08" name="Shape 2408"/>
          <p:cNvSpPr/>
          <p:nvPr/>
        </p:nvSpPr>
        <p:spPr>
          <a:xfrm flipH="1" rot="10800000">
            <a:off x="3663319" y="3671335"/>
            <a:ext cx="477186" cy="153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09" name="Shape 2409"/>
          <p:cNvSpPr/>
          <p:nvPr/>
        </p:nvSpPr>
        <p:spPr>
          <a:xfrm>
            <a:off x="3128433" y="3828869"/>
            <a:ext cx="404284" cy="402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10" name="Shape 2410"/>
          <p:cNvSpPr/>
          <p:nvPr/>
        </p:nvSpPr>
        <p:spPr>
          <a:xfrm>
            <a:off x="4272491" y="3832939"/>
            <a:ext cx="404285" cy="402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6AAA9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11" name="Shape 2411"/>
          <p:cNvSpPr/>
          <p:nvPr/>
        </p:nvSpPr>
        <p:spPr>
          <a:xfrm>
            <a:off x="4418541" y="3978221"/>
            <a:ext cx="112185" cy="11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12" name="Shape 2412"/>
          <p:cNvSpPr/>
          <p:nvPr/>
        </p:nvSpPr>
        <p:spPr>
          <a:xfrm>
            <a:off x="3274483" y="3978221"/>
            <a:ext cx="112184" cy="111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13" name="Shape 2413"/>
          <p:cNvSpPr/>
          <p:nvPr/>
        </p:nvSpPr>
        <p:spPr>
          <a:xfrm>
            <a:off x="4376273" y="3071218"/>
            <a:ext cx="345618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</a:p>
        </p:txBody>
      </p:sp>
      <p:sp>
        <p:nvSpPr>
          <p:cNvPr id="2414" name="Shape 2414"/>
          <p:cNvSpPr/>
          <p:nvPr/>
        </p:nvSpPr>
        <p:spPr>
          <a:xfrm flipV="1">
            <a:off x="600110" y="3737697"/>
            <a:ext cx="4488778" cy="2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15" name="Shape 2415"/>
          <p:cNvSpPr/>
          <p:nvPr/>
        </p:nvSpPr>
        <p:spPr>
          <a:xfrm>
            <a:off x="5099837" y="3591647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y</a:t>
            </a:r>
          </a:p>
        </p:txBody>
      </p:sp>
      <p:sp>
        <p:nvSpPr>
          <p:cNvPr id="2416" name="Shape 2416"/>
          <p:cNvSpPr/>
          <p:nvPr/>
        </p:nvSpPr>
        <p:spPr>
          <a:xfrm flipH="1" flipV="1">
            <a:off x="2100561" y="3732251"/>
            <a:ext cx="880832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17" name="Shape 2417"/>
          <p:cNvSpPr/>
          <p:nvPr/>
        </p:nvSpPr>
        <p:spPr>
          <a:xfrm>
            <a:off x="2075956" y="3449764"/>
            <a:ext cx="237009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F</a:t>
            </a:r>
          </a:p>
        </p:txBody>
      </p:sp>
      <p:sp>
        <p:nvSpPr>
          <p:cNvPr id="2418" name="Shape 2418"/>
          <p:cNvSpPr/>
          <p:nvPr/>
        </p:nvSpPr>
        <p:spPr>
          <a:xfrm>
            <a:off x="3171048" y="2651869"/>
            <a:ext cx="23701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l</a:t>
            </a:r>
          </a:p>
        </p:txBody>
      </p:sp>
      <p:sp>
        <p:nvSpPr>
          <p:cNvPr id="2419" name="Shape 2419"/>
          <p:cNvSpPr/>
          <p:nvPr/>
        </p:nvSpPr>
        <p:spPr>
          <a:xfrm flipH="1">
            <a:off x="3881470" y="697339"/>
            <a:ext cx="1" cy="3761522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45" name="Shape 2445"/>
          <p:cNvSpPr/>
          <p:nvPr/>
        </p:nvSpPr>
        <p:spPr>
          <a:xfrm>
            <a:off x="3278228" y="2072535"/>
            <a:ext cx="623723" cy="154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32" fill="norm" stroke="1" extrusionOk="0">
                <a:moveTo>
                  <a:pt x="0" y="18632"/>
                </a:moveTo>
                <a:cubicBezTo>
                  <a:pt x="6662" y="2765"/>
                  <a:pt x="13862" y="-2968"/>
                  <a:pt x="21600" y="1433"/>
                </a:cubicBezTo>
              </a:path>
            </a:pathLst>
          </a:custGeom>
          <a:ln w="12700">
            <a:solidFill/>
            <a:miter lim="400000"/>
            <a:headEnd type="arrow"/>
          </a:ln>
        </p:spPr>
        <p:txBody>
          <a:bodyPr/>
          <a:lstStyle/>
          <a:p>
            <a:pPr lvl="0"/>
          </a:p>
        </p:txBody>
      </p:sp>
      <p:sp>
        <p:nvSpPr>
          <p:cNvPr id="2421" name="Shape 2421"/>
          <p:cNvSpPr/>
          <p:nvPr/>
        </p:nvSpPr>
        <p:spPr>
          <a:xfrm>
            <a:off x="3469110" y="2182353"/>
            <a:ext cx="784407" cy="3209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400"/>
              <a:t>φ = x</a:t>
            </a:r>
            <a:r>
              <a:rPr baseline="-5999" sz="1400"/>
              <a:t>3</a:t>
            </a:r>
            <a:r>
              <a:rPr sz="1400"/>
              <a:t>(t)</a:t>
            </a:r>
          </a:p>
        </p:txBody>
      </p:sp>
      <p:sp>
        <p:nvSpPr>
          <p:cNvPr id="2422" name="Shape 2422"/>
          <p:cNvSpPr/>
          <p:nvPr/>
        </p:nvSpPr>
        <p:spPr>
          <a:xfrm flipH="1">
            <a:off x="1055138" y="602865"/>
            <a:ext cx="2" cy="3797816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23" name="Shape 2423"/>
          <p:cNvSpPr/>
          <p:nvPr/>
        </p:nvSpPr>
        <p:spPr>
          <a:xfrm>
            <a:off x="585636" y="3859084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z</a:t>
            </a:r>
          </a:p>
        </p:txBody>
      </p:sp>
      <p:sp>
        <p:nvSpPr>
          <p:cNvPr id="2424" name="Shape 2424"/>
          <p:cNvSpPr/>
          <p:nvPr/>
        </p:nvSpPr>
        <p:spPr>
          <a:xfrm rot="10800000">
            <a:off x="2430936" y="743185"/>
            <a:ext cx="520701" cy="495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929292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25" name="Shape 2425"/>
          <p:cNvSpPr/>
          <p:nvPr/>
        </p:nvSpPr>
        <p:spPr>
          <a:xfrm>
            <a:off x="3044798" y="940857"/>
            <a:ext cx="345617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2426" name="Shape 2426"/>
          <p:cNvSpPr/>
          <p:nvPr/>
        </p:nvSpPr>
        <p:spPr>
          <a:xfrm>
            <a:off x="2705740" y="995940"/>
            <a:ext cx="1188866" cy="2735802"/>
          </a:xfrm>
          <a:prstGeom prst="line">
            <a:avLst/>
          </a:prstGeom>
          <a:ln w="508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27" name="Shape 2427"/>
          <p:cNvSpPr/>
          <p:nvPr/>
        </p:nvSpPr>
        <p:spPr>
          <a:xfrm flipH="1" flipV="1">
            <a:off x="2690891" y="984357"/>
            <a:ext cx="15122" cy="898383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28" name="Shape 2428"/>
          <p:cNvSpPr/>
          <p:nvPr/>
        </p:nvSpPr>
        <p:spPr>
          <a:xfrm>
            <a:off x="2453161" y="1713530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 g</a:t>
            </a:r>
          </a:p>
        </p:txBody>
      </p:sp>
      <p:sp>
        <p:nvSpPr>
          <p:cNvPr id="2429" name="Shape 2429"/>
          <p:cNvSpPr/>
          <p:nvPr/>
        </p:nvSpPr>
        <p:spPr>
          <a:xfrm>
            <a:off x="1967348" y="100601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z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grpSp>
        <p:nvGrpSpPr>
          <p:cNvPr id="2432" name="Group 2432"/>
          <p:cNvGrpSpPr/>
          <p:nvPr/>
        </p:nvGrpSpPr>
        <p:grpSpPr>
          <a:xfrm>
            <a:off x="6280883" y="484556"/>
            <a:ext cx="1012940" cy="603937"/>
            <a:chOff x="-123" y="19813"/>
            <a:chExt cx="1012938" cy="603935"/>
          </a:xfrm>
        </p:grpSpPr>
        <p:sp>
          <p:nvSpPr>
            <p:cNvPr id="2430" name="Shape 2430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431" name="Shape 2431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2433" name="Shape 2433"/>
          <p:cNvSpPr/>
          <p:nvPr/>
        </p:nvSpPr>
        <p:spPr>
          <a:xfrm flipV="1">
            <a:off x="7307862" y="786524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34" name="Shape 2434"/>
          <p:cNvSpPr/>
          <p:nvPr/>
        </p:nvSpPr>
        <p:spPr>
          <a:xfrm>
            <a:off x="5581245" y="612026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</a:t>
            </a:r>
          </a:p>
        </p:txBody>
      </p:sp>
      <p:sp>
        <p:nvSpPr>
          <p:cNvPr id="2435" name="Shape 2435"/>
          <p:cNvSpPr/>
          <p:nvPr/>
        </p:nvSpPr>
        <p:spPr>
          <a:xfrm>
            <a:off x="7605542" y="606855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φ</a:t>
            </a:r>
          </a:p>
        </p:txBody>
      </p:sp>
      <p:sp>
        <p:nvSpPr>
          <p:cNvPr id="2436" name="Shape 2436"/>
          <p:cNvSpPr/>
          <p:nvPr/>
        </p:nvSpPr>
        <p:spPr>
          <a:xfrm flipV="1">
            <a:off x="5915388" y="786524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37" name="Shape 2437"/>
          <p:cNvSpPr/>
          <p:nvPr/>
        </p:nvSpPr>
        <p:spPr>
          <a:xfrm>
            <a:off x="2995148" y="1283431"/>
            <a:ext cx="501651" cy="618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sz="1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rPr>
              <a:t>S</a:t>
            </a:r>
          </a:p>
        </p:txBody>
      </p:sp>
      <p:sp>
        <p:nvSpPr>
          <p:cNvPr id="2438" name="Shape 2438"/>
          <p:cNvSpPr/>
          <p:nvPr/>
        </p:nvSpPr>
        <p:spPr>
          <a:xfrm>
            <a:off x="2745811" y="994809"/>
            <a:ext cx="393860" cy="879902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39" name="Shape 2439"/>
          <p:cNvSpPr/>
          <p:nvPr/>
        </p:nvSpPr>
        <p:spPr>
          <a:xfrm flipV="1">
            <a:off x="943331" y="1014344"/>
            <a:ext cx="3195293" cy="2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40" name="Shape 2440"/>
          <p:cNvSpPr/>
          <p:nvPr/>
        </p:nvSpPr>
        <p:spPr>
          <a:xfrm>
            <a:off x="3367640" y="285676"/>
            <a:ext cx="1069929" cy="425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 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=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</a:t>
            </a:r>
          </a:p>
        </p:txBody>
      </p:sp>
      <p:sp>
        <p:nvSpPr>
          <p:cNvPr id="2441" name="Shape 2441"/>
          <p:cNvSpPr/>
          <p:nvPr/>
        </p:nvSpPr>
        <p:spPr>
          <a:xfrm flipH="1">
            <a:off x="2697636" y="664831"/>
            <a:ext cx="1" cy="3794641"/>
          </a:xfrm>
          <a:prstGeom prst="line">
            <a:avLst/>
          </a:prstGeom>
          <a:ln w="12700"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42" name="Shape 2442"/>
          <p:cNvSpPr/>
          <p:nvPr/>
        </p:nvSpPr>
        <p:spPr>
          <a:xfrm>
            <a:off x="2524828" y="35147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2443" name="Shape 2443"/>
          <p:cNvSpPr/>
          <p:nvPr/>
        </p:nvSpPr>
        <p:spPr>
          <a:xfrm>
            <a:off x="5592557" y="1959559"/>
            <a:ext cx="3894564" cy="1924051"/>
          </a:xfrm>
          <a:prstGeom prst="rect">
            <a:avLst/>
          </a:prstGeom>
          <a:ln w="6350">
            <a:solidFill>
              <a:srgbClr val="0365C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indent="50800" algn="just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ẋ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								(1)</a:t>
            </a: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50800" algn="just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ẋ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g/m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+ F(t) / 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				(2)</a:t>
            </a: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50800" algn="just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ẋ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4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								(3)</a:t>
            </a: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50800" algn="just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ẋ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4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(g/l)(1+ 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/m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)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+ F(t) / l m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		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(4)</a:t>
            </a: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5080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endParaRPr sz="1400">
              <a:latin typeface="Helvetica"/>
              <a:ea typeface="Helvetica"/>
              <a:cs typeface="Helvetica"/>
              <a:sym typeface="Helvetica"/>
            </a:endParaRPr>
          </a:p>
          <a:p>
            <a:pPr lvl="0" indent="5080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y(t) = φ(t) =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							(5)</a:t>
            </a:r>
          </a:p>
        </p:txBody>
      </p:sp>
      <p:sp>
        <p:nvSpPr>
          <p:cNvPr id="2444" name="Shape 2444"/>
          <p:cNvSpPr/>
          <p:nvPr/>
        </p:nvSpPr>
        <p:spPr>
          <a:xfrm>
            <a:off x="5582813" y="1433809"/>
            <a:ext cx="3914052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just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y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(t);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ẏ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(t); 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φ(t);  x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4</a:t>
            </a:r>
            <a:r>
              <a:rPr sz="1400">
                <a:latin typeface="Helvetica"/>
                <a:ea typeface="Helvetica"/>
                <a:cs typeface="Helvetica"/>
                <a:sym typeface="Helvetica"/>
              </a:rPr>
              <a:t>(t) = φ‘(t)</a:t>
            </a:r>
          </a:p>
        </p:txBody>
      </p:sp>
    </p:spTree>
  </p:cSld>
  <p:clrMapOvr>
    <a:masterClrMapping/>
  </p:clrMapOvr>
  <p:transition spd="med" advClick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" name="Shape 2447"/>
          <p:cNvSpPr/>
          <p:nvPr/>
        </p:nvSpPr>
        <p:spPr>
          <a:xfrm>
            <a:off x="1369243" y="1848244"/>
            <a:ext cx="7465246" cy="263449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48" name="Shape 2448"/>
          <p:cNvSpPr/>
          <p:nvPr/>
        </p:nvSpPr>
        <p:spPr>
          <a:xfrm>
            <a:off x="3779525" y="3628851"/>
            <a:ext cx="709707" cy="13198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49" name="Shape 2449"/>
          <p:cNvSpPr/>
          <p:nvPr/>
        </p:nvSpPr>
        <p:spPr>
          <a:xfrm flipV="1">
            <a:off x="1269612" y="2549854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50" name="Shape 2450"/>
          <p:cNvSpPr/>
          <p:nvPr/>
        </p:nvSpPr>
        <p:spPr>
          <a:xfrm>
            <a:off x="17097" y="2376754"/>
            <a:ext cx="88024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= 0</a:t>
            </a:r>
          </a:p>
        </p:txBody>
      </p:sp>
      <p:sp>
        <p:nvSpPr>
          <p:cNvPr id="2451" name="Shape 2451"/>
          <p:cNvSpPr/>
          <p:nvPr/>
        </p:nvSpPr>
        <p:spPr>
          <a:xfrm>
            <a:off x="5251972" y="1847716"/>
            <a:ext cx="1734302" cy="3466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Zustandsvektor</a:t>
            </a:r>
          </a:p>
        </p:txBody>
      </p:sp>
      <p:sp>
        <p:nvSpPr>
          <p:cNvPr id="2452" name="Shape 2452"/>
          <p:cNvSpPr/>
          <p:nvPr/>
        </p:nvSpPr>
        <p:spPr>
          <a:xfrm>
            <a:off x="4463448" y="2208921"/>
            <a:ext cx="1198489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53" name="Shape 2453"/>
          <p:cNvSpPr/>
          <p:nvPr/>
        </p:nvSpPr>
        <p:spPr>
          <a:xfrm>
            <a:off x="4744965" y="2220550"/>
            <a:ext cx="655524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∫</a:t>
            </a:r>
          </a:p>
        </p:txBody>
      </p:sp>
      <p:sp>
        <p:nvSpPr>
          <p:cNvPr id="2454" name="Shape 2454"/>
          <p:cNvSpPr/>
          <p:nvPr/>
        </p:nvSpPr>
        <p:spPr>
          <a:xfrm>
            <a:off x="4473483" y="3331121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55" name="Shape 2455"/>
          <p:cNvSpPr/>
          <p:nvPr/>
        </p:nvSpPr>
        <p:spPr>
          <a:xfrm>
            <a:off x="4755000" y="3460353"/>
            <a:ext cx="655524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</a:t>
            </a:r>
          </a:p>
        </p:txBody>
      </p:sp>
      <p:sp>
        <p:nvSpPr>
          <p:cNvPr id="2456" name="Shape 2456"/>
          <p:cNvSpPr/>
          <p:nvPr/>
        </p:nvSpPr>
        <p:spPr>
          <a:xfrm>
            <a:off x="6773281" y="2208921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57" name="Shape 2457"/>
          <p:cNvSpPr/>
          <p:nvPr/>
        </p:nvSpPr>
        <p:spPr>
          <a:xfrm>
            <a:off x="7054798" y="2338153"/>
            <a:ext cx="65552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c</a:t>
            </a:r>
            <a:r>
              <a:rPr baseline="31999" sz="2400"/>
              <a:t>T</a:t>
            </a:r>
          </a:p>
        </p:txBody>
      </p:sp>
      <p:sp>
        <p:nvSpPr>
          <p:cNvPr id="2458" name="Shape 2458"/>
          <p:cNvSpPr/>
          <p:nvPr/>
        </p:nvSpPr>
        <p:spPr>
          <a:xfrm>
            <a:off x="1865750" y="2200703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59" name="Shape 2459"/>
          <p:cNvSpPr/>
          <p:nvPr/>
        </p:nvSpPr>
        <p:spPr>
          <a:xfrm>
            <a:off x="2147267" y="2329934"/>
            <a:ext cx="655524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</a:t>
            </a:r>
          </a:p>
        </p:txBody>
      </p:sp>
      <p:sp>
        <p:nvSpPr>
          <p:cNvPr id="2460" name="Shape 2460"/>
          <p:cNvSpPr/>
          <p:nvPr/>
        </p:nvSpPr>
        <p:spPr>
          <a:xfrm>
            <a:off x="3066110" y="2437157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1" name="Shape 2461"/>
          <p:cNvSpPr/>
          <p:nvPr/>
        </p:nvSpPr>
        <p:spPr>
          <a:xfrm>
            <a:off x="3935978" y="2437157"/>
            <a:ext cx="541733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2" name="Shape 2462"/>
          <p:cNvSpPr/>
          <p:nvPr/>
        </p:nvSpPr>
        <p:spPr>
          <a:xfrm>
            <a:off x="5663808" y="2437157"/>
            <a:ext cx="1103666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3" name="Shape 2463"/>
          <p:cNvSpPr/>
          <p:nvPr/>
        </p:nvSpPr>
        <p:spPr>
          <a:xfrm>
            <a:off x="3710823" y="2441845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464" name="Shape 2464"/>
          <p:cNvSpPr/>
          <p:nvPr/>
        </p:nvSpPr>
        <p:spPr>
          <a:xfrm flipH="1">
            <a:off x="5678076" y="3559357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5" name="Shape 2465"/>
          <p:cNvSpPr/>
          <p:nvPr/>
        </p:nvSpPr>
        <p:spPr>
          <a:xfrm rot="16200000">
            <a:off x="5077001" y="3733020"/>
            <a:ext cx="2341619" cy="13198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6" name="Shape 2466"/>
          <p:cNvSpPr/>
          <p:nvPr/>
        </p:nvSpPr>
        <p:spPr>
          <a:xfrm>
            <a:off x="5936580" y="3651251"/>
            <a:ext cx="359339" cy="744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7" name="Shape 2467"/>
          <p:cNvSpPr/>
          <p:nvPr/>
        </p:nvSpPr>
        <p:spPr>
          <a:xfrm rot="16200000">
            <a:off x="6074693" y="2677709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8" name="Shape 2468"/>
          <p:cNvSpPr/>
          <p:nvPr/>
        </p:nvSpPr>
        <p:spPr>
          <a:xfrm rot="16200000">
            <a:off x="3319866" y="3093610"/>
            <a:ext cx="1040895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69" name="Shape 2469"/>
          <p:cNvSpPr/>
          <p:nvPr/>
        </p:nvSpPr>
        <p:spPr>
          <a:xfrm>
            <a:off x="3802415" y="3644901"/>
            <a:ext cx="359338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70" name="Shape 2470"/>
          <p:cNvSpPr/>
          <p:nvPr/>
        </p:nvSpPr>
        <p:spPr>
          <a:xfrm>
            <a:off x="3654294" y="2373629"/>
            <a:ext cx="372038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+</a:t>
            </a:r>
          </a:p>
        </p:txBody>
      </p:sp>
      <p:sp>
        <p:nvSpPr>
          <p:cNvPr id="2471" name="Shape 2471"/>
          <p:cNvSpPr/>
          <p:nvPr/>
        </p:nvSpPr>
        <p:spPr>
          <a:xfrm>
            <a:off x="9235075" y="2378403"/>
            <a:ext cx="50997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</a:t>
            </a:r>
          </a:p>
        </p:txBody>
      </p:sp>
      <p:sp>
        <p:nvSpPr>
          <p:cNvPr id="2472" name="Shape 2472"/>
          <p:cNvSpPr/>
          <p:nvPr/>
        </p:nvSpPr>
        <p:spPr>
          <a:xfrm>
            <a:off x="5864135" y="2131657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x</a:t>
            </a:r>
          </a:p>
        </p:txBody>
      </p:sp>
      <p:sp>
        <p:nvSpPr>
          <p:cNvPr id="2473" name="Shape 2473"/>
          <p:cNvSpPr/>
          <p:nvPr/>
        </p:nvSpPr>
        <p:spPr>
          <a:xfrm>
            <a:off x="4032649" y="2108125"/>
            <a:ext cx="2286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</a:t>
            </a:r>
          </a:p>
        </p:txBody>
      </p:sp>
      <p:sp>
        <p:nvSpPr>
          <p:cNvPr id="2474" name="Shape 2474"/>
          <p:cNvSpPr/>
          <p:nvPr/>
        </p:nvSpPr>
        <p:spPr>
          <a:xfrm>
            <a:off x="1589890" y="2927784"/>
            <a:ext cx="1638653" cy="727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Eingangsvektor</a:t>
            </a:r>
          </a:p>
          <a:p>
            <a:pPr lvl="0">
              <a:defRPr sz="1800"/>
            </a:pPr>
            <a:r>
              <a:t>(Spalten)</a:t>
            </a:r>
          </a:p>
        </p:txBody>
      </p:sp>
      <p:sp>
        <p:nvSpPr>
          <p:cNvPr id="2475" name="Shape 2475"/>
          <p:cNvSpPr/>
          <p:nvPr/>
        </p:nvSpPr>
        <p:spPr>
          <a:xfrm>
            <a:off x="4384438" y="2916072"/>
            <a:ext cx="1394496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Systemmatrix</a:t>
            </a:r>
          </a:p>
        </p:txBody>
      </p:sp>
      <p:sp>
        <p:nvSpPr>
          <p:cNvPr id="2476" name="Shape 2476"/>
          <p:cNvSpPr/>
          <p:nvPr/>
        </p:nvSpPr>
        <p:spPr>
          <a:xfrm>
            <a:off x="6427078" y="2945762"/>
            <a:ext cx="2046430" cy="6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Ausgangsvektor</a:t>
            </a:r>
          </a:p>
          <a:p>
            <a:pPr lvl="0">
              <a:defRPr sz="1800"/>
            </a:pPr>
            <a:r>
              <a:t>(Zeilen)</a:t>
            </a:r>
          </a:p>
        </p:txBody>
      </p:sp>
      <p:sp>
        <p:nvSpPr>
          <p:cNvPr id="2477" name="Shape 2477"/>
          <p:cNvSpPr/>
          <p:nvPr/>
        </p:nvSpPr>
        <p:spPr>
          <a:xfrm>
            <a:off x="-77497" y="1778975"/>
            <a:ext cx="1429713" cy="69766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Eingangs-signal</a:t>
            </a:r>
          </a:p>
        </p:txBody>
      </p:sp>
      <p:sp>
        <p:nvSpPr>
          <p:cNvPr id="2478" name="Shape 2478"/>
          <p:cNvSpPr/>
          <p:nvPr/>
        </p:nvSpPr>
        <p:spPr>
          <a:xfrm>
            <a:off x="8773169" y="1782827"/>
            <a:ext cx="1429713" cy="69766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Ausgangs-signal</a:t>
            </a:r>
          </a:p>
        </p:txBody>
      </p:sp>
      <p:sp>
        <p:nvSpPr>
          <p:cNvPr id="2479" name="Shape 2479"/>
          <p:cNvSpPr/>
          <p:nvPr/>
        </p:nvSpPr>
        <p:spPr>
          <a:xfrm flipV="1">
            <a:off x="7970041" y="2549854"/>
            <a:ext cx="12111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80" name="Shape 2480"/>
          <p:cNvSpPr/>
          <p:nvPr/>
        </p:nvSpPr>
        <p:spPr>
          <a:xfrm rot="16200000">
            <a:off x="6074693" y="3659980"/>
            <a:ext cx="346638" cy="1192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483" name="Group 2483"/>
          <p:cNvGrpSpPr/>
          <p:nvPr/>
        </p:nvGrpSpPr>
        <p:grpSpPr>
          <a:xfrm>
            <a:off x="810964" y="2441845"/>
            <a:ext cx="442408" cy="571549"/>
            <a:chOff x="-127000" y="76241"/>
            <a:chExt cx="442407" cy="571548"/>
          </a:xfrm>
        </p:grpSpPr>
        <p:sp>
          <p:nvSpPr>
            <p:cNvPr id="2481" name="Shape 2481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482" name="Shape 2482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2484" name="Shape 2484"/>
          <p:cNvSpPr/>
          <p:nvPr/>
        </p:nvSpPr>
        <p:spPr>
          <a:xfrm flipV="1">
            <a:off x="784042" y="2558072"/>
            <a:ext cx="2286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85" name="Shape 2485"/>
          <p:cNvSpPr/>
          <p:nvPr/>
        </p:nvSpPr>
        <p:spPr>
          <a:xfrm>
            <a:off x="4482442" y="4679720"/>
            <a:ext cx="1198488" cy="71473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6" name="Shape 2486"/>
          <p:cNvSpPr/>
          <p:nvPr/>
        </p:nvSpPr>
        <p:spPr>
          <a:xfrm flipH="1">
            <a:off x="5680478" y="4899043"/>
            <a:ext cx="638889" cy="258267"/>
          </a:xfrm>
          <a:prstGeom prst="rightArrow">
            <a:avLst>
              <a:gd name="adj1" fmla="val 46146"/>
              <a:gd name="adj2" fmla="val 63706"/>
            </a:avLst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7" name="Shape 2487"/>
          <p:cNvSpPr/>
          <p:nvPr/>
        </p:nvSpPr>
        <p:spPr>
          <a:xfrm rot="16200000">
            <a:off x="6074491" y="4787050"/>
            <a:ext cx="346639" cy="1192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8" name="Shape 2488"/>
          <p:cNvSpPr/>
          <p:nvPr/>
        </p:nvSpPr>
        <p:spPr>
          <a:xfrm>
            <a:off x="4475078" y="4817169"/>
            <a:ext cx="119530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2489" name="Shape 2489"/>
          <p:cNvSpPr/>
          <p:nvPr/>
        </p:nvSpPr>
        <p:spPr>
          <a:xfrm flipV="1">
            <a:off x="1129076" y="5037089"/>
            <a:ext cx="336451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90" name="Shape 2490"/>
          <p:cNvSpPr/>
          <p:nvPr/>
        </p:nvSpPr>
        <p:spPr>
          <a:xfrm flipH="1" flipV="1">
            <a:off x="1123996" y="2689123"/>
            <a:ext cx="2" cy="235431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91" name="Shape 2491"/>
          <p:cNvSpPr/>
          <p:nvPr/>
        </p:nvSpPr>
        <p:spPr>
          <a:xfrm>
            <a:off x="1352215" y="4049248"/>
            <a:ext cx="2840161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Regelstrecke: inverses Pendel</a:t>
            </a:r>
          </a:p>
        </p:txBody>
      </p:sp>
      <p:sp>
        <p:nvSpPr>
          <p:cNvPr id="2492" name="Shape 2492"/>
          <p:cNvSpPr/>
          <p:nvPr/>
        </p:nvSpPr>
        <p:spPr>
          <a:xfrm>
            <a:off x="3350288" y="5039999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2493" name="Shape 2493"/>
          <p:cNvSpPr/>
          <p:nvPr/>
        </p:nvSpPr>
        <p:spPr>
          <a:xfrm>
            <a:off x="2784612" y="508025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2494" name="Shape 2494"/>
          <p:cNvSpPr/>
          <p:nvPr/>
        </p:nvSpPr>
        <p:spPr>
          <a:xfrm>
            <a:off x="1306516" y="2563646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u</a:t>
            </a:r>
          </a:p>
        </p:txBody>
      </p:sp>
      <p:sp>
        <p:nvSpPr>
          <p:cNvPr id="2495" name="Shape 2495"/>
          <p:cNvSpPr/>
          <p:nvPr/>
        </p:nvSpPr>
        <p:spPr>
          <a:xfrm>
            <a:off x="6599669" y="4666884"/>
            <a:ext cx="2257095" cy="721361"/>
          </a:xfrm>
          <a:prstGeom prst="rect">
            <a:avLst/>
          </a:prstGeom>
          <a:ln w="12700">
            <a:solidFill>
              <a:srgbClr val="5151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l">
              <a:lnSpc>
                <a:spcPct val="120000"/>
              </a:lnSpc>
              <a:spcBef>
                <a:spcPts val="60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ẋ(t) = (A - b k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) x(t)</a:t>
            </a:r>
            <a:endParaRPr sz="16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lnSpc>
                <a:spcPct val="1200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Helvetica"/>
                <a:ea typeface="Helvetica"/>
                <a:cs typeface="Helvetica"/>
                <a:sym typeface="Helvetica"/>
              </a:rPr>
              <a:t>y(t) = c</a:t>
            </a:r>
            <a:r>
              <a:rPr baseline="31999" sz="1600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sz="1600">
                <a:latin typeface="Helvetica"/>
                <a:ea typeface="Helvetica"/>
                <a:cs typeface="Helvetica"/>
                <a:sym typeface="Helvetica"/>
              </a:rPr>
              <a:t> x(t)	</a:t>
            </a:r>
          </a:p>
        </p:txBody>
      </p:sp>
    </p:spTree>
  </p:cSld>
  <p:clrMapOvr>
    <a:masterClrMapping/>
  </p:clrMapOvr>
  <p:transition spd="med" advClick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7" name="Shape 2497"/>
          <p:cNvSpPr/>
          <p:nvPr/>
        </p:nvSpPr>
        <p:spPr>
          <a:xfrm>
            <a:off x="4004733" y="4388115"/>
            <a:ext cx="1270001" cy="1570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98" name="Shape 2498"/>
          <p:cNvSpPr/>
          <p:nvPr/>
        </p:nvSpPr>
        <p:spPr>
          <a:xfrm>
            <a:off x="4705923" y="3642547"/>
            <a:ext cx="683122" cy="85320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99" name="Shape 2499"/>
          <p:cNvSpPr/>
          <p:nvPr/>
        </p:nvSpPr>
        <p:spPr>
          <a:xfrm>
            <a:off x="4711939" y="3829613"/>
            <a:ext cx="644513" cy="467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2500" name="Shape 2500"/>
          <p:cNvSpPr/>
          <p:nvPr/>
        </p:nvSpPr>
        <p:spPr>
          <a:xfrm>
            <a:off x="1068742" y="3720134"/>
            <a:ext cx="76401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501" name="Shape 2501"/>
          <p:cNvSpPr/>
          <p:nvPr/>
        </p:nvSpPr>
        <p:spPr>
          <a:xfrm>
            <a:off x="1921858" y="430967"/>
            <a:ext cx="7628063" cy="281707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02" name="Shape 2502"/>
          <p:cNvSpPr/>
          <p:nvPr/>
        </p:nvSpPr>
        <p:spPr>
          <a:xfrm>
            <a:off x="2298546" y="1514552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503" name="Shape 2503"/>
          <p:cNvSpPr/>
          <p:nvPr/>
        </p:nvSpPr>
        <p:spPr>
          <a:xfrm>
            <a:off x="9547204" y="2393015"/>
            <a:ext cx="50165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φ(t)</a:t>
            </a:r>
          </a:p>
        </p:txBody>
      </p:sp>
      <p:sp>
        <p:nvSpPr>
          <p:cNvPr id="2504" name="Shape 2504"/>
          <p:cNvSpPr/>
          <p:nvPr/>
        </p:nvSpPr>
        <p:spPr>
          <a:xfrm flipV="1">
            <a:off x="896977" y="898134"/>
            <a:ext cx="161649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07" name="Group 2507"/>
          <p:cNvGrpSpPr/>
          <p:nvPr/>
        </p:nvGrpSpPr>
        <p:grpSpPr>
          <a:xfrm>
            <a:off x="2527436" y="712660"/>
            <a:ext cx="956499" cy="362023"/>
            <a:chOff x="0" y="0"/>
            <a:chExt cx="956498" cy="362022"/>
          </a:xfrm>
        </p:grpSpPr>
        <p:sp>
          <p:nvSpPr>
            <p:cNvPr id="2505" name="Shape 2505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06" name="Shape 2506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grpSp>
        <p:nvGrpSpPr>
          <p:cNvPr id="2510" name="Group 2510"/>
          <p:cNvGrpSpPr/>
          <p:nvPr/>
        </p:nvGrpSpPr>
        <p:grpSpPr>
          <a:xfrm>
            <a:off x="4026398" y="713709"/>
            <a:ext cx="372038" cy="359925"/>
            <a:chOff x="0" y="0"/>
            <a:chExt cx="372037" cy="359923"/>
          </a:xfrm>
        </p:grpSpPr>
        <p:sp>
          <p:nvSpPr>
            <p:cNvPr id="2508" name="Shape 250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09" name="Shape 250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511" name="Shape 2511"/>
          <p:cNvSpPr/>
          <p:nvPr/>
        </p:nvSpPr>
        <p:spPr>
          <a:xfrm>
            <a:off x="859839" y="476540"/>
            <a:ext cx="97532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512" name="Shape 2512"/>
          <p:cNvSpPr/>
          <p:nvPr/>
        </p:nvSpPr>
        <p:spPr>
          <a:xfrm flipV="1">
            <a:off x="3478120" y="898134"/>
            <a:ext cx="6206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15" name="Group 2515"/>
          <p:cNvGrpSpPr/>
          <p:nvPr/>
        </p:nvGrpSpPr>
        <p:grpSpPr>
          <a:xfrm>
            <a:off x="5832771" y="644252"/>
            <a:ext cx="429708" cy="498839"/>
            <a:chOff x="0" y="0"/>
            <a:chExt cx="429707" cy="498837"/>
          </a:xfrm>
        </p:grpSpPr>
        <p:sp>
          <p:nvSpPr>
            <p:cNvPr id="2513" name="Shape 2513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14" name="Shape 2514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516" name="Shape 2516"/>
          <p:cNvSpPr/>
          <p:nvPr/>
        </p:nvSpPr>
        <p:spPr>
          <a:xfrm flipV="1">
            <a:off x="6253607" y="898134"/>
            <a:ext cx="132374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17" name="Shape 2517"/>
          <p:cNvSpPr/>
          <p:nvPr/>
        </p:nvSpPr>
        <p:spPr>
          <a:xfrm>
            <a:off x="2101236" y="85137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18" name="Shape 2518"/>
          <p:cNvSpPr/>
          <p:nvPr/>
        </p:nvSpPr>
        <p:spPr>
          <a:xfrm>
            <a:off x="4225742" y="1036300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19" name="Shape 2519"/>
          <p:cNvSpPr/>
          <p:nvPr/>
        </p:nvSpPr>
        <p:spPr>
          <a:xfrm>
            <a:off x="2149858" y="960100"/>
            <a:ext cx="1" cy="1783428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0" name="Shape 2520"/>
          <p:cNvSpPr/>
          <p:nvPr/>
        </p:nvSpPr>
        <p:spPr>
          <a:xfrm flipV="1">
            <a:off x="5658775" y="1481174"/>
            <a:ext cx="2629391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1" name="Shape 2521"/>
          <p:cNvSpPr/>
          <p:nvPr/>
        </p:nvSpPr>
        <p:spPr>
          <a:xfrm flipV="1">
            <a:off x="4222920" y="1481174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24" name="Group 2524"/>
          <p:cNvGrpSpPr/>
          <p:nvPr/>
        </p:nvGrpSpPr>
        <p:grpSpPr>
          <a:xfrm>
            <a:off x="4718785" y="1300162"/>
            <a:ext cx="956499" cy="362024"/>
            <a:chOff x="0" y="0"/>
            <a:chExt cx="956498" cy="362022"/>
          </a:xfrm>
        </p:grpSpPr>
        <p:sp>
          <p:nvSpPr>
            <p:cNvPr id="2522" name="Shape 2522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23" name="Shape 2523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g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525" name="Shape 2525"/>
          <p:cNvSpPr/>
          <p:nvPr/>
        </p:nvSpPr>
        <p:spPr>
          <a:xfrm flipV="1">
            <a:off x="4378129" y="901377"/>
            <a:ext cx="1464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6" name="Shape 2526"/>
          <p:cNvSpPr/>
          <p:nvPr/>
        </p:nvSpPr>
        <p:spPr>
          <a:xfrm>
            <a:off x="4349728" y="453009"/>
            <a:ext cx="13229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y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K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’’(t)</a:t>
            </a:r>
          </a:p>
        </p:txBody>
      </p:sp>
      <p:grpSp>
        <p:nvGrpSpPr>
          <p:cNvPr id="2529" name="Group 2529"/>
          <p:cNvGrpSpPr/>
          <p:nvPr/>
        </p:nvGrpSpPr>
        <p:grpSpPr>
          <a:xfrm>
            <a:off x="7568475" y="636765"/>
            <a:ext cx="429709" cy="498839"/>
            <a:chOff x="0" y="0"/>
            <a:chExt cx="429707" cy="498837"/>
          </a:xfrm>
        </p:grpSpPr>
        <p:sp>
          <p:nvSpPr>
            <p:cNvPr id="2527" name="Shape 2527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28" name="Shape 2528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530" name="Shape 2530"/>
          <p:cNvSpPr/>
          <p:nvPr/>
        </p:nvSpPr>
        <p:spPr>
          <a:xfrm>
            <a:off x="6341210" y="453009"/>
            <a:ext cx="12679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531" name="Shape 2531"/>
          <p:cNvSpPr/>
          <p:nvPr/>
        </p:nvSpPr>
        <p:spPr>
          <a:xfrm flipV="1">
            <a:off x="7988562" y="898134"/>
            <a:ext cx="76401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32" name="Shape 2532"/>
          <p:cNvSpPr/>
          <p:nvPr/>
        </p:nvSpPr>
        <p:spPr>
          <a:xfrm>
            <a:off x="8165334" y="453009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533" name="Shape 2533"/>
          <p:cNvSpPr/>
          <p:nvPr/>
        </p:nvSpPr>
        <p:spPr>
          <a:xfrm>
            <a:off x="5928382" y="1431644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grpSp>
        <p:nvGrpSpPr>
          <p:cNvPr id="2536" name="Group 2536"/>
          <p:cNvGrpSpPr/>
          <p:nvPr/>
        </p:nvGrpSpPr>
        <p:grpSpPr>
          <a:xfrm>
            <a:off x="2512898" y="2566422"/>
            <a:ext cx="956500" cy="362023"/>
            <a:chOff x="0" y="0"/>
            <a:chExt cx="956498" cy="362022"/>
          </a:xfrm>
        </p:grpSpPr>
        <p:sp>
          <p:nvSpPr>
            <p:cNvPr id="2534" name="Shape 2534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35" name="Shape 2535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</a:t>
              </a:r>
              <a:r>
                <a:rPr>
                  <a:latin typeface="Courier"/>
                  <a:ea typeface="Courier"/>
                  <a:cs typeface="Courier"/>
                  <a:sym typeface="Courier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537" name="Shape 2537"/>
          <p:cNvSpPr/>
          <p:nvPr/>
        </p:nvSpPr>
        <p:spPr>
          <a:xfrm flipV="1">
            <a:off x="2159825" y="2747433"/>
            <a:ext cx="37203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38" name="Shape 2538"/>
          <p:cNvSpPr/>
          <p:nvPr/>
        </p:nvSpPr>
        <p:spPr>
          <a:xfrm>
            <a:off x="8234140" y="2715535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541" name="Group 2541"/>
          <p:cNvGrpSpPr/>
          <p:nvPr/>
        </p:nvGrpSpPr>
        <p:grpSpPr>
          <a:xfrm>
            <a:off x="4019968" y="2567471"/>
            <a:ext cx="372038" cy="359924"/>
            <a:chOff x="0" y="0"/>
            <a:chExt cx="372037" cy="359923"/>
          </a:xfrm>
        </p:grpSpPr>
        <p:sp>
          <p:nvSpPr>
            <p:cNvPr id="2539" name="Shape 2539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40" name="Shape 2540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542" name="Shape 2542"/>
          <p:cNvSpPr/>
          <p:nvPr/>
        </p:nvSpPr>
        <p:spPr>
          <a:xfrm flipV="1">
            <a:off x="3461186" y="2747433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3" name="Shape 2543"/>
          <p:cNvSpPr/>
          <p:nvPr/>
        </p:nvSpPr>
        <p:spPr>
          <a:xfrm flipV="1">
            <a:off x="4222920" y="2202866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4" name="Shape 2544"/>
          <p:cNvSpPr/>
          <p:nvPr/>
        </p:nvSpPr>
        <p:spPr>
          <a:xfrm flipV="1">
            <a:off x="5651676" y="2217851"/>
            <a:ext cx="264358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5" name="Shape 2545"/>
          <p:cNvSpPr/>
          <p:nvPr/>
        </p:nvSpPr>
        <p:spPr>
          <a:xfrm flipV="1">
            <a:off x="4215821" y="2217851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6" name="Shape 2546"/>
          <p:cNvSpPr/>
          <p:nvPr/>
        </p:nvSpPr>
        <p:spPr>
          <a:xfrm>
            <a:off x="4406556" y="2045766"/>
            <a:ext cx="1255280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47" name="Shape 2547"/>
          <p:cNvSpPr/>
          <p:nvPr/>
        </p:nvSpPr>
        <p:spPr>
          <a:xfrm>
            <a:off x="4308690" y="2034714"/>
            <a:ext cx="1502235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g/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l(1+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L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/m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K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)</a:t>
            </a:r>
          </a:p>
        </p:txBody>
      </p:sp>
      <p:sp>
        <p:nvSpPr>
          <p:cNvPr id="2548" name="Shape 2548"/>
          <p:cNvSpPr/>
          <p:nvPr/>
        </p:nvSpPr>
        <p:spPr>
          <a:xfrm>
            <a:off x="8297374" y="1470224"/>
            <a:ext cx="1" cy="128392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9" name="Shape 2549"/>
          <p:cNvSpPr/>
          <p:nvPr/>
        </p:nvSpPr>
        <p:spPr>
          <a:xfrm flipV="1">
            <a:off x="4359642" y="2747433"/>
            <a:ext cx="14649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50" name="Shape 2550"/>
          <p:cNvSpPr/>
          <p:nvPr/>
        </p:nvSpPr>
        <p:spPr>
          <a:xfrm>
            <a:off x="4384552" y="2740155"/>
            <a:ext cx="125532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φ’’(t)</a:t>
            </a:r>
          </a:p>
        </p:txBody>
      </p:sp>
      <p:grpSp>
        <p:nvGrpSpPr>
          <p:cNvPr id="2553" name="Group 2553"/>
          <p:cNvGrpSpPr/>
          <p:nvPr/>
        </p:nvGrpSpPr>
        <p:grpSpPr>
          <a:xfrm>
            <a:off x="5828829" y="2498699"/>
            <a:ext cx="429709" cy="498838"/>
            <a:chOff x="0" y="0"/>
            <a:chExt cx="429707" cy="498837"/>
          </a:xfrm>
        </p:grpSpPr>
        <p:sp>
          <p:nvSpPr>
            <p:cNvPr id="2551" name="Shape 2551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52" name="Shape 2552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554" name="Shape 2554"/>
          <p:cNvSpPr/>
          <p:nvPr/>
        </p:nvSpPr>
        <p:spPr>
          <a:xfrm>
            <a:off x="6336451" y="2709920"/>
            <a:ext cx="126798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555" name="Shape 2555"/>
          <p:cNvSpPr/>
          <p:nvPr/>
        </p:nvSpPr>
        <p:spPr>
          <a:xfrm flipV="1">
            <a:off x="6252590" y="2765945"/>
            <a:ext cx="1323742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58" name="Group 2558"/>
          <p:cNvGrpSpPr/>
          <p:nvPr/>
        </p:nvGrpSpPr>
        <p:grpSpPr>
          <a:xfrm>
            <a:off x="7568100" y="2504729"/>
            <a:ext cx="429709" cy="498839"/>
            <a:chOff x="0" y="0"/>
            <a:chExt cx="429707" cy="498837"/>
          </a:xfrm>
        </p:grpSpPr>
        <p:sp>
          <p:nvSpPr>
            <p:cNvPr id="2556" name="Shape 2556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57" name="Shape 2557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559" name="Shape 2559"/>
          <p:cNvSpPr/>
          <p:nvPr/>
        </p:nvSpPr>
        <p:spPr>
          <a:xfrm flipV="1">
            <a:off x="7984145" y="2765946"/>
            <a:ext cx="92246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0" name="Shape 2560"/>
          <p:cNvSpPr/>
          <p:nvPr/>
        </p:nvSpPr>
        <p:spPr>
          <a:xfrm>
            <a:off x="8165114" y="2735454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561" name="Shape 2561"/>
          <p:cNvSpPr/>
          <p:nvPr/>
        </p:nvSpPr>
        <p:spPr>
          <a:xfrm>
            <a:off x="5928938" y="1822784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562" name="Shape 2562"/>
          <p:cNvSpPr/>
          <p:nvPr/>
        </p:nvSpPr>
        <p:spPr>
          <a:xfrm>
            <a:off x="8896036" y="2591683"/>
            <a:ext cx="516422" cy="3513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63" name="Shape 2563"/>
          <p:cNvSpPr/>
          <p:nvPr/>
        </p:nvSpPr>
        <p:spPr>
          <a:xfrm>
            <a:off x="8803082" y="2524226"/>
            <a:ext cx="695821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3</a:t>
            </a:r>
            <a:r>
              <a:rPr>
                <a:latin typeface="Arial"/>
                <a:ea typeface="Arial"/>
                <a:cs typeface="Arial"/>
                <a:sym typeface="Arial"/>
              </a:rPr>
              <a:t>=1</a:t>
            </a:r>
          </a:p>
        </p:txBody>
      </p:sp>
      <p:sp>
        <p:nvSpPr>
          <p:cNvPr id="2564" name="Shape 2564"/>
          <p:cNvSpPr/>
          <p:nvPr/>
        </p:nvSpPr>
        <p:spPr>
          <a:xfrm flipV="1">
            <a:off x="9401133" y="2754148"/>
            <a:ext cx="44240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5" name="Shape 2565"/>
          <p:cNvSpPr/>
          <p:nvPr/>
        </p:nvSpPr>
        <p:spPr>
          <a:xfrm>
            <a:off x="8432675" y="891775"/>
            <a:ext cx="2" cy="3488819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6" name="Shape 2566"/>
          <p:cNvSpPr/>
          <p:nvPr/>
        </p:nvSpPr>
        <p:spPr>
          <a:xfrm>
            <a:off x="8383490" y="84690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67" name="Shape 2567"/>
          <p:cNvSpPr/>
          <p:nvPr/>
        </p:nvSpPr>
        <p:spPr>
          <a:xfrm>
            <a:off x="7273193" y="891775"/>
            <a:ext cx="1" cy="3109433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8" name="Shape 2568"/>
          <p:cNvSpPr/>
          <p:nvPr/>
        </p:nvSpPr>
        <p:spPr>
          <a:xfrm>
            <a:off x="6363311" y="2734376"/>
            <a:ext cx="1" cy="991321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9" name="Shape 2569"/>
          <p:cNvSpPr/>
          <p:nvPr/>
        </p:nvSpPr>
        <p:spPr>
          <a:xfrm>
            <a:off x="8106843" y="2779363"/>
            <a:ext cx="1" cy="1382975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0" name="Shape 2570"/>
          <p:cNvSpPr/>
          <p:nvPr/>
        </p:nvSpPr>
        <p:spPr>
          <a:xfrm>
            <a:off x="7224571" y="85737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71" name="Shape 2571"/>
          <p:cNvSpPr/>
          <p:nvPr/>
        </p:nvSpPr>
        <p:spPr>
          <a:xfrm>
            <a:off x="8058221" y="272040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72" name="Shape 2572"/>
          <p:cNvSpPr/>
          <p:nvPr/>
        </p:nvSpPr>
        <p:spPr>
          <a:xfrm>
            <a:off x="6314689" y="270992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573" name="Shape 2573"/>
          <p:cNvSpPr/>
          <p:nvPr/>
        </p:nvSpPr>
        <p:spPr>
          <a:xfrm flipV="1">
            <a:off x="5384495" y="3719594"/>
            <a:ext cx="1050103" cy="1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4" name="Shape 2574"/>
          <p:cNvSpPr/>
          <p:nvPr/>
        </p:nvSpPr>
        <p:spPr>
          <a:xfrm flipV="1">
            <a:off x="5386315" y="3939633"/>
            <a:ext cx="1884249" cy="1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5" name="Shape 2575"/>
          <p:cNvSpPr/>
          <p:nvPr/>
        </p:nvSpPr>
        <p:spPr>
          <a:xfrm flipV="1">
            <a:off x="5386315" y="4153570"/>
            <a:ext cx="2720529" cy="2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6" name="Shape 2576"/>
          <p:cNvSpPr/>
          <p:nvPr/>
        </p:nvSpPr>
        <p:spPr>
          <a:xfrm flipV="1">
            <a:off x="5386315" y="4372693"/>
            <a:ext cx="3047026" cy="1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7" name="Shape 2577"/>
          <p:cNvSpPr/>
          <p:nvPr/>
        </p:nvSpPr>
        <p:spPr>
          <a:xfrm>
            <a:off x="8419179" y="4084537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578" name="Shape 2578"/>
          <p:cNvSpPr/>
          <p:nvPr/>
        </p:nvSpPr>
        <p:spPr>
          <a:xfrm>
            <a:off x="6759402" y="3576294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579" name="Shape 2579"/>
          <p:cNvSpPr/>
          <p:nvPr/>
        </p:nvSpPr>
        <p:spPr>
          <a:xfrm>
            <a:off x="5861841" y="3351148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580" name="Shape 2580"/>
          <p:cNvSpPr/>
          <p:nvPr/>
        </p:nvSpPr>
        <p:spPr>
          <a:xfrm>
            <a:off x="7591204" y="3778401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pic>
        <p:nvPicPr>
          <p:cNvPr id="2581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24287">
            <a:off x="781820" y="4080295"/>
            <a:ext cx="3912908" cy="52867"/>
          </a:xfrm>
          <a:prstGeom prst="rect">
            <a:avLst/>
          </a:prstGeom>
        </p:spPr>
      </p:pic>
      <p:grpSp>
        <p:nvGrpSpPr>
          <p:cNvPr id="2585" name="Group 2585"/>
          <p:cNvGrpSpPr/>
          <p:nvPr/>
        </p:nvGrpSpPr>
        <p:grpSpPr>
          <a:xfrm>
            <a:off x="481805" y="773912"/>
            <a:ext cx="442409" cy="571549"/>
            <a:chOff x="-127000" y="76241"/>
            <a:chExt cx="442407" cy="571548"/>
          </a:xfrm>
        </p:grpSpPr>
        <p:sp>
          <p:nvSpPr>
            <p:cNvPr id="2583" name="Shape 2583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84" name="Shape 2584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pic>
        <p:nvPicPr>
          <p:cNvPr id="2586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24287">
            <a:off x="-761414" y="2495433"/>
            <a:ext cx="3094686" cy="146715"/>
          </a:xfrm>
          <a:prstGeom prst="rect">
            <a:avLst/>
          </a:prstGeom>
        </p:spPr>
      </p:pic>
      <p:sp>
        <p:nvSpPr>
          <p:cNvPr id="2588" name="Shape 2588"/>
          <p:cNvSpPr/>
          <p:nvPr/>
        </p:nvSpPr>
        <p:spPr>
          <a:xfrm>
            <a:off x="2880112" y="3636197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2589" name="Shape 2589"/>
          <p:cNvSpPr/>
          <p:nvPr/>
        </p:nvSpPr>
        <p:spPr>
          <a:xfrm>
            <a:off x="8445375" y="1317729"/>
            <a:ext cx="1108052" cy="8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i="1" sz="1800">
                <a:solidFill>
                  <a:srgbClr val="C82506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C82506"/>
                </a:solidFill>
              </a:rPr>
              <a:t>Mess-punkte</a:t>
            </a:r>
          </a:p>
        </p:txBody>
      </p:sp>
    </p:spTree>
  </p:cSld>
  <p:clrMapOvr>
    <a:masterClrMapping/>
  </p:clrMapOvr>
  <p:transition spd="med" advClick="1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1" name="Shape 2591"/>
          <p:cNvSpPr/>
          <p:nvPr/>
        </p:nvSpPr>
        <p:spPr>
          <a:xfrm>
            <a:off x="2386472" y="2257393"/>
            <a:ext cx="6017325" cy="80504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92" name="Shape 2592"/>
          <p:cNvSpPr/>
          <p:nvPr/>
        </p:nvSpPr>
        <p:spPr>
          <a:xfrm>
            <a:off x="4463253" y="3362759"/>
            <a:ext cx="2040163" cy="635602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93" name="Shape 2593"/>
          <p:cNvSpPr/>
          <p:nvPr/>
        </p:nvSpPr>
        <p:spPr>
          <a:xfrm flipV="1">
            <a:off x="2067498" y="3646777"/>
            <a:ext cx="2393155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4" name="Shape 2594"/>
          <p:cNvSpPr/>
          <p:nvPr/>
        </p:nvSpPr>
        <p:spPr>
          <a:xfrm flipV="1">
            <a:off x="2067104" y="2706023"/>
            <a:ext cx="1" cy="93709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5" name="Shape 2595"/>
          <p:cNvSpPr/>
          <p:nvPr/>
        </p:nvSpPr>
        <p:spPr>
          <a:xfrm>
            <a:off x="4723163" y="2447975"/>
            <a:ext cx="1343943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596" name="Shape 2596"/>
          <p:cNvSpPr/>
          <p:nvPr/>
        </p:nvSpPr>
        <p:spPr>
          <a:xfrm>
            <a:off x="4508258" y="3451206"/>
            <a:ext cx="198825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Beobachter</a:t>
            </a:r>
          </a:p>
        </p:txBody>
      </p:sp>
      <p:sp>
        <p:nvSpPr>
          <p:cNvPr id="2597" name="Shape 2597"/>
          <p:cNvSpPr/>
          <p:nvPr/>
        </p:nvSpPr>
        <p:spPr>
          <a:xfrm flipV="1">
            <a:off x="8171455" y="2643545"/>
            <a:ext cx="1078492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8" name="Shape 2598"/>
          <p:cNvSpPr/>
          <p:nvPr/>
        </p:nvSpPr>
        <p:spPr>
          <a:xfrm flipH="1" flipV="1">
            <a:off x="8804219" y="2648668"/>
            <a:ext cx="1" cy="1006044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9" name="Shape 2599"/>
          <p:cNvSpPr/>
          <p:nvPr/>
        </p:nvSpPr>
        <p:spPr>
          <a:xfrm>
            <a:off x="8757544" y="25923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00" name="Shape 2600"/>
          <p:cNvSpPr/>
          <p:nvPr/>
        </p:nvSpPr>
        <p:spPr>
          <a:xfrm>
            <a:off x="8807266" y="2679130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2601" name="Shape 2601"/>
          <p:cNvSpPr/>
          <p:nvPr/>
        </p:nvSpPr>
        <p:spPr>
          <a:xfrm>
            <a:off x="2026379" y="261073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02" name="Shape 2602"/>
          <p:cNvSpPr/>
          <p:nvPr/>
        </p:nvSpPr>
        <p:spPr>
          <a:xfrm flipV="1">
            <a:off x="6506017" y="3646777"/>
            <a:ext cx="2303400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03" name="Shape 2603"/>
          <p:cNvSpPr/>
          <p:nvPr/>
        </p:nvSpPr>
        <p:spPr>
          <a:xfrm>
            <a:off x="6582182" y="3281217"/>
            <a:ext cx="96923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2604" name="Shape 2604"/>
          <p:cNvSpPr/>
          <p:nvPr/>
        </p:nvSpPr>
        <p:spPr>
          <a:xfrm>
            <a:off x="4631061" y="4123476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605" name="Shape 2605"/>
          <p:cNvSpPr/>
          <p:nvPr/>
        </p:nvSpPr>
        <p:spPr>
          <a:xfrm>
            <a:off x="6573336" y="4089275"/>
            <a:ext cx="2789981" cy="55905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geschätzter 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Zustandsvektor</a:t>
            </a:r>
          </a:p>
        </p:txBody>
      </p:sp>
      <p:grpSp>
        <p:nvGrpSpPr>
          <p:cNvPr id="2608" name="Group 2608"/>
          <p:cNvGrpSpPr/>
          <p:nvPr/>
        </p:nvGrpSpPr>
        <p:grpSpPr>
          <a:xfrm>
            <a:off x="1027698" y="2558264"/>
            <a:ext cx="393426" cy="508267"/>
            <a:chOff x="-112938" y="67800"/>
            <a:chExt cx="393424" cy="508266"/>
          </a:xfrm>
        </p:grpSpPr>
        <p:sp>
          <p:nvSpPr>
            <p:cNvPr id="2606" name="Shape 2606"/>
            <p:cNvSpPr/>
            <p:nvPr/>
          </p:nvSpPr>
          <p:spPr>
            <a:xfrm>
              <a:off x="50359" y="67800"/>
              <a:ext cx="230127" cy="221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07" name="Shape 2607"/>
            <p:cNvSpPr/>
            <p:nvPr/>
          </p:nvSpPr>
          <p:spPr>
            <a:xfrm>
              <a:off x="-112939" y="255994"/>
              <a:ext cx="330846" cy="320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2609" name="Shape 2609"/>
          <p:cNvSpPr/>
          <p:nvPr/>
        </p:nvSpPr>
        <p:spPr>
          <a:xfrm flipV="1">
            <a:off x="1448921" y="2657501"/>
            <a:ext cx="1231906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10" name="Shape 2610"/>
          <p:cNvSpPr/>
          <p:nvPr/>
        </p:nvSpPr>
        <p:spPr>
          <a:xfrm>
            <a:off x="1410173" y="2254540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pic>
        <p:nvPicPr>
          <p:cNvPr id="2611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5424287">
            <a:off x="246421" y="3752851"/>
            <a:ext cx="2138165" cy="146715"/>
          </a:xfrm>
          <a:prstGeom prst="rect">
            <a:avLst/>
          </a:prstGeom>
        </p:spPr>
      </p:pic>
      <p:sp>
        <p:nvSpPr>
          <p:cNvPr id="2613" name="Shape 2613"/>
          <p:cNvSpPr/>
          <p:nvPr/>
        </p:nvSpPr>
        <p:spPr>
          <a:xfrm>
            <a:off x="3340573" y="3281217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614" name="Shape 2614"/>
          <p:cNvSpPr/>
          <p:nvPr/>
        </p:nvSpPr>
        <p:spPr>
          <a:xfrm>
            <a:off x="4538133" y="5200915"/>
            <a:ext cx="1270001" cy="1570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15" name="Shape 2615"/>
          <p:cNvSpPr/>
          <p:nvPr/>
        </p:nvSpPr>
        <p:spPr>
          <a:xfrm>
            <a:off x="4463253" y="4649599"/>
            <a:ext cx="2040164" cy="4547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16" name="Shape 2616"/>
          <p:cNvSpPr/>
          <p:nvPr/>
        </p:nvSpPr>
        <p:spPr>
          <a:xfrm>
            <a:off x="5178395" y="4641358"/>
            <a:ext cx="644513" cy="4674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2617" name="Shape 2617"/>
          <p:cNvSpPr/>
          <p:nvPr/>
        </p:nvSpPr>
        <p:spPr>
          <a:xfrm>
            <a:off x="1602142" y="4532934"/>
            <a:ext cx="76401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618" name="Shape 2618"/>
          <p:cNvSpPr/>
          <p:nvPr/>
        </p:nvSpPr>
        <p:spPr>
          <a:xfrm flipH="1" flipV="1">
            <a:off x="4611440" y="3965262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61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24287">
            <a:off x="1306733" y="4859210"/>
            <a:ext cx="3135447" cy="47373"/>
          </a:xfrm>
          <a:prstGeom prst="rect">
            <a:avLst/>
          </a:prstGeom>
        </p:spPr>
      </p:pic>
      <p:sp>
        <p:nvSpPr>
          <p:cNvPr id="2621" name="Shape 2621"/>
          <p:cNvSpPr/>
          <p:nvPr/>
        </p:nvSpPr>
        <p:spPr>
          <a:xfrm>
            <a:off x="2622736" y="4455757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2622" name="Shape 2622"/>
          <p:cNvSpPr/>
          <p:nvPr/>
        </p:nvSpPr>
        <p:spPr>
          <a:xfrm flipH="1" flipV="1">
            <a:off x="5173133" y="3965262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3" name="Shape 2623"/>
          <p:cNvSpPr/>
          <p:nvPr/>
        </p:nvSpPr>
        <p:spPr>
          <a:xfrm flipH="1" flipV="1">
            <a:off x="5734826" y="3965262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4" name="Shape 2624"/>
          <p:cNvSpPr/>
          <p:nvPr/>
        </p:nvSpPr>
        <p:spPr>
          <a:xfrm flipH="1" flipV="1">
            <a:off x="6296518" y="3965262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5" name="Shape 2625"/>
          <p:cNvSpPr/>
          <p:nvPr/>
        </p:nvSpPr>
        <p:spPr>
          <a:xfrm>
            <a:off x="6328902" y="4123476"/>
            <a:ext cx="453512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626" name="Shape 2626"/>
          <p:cNvSpPr/>
          <p:nvPr/>
        </p:nvSpPr>
        <p:spPr>
          <a:xfrm>
            <a:off x="5196832" y="4123476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627" name="Shape 2627"/>
          <p:cNvSpPr/>
          <p:nvPr/>
        </p:nvSpPr>
        <p:spPr>
          <a:xfrm>
            <a:off x="5762999" y="4123476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</p:spTree>
  </p:cSld>
  <p:clrMapOvr>
    <a:masterClrMapping/>
  </p:clrMapOvr>
  <p:transition spd="med" advClick="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9" name="Shape 2629"/>
          <p:cNvSpPr/>
          <p:nvPr/>
        </p:nvSpPr>
        <p:spPr>
          <a:xfrm>
            <a:off x="9031449" y="1303268"/>
            <a:ext cx="132293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y(t) = y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630" name="Shape 2630"/>
          <p:cNvSpPr/>
          <p:nvPr/>
        </p:nvSpPr>
        <p:spPr>
          <a:xfrm>
            <a:off x="1371525" y="430967"/>
            <a:ext cx="7793163" cy="281707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31" name="Shape 2631"/>
          <p:cNvSpPr/>
          <p:nvPr/>
        </p:nvSpPr>
        <p:spPr>
          <a:xfrm>
            <a:off x="1748212" y="1514552"/>
            <a:ext cx="1394497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632" name="Shape 2632"/>
          <p:cNvSpPr/>
          <p:nvPr/>
        </p:nvSpPr>
        <p:spPr>
          <a:xfrm flipV="1">
            <a:off x="640200" y="898134"/>
            <a:ext cx="132293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635" name="Group 2635"/>
          <p:cNvGrpSpPr/>
          <p:nvPr/>
        </p:nvGrpSpPr>
        <p:grpSpPr>
          <a:xfrm>
            <a:off x="1977102" y="712660"/>
            <a:ext cx="956500" cy="362023"/>
            <a:chOff x="0" y="0"/>
            <a:chExt cx="956498" cy="362022"/>
          </a:xfrm>
        </p:grpSpPr>
        <p:sp>
          <p:nvSpPr>
            <p:cNvPr id="2633" name="Shape 2633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34" name="Shape 2634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grpSp>
        <p:nvGrpSpPr>
          <p:cNvPr id="2638" name="Group 2638"/>
          <p:cNvGrpSpPr/>
          <p:nvPr/>
        </p:nvGrpSpPr>
        <p:grpSpPr>
          <a:xfrm>
            <a:off x="3476064" y="713709"/>
            <a:ext cx="372038" cy="359925"/>
            <a:chOff x="0" y="0"/>
            <a:chExt cx="372037" cy="359923"/>
          </a:xfrm>
        </p:grpSpPr>
        <p:sp>
          <p:nvSpPr>
            <p:cNvPr id="2636" name="Shape 2636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37" name="Shape 2637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639" name="Shape 2639"/>
          <p:cNvSpPr/>
          <p:nvPr/>
        </p:nvSpPr>
        <p:spPr>
          <a:xfrm>
            <a:off x="306114" y="476540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640" name="Shape 2640"/>
          <p:cNvSpPr/>
          <p:nvPr/>
        </p:nvSpPr>
        <p:spPr>
          <a:xfrm flipV="1">
            <a:off x="2927786" y="898134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643" name="Group 2643"/>
          <p:cNvGrpSpPr/>
          <p:nvPr/>
        </p:nvGrpSpPr>
        <p:grpSpPr>
          <a:xfrm>
            <a:off x="5282437" y="644252"/>
            <a:ext cx="429709" cy="498839"/>
            <a:chOff x="0" y="0"/>
            <a:chExt cx="429707" cy="498837"/>
          </a:xfrm>
        </p:grpSpPr>
        <p:sp>
          <p:nvSpPr>
            <p:cNvPr id="2641" name="Shape 2641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42" name="Shape 2642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644" name="Shape 2644"/>
          <p:cNvSpPr/>
          <p:nvPr/>
        </p:nvSpPr>
        <p:spPr>
          <a:xfrm flipV="1">
            <a:off x="5703273" y="898134"/>
            <a:ext cx="132374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45" name="Shape 2645"/>
          <p:cNvSpPr/>
          <p:nvPr/>
        </p:nvSpPr>
        <p:spPr>
          <a:xfrm>
            <a:off x="1550903" y="851370"/>
            <a:ext cx="97244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646" name="Shape 2646"/>
          <p:cNvSpPr/>
          <p:nvPr/>
        </p:nvSpPr>
        <p:spPr>
          <a:xfrm>
            <a:off x="3675408" y="1036300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47" name="Shape 2647"/>
          <p:cNvSpPr/>
          <p:nvPr/>
        </p:nvSpPr>
        <p:spPr>
          <a:xfrm>
            <a:off x="1599525" y="960100"/>
            <a:ext cx="1" cy="1783428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48" name="Shape 2648"/>
          <p:cNvSpPr/>
          <p:nvPr/>
        </p:nvSpPr>
        <p:spPr>
          <a:xfrm flipV="1">
            <a:off x="5108441" y="1481174"/>
            <a:ext cx="2629391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49" name="Shape 2649"/>
          <p:cNvSpPr/>
          <p:nvPr/>
        </p:nvSpPr>
        <p:spPr>
          <a:xfrm flipV="1">
            <a:off x="3672587" y="1481174"/>
            <a:ext cx="50165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652" name="Group 2652"/>
          <p:cNvGrpSpPr/>
          <p:nvPr/>
        </p:nvGrpSpPr>
        <p:grpSpPr>
          <a:xfrm>
            <a:off x="4168451" y="1300162"/>
            <a:ext cx="956500" cy="362024"/>
            <a:chOff x="0" y="0"/>
            <a:chExt cx="956498" cy="362022"/>
          </a:xfrm>
        </p:grpSpPr>
        <p:sp>
          <p:nvSpPr>
            <p:cNvPr id="2650" name="Shape 2650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51" name="Shape 2651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g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653" name="Shape 2653"/>
          <p:cNvSpPr/>
          <p:nvPr/>
        </p:nvSpPr>
        <p:spPr>
          <a:xfrm flipV="1">
            <a:off x="3827795" y="901377"/>
            <a:ext cx="14649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54" name="Shape 2654"/>
          <p:cNvSpPr/>
          <p:nvPr/>
        </p:nvSpPr>
        <p:spPr>
          <a:xfrm>
            <a:off x="3799395" y="453009"/>
            <a:ext cx="13229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y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K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’’(t)</a:t>
            </a:r>
          </a:p>
        </p:txBody>
      </p:sp>
      <p:grpSp>
        <p:nvGrpSpPr>
          <p:cNvPr id="2657" name="Group 2657"/>
          <p:cNvGrpSpPr/>
          <p:nvPr/>
        </p:nvGrpSpPr>
        <p:grpSpPr>
          <a:xfrm>
            <a:off x="7018142" y="636765"/>
            <a:ext cx="429709" cy="498839"/>
            <a:chOff x="0" y="0"/>
            <a:chExt cx="429707" cy="498837"/>
          </a:xfrm>
        </p:grpSpPr>
        <p:sp>
          <p:nvSpPr>
            <p:cNvPr id="2655" name="Shape 265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56" name="Shape 265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658" name="Shape 2658"/>
          <p:cNvSpPr/>
          <p:nvPr/>
        </p:nvSpPr>
        <p:spPr>
          <a:xfrm>
            <a:off x="5790876" y="453009"/>
            <a:ext cx="126798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659" name="Shape 2659"/>
          <p:cNvSpPr/>
          <p:nvPr/>
        </p:nvSpPr>
        <p:spPr>
          <a:xfrm flipV="1">
            <a:off x="7438229" y="898134"/>
            <a:ext cx="7551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60" name="Shape 2660"/>
          <p:cNvSpPr/>
          <p:nvPr/>
        </p:nvSpPr>
        <p:spPr>
          <a:xfrm>
            <a:off x="7467412" y="453009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661" name="Shape 2661"/>
          <p:cNvSpPr/>
          <p:nvPr/>
        </p:nvSpPr>
        <p:spPr>
          <a:xfrm>
            <a:off x="5378048" y="1431644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grpSp>
        <p:nvGrpSpPr>
          <p:cNvPr id="2664" name="Group 2664"/>
          <p:cNvGrpSpPr/>
          <p:nvPr/>
        </p:nvGrpSpPr>
        <p:grpSpPr>
          <a:xfrm>
            <a:off x="1962565" y="2566422"/>
            <a:ext cx="956500" cy="362023"/>
            <a:chOff x="0" y="0"/>
            <a:chExt cx="956498" cy="362022"/>
          </a:xfrm>
        </p:grpSpPr>
        <p:sp>
          <p:nvSpPr>
            <p:cNvPr id="2662" name="Shape 2662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63" name="Shape 2663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</a:t>
              </a:r>
              <a:r>
                <a:rPr>
                  <a:latin typeface="Courier"/>
                  <a:ea typeface="Courier"/>
                  <a:cs typeface="Courier"/>
                  <a:sym typeface="Courier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665" name="Shape 2665"/>
          <p:cNvSpPr/>
          <p:nvPr/>
        </p:nvSpPr>
        <p:spPr>
          <a:xfrm flipV="1">
            <a:off x="1609492" y="2747433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66" name="Shape 2666"/>
          <p:cNvSpPr/>
          <p:nvPr/>
        </p:nvSpPr>
        <p:spPr>
          <a:xfrm>
            <a:off x="7683807" y="2715535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669" name="Group 2669"/>
          <p:cNvGrpSpPr/>
          <p:nvPr/>
        </p:nvGrpSpPr>
        <p:grpSpPr>
          <a:xfrm>
            <a:off x="3469635" y="2567471"/>
            <a:ext cx="372038" cy="359924"/>
            <a:chOff x="0" y="0"/>
            <a:chExt cx="372037" cy="359923"/>
          </a:xfrm>
        </p:grpSpPr>
        <p:sp>
          <p:nvSpPr>
            <p:cNvPr id="2667" name="Shape 2667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68" name="Shape 2668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670" name="Shape 2670"/>
          <p:cNvSpPr/>
          <p:nvPr/>
        </p:nvSpPr>
        <p:spPr>
          <a:xfrm flipV="1">
            <a:off x="2910853" y="2747433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1" name="Shape 2671"/>
          <p:cNvSpPr/>
          <p:nvPr/>
        </p:nvSpPr>
        <p:spPr>
          <a:xfrm flipV="1">
            <a:off x="3672587" y="2202866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2" name="Shape 2672"/>
          <p:cNvSpPr/>
          <p:nvPr/>
        </p:nvSpPr>
        <p:spPr>
          <a:xfrm flipV="1">
            <a:off x="5101342" y="2217851"/>
            <a:ext cx="264358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3" name="Shape 2673"/>
          <p:cNvSpPr/>
          <p:nvPr/>
        </p:nvSpPr>
        <p:spPr>
          <a:xfrm flipV="1">
            <a:off x="3665488" y="2205151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4" name="Shape 2674"/>
          <p:cNvSpPr/>
          <p:nvPr/>
        </p:nvSpPr>
        <p:spPr>
          <a:xfrm>
            <a:off x="3856223" y="2045766"/>
            <a:ext cx="1255279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75" name="Shape 2675"/>
          <p:cNvSpPr/>
          <p:nvPr/>
        </p:nvSpPr>
        <p:spPr>
          <a:xfrm>
            <a:off x="3758357" y="2034714"/>
            <a:ext cx="1502235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g/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l(1+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L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/m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K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)</a:t>
            </a:r>
          </a:p>
        </p:txBody>
      </p:sp>
      <p:sp>
        <p:nvSpPr>
          <p:cNvPr id="2676" name="Shape 2676"/>
          <p:cNvSpPr/>
          <p:nvPr/>
        </p:nvSpPr>
        <p:spPr>
          <a:xfrm>
            <a:off x="7747040" y="1470224"/>
            <a:ext cx="2" cy="128392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7" name="Shape 2677"/>
          <p:cNvSpPr/>
          <p:nvPr/>
        </p:nvSpPr>
        <p:spPr>
          <a:xfrm flipV="1">
            <a:off x="3809309" y="2747433"/>
            <a:ext cx="1464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8" name="Shape 2678"/>
          <p:cNvSpPr/>
          <p:nvPr/>
        </p:nvSpPr>
        <p:spPr>
          <a:xfrm>
            <a:off x="3834219" y="2740155"/>
            <a:ext cx="125532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φ’’(t)</a:t>
            </a:r>
          </a:p>
        </p:txBody>
      </p:sp>
      <p:grpSp>
        <p:nvGrpSpPr>
          <p:cNvPr id="2681" name="Group 2681"/>
          <p:cNvGrpSpPr/>
          <p:nvPr/>
        </p:nvGrpSpPr>
        <p:grpSpPr>
          <a:xfrm>
            <a:off x="5278496" y="2498699"/>
            <a:ext cx="429709" cy="498838"/>
            <a:chOff x="0" y="0"/>
            <a:chExt cx="429707" cy="498837"/>
          </a:xfrm>
        </p:grpSpPr>
        <p:sp>
          <p:nvSpPr>
            <p:cNvPr id="2679" name="Shape 2679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80" name="Shape 2680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682" name="Shape 2682"/>
          <p:cNvSpPr/>
          <p:nvPr/>
        </p:nvSpPr>
        <p:spPr>
          <a:xfrm>
            <a:off x="5786118" y="2709920"/>
            <a:ext cx="12679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683" name="Shape 2683"/>
          <p:cNvSpPr/>
          <p:nvPr/>
        </p:nvSpPr>
        <p:spPr>
          <a:xfrm flipV="1">
            <a:off x="5702257" y="2765945"/>
            <a:ext cx="132374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686" name="Group 2686"/>
          <p:cNvGrpSpPr/>
          <p:nvPr/>
        </p:nvGrpSpPr>
        <p:grpSpPr>
          <a:xfrm>
            <a:off x="7017767" y="2504729"/>
            <a:ext cx="429709" cy="498839"/>
            <a:chOff x="0" y="0"/>
            <a:chExt cx="429707" cy="498837"/>
          </a:xfrm>
        </p:grpSpPr>
        <p:sp>
          <p:nvSpPr>
            <p:cNvPr id="2684" name="Shape 2684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85" name="Shape 2685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687" name="Shape 2687"/>
          <p:cNvSpPr/>
          <p:nvPr/>
        </p:nvSpPr>
        <p:spPr>
          <a:xfrm flipV="1">
            <a:off x="7433811" y="2765946"/>
            <a:ext cx="76401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88" name="Shape 2688"/>
          <p:cNvSpPr/>
          <p:nvPr/>
        </p:nvSpPr>
        <p:spPr>
          <a:xfrm>
            <a:off x="7614780" y="2735454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689" name="Shape 2689"/>
          <p:cNvSpPr/>
          <p:nvPr/>
        </p:nvSpPr>
        <p:spPr>
          <a:xfrm>
            <a:off x="5378605" y="1822784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690" name="Shape 2690"/>
          <p:cNvSpPr/>
          <p:nvPr/>
        </p:nvSpPr>
        <p:spPr>
          <a:xfrm>
            <a:off x="8197536" y="2595713"/>
            <a:ext cx="516422" cy="35135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91" name="Shape 2691"/>
          <p:cNvSpPr/>
          <p:nvPr/>
        </p:nvSpPr>
        <p:spPr>
          <a:xfrm>
            <a:off x="8107836" y="2533025"/>
            <a:ext cx="695822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3</a:t>
            </a:r>
            <a:r>
              <a:rPr>
                <a:latin typeface="Arial"/>
                <a:ea typeface="Arial"/>
                <a:cs typeface="Arial"/>
                <a:sym typeface="Arial"/>
              </a:rPr>
              <a:t>=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</a:t>
            </a:r>
          </a:p>
        </p:txBody>
      </p:sp>
      <p:sp>
        <p:nvSpPr>
          <p:cNvPr id="2692" name="Shape 2692"/>
          <p:cNvSpPr/>
          <p:nvPr/>
        </p:nvSpPr>
        <p:spPr>
          <a:xfrm flipV="1">
            <a:off x="9050926" y="1753045"/>
            <a:ext cx="69582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695" name="Group 2695"/>
          <p:cNvGrpSpPr/>
          <p:nvPr/>
        </p:nvGrpSpPr>
        <p:grpSpPr>
          <a:xfrm>
            <a:off x="180629" y="790845"/>
            <a:ext cx="442409" cy="571549"/>
            <a:chOff x="-127000" y="76241"/>
            <a:chExt cx="442407" cy="571548"/>
          </a:xfrm>
        </p:grpSpPr>
        <p:sp>
          <p:nvSpPr>
            <p:cNvPr id="2693" name="Shape 2693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94" name="Shape 2694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2696" name="Shape 2696"/>
          <p:cNvSpPr/>
          <p:nvPr/>
        </p:nvSpPr>
        <p:spPr>
          <a:xfrm>
            <a:off x="8205253" y="710505"/>
            <a:ext cx="516422" cy="3513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699" name="Group 2699"/>
          <p:cNvGrpSpPr/>
          <p:nvPr/>
        </p:nvGrpSpPr>
        <p:grpSpPr>
          <a:xfrm>
            <a:off x="8602843" y="1629383"/>
            <a:ext cx="442408" cy="571549"/>
            <a:chOff x="-127000" y="76241"/>
            <a:chExt cx="442407" cy="571548"/>
          </a:xfrm>
        </p:grpSpPr>
        <p:sp>
          <p:nvSpPr>
            <p:cNvPr id="2697" name="Shape 2697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98" name="Shape 2698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2700" name="Shape 2700"/>
          <p:cNvSpPr/>
          <p:nvPr/>
        </p:nvSpPr>
        <p:spPr>
          <a:xfrm>
            <a:off x="8916275" y="1898437"/>
            <a:ext cx="1" cy="865908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1" name="Shape 2701"/>
          <p:cNvSpPr/>
          <p:nvPr/>
        </p:nvSpPr>
        <p:spPr>
          <a:xfrm flipV="1">
            <a:off x="8920971" y="902177"/>
            <a:ext cx="5004" cy="708152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2" name="Shape 2702"/>
          <p:cNvSpPr/>
          <p:nvPr/>
        </p:nvSpPr>
        <p:spPr>
          <a:xfrm>
            <a:off x="8107836" y="633638"/>
            <a:ext cx="695822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  <a:r>
              <a:rPr>
                <a:latin typeface="Arial"/>
                <a:ea typeface="Arial"/>
                <a:cs typeface="Arial"/>
                <a:sym typeface="Arial"/>
              </a:rPr>
              <a:t>=1</a:t>
            </a:r>
          </a:p>
        </p:txBody>
      </p:sp>
      <p:sp>
        <p:nvSpPr>
          <p:cNvPr id="2703" name="Shape 2703"/>
          <p:cNvSpPr/>
          <p:nvPr/>
        </p:nvSpPr>
        <p:spPr>
          <a:xfrm flipV="1">
            <a:off x="8721646" y="902520"/>
            <a:ext cx="19975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4" name="Shape 2704"/>
          <p:cNvSpPr/>
          <p:nvPr/>
        </p:nvSpPr>
        <p:spPr>
          <a:xfrm flipV="1">
            <a:off x="8719984" y="2755517"/>
            <a:ext cx="19975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5" name="Shape 2705"/>
          <p:cNvSpPr/>
          <p:nvPr/>
        </p:nvSpPr>
        <p:spPr>
          <a:xfrm>
            <a:off x="994843" y="85575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06" name="Shape 2706"/>
          <p:cNvSpPr/>
          <p:nvPr/>
        </p:nvSpPr>
        <p:spPr>
          <a:xfrm>
            <a:off x="9350215" y="170761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07" name="Shape 2707"/>
          <p:cNvSpPr/>
          <p:nvPr/>
        </p:nvSpPr>
        <p:spPr>
          <a:xfrm>
            <a:off x="4209267" y="3622018"/>
            <a:ext cx="2040163" cy="635602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08" name="Shape 2708"/>
          <p:cNvSpPr/>
          <p:nvPr/>
        </p:nvSpPr>
        <p:spPr>
          <a:xfrm flipV="1">
            <a:off x="1028263" y="3906036"/>
            <a:ext cx="3178403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9" name="Shape 2709"/>
          <p:cNvSpPr/>
          <p:nvPr/>
        </p:nvSpPr>
        <p:spPr>
          <a:xfrm flipV="1">
            <a:off x="1027173" y="941686"/>
            <a:ext cx="20986" cy="2970184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10" name="Shape 2710"/>
          <p:cNvSpPr/>
          <p:nvPr/>
        </p:nvSpPr>
        <p:spPr>
          <a:xfrm>
            <a:off x="4254271" y="3710465"/>
            <a:ext cx="198825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Beobachter</a:t>
            </a:r>
          </a:p>
        </p:txBody>
      </p:sp>
      <p:sp>
        <p:nvSpPr>
          <p:cNvPr id="2711" name="Shape 2711"/>
          <p:cNvSpPr/>
          <p:nvPr/>
        </p:nvSpPr>
        <p:spPr>
          <a:xfrm flipV="1">
            <a:off x="6252030" y="3906036"/>
            <a:ext cx="3128764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12" name="Shape 2712"/>
          <p:cNvSpPr/>
          <p:nvPr/>
        </p:nvSpPr>
        <p:spPr>
          <a:xfrm>
            <a:off x="6478395" y="3541922"/>
            <a:ext cx="2471889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y(t) = y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y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 - 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Courier"/>
                <a:ea typeface="Courier"/>
                <a:cs typeface="Courier"/>
                <a:sym typeface="Courier"/>
              </a:rPr>
              <a:t>l 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φ(t)</a:t>
            </a:r>
          </a:p>
        </p:txBody>
      </p:sp>
      <p:sp>
        <p:nvSpPr>
          <p:cNvPr id="2713" name="Shape 2713"/>
          <p:cNvSpPr/>
          <p:nvPr/>
        </p:nvSpPr>
        <p:spPr>
          <a:xfrm>
            <a:off x="4377074" y="438273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14" name="Shape 2714"/>
          <p:cNvSpPr/>
          <p:nvPr/>
        </p:nvSpPr>
        <p:spPr>
          <a:xfrm>
            <a:off x="6319349" y="4348534"/>
            <a:ext cx="2789981" cy="55905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geschätzter </a:t>
            </a:r>
            <a:endParaRPr i="1" sz="1600">
              <a:solidFill>
                <a:srgbClr val="164F8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Zustandsvektor</a:t>
            </a:r>
          </a:p>
        </p:txBody>
      </p:sp>
      <p:pic>
        <p:nvPicPr>
          <p:cNvPr id="2715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5424287">
            <a:off x="-1570677" y="3017062"/>
            <a:ext cx="4108727" cy="146715"/>
          </a:xfrm>
          <a:prstGeom prst="rect">
            <a:avLst/>
          </a:prstGeom>
        </p:spPr>
      </p:pic>
      <p:sp>
        <p:nvSpPr>
          <p:cNvPr id="2717" name="Shape 2717"/>
          <p:cNvSpPr/>
          <p:nvPr/>
        </p:nvSpPr>
        <p:spPr>
          <a:xfrm>
            <a:off x="3086586" y="3540476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718" name="Shape 2718"/>
          <p:cNvSpPr/>
          <p:nvPr/>
        </p:nvSpPr>
        <p:spPr>
          <a:xfrm>
            <a:off x="4284146" y="5460174"/>
            <a:ext cx="1270001" cy="1570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19" name="Shape 2719"/>
          <p:cNvSpPr/>
          <p:nvPr/>
        </p:nvSpPr>
        <p:spPr>
          <a:xfrm>
            <a:off x="4209267" y="4908858"/>
            <a:ext cx="2040163" cy="4547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20" name="Shape 2720"/>
          <p:cNvSpPr/>
          <p:nvPr/>
        </p:nvSpPr>
        <p:spPr>
          <a:xfrm>
            <a:off x="4924408" y="4900617"/>
            <a:ext cx="644513" cy="4674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2721" name="Shape 2721"/>
          <p:cNvSpPr/>
          <p:nvPr/>
        </p:nvSpPr>
        <p:spPr>
          <a:xfrm>
            <a:off x="1348155" y="4792193"/>
            <a:ext cx="76401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22" name="Shape 2722"/>
          <p:cNvSpPr/>
          <p:nvPr/>
        </p:nvSpPr>
        <p:spPr>
          <a:xfrm flipH="1" flipV="1">
            <a:off x="4357453" y="4224521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723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24287">
            <a:off x="490405" y="5116483"/>
            <a:ext cx="3697782" cy="51346"/>
          </a:xfrm>
          <a:prstGeom prst="rect">
            <a:avLst/>
          </a:prstGeom>
        </p:spPr>
      </p:pic>
      <p:sp>
        <p:nvSpPr>
          <p:cNvPr id="2725" name="Shape 2725"/>
          <p:cNvSpPr/>
          <p:nvPr/>
        </p:nvSpPr>
        <p:spPr>
          <a:xfrm>
            <a:off x="2368749" y="4715016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2726" name="Shape 2726"/>
          <p:cNvSpPr/>
          <p:nvPr/>
        </p:nvSpPr>
        <p:spPr>
          <a:xfrm flipH="1" flipV="1">
            <a:off x="4919146" y="4224521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27" name="Shape 2727"/>
          <p:cNvSpPr/>
          <p:nvPr/>
        </p:nvSpPr>
        <p:spPr>
          <a:xfrm flipH="1" flipV="1">
            <a:off x="5480839" y="4224521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28" name="Shape 2728"/>
          <p:cNvSpPr/>
          <p:nvPr/>
        </p:nvSpPr>
        <p:spPr>
          <a:xfrm flipH="1" flipV="1">
            <a:off x="6042532" y="4224521"/>
            <a:ext cx="1" cy="65394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29" name="Shape 2729"/>
          <p:cNvSpPr/>
          <p:nvPr/>
        </p:nvSpPr>
        <p:spPr>
          <a:xfrm>
            <a:off x="6074916" y="438273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0" name="Shape 2730"/>
          <p:cNvSpPr/>
          <p:nvPr/>
        </p:nvSpPr>
        <p:spPr>
          <a:xfrm>
            <a:off x="4942845" y="438273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1" name="Shape 2731"/>
          <p:cNvSpPr/>
          <p:nvPr/>
        </p:nvSpPr>
        <p:spPr>
          <a:xfrm>
            <a:off x="5509012" y="4382735"/>
            <a:ext cx="453512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2" name="Shape 2732"/>
          <p:cNvSpPr/>
          <p:nvPr/>
        </p:nvSpPr>
        <p:spPr>
          <a:xfrm flipV="1">
            <a:off x="9387124" y="1814196"/>
            <a:ext cx="15061" cy="2093605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Shape 2734"/>
          <p:cNvSpPr/>
          <p:nvPr/>
        </p:nvSpPr>
        <p:spPr>
          <a:xfrm>
            <a:off x="7591533" y="510926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5" name="Shape 2735"/>
          <p:cNvSpPr/>
          <p:nvPr/>
        </p:nvSpPr>
        <p:spPr>
          <a:xfrm>
            <a:off x="948638" y="5125599"/>
            <a:ext cx="3064374" cy="55904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geschätzter Zustandsvektor</a:t>
            </a:r>
          </a:p>
        </p:txBody>
      </p:sp>
      <p:sp>
        <p:nvSpPr>
          <p:cNvPr id="2736" name="Shape 2736"/>
          <p:cNvSpPr/>
          <p:nvPr/>
        </p:nvSpPr>
        <p:spPr>
          <a:xfrm>
            <a:off x="4819462" y="510926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7" name="Shape 2737"/>
          <p:cNvSpPr/>
          <p:nvPr/>
        </p:nvSpPr>
        <p:spPr>
          <a:xfrm>
            <a:off x="5744642" y="510926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8" name="Shape 2738"/>
          <p:cNvSpPr/>
          <p:nvPr/>
        </p:nvSpPr>
        <p:spPr>
          <a:xfrm>
            <a:off x="6668088" y="5109265"/>
            <a:ext cx="453511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739" name="Shape 2739"/>
          <p:cNvSpPr/>
          <p:nvPr/>
        </p:nvSpPr>
        <p:spPr>
          <a:xfrm>
            <a:off x="938214" y="518885"/>
            <a:ext cx="8237197" cy="4369808"/>
          </a:xfrm>
          <a:prstGeom prst="rect">
            <a:avLst/>
          </a:pr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40" name="Shape 2740"/>
          <p:cNvSpPr/>
          <p:nvPr/>
        </p:nvSpPr>
        <p:spPr>
          <a:xfrm>
            <a:off x="990976" y="592288"/>
            <a:ext cx="1292705" cy="391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Beobachter</a:t>
            </a:r>
          </a:p>
        </p:txBody>
      </p:sp>
      <p:sp>
        <p:nvSpPr>
          <p:cNvPr id="2741" name="Shape 2741"/>
          <p:cNvSpPr/>
          <p:nvPr/>
        </p:nvSpPr>
        <p:spPr>
          <a:xfrm flipV="1">
            <a:off x="8756769" y="1037310"/>
            <a:ext cx="744334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2" name="Shape 2742"/>
          <p:cNvSpPr/>
          <p:nvPr/>
        </p:nvSpPr>
        <p:spPr>
          <a:xfrm>
            <a:off x="9440580" y="857641"/>
            <a:ext cx="52912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</a:t>
            </a:r>
          </a:p>
        </p:txBody>
      </p:sp>
      <p:sp>
        <p:nvSpPr>
          <p:cNvPr id="2743" name="Shape 2743"/>
          <p:cNvSpPr/>
          <p:nvPr/>
        </p:nvSpPr>
        <p:spPr>
          <a:xfrm>
            <a:off x="190298" y="2044105"/>
            <a:ext cx="54224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</a:t>
            </a:r>
          </a:p>
        </p:txBody>
      </p:sp>
      <p:sp>
        <p:nvSpPr>
          <p:cNvPr id="2744" name="Shape 2744"/>
          <p:cNvSpPr/>
          <p:nvPr/>
        </p:nvSpPr>
        <p:spPr>
          <a:xfrm>
            <a:off x="1435528" y="1749532"/>
            <a:ext cx="7036992" cy="281707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45" name="Shape 2745"/>
          <p:cNvSpPr/>
          <p:nvPr/>
        </p:nvSpPr>
        <p:spPr>
          <a:xfrm>
            <a:off x="1512887" y="2628439"/>
            <a:ext cx="1410661" cy="708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>
                <a:solidFill>
                  <a:srgbClr val="0365C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365C0"/>
                </a:solidFill>
              </a:rPr>
              <a:t>Modell der Regelstrecke</a:t>
            </a:r>
          </a:p>
        </p:txBody>
      </p:sp>
      <p:grpSp>
        <p:nvGrpSpPr>
          <p:cNvPr id="2748" name="Group 2748"/>
          <p:cNvGrpSpPr/>
          <p:nvPr/>
        </p:nvGrpSpPr>
        <p:grpSpPr>
          <a:xfrm>
            <a:off x="3277316" y="2033183"/>
            <a:ext cx="372039" cy="359924"/>
            <a:chOff x="0" y="0"/>
            <a:chExt cx="372037" cy="359923"/>
          </a:xfrm>
        </p:grpSpPr>
        <p:sp>
          <p:nvSpPr>
            <p:cNvPr id="2746" name="Shape 2746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47" name="Shape 2747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749" name="Shape 2749"/>
          <p:cNvSpPr/>
          <p:nvPr/>
        </p:nvSpPr>
        <p:spPr>
          <a:xfrm flipV="1">
            <a:off x="2550232" y="2219942"/>
            <a:ext cx="79328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52" name="Group 2752"/>
          <p:cNvGrpSpPr/>
          <p:nvPr/>
        </p:nvGrpSpPr>
        <p:grpSpPr>
          <a:xfrm>
            <a:off x="4657808" y="1952202"/>
            <a:ext cx="429709" cy="498839"/>
            <a:chOff x="0" y="0"/>
            <a:chExt cx="429707" cy="498837"/>
          </a:xfrm>
        </p:grpSpPr>
        <p:sp>
          <p:nvSpPr>
            <p:cNvPr id="2750" name="Shape 275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51" name="Shape 275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753" name="Shape 2753"/>
          <p:cNvSpPr/>
          <p:nvPr/>
        </p:nvSpPr>
        <p:spPr>
          <a:xfrm flipV="1">
            <a:off x="5090224" y="2216699"/>
            <a:ext cx="143633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4" name="Shape 2754"/>
          <p:cNvSpPr/>
          <p:nvPr/>
        </p:nvSpPr>
        <p:spPr>
          <a:xfrm>
            <a:off x="1515480" y="216463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55" name="Shape 2755"/>
          <p:cNvSpPr/>
          <p:nvPr/>
        </p:nvSpPr>
        <p:spPr>
          <a:xfrm>
            <a:off x="3463335" y="2351738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6" name="Shape 2756"/>
          <p:cNvSpPr/>
          <p:nvPr/>
        </p:nvSpPr>
        <p:spPr>
          <a:xfrm>
            <a:off x="1564102" y="2273362"/>
            <a:ext cx="1" cy="1783428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7" name="Shape 2757"/>
          <p:cNvSpPr/>
          <p:nvPr/>
        </p:nvSpPr>
        <p:spPr>
          <a:xfrm flipV="1">
            <a:off x="4607989" y="2799738"/>
            <a:ext cx="2629390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8" name="Shape 2758"/>
          <p:cNvSpPr/>
          <p:nvPr/>
        </p:nvSpPr>
        <p:spPr>
          <a:xfrm flipV="1">
            <a:off x="3455046" y="2799738"/>
            <a:ext cx="269539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61" name="Group 2761"/>
          <p:cNvGrpSpPr/>
          <p:nvPr/>
        </p:nvGrpSpPr>
        <p:grpSpPr>
          <a:xfrm>
            <a:off x="3667998" y="2618727"/>
            <a:ext cx="956500" cy="362023"/>
            <a:chOff x="0" y="0"/>
            <a:chExt cx="956498" cy="362022"/>
          </a:xfrm>
        </p:grpSpPr>
        <p:sp>
          <p:nvSpPr>
            <p:cNvPr id="2759" name="Shape 2759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60" name="Shape 2760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g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762" name="Shape 2762"/>
          <p:cNvSpPr/>
          <p:nvPr/>
        </p:nvSpPr>
        <p:spPr>
          <a:xfrm flipV="1">
            <a:off x="3524322" y="2219942"/>
            <a:ext cx="115142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63" name="Shape 2763"/>
          <p:cNvSpPr/>
          <p:nvPr/>
        </p:nvSpPr>
        <p:spPr>
          <a:xfrm>
            <a:off x="3579713" y="1763324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grpSp>
        <p:nvGrpSpPr>
          <p:cNvPr id="2766" name="Group 2766"/>
          <p:cNvGrpSpPr/>
          <p:nvPr/>
        </p:nvGrpSpPr>
        <p:grpSpPr>
          <a:xfrm>
            <a:off x="6517689" y="1955330"/>
            <a:ext cx="429709" cy="498838"/>
            <a:chOff x="0" y="0"/>
            <a:chExt cx="429707" cy="498837"/>
          </a:xfrm>
        </p:grpSpPr>
        <p:sp>
          <p:nvSpPr>
            <p:cNvPr id="2764" name="Shape 2764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65" name="Shape 2765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767" name="Shape 2767"/>
          <p:cNvSpPr/>
          <p:nvPr/>
        </p:nvSpPr>
        <p:spPr>
          <a:xfrm>
            <a:off x="5087044" y="2174067"/>
            <a:ext cx="59263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768" name="Shape 2768"/>
          <p:cNvSpPr/>
          <p:nvPr/>
        </p:nvSpPr>
        <p:spPr>
          <a:xfrm flipV="1">
            <a:off x="6923858" y="2216699"/>
            <a:ext cx="68383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69" name="Shape 2769"/>
          <p:cNvSpPr/>
          <p:nvPr/>
        </p:nvSpPr>
        <p:spPr>
          <a:xfrm>
            <a:off x="6966960" y="1771573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770" name="Shape 2770"/>
          <p:cNvSpPr/>
          <p:nvPr/>
        </p:nvSpPr>
        <p:spPr>
          <a:xfrm>
            <a:off x="4877596" y="2750208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771" name="Shape 2771"/>
          <p:cNvSpPr/>
          <p:nvPr/>
        </p:nvSpPr>
        <p:spPr>
          <a:xfrm flipV="1">
            <a:off x="1568721" y="4065997"/>
            <a:ext cx="28253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2" name="Shape 2772"/>
          <p:cNvSpPr/>
          <p:nvPr/>
        </p:nvSpPr>
        <p:spPr>
          <a:xfrm>
            <a:off x="7183355" y="403409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775" name="Group 2775"/>
          <p:cNvGrpSpPr/>
          <p:nvPr/>
        </p:nvGrpSpPr>
        <p:grpSpPr>
          <a:xfrm>
            <a:off x="2969182" y="3886036"/>
            <a:ext cx="372038" cy="359924"/>
            <a:chOff x="0" y="0"/>
            <a:chExt cx="372037" cy="359923"/>
          </a:xfrm>
        </p:grpSpPr>
        <p:sp>
          <p:nvSpPr>
            <p:cNvPr id="2773" name="Shape 2773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74" name="Shape 2774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776" name="Shape 2776"/>
          <p:cNvSpPr/>
          <p:nvPr/>
        </p:nvSpPr>
        <p:spPr>
          <a:xfrm flipV="1">
            <a:off x="2685501" y="4065997"/>
            <a:ext cx="3455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7" name="Shape 2777"/>
          <p:cNvSpPr/>
          <p:nvPr/>
        </p:nvSpPr>
        <p:spPr>
          <a:xfrm flipV="1">
            <a:off x="3210234" y="3521430"/>
            <a:ext cx="1" cy="439840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8" name="Shape 2778"/>
          <p:cNvSpPr/>
          <p:nvPr/>
        </p:nvSpPr>
        <p:spPr>
          <a:xfrm flipV="1">
            <a:off x="4600890" y="3536415"/>
            <a:ext cx="2643588" cy="2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9" name="Shape 2779"/>
          <p:cNvSpPr/>
          <p:nvPr/>
        </p:nvSpPr>
        <p:spPr>
          <a:xfrm flipV="1">
            <a:off x="3203135" y="3523715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80" name="Shape 2780"/>
          <p:cNvSpPr/>
          <p:nvPr/>
        </p:nvSpPr>
        <p:spPr>
          <a:xfrm>
            <a:off x="3355770" y="3364331"/>
            <a:ext cx="1255279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1" name="Shape 2781"/>
          <p:cNvSpPr/>
          <p:nvPr/>
        </p:nvSpPr>
        <p:spPr>
          <a:xfrm>
            <a:off x="3257904" y="3353279"/>
            <a:ext cx="150223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g/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l(1+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L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/m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K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)</a:t>
            </a:r>
          </a:p>
        </p:txBody>
      </p:sp>
      <p:sp>
        <p:nvSpPr>
          <p:cNvPr id="2782" name="Shape 2782"/>
          <p:cNvSpPr/>
          <p:nvPr/>
        </p:nvSpPr>
        <p:spPr>
          <a:xfrm>
            <a:off x="7246588" y="2788788"/>
            <a:ext cx="1" cy="128392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83" name="Shape 2783"/>
          <p:cNvSpPr/>
          <p:nvPr/>
        </p:nvSpPr>
        <p:spPr>
          <a:xfrm flipV="1">
            <a:off x="3308856" y="4065997"/>
            <a:ext cx="119141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84" name="Shape 2784"/>
          <p:cNvSpPr/>
          <p:nvPr/>
        </p:nvSpPr>
        <p:spPr>
          <a:xfrm>
            <a:off x="3333766" y="4058720"/>
            <a:ext cx="3133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</a:p>
        </p:txBody>
      </p:sp>
      <p:grpSp>
        <p:nvGrpSpPr>
          <p:cNvPr id="2787" name="Group 2787"/>
          <p:cNvGrpSpPr/>
          <p:nvPr/>
        </p:nvGrpSpPr>
        <p:grpSpPr>
          <a:xfrm>
            <a:off x="4486292" y="3823293"/>
            <a:ext cx="429709" cy="498839"/>
            <a:chOff x="0" y="0"/>
            <a:chExt cx="429707" cy="498837"/>
          </a:xfrm>
        </p:grpSpPr>
        <p:sp>
          <p:nvSpPr>
            <p:cNvPr id="2785" name="Shape 278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86" name="Shape 278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788" name="Shape 2788"/>
          <p:cNvSpPr/>
          <p:nvPr/>
        </p:nvSpPr>
        <p:spPr>
          <a:xfrm>
            <a:off x="4954741" y="4025822"/>
            <a:ext cx="59263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789" name="Shape 2789"/>
          <p:cNvSpPr/>
          <p:nvPr/>
        </p:nvSpPr>
        <p:spPr>
          <a:xfrm flipV="1">
            <a:off x="4910264" y="4084510"/>
            <a:ext cx="161528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92" name="Group 2792"/>
          <p:cNvGrpSpPr/>
          <p:nvPr/>
        </p:nvGrpSpPr>
        <p:grpSpPr>
          <a:xfrm>
            <a:off x="6517315" y="3823293"/>
            <a:ext cx="429709" cy="498839"/>
            <a:chOff x="0" y="0"/>
            <a:chExt cx="429707" cy="498837"/>
          </a:xfrm>
        </p:grpSpPr>
        <p:sp>
          <p:nvSpPr>
            <p:cNvPr id="2790" name="Shape 279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91" name="Shape 279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793" name="Shape 2793"/>
          <p:cNvSpPr/>
          <p:nvPr/>
        </p:nvSpPr>
        <p:spPr>
          <a:xfrm flipV="1">
            <a:off x="6933359" y="4084510"/>
            <a:ext cx="66483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94" name="Shape 2794"/>
          <p:cNvSpPr/>
          <p:nvPr/>
        </p:nvSpPr>
        <p:spPr>
          <a:xfrm>
            <a:off x="6714062" y="4559479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795" name="Shape 2795"/>
          <p:cNvSpPr/>
          <p:nvPr/>
        </p:nvSpPr>
        <p:spPr>
          <a:xfrm>
            <a:off x="4878152" y="3141348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796" name="Shape 2796"/>
          <p:cNvSpPr/>
          <p:nvPr/>
        </p:nvSpPr>
        <p:spPr>
          <a:xfrm>
            <a:off x="7595484" y="3914277"/>
            <a:ext cx="516422" cy="3513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97" name="Shape 2797"/>
          <p:cNvSpPr/>
          <p:nvPr/>
        </p:nvSpPr>
        <p:spPr>
          <a:xfrm>
            <a:off x="7514859" y="3806801"/>
            <a:ext cx="695821" cy="498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3</a:t>
            </a:r>
            <a:r>
              <a:rPr>
                <a:latin typeface="Arial"/>
                <a:ea typeface="Arial"/>
                <a:cs typeface="Arial"/>
                <a:sym typeface="Arial"/>
              </a:rPr>
              <a:t>=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</a:t>
            </a:r>
          </a:p>
        </p:txBody>
      </p:sp>
      <p:sp>
        <p:nvSpPr>
          <p:cNvPr id="2798" name="Shape 2798"/>
          <p:cNvSpPr/>
          <p:nvPr/>
        </p:nvSpPr>
        <p:spPr>
          <a:xfrm>
            <a:off x="7590501" y="2029069"/>
            <a:ext cx="516422" cy="3513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801" name="Group 2801"/>
          <p:cNvGrpSpPr/>
          <p:nvPr/>
        </p:nvGrpSpPr>
        <p:grpSpPr>
          <a:xfrm>
            <a:off x="7911890" y="2947947"/>
            <a:ext cx="442409" cy="571549"/>
            <a:chOff x="-127000" y="76241"/>
            <a:chExt cx="442407" cy="571548"/>
          </a:xfrm>
        </p:grpSpPr>
        <p:sp>
          <p:nvSpPr>
            <p:cNvPr id="2799" name="Shape 2799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00" name="Shape 2800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2802" name="Shape 2802"/>
          <p:cNvSpPr/>
          <p:nvPr/>
        </p:nvSpPr>
        <p:spPr>
          <a:xfrm>
            <a:off x="8225322" y="3217002"/>
            <a:ext cx="1" cy="865907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3" name="Shape 2803"/>
          <p:cNvSpPr/>
          <p:nvPr/>
        </p:nvSpPr>
        <p:spPr>
          <a:xfrm flipV="1">
            <a:off x="8217319" y="2220742"/>
            <a:ext cx="5004" cy="70815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4" name="Shape 2804"/>
          <p:cNvSpPr/>
          <p:nvPr/>
        </p:nvSpPr>
        <p:spPr>
          <a:xfrm>
            <a:off x="7500112" y="1953733"/>
            <a:ext cx="695822" cy="498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  <a:r>
              <a:rPr>
                <a:latin typeface="Arial"/>
                <a:ea typeface="Arial"/>
                <a:cs typeface="Arial"/>
                <a:sym typeface="Arial"/>
              </a:rPr>
              <a:t>=1</a:t>
            </a:r>
          </a:p>
        </p:txBody>
      </p:sp>
      <p:sp>
        <p:nvSpPr>
          <p:cNvPr id="2805" name="Shape 2805"/>
          <p:cNvSpPr/>
          <p:nvPr/>
        </p:nvSpPr>
        <p:spPr>
          <a:xfrm flipV="1">
            <a:off x="8106894" y="2221084"/>
            <a:ext cx="11297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6" name="Shape 2806"/>
          <p:cNvSpPr/>
          <p:nvPr/>
        </p:nvSpPr>
        <p:spPr>
          <a:xfrm flipV="1">
            <a:off x="8105232" y="4074081"/>
            <a:ext cx="116295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09" name="Group 2809"/>
          <p:cNvGrpSpPr/>
          <p:nvPr/>
        </p:nvGrpSpPr>
        <p:grpSpPr>
          <a:xfrm>
            <a:off x="1855466" y="3872970"/>
            <a:ext cx="956499" cy="362024"/>
            <a:chOff x="0" y="0"/>
            <a:chExt cx="956498" cy="362022"/>
          </a:xfrm>
        </p:grpSpPr>
        <p:sp>
          <p:nvSpPr>
            <p:cNvPr id="2807" name="Shape 2807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08" name="Shape 2808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</a:t>
              </a:r>
              <a:r>
                <a:rPr>
                  <a:latin typeface="Courier"/>
                  <a:ea typeface="Courier"/>
                  <a:cs typeface="Courier"/>
                  <a:sym typeface="Courier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810" name="Shape 2810"/>
          <p:cNvSpPr/>
          <p:nvPr/>
        </p:nvSpPr>
        <p:spPr>
          <a:xfrm>
            <a:off x="1866001" y="2029535"/>
            <a:ext cx="707108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11" name="Shape 2811"/>
          <p:cNvSpPr/>
          <p:nvPr/>
        </p:nvSpPr>
        <p:spPr>
          <a:xfrm>
            <a:off x="1859651" y="2020608"/>
            <a:ext cx="626076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1/m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K</a:t>
            </a:r>
          </a:p>
        </p:txBody>
      </p:sp>
      <p:sp>
        <p:nvSpPr>
          <p:cNvPr id="2812" name="Shape 2812"/>
          <p:cNvSpPr/>
          <p:nvPr/>
        </p:nvSpPr>
        <p:spPr>
          <a:xfrm flipV="1">
            <a:off x="8351758" y="3069600"/>
            <a:ext cx="280881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3" name="Shape 2813"/>
          <p:cNvSpPr/>
          <p:nvPr/>
        </p:nvSpPr>
        <p:spPr>
          <a:xfrm flipV="1">
            <a:off x="736329" y="2212235"/>
            <a:ext cx="1149874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4" name="Shape 2814"/>
          <p:cNvSpPr/>
          <p:nvPr/>
        </p:nvSpPr>
        <p:spPr>
          <a:xfrm>
            <a:off x="8628034" y="1152755"/>
            <a:ext cx="2" cy="1920488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17" name="Group 2817"/>
          <p:cNvGrpSpPr/>
          <p:nvPr/>
        </p:nvGrpSpPr>
        <p:grpSpPr>
          <a:xfrm>
            <a:off x="8346528" y="922945"/>
            <a:ext cx="393425" cy="508268"/>
            <a:chOff x="-112938" y="67800"/>
            <a:chExt cx="393424" cy="508266"/>
          </a:xfrm>
        </p:grpSpPr>
        <p:sp>
          <p:nvSpPr>
            <p:cNvPr id="2815" name="Shape 2815"/>
            <p:cNvSpPr/>
            <p:nvPr/>
          </p:nvSpPr>
          <p:spPr>
            <a:xfrm>
              <a:off x="50359" y="67800"/>
              <a:ext cx="230127" cy="221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16" name="Shape 2816"/>
            <p:cNvSpPr/>
            <p:nvPr/>
          </p:nvSpPr>
          <p:spPr>
            <a:xfrm>
              <a:off x="-112939" y="255994"/>
              <a:ext cx="330846" cy="320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2818" name="Shape 2818"/>
          <p:cNvSpPr/>
          <p:nvPr/>
        </p:nvSpPr>
        <p:spPr>
          <a:xfrm>
            <a:off x="8578505" y="1323637"/>
            <a:ext cx="69582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ŷ(t)</a:t>
            </a:r>
          </a:p>
        </p:txBody>
      </p:sp>
      <p:sp>
        <p:nvSpPr>
          <p:cNvPr id="2819" name="Shape 2819"/>
          <p:cNvSpPr/>
          <p:nvPr/>
        </p:nvSpPr>
        <p:spPr>
          <a:xfrm>
            <a:off x="4319900" y="4613507"/>
            <a:ext cx="1270001" cy="1570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20" name="Shape 2820"/>
          <p:cNvSpPr/>
          <p:nvPr/>
        </p:nvSpPr>
        <p:spPr>
          <a:xfrm>
            <a:off x="6061352" y="1336544"/>
            <a:ext cx="529122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x̂’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821" name="Shape 2821"/>
          <p:cNvSpPr/>
          <p:nvPr/>
        </p:nvSpPr>
        <p:spPr>
          <a:xfrm flipH="1" flipV="1">
            <a:off x="3465828" y="1203921"/>
            <a:ext cx="1" cy="867505"/>
          </a:xfrm>
          <a:prstGeom prst="line">
            <a:avLst/>
          </a:prstGeom>
          <a:ln w="25400">
            <a:solidFill>
              <a:srgbClr val="00882B"/>
            </a:solidFill>
            <a:custDash>
              <a:ds d="200000" sp="200000"/>
            </a:custDash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22" name="Shape 2822"/>
          <p:cNvSpPr/>
          <p:nvPr/>
        </p:nvSpPr>
        <p:spPr>
          <a:xfrm flipH="1" flipV="1">
            <a:off x="5963077" y="1203302"/>
            <a:ext cx="1" cy="886252"/>
          </a:xfrm>
          <a:prstGeom prst="line">
            <a:avLst/>
          </a:prstGeom>
          <a:ln w="25400">
            <a:solidFill>
              <a:srgbClr val="00882B"/>
            </a:solidFill>
            <a:custDash>
              <a:ds d="200000" sp="200000"/>
            </a:custDash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23" name="Shape 2823"/>
          <p:cNvSpPr/>
          <p:nvPr/>
        </p:nvSpPr>
        <p:spPr>
          <a:xfrm flipH="1" flipV="1">
            <a:off x="3087258" y="1193231"/>
            <a:ext cx="1" cy="2756853"/>
          </a:xfrm>
          <a:prstGeom prst="line">
            <a:avLst/>
          </a:prstGeom>
          <a:ln w="25400">
            <a:solidFill>
              <a:srgbClr val="00882B"/>
            </a:solidFill>
            <a:custDash>
              <a:ds d="200000" sp="200000"/>
            </a:custDash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24" name="Shape 2824"/>
          <p:cNvSpPr/>
          <p:nvPr/>
        </p:nvSpPr>
        <p:spPr>
          <a:xfrm flipH="1" flipV="1">
            <a:off x="5623905" y="1182279"/>
            <a:ext cx="1" cy="2778757"/>
          </a:xfrm>
          <a:prstGeom prst="line">
            <a:avLst/>
          </a:prstGeom>
          <a:ln w="25400">
            <a:solidFill>
              <a:srgbClr val="00882B"/>
            </a:solidFill>
            <a:custDash>
              <a:ds d="200000" sp="200000"/>
            </a:custDash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25" name="Shape 2825"/>
          <p:cNvSpPr/>
          <p:nvPr/>
        </p:nvSpPr>
        <p:spPr>
          <a:xfrm>
            <a:off x="2457213" y="1333168"/>
            <a:ext cx="529122" cy="31955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x̂’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826" name="Shape 2826"/>
          <p:cNvSpPr/>
          <p:nvPr/>
        </p:nvSpPr>
        <p:spPr>
          <a:xfrm>
            <a:off x="3526788" y="1337783"/>
            <a:ext cx="542247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x̂’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827" name="Shape 2827"/>
          <p:cNvSpPr/>
          <p:nvPr/>
        </p:nvSpPr>
        <p:spPr>
          <a:xfrm>
            <a:off x="4982824" y="1337783"/>
            <a:ext cx="549402" cy="3195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/>
            </a:pP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x̂’</a:t>
            </a:r>
            <a:r>
              <a:rPr baseline="-5999"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i="1" sz="16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grpSp>
        <p:nvGrpSpPr>
          <p:cNvPr id="2830" name="Group 2830"/>
          <p:cNvGrpSpPr/>
          <p:nvPr/>
        </p:nvGrpSpPr>
        <p:grpSpPr>
          <a:xfrm>
            <a:off x="5777058" y="2033183"/>
            <a:ext cx="372038" cy="359924"/>
            <a:chOff x="0" y="0"/>
            <a:chExt cx="372037" cy="359923"/>
          </a:xfrm>
        </p:grpSpPr>
        <p:sp>
          <p:nvSpPr>
            <p:cNvPr id="2828" name="Shape 282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29" name="Shape 282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grpSp>
        <p:nvGrpSpPr>
          <p:cNvPr id="2833" name="Group 2833"/>
          <p:cNvGrpSpPr/>
          <p:nvPr/>
        </p:nvGrpSpPr>
        <p:grpSpPr>
          <a:xfrm>
            <a:off x="5437887" y="3900666"/>
            <a:ext cx="372038" cy="359924"/>
            <a:chOff x="0" y="0"/>
            <a:chExt cx="372037" cy="359923"/>
          </a:xfrm>
        </p:grpSpPr>
        <p:sp>
          <p:nvSpPr>
            <p:cNvPr id="2831" name="Shape 2831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32" name="Shape 2832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834" name="Shape 2834"/>
          <p:cNvSpPr/>
          <p:nvPr/>
        </p:nvSpPr>
        <p:spPr>
          <a:xfrm>
            <a:off x="2915049" y="809954"/>
            <a:ext cx="3334067" cy="45471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35" name="Shape 2835"/>
          <p:cNvSpPr/>
          <p:nvPr/>
        </p:nvSpPr>
        <p:spPr>
          <a:xfrm>
            <a:off x="4152117" y="818864"/>
            <a:ext cx="644514" cy="39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h</a:t>
            </a:r>
          </a:p>
        </p:txBody>
      </p:sp>
      <p:sp>
        <p:nvSpPr>
          <p:cNvPr id="2836" name="Shape 2836"/>
          <p:cNvSpPr/>
          <p:nvPr/>
        </p:nvSpPr>
        <p:spPr>
          <a:xfrm flipV="1">
            <a:off x="6230514" y="1037310"/>
            <a:ext cx="2248967" cy="1"/>
          </a:xfrm>
          <a:prstGeom prst="line">
            <a:avLst/>
          </a:prstGeom>
          <a:ln w="19050">
            <a:solidFill>
              <a:srgbClr val="0365C0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37" name="Shape 2837"/>
          <p:cNvSpPr/>
          <p:nvPr/>
        </p:nvSpPr>
        <p:spPr>
          <a:xfrm>
            <a:off x="6880484" y="718277"/>
            <a:ext cx="125126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- ŷ(t)</a:t>
            </a:r>
          </a:p>
        </p:txBody>
      </p:sp>
      <p:sp>
        <p:nvSpPr>
          <p:cNvPr id="2838" name="Shape 2838"/>
          <p:cNvSpPr/>
          <p:nvPr/>
        </p:nvSpPr>
        <p:spPr>
          <a:xfrm>
            <a:off x="7422623" y="2225784"/>
            <a:ext cx="1" cy="3080082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tail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39" name="Shape 2839"/>
          <p:cNvSpPr/>
          <p:nvPr/>
        </p:nvSpPr>
        <p:spPr>
          <a:xfrm>
            <a:off x="6246691" y="2168905"/>
            <a:ext cx="1" cy="3138860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tail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40" name="Shape 2840"/>
          <p:cNvSpPr/>
          <p:nvPr/>
        </p:nvSpPr>
        <p:spPr>
          <a:xfrm>
            <a:off x="5425735" y="4068924"/>
            <a:ext cx="1" cy="1247343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tail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41" name="Shape 2841"/>
          <p:cNvSpPr/>
          <p:nvPr/>
        </p:nvSpPr>
        <p:spPr>
          <a:xfrm>
            <a:off x="7236205" y="4056611"/>
            <a:ext cx="1" cy="1251711"/>
          </a:xfrm>
          <a:prstGeom prst="line">
            <a:avLst/>
          </a:prstGeom>
          <a:ln w="25400" cap="rnd">
            <a:solidFill>
              <a:srgbClr val="C82506"/>
            </a:solidFill>
            <a:custDash>
              <a:ds d="100000" sp="200000"/>
            </a:custDash>
            <a:round/>
            <a:tail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42" name="Shape 2842"/>
          <p:cNvSpPr/>
          <p:nvPr/>
        </p:nvSpPr>
        <p:spPr>
          <a:xfrm>
            <a:off x="7180400" y="4038648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43" name="Shape 2843"/>
          <p:cNvSpPr/>
          <p:nvPr/>
        </p:nvSpPr>
        <p:spPr>
          <a:xfrm>
            <a:off x="5368676" y="403690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44" name="Shape 2844"/>
          <p:cNvSpPr/>
          <p:nvPr/>
        </p:nvSpPr>
        <p:spPr>
          <a:xfrm>
            <a:off x="6208746" y="2156388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45" name="Shape 2845"/>
          <p:cNvSpPr/>
          <p:nvPr/>
        </p:nvSpPr>
        <p:spPr>
          <a:xfrm>
            <a:off x="7373639" y="216481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C8250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p:transition spd="med" advClick="1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7" name="Shape 2847"/>
          <p:cNvSpPr/>
          <p:nvPr/>
        </p:nvSpPr>
        <p:spPr>
          <a:xfrm>
            <a:off x="3597530" y="4388115"/>
            <a:ext cx="1270001" cy="1570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48" name="Shape 2848"/>
          <p:cNvSpPr/>
          <p:nvPr/>
        </p:nvSpPr>
        <p:spPr>
          <a:xfrm>
            <a:off x="5057514" y="3593874"/>
            <a:ext cx="683122" cy="145784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49" name="Shape 2849"/>
          <p:cNvSpPr/>
          <p:nvPr/>
        </p:nvSpPr>
        <p:spPr>
          <a:xfrm>
            <a:off x="5113394" y="4018429"/>
            <a:ext cx="644514" cy="4674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k</a:t>
            </a:r>
            <a:r>
              <a:rPr baseline="31999" sz="2400"/>
              <a:t>T</a:t>
            </a:r>
          </a:p>
        </p:txBody>
      </p:sp>
      <p:sp>
        <p:nvSpPr>
          <p:cNvPr id="2850" name="Shape 2850"/>
          <p:cNvSpPr/>
          <p:nvPr/>
        </p:nvSpPr>
        <p:spPr>
          <a:xfrm>
            <a:off x="661539" y="3720134"/>
            <a:ext cx="76401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851" name="Shape 2851"/>
          <p:cNvSpPr/>
          <p:nvPr/>
        </p:nvSpPr>
        <p:spPr>
          <a:xfrm>
            <a:off x="1514655" y="430967"/>
            <a:ext cx="7492653" cy="281707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52" name="Shape 2852"/>
          <p:cNvSpPr/>
          <p:nvPr/>
        </p:nvSpPr>
        <p:spPr>
          <a:xfrm>
            <a:off x="1891343" y="1514552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853" name="Shape 2853"/>
          <p:cNvSpPr/>
          <p:nvPr/>
        </p:nvSpPr>
        <p:spPr>
          <a:xfrm flipV="1">
            <a:off x="489774" y="898134"/>
            <a:ext cx="161649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56" name="Group 2856"/>
          <p:cNvGrpSpPr/>
          <p:nvPr/>
        </p:nvGrpSpPr>
        <p:grpSpPr>
          <a:xfrm>
            <a:off x="2120233" y="712660"/>
            <a:ext cx="956499" cy="362023"/>
            <a:chOff x="0" y="0"/>
            <a:chExt cx="956498" cy="362022"/>
          </a:xfrm>
        </p:grpSpPr>
        <p:sp>
          <p:nvSpPr>
            <p:cNvPr id="2854" name="Shape 2854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55" name="Shape 2855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grpSp>
        <p:nvGrpSpPr>
          <p:cNvPr id="2859" name="Group 2859"/>
          <p:cNvGrpSpPr/>
          <p:nvPr/>
        </p:nvGrpSpPr>
        <p:grpSpPr>
          <a:xfrm>
            <a:off x="3619195" y="713709"/>
            <a:ext cx="372038" cy="359925"/>
            <a:chOff x="0" y="0"/>
            <a:chExt cx="372037" cy="359923"/>
          </a:xfrm>
        </p:grpSpPr>
        <p:sp>
          <p:nvSpPr>
            <p:cNvPr id="2857" name="Shape 2857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58" name="Shape 2858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860" name="Shape 2860"/>
          <p:cNvSpPr/>
          <p:nvPr/>
        </p:nvSpPr>
        <p:spPr>
          <a:xfrm>
            <a:off x="452637" y="476540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861" name="Shape 2861"/>
          <p:cNvSpPr/>
          <p:nvPr/>
        </p:nvSpPr>
        <p:spPr>
          <a:xfrm flipV="1">
            <a:off x="3070917" y="898134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64" name="Group 2864"/>
          <p:cNvGrpSpPr/>
          <p:nvPr/>
        </p:nvGrpSpPr>
        <p:grpSpPr>
          <a:xfrm>
            <a:off x="5425568" y="644252"/>
            <a:ext cx="429709" cy="498839"/>
            <a:chOff x="0" y="0"/>
            <a:chExt cx="429707" cy="498837"/>
          </a:xfrm>
        </p:grpSpPr>
        <p:sp>
          <p:nvSpPr>
            <p:cNvPr id="2862" name="Shape 2862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63" name="Shape 2863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865" name="Shape 2865"/>
          <p:cNvSpPr/>
          <p:nvPr/>
        </p:nvSpPr>
        <p:spPr>
          <a:xfrm flipV="1">
            <a:off x="5846404" y="898134"/>
            <a:ext cx="132374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6" name="Shape 2866"/>
          <p:cNvSpPr/>
          <p:nvPr/>
        </p:nvSpPr>
        <p:spPr>
          <a:xfrm>
            <a:off x="1694033" y="85137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67" name="Shape 2867"/>
          <p:cNvSpPr/>
          <p:nvPr/>
        </p:nvSpPr>
        <p:spPr>
          <a:xfrm>
            <a:off x="3818539" y="1036300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8" name="Shape 2868"/>
          <p:cNvSpPr/>
          <p:nvPr/>
        </p:nvSpPr>
        <p:spPr>
          <a:xfrm>
            <a:off x="1742655" y="960100"/>
            <a:ext cx="1" cy="1783428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9" name="Shape 2869"/>
          <p:cNvSpPr/>
          <p:nvPr/>
        </p:nvSpPr>
        <p:spPr>
          <a:xfrm flipV="1">
            <a:off x="5251572" y="1481174"/>
            <a:ext cx="2629391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0" name="Shape 2870"/>
          <p:cNvSpPr/>
          <p:nvPr/>
        </p:nvSpPr>
        <p:spPr>
          <a:xfrm flipV="1">
            <a:off x="3815717" y="1481174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73" name="Group 2873"/>
          <p:cNvGrpSpPr/>
          <p:nvPr/>
        </p:nvGrpSpPr>
        <p:grpSpPr>
          <a:xfrm>
            <a:off x="4311582" y="1300162"/>
            <a:ext cx="956499" cy="362024"/>
            <a:chOff x="0" y="0"/>
            <a:chExt cx="956498" cy="362022"/>
          </a:xfrm>
        </p:grpSpPr>
        <p:sp>
          <p:nvSpPr>
            <p:cNvPr id="2871" name="Shape 2871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72" name="Shape 2872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g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/m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874" name="Shape 2874"/>
          <p:cNvSpPr/>
          <p:nvPr/>
        </p:nvSpPr>
        <p:spPr>
          <a:xfrm flipV="1">
            <a:off x="3970926" y="901377"/>
            <a:ext cx="14649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5" name="Shape 2875"/>
          <p:cNvSpPr/>
          <p:nvPr/>
        </p:nvSpPr>
        <p:spPr>
          <a:xfrm>
            <a:off x="3942526" y="453009"/>
            <a:ext cx="13229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y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K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’’(t)</a:t>
            </a:r>
          </a:p>
        </p:txBody>
      </p:sp>
      <p:grpSp>
        <p:nvGrpSpPr>
          <p:cNvPr id="2878" name="Group 2878"/>
          <p:cNvGrpSpPr/>
          <p:nvPr/>
        </p:nvGrpSpPr>
        <p:grpSpPr>
          <a:xfrm>
            <a:off x="7161272" y="636765"/>
            <a:ext cx="429709" cy="498839"/>
            <a:chOff x="0" y="0"/>
            <a:chExt cx="429707" cy="498837"/>
          </a:xfrm>
        </p:grpSpPr>
        <p:sp>
          <p:nvSpPr>
            <p:cNvPr id="2876" name="Shape 2876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77" name="Shape 2877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879" name="Shape 2879"/>
          <p:cNvSpPr/>
          <p:nvPr/>
        </p:nvSpPr>
        <p:spPr>
          <a:xfrm>
            <a:off x="5934007" y="453009"/>
            <a:ext cx="12679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880" name="Shape 2880"/>
          <p:cNvSpPr/>
          <p:nvPr/>
        </p:nvSpPr>
        <p:spPr>
          <a:xfrm flipV="1">
            <a:off x="7581360" y="898134"/>
            <a:ext cx="202071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1" name="Shape 2881"/>
          <p:cNvSpPr/>
          <p:nvPr/>
        </p:nvSpPr>
        <p:spPr>
          <a:xfrm>
            <a:off x="7755954" y="463035"/>
            <a:ext cx="12213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(t) = y</a:t>
            </a:r>
            <a:r>
              <a:rPr baseline="-5999"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K</a:t>
            </a:r>
            <a:r>
              <a:rPr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882" name="Shape 2882"/>
          <p:cNvSpPr/>
          <p:nvPr/>
        </p:nvSpPr>
        <p:spPr>
          <a:xfrm>
            <a:off x="5521179" y="1431644"/>
            <a:ext cx="5291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grpSp>
        <p:nvGrpSpPr>
          <p:cNvPr id="2885" name="Group 2885"/>
          <p:cNvGrpSpPr/>
          <p:nvPr/>
        </p:nvGrpSpPr>
        <p:grpSpPr>
          <a:xfrm>
            <a:off x="2105696" y="2566422"/>
            <a:ext cx="956499" cy="362023"/>
            <a:chOff x="0" y="0"/>
            <a:chExt cx="956498" cy="362022"/>
          </a:xfrm>
        </p:grpSpPr>
        <p:sp>
          <p:nvSpPr>
            <p:cNvPr id="2883" name="Shape 2883"/>
            <p:cNvSpPr/>
            <p:nvPr/>
          </p:nvSpPr>
          <p:spPr>
            <a:xfrm>
              <a:off x="6350" y="8926"/>
              <a:ext cx="9437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84" name="Shape 2884"/>
            <p:cNvSpPr/>
            <p:nvPr/>
          </p:nvSpPr>
          <p:spPr>
            <a:xfrm>
              <a:off x="0" y="0"/>
              <a:ext cx="956499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1/</a:t>
              </a:r>
              <a:r>
                <a:rPr>
                  <a:latin typeface="Courier"/>
                  <a:ea typeface="Courier"/>
                  <a:cs typeface="Courier"/>
                  <a:sym typeface="Courier"/>
                </a:rPr>
                <a:t>l</a:t>
              </a:r>
              <a:r>
                <a:rPr>
                  <a:latin typeface="Arial"/>
                  <a:ea typeface="Arial"/>
                  <a:cs typeface="Arial"/>
                  <a:sym typeface="Arial"/>
                </a:rPr>
                <a:t> m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K</a:t>
              </a:r>
            </a:p>
          </p:txBody>
        </p:sp>
      </p:grpSp>
      <p:sp>
        <p:nvSpPr>
          <p:cNvPr id="2886" name="Shape 2886"/>
          <p:cNvSpPr/>
          <p:nvPr/>
        </p:nvSpPr>
        <p:spPr>
          <a:xfrm flipV="1">
            <a:off x="1752623" y="2747433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7" name="Shape 2887"/>
          <p:cNvSpPr/>
          <p:nvPr/>
        </p:nvSpPr>
        <p:spPr>
          <a:xfrm>
            <a:off x="7826937" y="2715535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890" name="Group 2890"/>
          <p:cNvGrpSpPr/>
          <p:nvPr/>
        </p:nvGrpSpPr>
        <p:grpSpPr>
          <a:xfrm>
            <a:off x="3612765" y="2567471"/>
            <a:ext cx="372039" cy="359924"/>
            <a:chOff x="0" y="0"/>
            <a:chExt cx="372037" cy="359923"/>
          </a:xfrm>
        </p:grpSpPr>
        <p:sp>
          <p:nvSpPr>
            <p:cNvPr id="2888" name="Shape 288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89" name="Shape 288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891" name="Shape 2891"/>
          <p:cNvSpPr/>
          <p:nvPr/>
        </p:nvSpPr>
        <p:spPr>
          <a:xfrm flipV="1">
            <a:off x="3053983" y="2747433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2" name="Shape 2892"/>
          <p:cNvSpPr/>
          <p:nvPr/>
        </p:nvSpPr>
        <p:spPr>
          <a:xfrm flipV="1">
            <a:off x="3815717" y="2202866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3" name="Shape 2893"/>
          <p:cNvSpPr/>
          <p:nvPr/>
        </p:nvSpPr>
        <p:spPr>
          <a:xfrm flipV="1">
            <a:off x="5244473" y="2217851"/>
            <a:ext cx="264358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4" name="Shape 2894"/>
          <p:cNvSpPr/>
          <p:nvPr/>
        </p:nvSpPr>
        <p:spPr>
          <a:xfrm flipV="1">
            <a:off x="3808619" y="2217851"/>
            <a:ext cx="50165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5" name="Shape 2895"/>
          <p:cNvSpPr/>
          <p:nvPr/>
        </p:nvSpPr>
        <p:spPr>
          <a:xfrm>
            <a:off x="3999353" y="2045766"/>
            <a:ext cx="1255280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96" name="Shape 2896"/>
          <p:cNvSpPr/>
          <p:nvPr/>
        </p:nvSpPr>
        <p:spPr>
          <a:xfrm>
            <a:off x="3901488" y="2034714"/>
            <a:ext cx="1502235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1400">
                <a:latin typeface="Arial"/>
                <a:ea typeface="Arial"/>
                <a:cs typeface="Arial"/>
                <a:sym typeface="Arial"/>
              </a:rPr>
              <a:t>g/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l(1+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L</a:t>
            </a:r>
            <a:r>
              <a:rPr sz="1400">
                <a:latin typeface="Arial"/>
                <a:ea typeface="Arial"/>
                <a:cs typeface="Arial"/>
                <a:sym typeface="Arial"/>
              </a:rPr>
              <a:t>/m</a:t>
            </a:r>
            <a:r>
              <a:rPr baseline="-5999" sz="1400">
                <a:latin typeface="Arial"/>
                <a:ea typeface="Arial"/>
                <a:cs typeface="Arial"/>
                <a:sym typeface="Arial"/>
              </a:rPr>
              <a:t>K</a:t>
            </a:r>
            <a:r>
              <a:rPr sz="1400">
                <a:latin typeface="Courier"/>
                <a:ea typeface="Courier"/>
                <a:cs typeface="Courier"/>
                <a:sym typeface="Courier"/>
              </a:rPr>
              <a:t>)</a:t>
            </a:r>
          </a:p>
        </p:txBody>
      </p:sp>
      <p:sp>
        <p:nvSpPr>
          <p:cNvPr id="2897" name="Shape 2897"/>
          <p:cNvSpPr/>
          <p:nvPr/>
        </p:nvSpPr>
        <p:spPr>
          <a:xfrm>
            <a:off x="7890170" y="1470224"/>
            <a:ext cx="2" cy="128392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8" name="Shape 2898"/>
          <p:cNvSpPr/>
          <p:nvPr/>
        </p:nvSpPr>
        <p:spPr>
          <a:xfrm flipV="1">
            <a:off x="3952440" y="2747433"/>
            <a:ext cx="1464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9" name="Shape 2899"/>
          <p:cNvSpPr/>
          <p:nvPr/>
        </p:nvSpPr>
        <p:spPr>
          <a:xfrm>
            <a:off x="3977350" y="2740155"/>
            <a:ext cx="125532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φ’’(t)</a:t>
            </a:r>
          </a:p>
        </p:txBody>
      </p:sp>
      <p:grpSp>
        <p:nvGrpSpPr>
          <p:cNvPr id="2902" name="Group 2902"/>
          <p:cNvGrpSpPr/>
          <p:nvPr/>
        </p:nvGrpSpPr>
        <p:grpSpPr>
          <a:xfrm>
            <a:off x="5421627" y="2498699"/>
            <a:ext cx="429709" cy="498838"/>
            <a:chOff x="0" y="0"/>
            <a:chExt cx="429707" cy="498837"/>
          </a:xfrm>
        </p:grpSpPr>
        <p:sp>
          <p:nvSpPr>
            <p:cNvPr id="2900" name="Shape 290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01" name="Shape 290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903" name="Shape 2903"/>
          <p:cNvSpPr/>
          <p:nvPr/>
        </p:nvSpPr>
        <p:spPr>
          <a:xfrm>
            <a:off x="5922672" y="2746772"/>
            <a:ext cx="126798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</a:t>
            </a:r>
          </a:p>
        </p:txBody>
      </p:sp>
      <p:sp>
        <p:nvSpPr>
          <p:cNvPr id="2904" name="Shape 2904"/>
          <p:cNvSpPr/>
          <p:nvPr/>
        </p:nvSpPr>
        <p:spPr>
          <a:xfrm flipV="1">
            <a:off x="5845388" y="2765945"/>
            <a:ext cx="132374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07" name="Group 2907"/>
          <p:cNvGrpSpPr/>
          <p:nvPr/>
        </p:nvGrpSpPr>
        <p:grpSpPr>
          <a:xfrm>
            <a:off x="7160897" y="2504729"/>
            <a:ext cx="429709" cy="498839"/>
            <a:chOff x="0" y="0"/>
            <a:chExt cx="429707" cy="498837"/>
          </a:xfrm>
        </p:grpSpPr>
        <p:sp>
          <p:nvSpPr>
            <p:cNvPr id="2905" name="Shape 290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06" name="Shape 290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908" name="Shape 2908"/>
          <p:cNvSpPr/>
          <p:nvPr/>
        </p:nvSpPr>
        <p:spPr>
          <a:xfrm flipV="1">
            <a:off x="7576942" y="2765946"/>
            <a:ext cx="202955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09" name="Shape 2909"/>
          <p:cNvSpPr/>
          <p:nvPr/>
        </p:nvSpPr>
        <p:spPr>
          <a:xfrm>
            <a:off x="7781838" y="2739290"/>
            <a:ext cx="115375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solidFill>
                  <a:srgbClr val="0365C0"/>
                </a:solidFill>
                <a:latin typeface="Arial Unicode MS"/>
                <a:ea typeface="Arial Unicode MS"/>
                <a:cs typeface="Arial Unicode MS"/>
                <a:sym typeface="Arial Unicode MS"/>
              </a:rPr>
              <a:t>(t) = φ(t)</a:t>
            </a:r>
          </a:p>
        </p:txBody>
      </p:sp>
      <p:sp>
        <p:nvSpPr>
          <p:cNvPr id="2910" name="Shape 2910"/>
          <p:cNvSpPr/>
          <p:nvPr/>
        </p:nvSpPr>
        <p:spPr>
          <a:xfrm>
            <a:off x="5521735" y="1822784"/>
            <a:ext cx="52912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911" name="Shape 2911"/>
          <p:cNvSpPr/>
          <p:nvPr/>
        </p:nvSpPr>
        <p:spPr>
          <a:xfrm>
            <a:off x="9155382" y="839946"/>
            <a:ext cx="1" cy="3333030"/>
          </a:xfrm>
          <a:prstGeom prst="line">
            <a:avLst/>
          </a:prstGeom>
          <a:ln w="25400" cap="rnd">
            <a:solidFill>
              <a:srgbClr val="0365C0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2" name="Shape 2912"/>
          <p:cNvSpPr/>
          <p:nvPr/>
        </p:nvSpPr>
        <p:spPr>
          <a:xfrm>
            <a:off x="9390561" y="2730614"/>
            <a:ext cx="1" cy="2168323"/>
          </a:xfrm>
          <a:prstGeom prst="line">
            <a:avLst/>
          </a:prstGeom>
          <a:ln w="25400" cap="rnd">
            <a:solidFill>
              <a:srgbClr val="0365C0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3" name="Shape 2913"/>
          <p:cNvSpPr/>
          <p:nvPr/>
        </p:nvSpPr>
        <p:spPr>
          <a:xfrm flipV="1">
            <a:off x="5746492" y="3735167"/>
            <a:ext cx="3412003" cy="1"/>
          </a:xfrm>
          <a:prstGeom prst="line">
            <a:avLst/>
          </a:prstGeom>
          <a:ln w="25400" cap="rnd">
            <a:solidFill>
              <a:srgbClr val="0365C0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4" name="Shape 2914"/>
          <p:cNvSpPr/>
          <p:nvPr/>
        </p:nvSpPr>
        <p:spPr>
          <a:xfrm>
            <a:off x="6299766" y="3326796"/>
            <a:ext cx="48303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 sz="1600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915" name="Shape 2915"/>
          <p:cNvSpPr/>
          <p:nvPr/>
        </p:nvSpPr>
        <p:spPr>
          <a:xfrm>
            <a:off x="6322812" y="3767335"/>
            <a:ext cx="48303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x̂</a:t>
            </a:r>
            <a:r>
              <a:rPr baseline="-5999" sz="1600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916" name="Shape 2916"/>
          <p:cNvSpPr/>
          <p:nvPr/>
        </p:nvSpPr>
        <p:spPr>
          <a:xfrm>
            <a:off x="6311591" y="4167964"/>
            <a:ext cx="48303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 sz="1600">
                <a:latin typeface="Arial Unicode MS"/>
                <a:ea typeface="Arial Unicode MS"/>
                <a:cs typeface="Arial Unicode MS"/>
                <a:sym typeface="Arial Unicode MS"/>
              </a:rPr>
              <a:t>3</a:t>
            </a: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pic>
        <p:nvPicPr>
          <p:cNvPr id="2917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rot="24287">
            <a:off x="374626" y="4077531"/>
            <a:ext cx="4695481" cy="58395"/>
          </a:xfrm>
          <a:prstGeom prst="rect">
            <a:avLst/>
          </a:prstGeom>
        </p:spPr>
      </p:pic>
      <p:grpSp>
        <p:nvGrpSpPr>
          <p:cNvPr id="2921" name="Group 2921"/>
          <p:cNvGrpSpPr/>
          <p:nvPr/>
        </p:nvGrpSpPr>
        <p:grpSpPr>
          <a:xfrm>
            <a:off x="74602" y="773912"/>
            <a:ext cx="442409" cy="571549"/>
            <a:chOff x="-127000" y="76241"/>
            <a:chExt cx="442407" cy="571548"/>
          </a:xfrm>
        </p:grpSpPr>
        <p:sp>
          <p:nvSpPr>
            <p:cNvPr id="2919" name="Shape 2919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20" name="Shape 2920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pic>
        <p:nvPicPr>
          <p:cNvPr id="2922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24287">
            <a:off x="-1168617" y="2495433"/>
            <a:ext cx="3094686" cy="146715"/>
          </a:xfrm>
          <a:prstGeom prst="rect">
            <a:avLst/>
          </a:prstGeom>
        </p:spPr>
      </p:pic>
      <p:sp>
        <p:nvSpPr>
          <p:cNvPr id="2924" name="Shape 2924"/>
          <p:cNvSpPr/>
          <p:nvPr/>
        </p:nvSpPr>
        <p:spPr>
          <a:xfrm>
            <a:off x="3765916" y="3601332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2925" name="Shape 2925"/>
          <p:cNvSpPr/>
          <p:nvPr/>
        </p:nvSpPr>
        <p:spPr>
          <a:xfrm>
            <a:off x="9062652" y="1336571"/>
            <a:ext cx="1108052" cy="8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i="1" sz="1800">
                <a:solidFill>
                  <a:srgbClr val="0365C0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365C0"/>
                </a:solidFill>
              </a:rPr>
              <a:t>Mess-punkte</a:t>
            </a:r>
          </a:p>
        </p:txBody>
      </p:sp>
      <p:sp>
        <p:nvSpPr>
          <p:cNvPr id="2926" name="Shape 2926"/>
          <p:cNvSpPr/>
          <p:nvPr/>
        </p:nvSpPr>
        <p:spPr>
          <a:xfrm>
            <a:off x="9105668" y="85697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27" name="Shape 2927"/>
          <p:cNvSpPr/>
          <p:nvPr/>
        </p:nvSpPr>
        <p:spPr>
          <a:xfrm>
            <a:off x="9348777" y="271798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28" name="Shape 2928"/>
          <p:cNvSpPr/>
          <p:nvPr/>
        </p:nvSpPr>
        <p:spPr>
          <a:xfrm flipV="1">
            <a:off x="5747840" y="4122861"/>
            <a:ext cx="3409307" cy="1"/>
          </a:xfrm>
          <a:prstGeom prst="line">
            <a:avLst/>
          </a:prstGeom>
          <a:ln w="25400" cap="rnd">
            <a:solidFill>
              <a:srgbClr val="0365C0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31" name="Group 2931"/>
          <p:cNvGrpSpPr/>
          <p:nvPr/>
        </p:nvGrpSpPr>
        <p:grpSpPr>
          <a:xfrm>
            <a:off x="7567726" y="3935232"/>
            <a:ext cx="549640" cy="360926"/>
            <a:chOff x="0" y="0"/>
            <a:chExt cx="549638" cy="360925"/>
          </a:xfrm>
        </p:grpSpPr>
        <p:sp>
          <p:nvSpPr>
            <p:cNvPr id="2929" name="Shape 2929"/>
            <p:cNvSpPr/>
            <p:nvPr/>
          </p:nvSpPr>
          <p:spPr>
            <a:xfrm>
              <a:off x="6350" y="0"/>
              <a:ext cx="536939" cy="35135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30" name="Shape 2930"/>
            <p:cNvSpPr/>
            <p:nvPr/>
          </p:nvSpPr>
          <p:spPr>
            <a:xfrm>
              <a:off x="0" y="1588"/>
              <a:ext cx="549639" cy="359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d/dt</a:t>
              </a:r>
            </a:p>
          </p:txBody>
        </p:sp>
      </p:grpSp>
      <p:sp>
        <p:nvSpPr>
          <p:cNvPr id="2932" name="Shape 2932"/>
          <p:cNvSpPr/>
          <p:nvPr/>
        </p:nvSpPr>
        <p:spPr>
          <a:xfrm flipV="1">
            <a:off x="5739002" y="4514296"/>
            <a:ext cx="3610912" cy="1"/>
          </a:xfrm>
          <a:prstGeom prst="line">
            <a:avLst/>
          </a:prstGeom>
          <a:ln w="25400" cap="rnd">
            <a:solidFill>
              <a:srgbClr val="0365C0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33" name="Shape 2933"/>
          <p:cNvSpPr/>
          <p:nvPr/>
        </p:nvSpPr>
        <p:spPr>
          <a:xfrm flipV="1">
            <a:off x="5768829" y="4901990"/>
            <a:ext cx="3563968" cy="1"/>
          </a:xfrm>
          <a:prstGeom prst="line">
            <a:avLst/>
          </a:prstGeom>
          <a:ln w="25400" cap="rnd">
            <a:solidFill>
              <a:srgbClr val="0365C0"/>
            </a:solidFill>
            <a:custDash>
              <a:ds d="100000" sp="200000"/>
            </a:custDash>
            <a:round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36" name="Group 2936"/>
          <p:cNvGrpSpPr/>
          <p:nvPr/>
        </p:nvGrpSpPr>
        <p:grpSpPr>
          <a:xfrm>
            <a:off x="7566502" y="4708143"/>
            <a:ext cx="549640" cy="360927"/>
            <a:chOff x="0" y="0"/>
            <a:chExt cx="549638" cy="360925"/>
          </a:xfrm>
        </p:grpSpPr>
        <p:sp>
          <p:nvSpPr>
            <p:cNvPr id="2934" name="Shape 2934"/>
            <p:cNvSpPr/>
            <p:nvPr/>
          </p:nvSpPr>
          <p:spPr>
            <a:xfrm>
              <a:off x="6350" y="0"/>
              <a:ext cx="536939" cy="35135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35" name="Shape 2935"/>
            <p:cNvSpPr/>
            <p:nvPr/>
          </p:nvSpPr>
          <p:spPr>
            <a:xfrm>
              <a:off x="0" y="1588"/>
              <a:ext cx="549639" cy="359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d/dt</a:t>
              </a:r>
            </a:p>
          </p:txBody>
        </p:sp>
      </p:grpSp>
      <p:sp>
        <p:nvSpPr>
          <p:cNvPr id="2937" name="Shape 2937"/>
          <p:cNvSpPr/>
          <p:nvPr/>
        </p:nvSpPr>
        <p:spPr>
          <a:xfrm>
            <a:off x="6311591" y="4568594"/>
            <a:ext cx="48303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x̂</a:t>
            </a:r>
            <a:r>
              <a:rPr baseline="-5999" sz="1600">
                <a:latin typeface="Arial Unicode MS"/>
                <a:ea typeface="Arial Unicode MS"/>
                <a:cs typeface="Arial Unicode MS"/>
                <a:sym typeface="Arial Unicode MS"/>
              </a:rPr>
              <a:t>4</a:t>
            </a:r>
            <a:r>
              <a:rPr sz="1600"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2938" name="Shape 2938"/>
          <p:cNvSpPr/>
          <p:nvPr/>
        </p:nvSpPr>
        <p:spPr>
          <a:xfrm>
            <a:off x="6141158" y="3366709"/>
            <a:ext cx="3400328" cy="1785980"/>
          </a:xfrm>
          <a:prstGeom prst="rect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39" name="Shape 2939"/>
          <p:cNvSpPr/>
          <p:nvPr/>
        </p:nvSpPr>
        <p:spPr>
          <a:xfrm>
            <a:off x="6975790" y="3292530"/>
            <a:ext cx="2200665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Zustandschätzung</a:t>
            </a:r>
          </a:p>
        </p:txBody>
      </p:sp>
    </p:spTree>
  </p:cSld>
  <p:clrMapOvr>
    <a:masterClrMapping/>
  </p:clrMapOvr>
  <p:transition spd="med" advClick="1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1" name="Shape 2941"/>
          <p:cNvSpPr/>
          <p:nvPr/>
        </p:nvSpPr>
        <p:spPr>
          <a:xfrm>
            <a:off x="4212787" y="641069"/>
            <a:ext cx="3547856" cy="210394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42" name="Shape 2942"/>
          <p:cNvSpPr/>
          <p:nvPr/>
        </p:nvSpPr>
        <p:spPr>
          <a:xfrm flipV="1">
            <a:off x="3051744" y="1728598"/>
            <a:ext cx="137931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45" name="Group 2945"/>
          <p:cNvGrpSpPr/>
          <p:nvPr/>
        </p:nvGrpSpPr>
        <p:grpSpPr>
          <a:xfrm>
            <a:off x="4306744" y="1498519"/>
            <a:ext cx="655524" cy="439840"/>
            <a:chOff x="0" y="0"/>
            <a:chExt cx="655522" cy="439838"/>
          </a:xfrm>
        </p:grpSpPr>
        <p:sp>
          <p:nvSpPr>
            <p:cNvPr id="2943" name="Shape 2943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44" name="Shape 2944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1/m</a:t>
              </a:r>
            </a:p>
          </p:txBody>
        </p:sp>
      </p:grpSp>
      <p:grpSp>
        <p:nvGrpSpPr>
          <p:cNvPr id="2948" name="Group 2948"/>
          <p:cNvGrpSpPr/>
          <p:nvPr/>
        </p:nvGrpSpPr>
        <p:grpSpPr>
          <a:xfrm>
            <a:off x="5414931" y="1538477"/>
            <a:ext cx="372038" cy="359924"/>
            <a:chOff x="0" y="0"/>
            <a:chExt cx="372037" cy="359923"/>
          </a:xfrm>
        </p:grpSpPr>
        <p:sp>
          <p:nvSpPr>
            <p:cNvPr id="2946" name="Shape 2946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947" name="Shape 2947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2949" name="Shape 2949"/>
          <p:cNvSpPr/>
          <p:nvPr/>
        </p:nvSpPr>
        <p:spPr>
          <a:xfrm>
            <a:off x="5778618" y="1252410"/>
            <a:ext cx="109857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a(t) = v’(t)</a:t>
            </a:r>
          </a:p>
        </p:txBody>
      </p:sp>
      <p:sp>
        <p:nvSpPr>
          <p:cNvPr id="2950" name="Shape 2950"/>
          <p:cNvSpPr/>
          <p:nvPr/>
        </p:nvSpPr>
        <p:spPr>
          <a:xfrm>
            <a:off x="6202933" y="600807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2951" name="Shape 2951"/>
          <p:cNvSpPr/>
          <p:nvPr/>
        </p:nvSpPr>
        <p:spPr>
          <a:xfrm>
            <a:off x="3164580" y="1418791"/>
            <a:ext cx="97532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= F(t)</a:t>
            </a:r>
          </a:p>
        </p:txBody>
      </p:sp>
      <p:sp>
        <p:nvSpPr>
          <p:cNvPr id="2952" name="Shape 2952"/>
          <p:cNvSpPr/>
          <p:nvPr/>
        </p:nvSpPr>
        <p:spPr>
          <a:xfrm flipV="1">
            <a:off x="4849720" y="1718439"/>
            <a:ext cx="6206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53" name="Shape 2953"/>
          <p:cNvSpPr/>
          <p:nvPr/>
        </p:nvSpPr>
        <p:spPr>
          <a:xfrm flipV="1">
            <a:off x="5755653" y="1718439"/>
            <a:ext cx="116953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56" name="Group 2956"/>
          <p:cNvGrpSpPr/>
          <p:nvPr/>
        </p:nvGrpSpPr>
        <p:grpSpPr>
          <a:xfrm>
            <a:off x="6925188" y="1456320"/>
            <a:ext cx="429709" cy="498838"/>
            <a:chOff x="0" y="0"/>
            <a:chExt cx="429707" cy="498837"/>
          </a:xfrm>
        </p:grpSpPr>
        <p:sp>
          <p:nvSpPr>
            <p:cNvPr id="2954" name="Shape 2954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55" name="Shape 2955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2957" name="Shape 2957"/>
          <p:cNvSpPr/>
          <p:nvPr/>
        </p:nvSpPr>
        <p:spPr>
          <a:xfrm flipV="1">
            <a:off x="7332457" y="1725770"/>
            <a:ext cx="76196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58" name="Shape 2958"/>
          <p:cNvSpPr/>
          <p:nvPr/>
        </p:nvSpPr>
        <p:spPr>
          <a:xfrm>
            <a:off x="5605720" y="1188004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59" name="Shape 2959"/>
          <p:cNvSpPr/>
          <p:nvPr/>
        </p:nvSpPr>
        <p:spPr>
          <a:xfrm>
            <a:off x="5605720" y="434471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60" name="Shape 2960"/>
          <p:cNvSpPr/>
          <p:nvPr/>
        </p:nvSpPr>
        <p:spPr>
          <a:xfrm>
            <a:off x="5662034" y="276335"/>
            <a:ext cx="65552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ab</a:t>
            </a:r>
          </a:p>
        </p:txBody>
      </p:sp>
      <p:sp>
        <p:nvSpPr>
          <p:cNvPr id="2961" name="Shape 2961"/>
          <p:cNvSpPr/>
          <p:nvPr/>
        </p:nvSpPr>
        <p:spPr>
          <a:xfrm>
            <a:off x="7753122" y="1363126"/>
            <a:ext cx="50165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v(t)</a:t>
            </a:r>
          </a:p>
        </p:txBody>
      </p:sp>
      <p:sp>
        <p:nvSpPr>
          <p:cNvPr id="2962" name="Shape 2962"/>
          <p:cNvSpPr/>
          <p:nvPr/>
        </p:nvSpPr>
        <p:spPr>
          <a:xfrm>
            <a:off x="7534660" y="167843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63" name="Shape 2963"/>
          <p:cNvSpPr/>
          <p:nvPr/>
        </p:nvSpPr>
        <p:spPr>
          <a:xfrm>
            <a:off x="5614120" y="1866033"/>
            <a:ext cx="1" cy="59285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66" name="Group 2966"/>
          <p:cNvGrpSpPr/>
          <p:nvPr/>
        </p:nvGrpSpPr>
        <p:grpSpPr>
          <a:xfrm>
            <a:off x="6161011" y="2239361"/>
            <a:ext cx="655524" cy="439840"/>
            <a:chOff x="0" y="0"/>
            <a:chExt cx="655522" cy="439838"/>
          </a:xfrm>
        </p:grpSpPr>
        <p:sp>
          <p:nvSpPr>
            <p:cNvPr id="2964" name="Shape 2964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65" name="Shape 2965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-p</a:t>
              </a:r>
            </a:p>
          </p:txBody>
        </p:sp>
      </p:grpSp>
      <p:sp>
        <p:nvSpPr>
          <p:cNvPr id="2967" name="Shape 2967"/>
          <p:cNvSpPr/>
          <p:nvPr/>
        </p:nvSpPr>
        <p:spPr>
          <a:xfrm>
            <a:off x="7591899" y="1747500"/>
            <a:ext cx="1" cy="140451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68" name="Shape 2968"/>
          <p:cNvSpPr/>
          <p:nvPr/>
        </p:nvSpPr>
        <p:spPr>
          <a:xfrm flipV="1">
            <a:off x="6701108" y="2459280"/>
            <a:ext cx="892947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69" name="Shape 2969"/>
          <p:cNvSpPr/>
          <p:nvPr/>
        </p:nvSpPr>
        <p:spPr>
          <a:xfrm flipV="1">
            <a:off x="5617731" y="2459280"/>
            <a:ext cx="65552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70" name="Shape 2970"/>
          <p:cNvSpPr/>
          <p:nvPr/>
        </p:nvSpPr>
        <p:spPr>
          <a:xfrm>
            <a:off x="1285224" y="1526070"/>
            <a:ext cx="116953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F(t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2971" name="Shape 2971"/>
          <p:cNvSpPr/>
          <p:nvPr/>
        </p:nvSpPr>
        <p:spPr>
          <a:xfrm flipH="1">
            <a:off x="5647164" y="3160419"/>
            <a:ext cx="194793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74" name="Group 2974"/>
          <p:cNvGrpSpPr/>
          <p:nvPr/>
        </p:nvGrpSpPr>
        <p:grpSpPr>
          <a:xfrm>
            <a:off x="5013169" y="2913628"/>
            <a:ext cx="642824" cy="439840"/>
            <a:chOff x="0" y="0"/>
            <a:chExt cx="642822" cy="439838"/>
          </a:xfrm>
        </p:grpSpPr>
        <p:sp>
          <p:nvSpPr>
            <p:cNvPr id="2972" name="Shape 2972"/>
            <p:cNvSpPr/>
            <p:nvPr/>
          </p:nvSpPr>
          <p:spPr>
            <a:xfrm>
              <a:off x="0" y="62345"/>
              <a:ext cx="642823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73" name="Shape 2973"/>
            <p:cNvSpPr/>
            <p:nvPr/>
          </p:nvSpPr>
          <p:spPr>
            <a:xfrm>
              <a:off x="14118" y="0"/>
              <a:ext cx="60649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R</a:t>
              </a:r>
            </a:p>
          </p:txBody>
        </p:sp>
      </p:grpSp>
      <p:sp>
        <p:nvSpPr>
          <p:cNvPr id="2975" name="Shape 2975"/>
          <p:cNvSpPr/>
          <p:nvPr/>
        </p:nvSpPr>
        <p:spPr>
          <a:xfrm flipH="1" flipV="1">
            <a:off x="2950410" y="1819180"/>
            <a:ext cx="3286" cy="134541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76" name="Shape 2976"/>
          <p:cNvSpPr/>
          <p:nvPr/>
        </p:nvSpPr>
        <p:spPr>
          <a:xfrm flipH="1">
            <a:off x="2957172" y="3162334"/>
            <a:ext cx="1169535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77" name="Shape 2977"/>
          <p:cNvSpPr/>
          <p:nvPr/>
        </p:nvSpPr>
        <p:spPr>
          <a:xfrm>
            <a:off x="2829738" y="1585448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78" name="Shape 2978"/>
          <p:cNvSpPr/>
          <p:nvPr/>
        </p:nvSpPr>
        <p:spPr>
          <a:xfrm flipV="1">
            <a:off x="2452507" y="1709893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79" name="Shape 2979"/>
          <p:cNvSpPr/>
          <p:nvPr/>
        </p:nvSpPr>
        <p:spPr>
          <a:xfrm>
            <a:off x="2957172" y="2794281"/>
            <a:ext cx="76401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2980" name="Shape 2980"/>
          <p:cNvSpPr/>
          <p:nvPr/>
        </p:nvSpPr>
        <p:spPr>
          <a:xfrm>
            <a:off x="2899323" y="1800574"/>
            <a:ext cx="37203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2981" name="Shape 2981"/>
          <p:cNvSpPr/>
          <p:nvPr/>
        </p:nvSpPr>
        <p:spPr>
          <a:xfrm flipH="1">
            <a:off x="4514056" y="3160419"/>
            <a:ext cx="50165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2" name="Shape 2982"/>
          <p:cNvSpPr/>
          <p:nvPr/>
        </p:nvSpPr>
        <p:spPr>
          <a:xfrm flipH="1" flipV="1">
            <a:off x="4093306" y="2922232"/>
            <a:ext cx="493480" cy="23055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3" name="Shape 2983"/>
          <p:cNvSpPr/>
          <p:nvPr/>
        </p:nvSpPr>
        <p:spPr>
          <a:xfrm>
            <a:off x="4521316" y="3113655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984" name="Shape 2984"/>
          <p:cNvSpPr/>
          <p:nvPr/>
        </p:nvSpPr>
        <p:spPr>
          <a:xfrm flipH="1" flipV="1">
            <a:off x="4315307" y="3040766"/>
            <a:ext cx="1" cy="601024"/>
          </a:xfrm>
          <a:prstGeom prst="line">
            <a:avLst/>
          </a:prstGeom>
          <a:ln w="12700">
            <a:solidFill>
              <a:srgbClr val="515151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5" name="Shape 2985"/>
          <p:cNvSpPr/>
          <p:nvPr/>
        </p:nvSpPr>
        <p:spPr>
          <a:xfrm flipH="1" flipV="1">
            <a:off x="4367175" y="3040766"/>
            <a:ext cx="1" cy="601024"/>
          </a:xfrm>
          <a:prstGeom prst="line">
            <a:avLst/>
          </a:prstGeom>
          <a:ln w="12700">
            <a:solidFill>
              <a:srgbClr val="515151"/>
            </a:solidFill>
            <a:custDash>
              <a:ds d="100000" sp="200000"/>
            </a:custDash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6" name="Shape 2986"/>
          <p:cNvSpPr/>
          <p:nvPr/>
        </p:nvSpPr>
        <p:spPr>
          <a:xfrm>
            <a:off x="3406627" y="3408614"/>
            <a:ext cx="1931011" cy="4398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t>t</a:t>
            </a:r>
            <a:r>
              <a:rPr baseline="-5999"/>
              <a:t>0</a:t>
            </a:r>
            <a:r>
              <a:t>: Tempomat ein</a:t>
            </a:r>
          </a:p>
        </p:txBody>
      </p:sp>
      <p:sp>
        <p:nvSpPr>
          <p:cNvPr id="2987" name="Shape 2987"/>
          <p:cNvSpPr/>
          <p:nvPr/>
        </p:nvSpPr>
        <p:spPr>
          <a:xfrm>
            <a:off x="5937129" y="1888943"/>
            <a:ext cx="1563325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Luftwiderstand</a:t>
            </a:r>
          </a:p>
        </p:txBody>
      </p:sp>
      <p:grpSp>
        <p:nvGrpSpPr>
          <p:cNvPr id="2990" name="Group 2990"/>
          <p:cNvGrpSpPr/>
          <p:nvPr/>
        </p:nvGrpSpPr>
        <p:grpSpPr>
          <a:xfrm>
            <a:off x="5271567" y="782238"/>
            <a:ext cx="658766" cy="442014"/>
            <a:chOff x="0" y="0"/>
            <a:chExt cx="658764" cy="442013"/>
          </a:xfrm>
        </p:grpSpPr>
        <p:sp>
          <p:nvSpPr>
            <p:cNvPr id="2988" name="Shape 2988"/>
            <p:cNvSpPr/>
            <p:nvPr/>
          </p:nvSpPr>
          <p:spPr>
            <a:xfrm>
              <a:off x="49998" y="40554"/>
              <a:ext cx="558768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89" name="Shape 2989"/>
            <p:cNvSpPr/>
            <p:nvPr/>
          </p:nvSpPr>
          <p:spPr>
            <a:xfrm>
              <a:off x="0" y="0"/>
              <a:ext cx="658765" cy="442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-1/m</a:t>
              </a:r>
            </a:p>
          </p:txBody>
        </p:sp>
      </p:grpSp>
    </p:spTree>
  </p:cSld>
  <p:clrMapOvr>
    <a:masterClrMapping/>
  </p:clrMapOvr>
  <p:transition spd="med" advClick="1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0" name="Group 3000"/>
          <p:cNvGrpSpPr/>
          <p:nvPr/>
        </p:nvGrpSpPr>
        <p:grpSpPr>
          <a:xfrm rot="20435874">
            <a:off x="2402121" y="592666"/>
            <a:ext cx="1257305" cy="751965"/>
            <a:chOff x="0" y="0"/>
            <a:chExt cx="1257304" cy="751963"/>
          </a:xfrm>
        </p:grpSpPr>
        <p:sp>
          <p:nvSpPr>
            <p:cNvPr id="2992" name="Shape 2992"/>
            <p:cNvSpPr/>
            <p:nvPr/>
          </p:nvSpPr>
          <p:spPr>
            <a:xfrm flipH="1" rot="584529">
              <a:off x="165325" y="72537"/>
              <a:ext cx="900232" cy="50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93" name="Shape 2993"/>
            <p:cNvSpPr/>
            <p:nvPr/>
          </p:nvSpPr>
          <p:spPr>
            <a:xfrm flipH="1" rot="60000">
              <a:off x="2582" y="314125"/>
              <a:ext cx="1252140" cy="306897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2996" name="Group 2996"/>
            <p:cNvGrpSpPr/>
            <p:nvPr/>
          </p:nvGrpSpPr>
          <p:grpSpPr>
            <a:xfrm flipH="1">
              <a:off x="747319" y="342769"/>
              <a:ext cx="409196" cy="409195"/>
              <a:chOff x="0" y="0"/>
              <a:chExt cx="409195" cy="409194"/>
            </a:xfrm>
          </p:grpSpPr>
          <p:sp>
            <p:nvSpPr>
              <p:cNvPr id="2994" name="Shape 2994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995" name="Shape 2995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999" name="Group 2999"/>
            <p:cNvGrpSpPr/>
            <p:nvPr/>
          </p:nvGrpSpPr>
          <p:grpSpPr>
            <a:xfrm flipH="1">
              <a:off x="76239" y="342769"/>
              <a:ext cx="409196" cy="409195"/>
              <a:chOff x="0" y="0"/>
              <a:chExt cx="409195" cy="409194"/>
            </a:xfrm>
          </p:grpSpPr>
          <p:sp>
            <p:nvSpPr>
              <p:cNvPr id="2997" name="Shape 2997"/>
              <p:cNvSpPr/>
              <p:nvPr/>
            </p:nvSpPr>
            <p:spPr>
              <a:xfrm>
                <a:off x="-1" y="0"/>
                <a:ext cx="409197" cy="409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998" name="Shape 2998"/>
              <p:cNvSpPr/>
              <p:nvPr/>
            </p:nvSpPr>
            <p:spPr>
              <a:xfrm>
                <a:off x="73655" y="69563"/>
                <a:ext cx="261886" cy="261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C0C0C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3016" name="Shape 3016"/>
          <p:cNvSpPr/>
          <p:nvPr/>
        </p:nvSpPr>
        <p:spPr>
          <a:xfrm>
            <a:off x="948739" y="828420"/>
            <a:ext cx="5407422" cy="1566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6745" y="7316"/>
                  <a:pt x="13945" y="116"/>
                  <a:pt x="21600" y="0"/>
                </a:cubicBezTo>
              </a:path>
            </a:pathLst>
          </a:custGeom>
          <a:ln w="25400">
            <a:solidFill>
              <a:srgbClr val="A6AAA9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002" name="Shape 3002"/>
          <p:cNvSpPr/>
          <p:nvPr/>
        </p:nvSpPr>
        <p:spPr>
          <a:xfrm flipH="1" flipV="1">
            <a:off x="3158591" y="1357400"/>
            <a:ext cx="244535" cy="880755"/>
          </a:xfrm>
          <a:prstGeom prst="line">
            <a:avLst/>
          </a:prstGeom>
          <a:ln w="1270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3" name="Shape 3003"/>
          <p:cNvSpPr/>
          <p:nvPr/>
        </p:nvSpPr>
        <p:spPr>
          <a:xfrm flipV="1">
            <a:off x="3139876" y="1348640"/>
            <a:ext cx="15122" cy="923782"/>
          </a:xfrm>
          <a:prstGeom prst="line">
            <a:avLst/>
          </a:prstGeom>
          <a:ln w="12700">
            <a:solidFill>
              <a:srgbClr val="0365C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4" name="Shape 3004"/>
          <p:cNvSpPr/>
          <p:nvPr/>
        </p:nvSpPr>
        <p:spPr>
          <a:xfrm>
            <a:off x="2564256" y="1501351"/>
            <a:ext cx="501651" cy="618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baseline="-5999"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sz="1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 g</a:t>
            </a:r>
          </a:p>
        </p:txBody>
      </p:sp>
      <p:sp>
        <p:nvSpPr>
          <p:cNvPr id="3005" name="Shape 3005"/>
          <p:cNvSpPr/>
          <p:nvPr/>
        </p:nvSpPr>
        <p:spPr>
          <a:xfrm>
            <a:off x="3568645" y="1823278"/>
            <a:ext cx="1289980" cy="5474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solidFill>
                  <a:srgbClr val="DE6A10"/>
                </a:solidFill>
              </a:rPr>
              <a:t>F</a:t>
            </a:r>
            <a:r>
              <a:rPr baseline="-5999" sz="1400">
                <a:solidFill>
                  <a:srgbClr val="DE6A10"/>
                </a:solidFill>
              </a:rPr>
              <a:t>ab</a:t>
            </a:r>
            <a:r>
              <a:rPr sz="1400">
                <a:solidFill>
                  <a:srgbClr val="DE6A10"/>
                </a:solidFill>
              </a:rPr>
              <a:t> = m</a:t>
            </a:r>
            <a:r>
              <a:rPr baseline="-5999" sz="1400">
                <a:solidFill>
                  <a:srgbClr val="DE6A10"/>
                </a:solidFill>
              </a:rPr>
              <a:t>L</a:t>
            </a:r>
            <a:r>
              <a:rPr sz="1400">
                <a:solidFill>
                  <a:srgbClr val="DE6A10"/>
                </a:solidFill>
              </a:rPr>
              <a:t> g sin φ</a:t>
            </a:r>
          </a:p>
        </p:txBody>
      </p:sp>
      <p:sp>
        <p:nvSpPr>
          <p:cNvPr id="3006" name="Shape 3006"/>
          <p:cNvSpPr/>
          <p:nvPr/>
        </p:nvSpPr>
        <p:spPr>
          <a:xfrm flipV="1">
            <a:off x="2803739" y="1258630"/>
            <a:ext cx="2709648" cy="122387"/>
          </a:xfrm>
          <a:prstGeom prst="line">
            <a:avLst/>
          </a:prstGeom>
          <a:ln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7" name="Shape 3007"/>
          <p:cNvSpPr/>
          <p:nvPr/>
        </p:nvSpPr>
        <p:spPr>
          <a:xfrm flipV="1">
            <a:off x="3113192" y="2191926"/>
            <a:ext cx="292393" cy="100585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8" name="Shape 3008"/>
          <p:cNvSpPr/>
          <p:nvPr/>
        </p:nvSpPr>
        <p:spPr>
          <a:xfrm flipV="1">
            <a:off x="1764491" y="799274"/>
            <a:ext cx="3032736" cy="1021775"/>
          </a:xfrm>
          <a:prstGeom prst="line">
            <a:avLst/>
          </a:prstGeom>
          <a:ln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9" name="Shape 3009"/>
          <p:cNvSpPr/>
          <p:nvPr/>
        </p:nvSpPr>
        <p:spPr>
          <a:xfrm>
            <a:off x="3789395" y="1041090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φ</a:t>
            </a:r>
          </a:p>
        </p:txBody>
      </p:sp>
      <p:sp>
        <p:nvSpPr>
          <p:cNvPr id="3010" name="Shape 3010"/>
          <p:cNvSpPr/>
          <p:nvPr/>
        </p:nvSpPr>
        <p:spPr>
          <a:xfrm flipV="1">
            <a:off x="3791467" y="533038"/>
            <a:ext cx="761246" cy="262829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11" name="Shape 3011"/>
          <p:cNvSpPr/>
          <p:nvPr/>
        </p:nvSpPr>
        <p:spPr>
          <a:xfrm flipV="1">
            <a:off x="673984" y="2476162"/>
            <a:ext cx="6355609" cy="3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12" name="Shape 3012"/>
          <p:cNvSpPr/>
          <p:nvPr/>
        </p:nvSpPr>
        <p:spPr>
          <a:xfrm>
            <a:off x="7054144" y="233011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</a:t>
            </a:r>
          </a:p>
        </p:txBody>
      </p:sp>
      <p:sp>
        <p:nvSpPr>
          <p:cNvPr id="3013" name="Shape 3013"/>
          <p:cNvSpPr/>
          <p:nvPr/>
        </p:nvSpPr>
        <p:spPr>
          <a:xfrm flipV="1">
            <a:off x="877338" y="383401"/>
            <a:ext cx="1" cy="2245046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14" name="Shape 3014"/>
          <p:cNvSpPr/>
          <p:nvPr/>
        </p:nvSpPr>
        <p:spPr>
          <a:xfrm>
            <a:off x="297769" y="402773"/>
            <a:ext cx="430284" cy="363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h(r)</a:t>
            </a:r>
          </a:p>
        </p:txBody>
      </p:sp>
      <p:sp>
        <p:nvSpPr>
          <p:cNvPr id="3015" name="Shape 3015"/>
          <p:cNvSpPr/>
          <p:nvPr/>
        </p:nvSpPr>
        <p:spPr>
          <a:xfrm>
            <a:off x="5361363" y="1936515"/>
            <a:ext cx="1125973" cy="320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tan φ = dh/dr</a:t>
            </a:r>
          </a:p>
        </p:txBody>
      </p:sp>
    </p:spTree>
  </p:cSld>
  <p:clrMapOvr>
    <a:masterClrMapping/>
  </p:clrMapOvr>
  <p:transition spd="med" advClick="1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8" name="Shape 3018"/>
          <p:cNvSpPr/>
          <p:nvPr/>
        </p:nvSpPr>
        <p:spPr>
          <a:xfrm flipH="1">
            <a:off x="3958788" y="3322560"/>
            <a:ext cx="509975" cy="1"/>
          </a:xfrm>
          <a:prstGeom prst="line">
            <a:avLst/>
          </a:prstGeom>
          <a:ln w="19050">
            <a:solidFill>
              <a:srgbClr val="773F9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19" name="Shape 3019"/>
          <p:cNvSpPr/>
          <p:nvPr/>
        </p:nvSpPr>
        <p:spPr>
          <a:xfrm>
            <a:off x="3868351" y="3680214"/>
            <a:ext cx="1335043" cy="1095731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20" name="Shape 3020"/>
          <p:cNvSpPr/>
          <p:nvPr/>
        </p:nvSpPr>
        <p:spPr>
          <a:xfrm>
            <a:off x="3849311" y="1187971"/>
            <a:ext cx="1335043" cy="1095731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21" name="Shape 3021"/>
          <p:cNvSpPr/>
          <p:nvPr/>
        </p:nvSpPr>
        <p:spPr>
          <a:xfrm>
            <a:off x="2316224" y="1672110"/>
            <a:ext cx="1098932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3022" name="Shape 3022"/>
          <p:cNvSpPr/>
          <p:nvPr/>
        </p:nvSpPr>
        <p:spPr>
          <a:xfrm>
            <a:off x="1620115" y="1468837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23" name="Shape 3023"/>
          <p:cNvSpPr/>
          <p:nvPr/>
        </p:nvSpPr>
        <p:spPr>
          <a:xfrm>
            <a:off x="1831519" y="1594897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024" name="Shape 3024"/>
          <p:cNvSpPr/>
          <p:nvPr/>
        </p:nvSpPr>
        <p:spPr>
          <a:xfrm flipV="1">
            <a:off x="1113194" y="1581237"/>
            <a:ext cx="49241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5" name="Shape 3025"/>
          <p:cNvSpPr/>
          <p:nvPr/>
        </p:nvSpPr>
        <p:spPr>
          <a:xfrm flipV="1">
            <a:off x="1868656" y="1581238"/>
            <a:ext cx="5888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6" name="Shape 3026"/>
          <p:cNvSpPr/>
          <p:nvPr/>
        </p:nvSpPr>
        <p:spPr>
          <a:xfrm flipH="1" flipV="1">
            <a:off x="1750441" y="1724126"/>
            <a:ext cx="1" cy="7643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7" name="Shape 3027"/>
          <p:cNvSpPr/>
          <p:nvPr/>
        </p:nvSpPr>
        <p:spPr>
          <a:xfrm>
            <a:off x="519856" y="1415228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3028" name="Shape 3028"/>
          <p:cNvSpPr/>
          <p:nvPr/>
        </p:nvSpPr>
        <p:spPr>
          <a:xfrm>
            <a:off x="3285896" y="1153351"/>
            <a:ext cx="67889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029" name="Shape 3029"/>
          <p:cNvSpPr/>
          <p:nvPr/>
        </p:nvSpPr>
        <p:spPr>
          <a:xfrm flipH="1">
            <a:off x="1737174" y="2486297"/>
            <a:ext cx="3801735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0" name="Shape 3030"/>
          <p:cNvSpPr/>
          <p:nvPr/>
        </p:nvSpPr>
        <p:spPr>
          <a:xfrm flipH="1" flipV="1">
            <a:off x="5540132" y="1572997"/>
            <a:ext cx="1" cy="917424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1" name="Shape 3031"/>
          <p:cNvSpPr/>
          <p:nvPr/>
        </p:nvSpPr>
        <p:spPr>
          <a:xfrm>
            <a:off x="5491510" y="153011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32" name="Shape 3032"/>
          <p:cNvSpPr/>
          <p:nvPr/>
        </p:nvSpPr>
        <p:spPr>
          <a:xfrm flipV="1">
            <a:off x="4803319" y="1581238"/>
            <a:ext cx="129898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035" name="Group 3035"/>
          <p:cNvGrpSpPr/>
          <p:nvPr/>
        </p:nvGrpSpPr>
        <p:grpSpPr>
          <a:xfrm>
            <a:off x="2437740" y="1338109"/>
            <a:ext cx="874940" cy="462776"/>
            <a:chOff x="0" y="0"/>
            <a:chExt cx="874938" cy="462775"/>
          </a:xfrm>
        </p:grpSpPr>
        <p:sp>
          <p:nvSpPr>
            <p:cNvPr id="3033" name="Shape 3033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34" name="Shape 3034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  <a:r>
                <a:rPr sz="2400"/>
                <a:t>(s)</a:t>
              </a:r>
            </a:p>
          </p:txBody>
        </p:sp>
      </p:grpSp>
      <p:sp>
        <p:nvSpPr>
          <p:cNvPr id="3036" name="Shape 3036"/>
          <p:cNvSpPr/>
          <p:nvPr/>
        </p:nvSpPr>
        <p:spPr>
          <a:xfrm>
            <a:off x="3899768" y="1840905"/>
            <a:ext cx="1395264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037" name="Shape 3037"/>
          <p:cNvSpPr/>
          <p:nvPr/>
        </p:nvSpPr>
        <p:spPr>
          <a:xfrm>
            <a:off x="6185671" y="1412730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3038" name="Shape 3038"/>
          <p:cNvSpPr/>
          <p:nvPr/>
        </p:nvSpPr>
        <p:spPr>
          <a:xfrm>
            <a:off x="4059293" y="1352041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39" name="Shape 3039"/>
          <p:cNvSpPr/>
          <p:nvPr/>
        </p:nvSpPr>
        <p:spPr>
          <a:xfrm>
            <a:off x="4017555" y="1324178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  <a:r>
              <a:rPr sz="2400"/>
              <a:t>(s)</a:t>
            </a:r>
          </a:p>
        </p:txBody>
      </p:sp>
      <p:sp>
        <p:nvSpPr>
          <p:cNvPr id="3040" name="Shape 3040"/>
          <p:cNvSpPr/>
          <p:nvPr/>
        </p:nvSpPr>
        <p:spPr>
          <a:xfrm>
            <a:off x="103070" y="1730838"/>
            <a:ext cx="1098931" cy="5794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Führungs-größe</a:t>
            </a:r>
          </a:p>
        </p:txBody>
      </p:sp>
      <p:sp>
        <p:nvSpPr>
          <p:cNvPr id="3041" name="Shape 3041"/>
          <p:cNvSpPr/>
          <p:nvPr/>
        </p:nvSpPr>
        <p:spPr>
          <a:xfrm flipV="1">
            <a:off x="3323018" y="1593282"/>
            <a:ext cx="7604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42" name="Shape 3042"/>
          <p:cNvSpPr/>
          <p:nvPr/>
        </p:nvSpPr>
        <p:spPr>
          <a:xfrm>
            <a:off x="4473024" y="392285"/>
            <a:ext cx="1" cy="97352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43" name="Shape 3043"/>
          <p:cNvSpPr/>
          <p:nvPr/>
        </p:nvSpPr>
        <p:spPr>
          <a:xfrm>
            <a:off x="4413382" y="302885"/>
            <a:ext cx="135541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3044" name="Shape 3044"/>
          <p:cNvSpPr/>
          <p:nvPr/>
        </p:nvSpPr>
        <p:spPr>
          <a:xfrm>
            <a:off x="3985901" y="302885"/>
            <a:ext cx="36565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z</a:t>
            </a:r>
          </a:p>
        </p:txBody>
      </p:sp>
      <p:sp>
        <p:nvSpPr>
          <p:cNvPr id="3045" name="Shape 3045"/>
          <p:cNvSpPr/>
          <p:nvPr/>
        </p:nvSpPr>
        <p:spPr>
          <a:xfrm>
            <a:off x="1868656" y="1153351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3046" name="Shape 3046"/>
          <p:cNvSpPr/>
          <p:nvPr/>
        </p:nvSpPr>
        <p:spPr>
          <a:xfrm>
            <a:off x="2316224" y="4192623"/>
            <a:ext cx="1098932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3047" name="Shape 3047"/>
          <p:cNvSpPr/>
          <p:nvPr/>
        </p:nvSpPr>
        <p:spPr>
          <a:xfrm>
            <a:off x="1620115" y="3989350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48" name="Shape 3048"/>
          <p:cNvSpPr/>
          <p:nvPr/>
        </p:nvSpPr>
        <p:spPr>
          <a:xfrm>
            <a:off x="1831519" y="411541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049" name="Shape 3049"/>
          <p:cNvSpPr/>
          <p:nvPr/>
        </p:nvSpPr>
        <p:spPr>
          <a:xfrm flipV="1">
            <a:off x="1113194" y="4101751"/>
            <a:ext cx="49241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0" name="Shape 3050"/>
          <p:cNvSpPr/>
          <p:nvPr/>
        </p:nvSpPr>
        <p:spPr>
          <a:xfrm flipV="1">
            <a:off x="1868656" y="4101751"/>
            <a:ext cx="5888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1" name="Shape 3051"/>
          <p:cNvSpPr/>
          <p:nvPr/>
        </p:nvSpPr>
        <p:spPr>
          <a:xfrm flipH="1" flipV="1">
            <a:off x="1750441" y="4244639"/>
            <a:ext cx="1" cy="7643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2" name="Shape 3052"/>
          <p:cNvSpPr/>
          <p:nvPr/>
        </p:nvSpPr>
        <p:spPr>
          <a:xfrm>
            <a:off x="519856" y="3935741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3053" name="Shape 3053"/>
          <p:cNvSpPr/>
          <p:nvPr/>
        </p:nvSpPr>
        <p:spPr>
          <a:xfrm>
            <a:off x="3285896" y="4288265"/>
            <a:ext cx="67889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054" name="Shape 3054"/>
          <p:cNvSpPr/>
          <p:nvPr/>
        </p:nvSpPr>
        <p:spPr>
          <a:xfrm flipH="1">
            <a:off x="1737174" y="5006810"/>
            <a:ext cx="3801735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5" name="Shape 3055"/>
          <p:cNvSpPr/>
          <p:nvPr/>
        </p:nvSpPr>
        <p:spPr>
          <a:xfrm flipH="1" flipV="1">
            <a:off x="5540132" y="4093511"/>
            <a:ext cx="1" cy="917423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6" name="Shape 3056"/>
          <p:cNvSpPr/>
          <p:nvPr/>
        </p:nvSpPr>
        <p:spPr>
          <a:xfrm>
            <a:off x="5491510" y="405062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57" name="Shape 3057"/>
          <p:cNvSpPr/>
          <p:nvPr/>
        </p:nvSpPr>
        <p:spPr>
          <a:xfrm flipV="1">
            <a:off x="4803319" y="4101751"/>
            <a:ext cx="129898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060" name="Group 3060"/>
          <p:cNvGrpSpPr/>
          <p:nvPr/>
        </p:nvGrpSpPr>
        <p:grpSpPr>
          <a:xfrm>
            <a:off x="2437740" y="3858623"/>
            <a:ext cx="874940" cy="462776"/>
            <a:chOff x="0" y="0"/>
            <a:chExt cx="874938" cy="462775"/>
          </a:xfrm>
        </p:grpSpPr>
        <p:sp>
          <p:nvSpPr>
            <p:cNvPr id="3058" name="Shape 3058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59" name="Shape 3059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  <a:r>
                <a:rPr sz="2400"/>
                <a:t>(s)</a:t>
              </a:r>
            </a:p>
          </p:txBody>
        </p:sp>
      </p:grpSp>
      <p:sp>
        <p:nvSpPr>
          <p:cNvPr id="3061" name="Shape 3061"/>
          <p:cNvSpPr/>
          <p:nvPr/>
        </p:nvSpPr>
        <p:spPr>
          <a:xfrm>
            <a:off x="3899768" y="4361418"/>
            <a:ext cx="1395264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062" name="Shape 3062"/>
          <p:cNvSpPr/>
          <p:nvPr/>
        </p:nvSpPr>
        <p:spPr>
          <a:xfrm>
            <a:off x="6185671" y="3933244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3063" name="Shape 3063"/>
          <p:cNvSpPr/>
          <p:nvPr/>
        </p:nvSpPr>
        <p:spPr>
          <a:xfrm>
            <a:off x="4059293" y="3872554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64" name="Shape 3064"/>
          <p:cNvSpPr/>
          <p:nvPr/>
        </p:nvSpPr>
        <p:spPr>
          <a:xfrm>
            <a:off x="4017555" y="3844691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  <a:r>
              <a:rPr sz="2400"/>
              <a:t>(s)</a:t>
            </a:r>
          </a:p>
        </p:txBody>
      </p:sp>
      <p:sp>
        <p:nvSpPr>
          <p:cNvPr id="3065" name="Shape 3065"/>
          <p:cNvSpPr/>
          <p:nvPr/>
        </p:nvSpPr>
        <p:spPr>
          <a:xfrm>
            <a:off x="103070" y="4251351"/>
            <a:ext cx="1098931" cy="5794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Führungs-größe</a:t>
            </a:r>
          </a:p>
        </p:txBody>
      </p:sp>
      <p:sp>
        <p:nvSpPr>
          <p:cNvPr id="3066" name="Shape 3066"/>
          <p:cNvSpPr/>
          <p:nvPr/>
        </p:nvSpPr>
        <p:spPr>
          <a:xfrm flipV="1">
            <a:off x="3323018" y="4113795"/>
            <a:ext cx="7604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67" name="Shape 3067"/>
          <p:cNvSpPr/>
          <p:nvPr/>
        </p:nvSpPr>
        <p:spPr>
          <a:xfrm>
            <a:off x="4473024" y="2912798"/>
            <a:ext cx="1" cy="97352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68" name="Shape 3068"/>
          <p:cNvSpPr/>
          <p:nvPr/>
        </p:nvSpPr>
        <p:spPr>
          <a:xfrm>
            <a:off x="4413382" y="2823398"/>
            <a:ext cx="135541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3069" name="Shape 3069"/>
          <p:cNvSpPr/>
          <p:nvPr/>
        </p:nvSpPr>
        <p:spPr>
          <a:xfrm>
            <a:off x="3985901" y="2823398"/>
            <a:ext cx="36565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z</a:t>
            </a:r>
          </a:p>
        </p:txBody>
      </p:sp>
      <p:sp>
        <p:nvSpPr>
          <p:cNvPr id="3070" name="Shape 3070"/>
          <p:cNvSpPr/>
          <p:nvPr/>
        </p:nvSpPr>
        <p:spPr>
          <a:xfrm>
            <a:off x="1868656" y="3673864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3071" name="Shape 3071"/>
          <p:cNvSpPr/>
          <p:nvPr/>
        </p:nvSpPr>
        <p:spPr>
          <a:xfrm>
            <a:off x="6872089" y="1268085"/>
            <a:ext cx="2468090" cy="76670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773F9B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773F9B"/>
                </a:solidFill>
                <a:uFill>
                  <a:solidFill/>
                </a:uFill>
              </a:rPr>
              <a:t>Störgrößenaufschaltung auf den Regler</a:t>
            </a:r>
          </a:p>
        </p:txBody>
      </p:sp>
      <p:sp>
        <p:nvSpPr>
          <p:cNvPr id="3072" name="Shape 3072"/>
          <p:cNvSpPr/>
          <p:nvPr/>
        </p:nvSpPr>
        <p:spPr>
          <a:xfrm>
            <a:off x="6908534" y="3786946"/>
            <a:ext cx="2468090" cy="76670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773F9B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773F9B"/>
                </a:solidFill>
                <a:uFill>
                  <a:solidFill/>
                </a:uFill>
              </a:rPr>
              <a:t>Störgrößenaufschaltung auf die Strecke</a:t>
            </a:r>
          </a:p>
        </p:txBody>
      </p:sp>
      <p:sp>
        <p:nvSpPr>
          <p:cNvPr id="3073" name="Shape 3073"/>
          <p:cNvSpPr/>
          <p:nvPr/>
        </p:nvSpPr>
        <p:spPr>
          <a:xfrm>
            <a:off x="4424259" y="71420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773F9B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74" name="Shape 3074"/>
          <p:cNvSpPr/>
          <p:nvPr/>
        </p:nvSpPr>
        <p:spPr>
          <a:xfrm>
            <a:off x="4424259" y="3278971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773F9B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075" name="Shape 3075"/>
          <p:cNvSpPr/>
          <p:nvPr/>
        </p:nvSpPr>
        <p:spPr>
          <a:xfrm flipH="1">
            <a:off x="2862207" y="757745"/>
            <a:ext cx="1571803" cy="1"/>
          </a:xfrm>
          <a:prstGeom prst="line">
            <a:avLst/>
          </a:prstGeom>
          <a:ln w="19050">
            <a:solidFill>
              <a:srgbClr val="773F9B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6" name="Shape 3076"/>
          <p:cNvSpPr/>
          <p:nvPr/>
        </p:nvSpPr>
        <p:spPr>
          <a:xfrm flipH="1">
            <a:off x="2860412" y="748279"/>
            <a:ext cx="4364" cy="617552"/>
          </a:xfrm>
          <a:prstGeom prst="line">
            <a:avLst/>
          </a:prstGeom>
          <a:ln w="19050">
            <a:solidFill>
              <a:srgbClr val="773F9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079" name="Group 3079"/>
          <p:cNvGrpSpPr/>
          <p:nvPr/>
        </p:nvGrpSpPr>
        <p:grpSpPr>
          <a:xfrm>
            <a:off x="3443039" y="3910048"/>
            <a:ext cx="372038" cy="359925"/>
            <a:chOff x="0" y="0"/>
            <a:chExt cx="372037" cy="359923"/>
          </a:xfrm>
        </p:grpSpPr>
        <p:sp>
          <p:nvSpPr>
            <p:cNvPr id="3077" name="Shape 3077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78" name="Shape 3078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grpSp>
        <p:nvGrpSpPr>
          <p:cNvPr id="3082" name="Group 3082"/>
          <p:cNvGrpSpPr/>
          <p:nvPr/>
        </p:nvGrpSpPr>
        <p:grpSpPr>
          <a:xfrm>
            <a:off x="3209426" y="3069239"/>
            <a:ext cx="841651" cy="439840"/>
            <a:chOff x="0" y="0"/>
            <a:chExt cx="841649" cy="439838"/>
          </a:xfrm>
        </p:grpSpPr>
        <p:sp>
          <p:nvSpPr>
            <p:cNvPr id="3080" name="Shape 3080"/>
            <p:cNvSpPr/>
            <p:nvPr/>
          </p:nvSpPr>
          <p:spPr>
            <a:xfrm>
              <a:off x="96372" y="40563"/>
              <a:ext cx="666190" cy="37361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81" name="Shape 3081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G</a:t>
              </a:r>
              <a:r>
                <a:rPr baseline="-5999" sz="2200"/>
                <a:t>z</a:t>
              </a:r>
              <a:r>
                <a:rPr sz="2200"/>
                <a:t>(s)</a:t>
              </a:r>
            </a:p>
          </p:txBody>
        </p:sp>
      </p:grpSp>
      <p:sp>
        <p:nvSpPr>
          <p:cNvPr id="3083" name="Shape 3083"/>
          <p:cNvSpPr/>
          <p:nvPr/>
        </p:nvSpPr>
        <p:spPr>
          <a:xfrm flipH="1">
            <a:off x="3633794" y="3487965"/>
            <a:ext cx="3377" cy="477875"/>
          </a:xfrm>
          <a:prstGeom prst="line">
            <a:avLst/>
          </a:prstGeom>
          <a:ln w="19050">
            <a:solidFill>
              <a:srgbClr val="773F9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" name="Group 316"/>
          <p:cNvGrpSpPr/>
          <p:nvPr/>
        </p:nvGrpSpPr>
        <p:grpSpPr>
          <a:xfrm>
            <a:off x="561787" y="268662"/>
            <a:ext cx="8178770" cy="3082577"/>
            <a:chOff x="0" y="0"/>
            <a:chExt cx="8178768" cy="3082575"/>
          </a:xfrm>
        </p:grpSpPr>
        <p:pic>
          <p:nvPicPr>
            <p:cNvPr id="313" name="pasted-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4" name="Shape 314"/>
            <p:cNvSpPr/>
            <p:nvPr/>
          </p:nvSpPr>
          <p:spPr>
            <a:xfrm>
              <a:off x="3883361" y="120053"/>
              <a:ext cx="196043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P-Regler: schnell</a:t>
              </a:r>
            </a:p>
          </p:txBody>
        </p:sp>
        <p:sp>
          <p:nvSpPr>
            <p:cNvPr id="315" name="Shape 315"/>
            <p:cNvSpPr/>
            <p:nvPr/>
          </p:nvSpPr>
          <p:spPr>
            <a:xfrm>
              <a:off x="4130994" y="1437868"/>
              <a:ext cx="2996937" cy="10027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24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  <p:grpSp>
        <p:nvGrpSpPr>
          <p:cNvPr id="320" name="Group 320"/>
          <p:cNvGrpSpPr/>
          <p:nvPr/>
        </p:nvGrpSpPr>
        <p:grpSpPr>
          <a:xfrm>
            <a:off x="554566" y="3511041"/>
            <a:ext cx="8178770" cy="3082577"/>
            <a:chOff x="0" y="0"/>
            <a:chExt cx="8178768" cy="3082575"/>
          </a:xfrm>
        </p:grpSpPr>
        <p:pic>
          <p:nvPicPr>
            <p:cNvPr id="317" name="pasted-image.pdf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178769" cy="30825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8" name="Shape 318"/>
            <p:cNvSpPr/>
            <p:nvPr/>
          </p:nvSpPr>
          <p:spPr>
            <a:xfrm>
              <a:off x="3890581" y="222007"/>
              <a:ext cx="211776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1016000">
                <a:buClr>
                  <a:srgbClr val="000000"/>
                </a:buClr>
                <a:defRPr i="1" sz="18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  <a:uFillTx/>
                </a:defRPr>
              </a:pPr>
              <a:r>
                <a:rPr i="1">
                  <a:solidFill>
                    <a:srgbClr val="164F86"/>
                  </a:solidFill>
                  <a:uFill>
                    <a:solidFill/>
                  </a:uFill>
                </a:rPr>
                <a:t>I-Regler: regelt aus</a:t>
              </a:r>
            </a:p>
          </p:txBody>
        </p:sp>
        <p:sp>
          <p:nvSpPr>
            <p:cNvPr id="319" name="Shape 319"/>
            <p:cNvSpPr/>
            <p:nvPr/>
          </p:nvSpPr>
          <p:spPr>
            <a:xfrm>
              <a:off x="4646215" y="1622313"/>
              <a:ext cx="2996937" cy="11425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= 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* Δt * Σ e(k)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Ι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*Δt = 3,6 V</a:t>
              </a:r>
              <a:endPara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20000"/>
                </a:lnSpc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U1(k) =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(k) + 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N</a:t>
              </a:r>
            </a:p>
          </p:txBody>
        </p:sp>
      </p:grpSp>
    </p:spTree>
  </p:cSld>
  <p:clrMapOvr>
    <a:masterClrMapping/>
  </p:clrMapOvr>
  <p:transition spd="med" advClick="1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Shape 3085"/>
          <p:cNvSpPr/>
          <p:nvPr/>
        </p:nvSpPr>
        <p:spPr>
          <a:xfrm rot="20463437">
            <a:off x="2091565" y="2907235"/>
            <a:ext cx="702007" cy="172179"/>
          </a:xfrm>
          <a:prstGeom prst="rect">
            <a:avLst/>
          </a:prstGeom>
          <a:solidFill>
            <a:srgbClr val="DCDEE0"/>
          </a:solidFill>
          <a:ln w="635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86" name="Shape 3086"/>
          <p:cNvSpPr/>
          <p:nvPr/>
        </p:nvSpPr>
        <p:spPr>
          <a:xfrm rot="20463437">
            <a:off x="5549150" y="1531402"/>
            <a:ext cx="702006" cy="172179"/>
          </a:xfrm>
          <a:prstGeom prst="rect">
            <a:avLst/>
          </a:prstGeom>
          <a:solidFill>
            <a:srgbClr val="DCDEE0"/>
          </a:solidFill>
          <a:ln w="635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87" name="Shape 3087"/>
          <p:cNvSpPr/>
          <p:nvPr/>
        </p:nvSpPr>
        <p:spPr>
          <a:xfrm flipH="1" rot="15096000">
            <a:off x="3490782" y="1814666"/>
            <a:ext cx="1073664" cy="78417"/>
          </a:xfrm>
          <a:prstGeom prst="roundRect">
            <a:avLst>
              <a:gd name="adj" fmla="val 50000"/>
            </a:avLst>
          </a:prstGeom>
          <a:solidFill>
            <a:srgbClr val="E63B7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88" name="Shape 3088"/>
          <p:cNvSpPr/>
          <p:nvPr/>
        </p:nvSpPr>
        <p:spPr>
          <a:xfrm flipH="1" rot="20495874">
            <a:off x="3130273" y="1993746"/>
            <a:ext cx="1870882" cy="78696"/>
          </a:xfrm>
          <a:prstGeom prst="roundRect">
            <a:avLst>
              <a:gd name="adj" fmla="val 50000"/>
            </a:avLst>
          </a:prstGeom>
          <a:solidFill>
            <a:srgbClr val="E63B7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89" name="Shape 3089"/>
          <p:cNvSpPr/>
          <p:nvPr/>
        </p:nvSpPr>
        <p:spPr>
          <a:xfrm flipH="1" rot="21020403">
            <a:off x="3824158" y="2005744"/>
            <a:ext cx="762512" cy="7182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E63B7A"/>
          </a:solidFill>
          <a:ln w="63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90" name="Shape 3090"/>
          <p:cNvSpPr/>
          <p:nvPr/>
        </p:nvSpPr>
        <p:spPr>
          <a:xfrm flipH="1" rot="20495874">
            <a:off x="1492268" y="2243776"/>
            <a:ext cx="5386265" cy="147589"/>
          </a:xfrm>
          <a:prstGeom prst="roundRect">
            <a:avLst>
              <a:gd name="adj" fmla="val 50000"/>
            </a:avLst>
          </a:prstGeom>
          <a:solidFill>
            <a:srgbClr val="E63B7A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093" name="Group 3093"/>
          <p:cNvGrpSpPr/>
          <p:nvPr/>
        </p:nvGrpSpPr>
        <p:grpSpPr>
          <a:xfrm flipH="1" rot="20435874">
            <a:off x="4000816" y="2160282"/>
            <a:ext cx="409196" cy="409196"/>
            <a:chOff x="0" y="0"/>
            <a:chExt cx="409195" cy="409194"/>
          </a:xfrm>
        </p:grpSpPr>
        <p:sp>
          <p:nvSpPr>
            <p:cNvPr id="3091" name="Shape 3091"/>
            <p:cNvSpPr/>
            <p:nvPr/>
          </p:nvSpPr>
          <p:spPr>
            <a:xfrm>
              <a:off x="-1" y="0"/>
              <a:ext cx="409197" cy="409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E38D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92" name="Shape 3092"/>
            <p:cNvSpPr/>
            <p:nvPr/>
          </p:nvSpPr>
          <p:spPr>
            <a:xfrm>
              <a:off x="73655" y="69563"/>
              <a:ext cx="261886" cy="26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0C0C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094" name="Shape 3094"/>
          <p:cNvSpPr/>
          <p:nvPr/>
        </p:nvSpPr>
        <p:spPr>
          <a:xfrm flipV="1">
            <a:off x="1532233" y="1157686"/>
            <a:ext cx="6219148" cy="2089656"/>
          </a:xfrm>
          <a:prstGeom prst="line">
            <a:avLst/>
          </a:prstGeom>
          <a:ln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95" name="Shape 3095"/>
          <p:cNvSpPr/>
          <p:nvPr/>
        </p:nvSpPr>
        <p:spPr>
          <a:xfrm>
            <a:off x="6039336" y="1874344"/>
            <a:ext cx="25945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φ</a:t>
            </a:r>
          </a:p>
        </p:txBody>
      </p:sp>
      <p:sp>
        <p:nvSpPr>
          <p:cNvPr id="3096" name="Shape 3096"/>
          <p:cNvSpPr/>
          <p:nvPr/>
        </p:nvSpPr>
        <p:spPr>
          <a:xfrm flipV="1">
            <a:off x="1461384" y="2352179"/>
            <a:ext cx="6355609" cy="3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099" name="Group 3099"/>
          <p:cNvGrpSpPr/>
          <p:nvPr/>
        </p:nvGrpSpPr>
        <p:grpSpPr>
          <a:xfrm flipH="1" rot="20435874">
            <a:off x="5109703" y="1972516"/>
            <a:ext cx="409197" cy="409195"/>
            <a:chOff x="0" y="0"/>
            <a:chExt cx="409195" cy="409194"/>
          </a:xfrm>
        </p:grpSpPr>
        <p:sp>
          <p:nvSpPr>
            <p:cNvPr id="3097" name="Shape 3097"/>
            <p:cNvSpPr/>
            <p:nvPr/>
          </p:nvSpPr>
          <p:spPr>
            <a:xfrm>
              <a:off x="-1" y="0"/>
              <a:ext cx="409197" cy="409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DCDEE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98" name="Shape 3098"/>
            <p:cNvSpPr/>
            <p:nvPr/>
          </p:nvSpPr>
          <p:spPr>
            <a:xfrm>
              <a:off x="73655" y="69563"/>
              <a:ext cx="261886" cy="26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3102" name="Group 3102"/>
          <p:cNvGrpSpPr/>
          <p:nvPr/>
        </p:nvGrpSpPr>
        <p:grpSpPr>
          <a:xfrm flipH="1" rot="20435874">
            <a:off x="3039603" y="2683716"/>
            <a:ext cx="409197" cy="409195"/>
            <a:chOff x="0" y="0"/>
            <a:chExt cx="409195" cy="409194"/>
          </a:xfrm>
        </p:grpSpPr>
        <p:sp>
          <p:nvSpPr>
            <p:cNvPr id="3100" name="Shape 3100"/>
            <p:cNvSpPr/>
            <p:nvPr/>
          </p:nvSpPr>
          <p:spPr>
            <a:xfrm>
              <a:off x="-1" y="0"/>
              <a:ext cx="409197" cy="409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DCDEE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01" name="Shape 3101"/>
            <p:cNvSpPr/>
            <p:nvPr/>
          </p:nvSpPr>
          <p:spPr>
            <a:xfrm>
              <a:off x="73655" y="69563"/>
              <a:ext cx="261886" cy="26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109" name="Shape 3109"/>
          <p:cNvSpPr/>
          <p:nvPr/>
        </p:nvSpPr>
        <p:spPr>
          <a:xfrm>
            <a:off x="6287429" y="1738736"/>
            <a:ext cx="176220" cy="586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8" h="21600" fill="norm" stroke="1" extrusionOk="0">
                <a:moveTo>
                  <a:pt x="0" y="0"/>
                </a:moveTo>
                <a:cubicBezTo>
                  <a:pt x="15362" y="6445"/>
                  <a:pt x="21600" y="13645"/>
                  <a:pt x="18713" y="21600"/>
                </a:cubicBezTo>
              </a:path>
            </a:pathLst>
          </a:custGeom>
          <a:ln w="12700">
            <a:solidFill/>
            <a:miter lim="400000"/>
            <a:headEnd type="arrow"/>
          </a:ln>
        </p:spPr>
        <p:txBody>
          <a:bodyPr/>
          <a:lstStyle/>
          <a:p>
            <a:pPr lvl="0"/>
          </a:p>
        </p:txBody>
      </p:sp>
      <p:sp>
        <p:nvSpPr>
          <p:cNvPr id="3104" name="Shape 3104"/>
          <p:cNvSpPr/>
          <p:nvPr/>
        </p:nvSpPr>
        <p:spPr>
          <a:xfrm>
            <a:off x="5123447" y="914801"/>
            <a:ext cx="2143671" cy="581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>
                <a:solidFill>
                  <a:srgbClr val="DE6A1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DE6A10"/>
                </a:solidFill>
              </a:rPr>
              <a:t>Querruder</a:t>
            </a:r>
          </a:p>
        </p:txBody>
      </p:sp>
      <p:sp>
        <p:nvSpPr>
          <p:cNvPr id="3105" name="Shape 3105"/>
          <p:cNvSpPr/>
          <p:nvPr/>
        </p:nvSpPr>
        <p:spPr>
          <a:xfrm>
            <a:off x="1871429" y="3040443"/>
            <a:ext cx="2143671" cy="581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>
                <a:solidFill>
                  <a:srgbClr val="DE6A10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DE6A10"/>
                </a:solidFill>
              </a:rPr>
              <a:t>Querruder</a:t>
            </a:r>
          </a:p>
        </p:txBody>
      </p:sp>
      <p:sp>
        <p:nvSpPr>
          <p:cNvPr id="3110" name="Shape 3110"/>
          <p:cNvSpPr/>
          <p:nvPr/>
        </p:nvSpPr>
        <p:spPr>
          <a:xfrm>
            <a:off x="7043111" y="1307330"/>
            <a:ext cx="184927" cy="179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1" h="18925" fill="norm" stroke="1" extrusionOk="0">
                <a:moveTo>
                  <a:pt x="9487" y="18925"/>
                </a:moveTo>
                <a:cubicBezTo>
                  <a:pt x="21600" y="3267"/>
                  <a:pt x="18438" y="-2675"/>
                  <a:pt x="0" y="1099"/>
                </a:cubicBezTo>
              </a:path>
            </a:pathLst>
          </a:custGeom>
          <a:ln w="12700">
            <a:solidFill>
              <a:srgbClr val="DE6A10"/>
            </a:solidFill>
            <a:miter lim="400000"/>
            <a:tailEnd type="arrow"/>
          </a:ln>
        </p:spPr>
        <p:txBody>
          <a:bodyPr/>
          <a:lstStyle/>
          <a:p>
            <a:pPr lvl="0"/>
          </a:p>
        </p:txBody>
      </p:sp>
      <p:sp>
        <p:nvSpPr>
          <p:cNvPr id="3107" name="Shape 3107"/>
          <p:cNvSpPr/>
          <p:nvPr/>
        </p:nvSpPr>
        <p:spPr>
          <a:xfrm>
            <a:off x="7142431" y="968410"/>
            <a:ext cx="237667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DE6A1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DE6A10"/>
                </a:solidFill>
              </a:rPr>
              <a:t>α</a:t>
            </a:r>
          </a:p>
        </p:txBody>
      </p:sp>
      <p:sp>
        <p:nvSpPr>
          <p:cNvPr id="3111" name="Shape 3111"/>
          <p:cNvSpPr/>
          <p:nvPr/>
        </p:nvSpPr>
        <p:spPr>
          <a:xfrm>
            <a:off x="1378911" y="3212517"/>
            <a:ext cx="184927" cy="17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91" h="18925" fill="norm" stroke="1" extrusionOk="0">
                <a:moveTo>
                  <a:pt x="7204" y="0"/>
                </a:moveTo>
                <a:cubicBezTo>
                  <a:pt x="-4909" y="15658"/>
                  <a:pt x="-1747" y="21600"/>
                  <a:pt x="16691" y="17826"/>
                </a:cubicBezTo>
              </a:path>
            </a:pathLst>
          </a:custGeom>
          <a:ln w="12700">
            <a:solidFill>
              <a:srgbClr val="DE6A10"/>
            </a:solidFill>
            <a:miter lim="400000"/>
            <a:tailEnd type="arrow"/>
          </a:ln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Shape 3113"/>
          <p:cNvSpPr/>
          <p:nvPr/>
        </p:nvSpPr>
        <p:spPr>
          <a:xfrm>
            <a:off x="143920" y="295217"/>
            <a:ext cx="4426305" cy="2261506"/>
          </a:xfrm>
          <a:prstGeom prst="rect">
            <a:avLst/>
          </a:prstGeom>
          <a:solidFill>
            <a:srgbClr val="F5D328">
              <a:alpha val="24674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14" name="Shape 3114"/>
          <p:cNvSpPr/>
          <p:nvPr/>
        </p:nvSpPr>
        <p:spPr>
          <a:xfrm flipV="1">
            <a:off x="1080444" y="2148879"/>
            <a:ext cx="760470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5" name="Shape 3115"/>
          <p:cNvSpPr/>
          <p:nvPr/>
        </p:nvSpPr>
        <p:spPr>
          <a:xfrm>
            <a:off x="685977" y="643521"/>
            <a:ext cx="3688529" cy="1109609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16" name="Shape 3116"/>
          <p:cNvSpPr/>
          <p:nvPr/>
        </p:nvSpPr>
        <p:spPr>
          <a:xfrm flipV="1">
            <a:off x="1336578" y="1349523"/>
            <a:ext cx="159932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7" name="Shape 3117"/>
          <p:cNvSpPr/>
          <p:nvPr/>
        </p:nvSpPr>
        <p:spPr>
          <a:xfrm>
            <a:off x="144148" y="2127743"/>
            <a:ext cx="1098932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3118" name="Shape 3118"/>
          <p:cNvSpPr/>
          <p:nvPr/>
        </p:nvSpPr>
        <p:spPr>
          <a:xfrm flipH="1" flipV="1">
            <a:off x="2138753" y="2257834"/>
            <a:ext cx="49241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9" name="Shape 3119"/>
          <p:cNvSpPr/>
          <p:nvPr/>
        </p:nvSpPr>
        <p:spPr>
          <a:xfrm flipV="1">
            <a:off x="295246" y="1349523"/>
            <a:ext cx="5888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0" name="Shape 3120"/>
          <p:cNvSpPr/>
          <p:nvPr/>
        </p:nvSpPr>
        <p:spPr>
          <a:xfrm flipH="1" flipV="1">
            <a:off x="1084244" y="1564354"/>
            <a:ext cx="1" cy="579472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1" name="Shape 3121"/>
          <p:cNvSpPr/>
          <p:nvPr/>
        </p:nvSpPr>
        <p:spPr>
          <a:xfrm>
            <a:off x="2512199" y="2097481"/>
            <a:ext cx="1252749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w = θ</a:t>
            </a:r>
            <a:r>
              <a:rPr baseline="-5999"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Rsoll</a:t>
            </a:r>
          </a:p>
        </p:txBody>
      </p:sp>
      <p:sp>
        <p:nvSpPr>
          <p:cNvPr id="3122" name="Shape 3122"/>
          <p:cNvSpPr/>
          <p:nvPr/>
        </p:nvSpPr>
        <p:spPr>
          <a:xfrm flipH="1">
            <a:off x="2147893" y="2066739"/>
            <a:ext cx="1804353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3" name="Shape 3123"/>
          <p:cNvSpPr/>
          <p:nvPr/>
        </p:nvSpPr>
        <p:spPr>
          <a:xfrm>
            <a:off x="2973678" y="637171"/>
            <a:ext cx="1395265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124" name="Shape 3124"/>
          <p:cNvSpPr/>
          <p:nvPr/>
        </p:nvSpPr>
        <p:spPr>
          <a:xfrm>
            <a:off x="61986" y="999710"/>
            <a:ext cx="57841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θ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</a:p>
        </p:txBody>
      </p:sp>
      <p:grpSp>
        <p:nvGrpSpPr>
          <p:cNvPr id="3128" name="Group 3128"/>
          <p:cNvGrpSpPr/>
          <p:nvPr/>
        </p:nvGrpSpPr>
        <p:grpSpPr>
          <a:xfrm>
            <a:off x="803526" y="1125666"/>
            <a:ext cx="561437" cy="447715"/>
            <a:chOff x="0" y="0"/>
            <a:chExt cx="561435" cy="447713"/>
          </a:xfrm>
        </p:grpSpPr>
        <p:sp>
          <p:nvSpPr>
            <p:cNvPr id="3125" name="Shape 3125"/>
            <p:cNvSpPr/>
            <p:nvPr/>
          </p:nvSpPr>
          <p:spPr>
            <a:xfrm>
              <a:off x="64161" y="12802"/>
              <a:ext cx="497275" cy="43491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26" name="Shape 3126"/>
            <p:cNvSpPr/>
            <p:nvPr/>
          </p:nvSpPr>
          <p:spPr>
            <a:xfrm flipV="1">
              <a:off x="76276" y="14988"/>
              <a:ext cx="479779" cy="41628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27" name="Shape 3127"/>
            <p:cNvSpPr/>
            <p:nvPr/>
          </p:nvSpPr>
          <p:spPr>
            <a:xfrm>
              <a:off x="0" y="0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E</a:t>
              </a:r>
            </a:p>
          </p:txBody>
        </p:sp>
      </p:grpSp>
      <p:sp>
        <p:nvSpPr>
          <p:cNvPr id="3129" name="Shape 3129"/>
          <p:cNvSpPr/>
          <p:nvPr/>
        </p:nvSpPr>
        <p:spPr>
          <a:xfrm>
            <a:off x="534779" y="650068"/>
            <a:ext cx="1098931" cy="428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Erhitzer</a:t>
            </a:r>
          </a:p>
        </p:txBody>
      </p:sp>
      <p:grpSp>
        <p:nvGrpSpPr>
          <p:cNvPr id="3135" name="Group 3135"/>
          <p:cNvGrpSpPr/>
          <p:nvPr/>
        </p:nvGrpSpPr>
        <p:grpSpPr>
          <a:xfrm>
            <a:off x="1824421" y="1132067"/>
            <a:ext cx="497275" cy="434913"/>
            <a:chOff x="0" y="0"/>
            <a:chExt cx="497274" cy="434911"/>
          </a:xfrm>
        </p:grpSpPr>
        <p:sp>
          <p:nvSpPr>
            <p:cNvPr id="3130" name="Shape 3130"/>
            <p:cNvSpPr/>
            <p:nvPr/>
          </p:nvSpPr>
          <p:spPr>
            <a:xfrm>
              <a:off x="0" y="0"/>
              <a:ext cx="497275" cy="43491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3134" name="Group 3134"/>
            <p:cNvGrpSpPr/>
            <p:nvPr/>
          </p:nvGrpSpPr>
          <p:grpSpPr>
            <a:xfrm>
              <a:off x="61525" y="37494"/>
              <a:ext cx="374224" cy="359924"/>
              <a:chOff x="0" y="0"/>
              <a:chExt cx="374223" cy="359923"/>
            </a:xfrm>
          </p:grpSpPr>
          <p:sp>
            <p:nvSpPr>
              <p:cNvPr id="3131" name="Shape 3131"/>
              <p:cNvSpPr/>
              <p:nvPr/>
            </p:nvSpPr>
            <p:spPr>
              <a:xfrm>
                <a:off x="0" y="-1"/>
                <a:ext cx="374224" cy="359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132" name="Shape 3132"/>
              <p:cNvSpPr/>
              <p:nvPr/>
            </p:nvSpPr>
            <p:spPr>
              <a:xfrm>
                <a:off x="48345" y="69106"/>
                <a:ext cx="314903" cy="5749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3133" name="Shape 3133"/>
              <p:cNvSpPr/>
              <p:nvPr/>
            </p:nvSpPr>
            <p:spPr>
              <a:xfrm flipV="1">
                <a:off x="51194" y="231555"/>
                <a:ext cx="314903" cy="5749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</p:grpSp>
      <p:sp>
        <p:nvSpPr>
          <p:cNvPr id="3136" name="Shape 3136"/>
          <p:cNvSpPr/>
          <p:nvPr/>
        </p:nvSpPr>
        <p:spPr>
          <a:xfrm>
            <a:off x="1523593" y="650068"/>
            <a:ext cx="1098931" cy="428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Ventilator</a:t>
            </a:r>
          </a:p>
        </p:txBody>
      </p:sp>
      <p:grpSp>
        <p:nvGrpSpPr>
          <p:cNvPr id="3139" name="Group 3139"/>
          <p:cNvGrpSpPr/>
          <p:nvPr/>
        </p:nvGrpSpPr>
        <p:grpSpPr>
          <a:xfrm>
            <a:off x="2917936" y="1132067"/>
            <a:ext cx="1252749" cy="434913"/>
            <a:chOff x="0" y="0"/>
            <a:chExt cx="1252747" cy="434911"/>
          </a:xfrm>
        </p:grpSpPr>
        <p:sp>
          <p:nvSpPr>
            <p:cNvPr id="3137" name="Shape 3137"/>
            <p:cNvSpPr/>
            <p:nvPr/>
          </p:nvSpPr>
          <p:spPr>
            <a:xfrm>
              <a:off x="0" y="0"/>
              <a:ext cx="1252748" cy="43491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38" name="Shape 3138"/>
            <p:cNvSpPr/>
            <p:nvPr/>
          </p:nvSpPr>
          <p:spPr>
            <a:xfrm>
              <a:off x="188054" y="64389"/>
              <a:ext cx="887784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Raum</a:t>
              </a:r>
            </a:p>
          </p:txBody>
        </p:sp>
      </p:grpSp>
      <p:sp>
        <p:nvSpPr>
          <p:cNvPr id="3140" name="Shape 3140"/>
          <p:cNvSpPr/>
          <p:nvPr/>
        </p:nvSpPr>
        <p:spPr>
          <a:xfrm>
            <a:off x="3917802" y="1329361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141" name="Shape 3141"/>
          <p:cNvSpPr/>
          <p:nvPr/>
        </p:nvSpPr>
        <p:spPr>
          <a:xfrm>
            <a:off x="1299488" y="1945355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29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42" name="Shape 3142"/>
          <p:cNvSpPr/>
          <p:nvPr/>
        </p:nvSpPr>
        <p:spPr>
          <a:xfrm>
            <a:off x="1286587" y="1923664"/>
            <a:ext cx="841651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200"/>
              <a:t>G</a:t>
            </a:r>
            <a:r>
              <a:rPr baseline="-5999" sz="2200"/>
              <a:t>R1</a:t>
            </a:r>
            <a:r>
              <a:rPr sz="2200"/>
              <a:t>(s)</a:t>
            </a:r>
          </a:p>
        </p:txBody>
      </p:sp>
      <p:sp>
        <p:nvSpPr>
          <p:cNvPr id="3143" name="Shape 3143"/>
          <p:cNvSpPr/>
          <p:nvPr/>
        </p:nvSpPr>
        <p:spPr>
          <a:xfrm flipH="1" flipV="1">
            <a:off x="3964976" y="1346716"/>
            <a:ext cx="1" cy="728313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44" name="Shape 3144"/>
          <p:cNvSpPr/>
          <p:nvPr/>
        </p:nvSpPr>
        <p:spPr>
          <a:xfrm>
            <a:off x="3955451" y="1887070"/>
            <a:ext cx="57841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θ</a:t>
            </a:r>
            <a:r>
              <a:rPr baseline="-5999" i="1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</a:p>
        </p:txBody>
      </p:sp>
      <p:sp>
        <p:nvSpPr>
          <p:cNvPr id="3145" name="Shape 3145"/>
          <p:cNvSpPr/>
          <p:nvPr/>
        </p:nvSpPr>
        <p:spPr>
          <a:xfrm>
            <a:off x="2330608" y="1003343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θ</a:t>
            </a:r>
            <a:r>
              <a:rPr baseline="-5999" i="1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sp>
        <p:nvSpPr>
          <p:cNvPr id="3146" name="Shape 3146"/>
          <p:cNvSpPr/>
          <p:nvPr/>
        </p:nvSpPr>
        <p:spPr>
          <a:xfrm>
            <a:off x="653811" y="245860"/>
            <a:ext cx="3752860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600"/>
              <a:t>(1) Raumtemperaturregelung</a:t>
            </a:r>
          </a:p>
        </p:txBody>
      </p:sp>
      <p:grpSp>
        <p:nvGrpSpPr>
          <p:cNvPr id="3181" name="Group 3181"/>
          <p:cNvGrpSpPr/>
          <p:nvPr/>
        </p:nvGrpSpPr>
        <p:grpSpPr>
          <a:xfrm>
            <a:off x="75039" y="2709198"/>
            <a:ext cx="4504679" cy="2295524"/>
            <a:chOff x="0" y="-25400"/>
            <a:chExt cx="4504677" cy="2295522"/>
          </a:xfrm>
        </p:grpSpPr>
        <p:sp>
          <p:nvSpPr>
            <p:cNvPr id="3147" name="Shape 3147"/>
            <p:cNvSpPr/>
            <p:nvPr/>
          </p:nvSpPr>
          <p:spPr>
            <a:xfrm>
              <a:off x="78373" y="8616"/>
              <a:ext cx="4426305" cy="2261507"/>
            </a:xfrm>
            <a:prstGeom prst="rect">
              <a:avLst/>
            </a:prstGeom>
            <a:solidFill>
              <a:srgbClr val="F5D328">
                <a:alpha val="24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48" name="Shape 3148"/>
            <p:cNvSpPr/>
            <p:nvPr/>
          </p:nvSpPr>
          <p:spPr>
            <a:xfrm flipV="1">
              <a:off x="1005507" y="1861823"/>
              <a:ext cx="76047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49" name="Shape 3149"/>
            <p:cNvSpPr/>
            <p:nvPr/>
          </p:nvSpPr>
          <p:spPr>
            <a:xfrm>
              <a:off x="611040" y="356465"/>
              <a:ext cx="3688530" cy="1109609"/>
            </a:xfrm>
            <a:prstGeom prst="rect">
              <a:avLst/>
            </a:prstGeom>
            <a:solidFill>
              <a:srgbClr val="EFF1F5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50" name="Shape 3150"/>
            <p:cNvSpPr/>
            <p:nvPr/>
          </p:nvSpPr>
          <p:spPr>
            <a:xfrm flipV="1">
              <a:off x="1261642" y="1062467"/>
              <a:ext cx="159932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51" name="Shape 3151"/>
            <p:cNvSpPr/>
            <p:nvPr/>
          </p:nvSpPr>
          <p:spPr>
            <a:xfrm>
              <a:off x="90980" y="1799812"/>
              <a:ext cx="1098931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3152" name="Shape 3152"/>
            <p:cNvSpPr/>
            <p:nvPr/>
          </p:nvSpPr>
          <p:spPr>
            <a:xfrm flipH="1" flipV="1">
              <a:off x="2063817" y="1970778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DE6A1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53" name="Shape 3153"/>
            <p:cNvSpPr/>
            <p:nvPr/>
          </p:nvSpPr>
          <p:spPr>
            <a:xfrm flipV="1">
              <a:off x="220310" y="1062467"/>
              <a:ext cx="588847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54" name="Shape 3154"/>
            <p:cNvSpPr/>
            <p:nvPr/>
          </p:nvSpPr>
          <p:spPr>
            <a:xfrm flipH="1" flipV="1">
              <a:off x="1009308" y="1277298"/>
              <a:ext cx="1" cy="57947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55" name="Shape 3155"/>
            <p:cNvSpPr/>
            <p:nvPr/>
          </p:nvSpPr>
          <p:spPr>
            <a:xfrm>
              <a:off x="2437263" y="1805083"/>
              <a:ext cx="1252749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DE6A1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w = θ</a:t>
              </a:r>
              <a:r>
                <a:rPr baseline="-5999" i="1" sz="1600">
                  <a:solidFill>
                    <a:srgbClr val="DE6A1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Lsoll</a:t>
              </a:r>
            </a:p>
          </p:txBody>
        </p:sp>
        <p:sp>
          <p:nvSpPr>
            <p:cNvPr id="3156" name="Shape 3156"/>
            <p:cNvSpPr/>
            <p:nvPr/>
          </p:nvSpPr>
          <p:spPr>
            <a:xfrm flipH="1">
              <a:off x="2072957" y="1779683"/>
              <a:ext cx="497276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57" name="Shape 3157"/>
            <p:cNvSpPr/>
            <p:nvPr/>
          </p:nvSpPr>
          <p:spPr>
            <a:xfrm>
              <a:off x="2898742" y="350115"/>
              <a:ext cx="1395264" cy="359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3158" name="Shape 3158"/>
            <p:cNvSpPr/>
            <p:nvPr/>
          </p:nvSpPr>
          <p:spPr>
            <a:xfrm>
              <a:off x="0" y="732644"/>
              <a:ext cx="578416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θ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a</a:t>
              </a:r>
            </a:p>
          </p:txBody>
        </p:sp>
        <p:grpSp>
          <p:nvGrpSpPr>
            <p:cNvPr id="3162" name="Group 3162"/>
            <p:cNvGrpSpPr/>
            <p:nvPr/>
          </p:nvGrpSpPr>
          <p:grpSpPr>
            <a:xfrm>
              <a:off x="728590" y="838610"/>
              <a:ext cx="561437" cy="447715"/>
              <a:chOff x="0" y="0"/>
              <a:chExt cx="561435" cy="447713"/>
            </a:xfrm>
          </p:grpSpPr>
          <p:sp>
            <p:nvSpPr>
              <p:cNvPr id="3159" name="Shape 3159"/>
              <p:cNvSpPr/>
              <p:nvPr/>
            </p:nvSpPr>
            <p:spPr>
              <a:xfrm>
                <a:off x="64161" y="12802"/>
                <a:ext cx="497275" cy="43491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160" name="Shape 3160"/>
              <p:cNvSpPr/>
              <p:nvPr/>
            </p:nvSpPr>
            <p:spPr>
              <a:xfrm flipV="1">
                <a:off x="76276" y="14988"/>
                <a:ext cx="479779" cy="41628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3161" name="Shape 3161"/>
              <p:cNvSpPr/>
              <p:nvPr/>
            </p:nvSpPr>
            <p:spPr>
              <a:xfrm>
                <a:off x="0" y="0"/>
                <a:ext cx="365657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uFillTx/>
                  </a:defRPr>
                </a:pPr>
                <a:r>
                  <a:rPr i="1" sz="1600">
                    <a:uFill>
                      <a:solidFill/>
                    </a:uFill>
                  </a:rPr>
                  <a:t>E</a:t>
                </a:r>
              </a:p>
            </p:txBody>
          </p:sp>
        </p:grpSp>
        <p:sp>
          <p:nvSpPr>
            <p:cNvPr id="3163" name="Shape 3163"/>
            <p:cNvSpPr/>
            <p:nvPr/>
          </p:nvSpPr>
          <p:spPr>
            <a:xfrm>
              <a:off x="459843" y="363012"/>
              <a:ext cx="1098931" cy="428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Erhitzer</a:t>
              </a:r>
            </a:p>
          </p:txBody>
        </p:sp>
        <p:grpSp>
          <p:nvGrpSpPr>
            <p:cNvPr id="3169" name="Group 3169"/>
            <p:cNvGrpSpPr/>
            <p:nvPr/>
          </p:nvGrpSpPr>
          <p:grpSpPr>
            <a:xfrm>
              <a:off x="1749485" y="845011"/>
              <a:ext cx="497275" cy="434913"/>
              <a:chOff x="0" y="0"/>
              <a:chExt cx="497274" cy="434911"/>
            </a:xfrm>
          </p:grpSpPr>
          <p:sp>
            <p:nvSpPr>
              <p:cNvPr id="3164" name="Shape 3164"/>
              <p:cNvSpPr/>
              <p:nvPr/>
            </p:nvSpPr>
            <p:spPr>
              <a:xfrm>
                <a:off x="0" y="0"/>
                <a:ext cx="497275" cy="43491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3168" name="Group 3168"/>
              <p:cNvGrpSpPr/>
              <p:nvPr/>
            </p:nvGrpSpPr>
            <p:grpSpPr>
              <a:xfrm>
                <a:off x="61525" y="37494"/>
                <a:ext cx="374224" cy="359924"/>
                <a:chOff x="0" y="0"/>
                <a:chExt cx="374223" cy="359923"/>
              </a:xfrm>
            </p:grpSpPr>
            <p:sp>
              <p:nvSpPr>
                <p:cNvPr id="3165" name="Shape 3165"/>
                <p:cNvSpPr/>
                <p:nvPr/>
              </p:nvSpPr>
              <p:spPr>
                <a:xfrm>
                  <a:off x="0" y="-1"/>
                  <a:ext cx="374224" cy="3599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marL="40639" marR="40639" algn="l" defTabSz="914400">
                    <a:spcBef>
                      <a:spcPts val="400"/>
                    </a:spcBef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3166" name="Shape 3166"/>
                <p:cNvSpPr/>
                <p:nvPr/>
              </p:nvSpPr>
              <p:spPr>
                <a:xfrm>
                  <a:off x="48345" y="69106"/>
                  <a:ext cx="314903" cy="57499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3167" name="Shape 3167"/>
                <p:cNvSpPr/>
                <p:nvPr/>
              </p:nvSpPr>
              <p:spPr>
                <a:xfrm flipV="1">
                  <a:off x="51194" y="231555"/>
                  <a:ext cx="314903" cy="57499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</p:grpSp>
        </p:grpSp>
        <p:sp>
          <p:nvSpPr>
            <p:cNvPr id="3170" name="Shape 3170"/>
            <p:cNvSpPr/>
            <p:nvPr/>
          </p:nvSpPr>
          <p:spPr>
            <a:xfrm>
              <a:off x="1448657" y="363012"/>
              <a:ext cx="1098931" cy="428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Ventilator</a:t>
              </a:r>
            </a:p>
          </p:txBody>
        </p:sp>
        <p:grpSp>
          <p:nvGrpSpPr>
            <p:cNvPr id="3173" name="Group 3173"/>
            <p:cNvGrpSpPr/>
            <p:nvPr/>
          </p:nvGrpSpPr>
          <p:grpSpPr>
            <a:xfrm>
              <a:off x="2843000" y="845011"/>
              <a:ext cx="1252748" cy="434913"/>
              <a:chOff x="0" y="0"/>
              <a:chExt cx="1252747" cy="434911"/>
            </a:xfrm>
          </p:grpSpPr>
          <p:sp>
            <p:nvSpPr>
              <p:cNvPr id="3171" name="Shape 3171"/>
              <p:cNvSpPr/>
              <p:nvPr/>
            </p:nvSpPr>
            <p:spPr>
              <a:xfrm>
                <a:off x="0" y="0"/>
                <a:ext cx="1252748" cy="43491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172" name="Shape 3172"/>
              <p:cNvSpPr/>
              <p:nvPr/>
            </p:nvSpPr>
            <p:spPr>
              <a:xfrm>
                <a:off x="188054" y="64389"/>
                <a:ext cx="887784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uFillTx/>
                  </a:defRPr>
                </a:pPr>
                <a:r>
                  <a:rPr i="1" sz="1600">
                    <a:uFill>
                      <a:solidFill/>
                    </a:uFill>
                  </a:rPr>
                  <a:t>Raum</a:t>
                </a:r>
              </a:p>
            </p:txBody>
          </p:sp>
        </p:grpSp>
        <p:sp>
          <p:nvSpPr>
            <p:cNvPr id="3174" name="Shape 3174"/>
            <p:cNvSpPr/>
            <p:nvPr/>
          </p:nvSpPr>
          <p:spPr>
            <a:xfrm>
              <a:off x="2513061" y="1022107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175" name="Shape 3175"/>
            <p:cNvSpPr/>
            <p:nvPr/>
          </p:nvSpPr>
          <p:spPr>
            <a:xfrm>
              <a:off x="1224551" y="1658299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76" name="Shape 3176"/>
            <p:cNvSpPr/>
            <p:nvPr/>
          </p:nvSpPr>
          <p:spPr>
            <a:xfrm>
              <a:off x="1208310" y="1632502"/>
              <a:ext cx="841651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G</a:t>
              </a:r>
              <a:r>
                <a:rPr baseline="-5999" sz="2200"/>
                <a:t>R2</a:t>
              </a:r>
              <a:r>
                <a:rPr sz="2200"/>
                <a:t>(s)</a:t>
              </a:r>
            </a:p>
          </p:txBody>
        </p:sp>
        <p:sp>
          <p:nvSpPr>
            <p:cNvPr id="3177" name="Shape 3177"/>
            <p:cNvSpPr/>
            <p:nvPr/>
          </p:nvSpPr>
          <p:spPr>
            <a:xfrm flipH="1" flipV="1">
              <a:off x="2561683" y="1052942"/>
              <a:ext cx="1" cy="728313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78" name="Shape 3178"/>
            <p:cNvSpPr/>
            <p:nvPr/>
          </p:nvSpPr>
          <p:spPr>
            <a:xfrm>
              <a:off x="2491982" y="1551430"/>
              <a:ext cx="57841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θ</a:t>
              </a:r>
              <a:r>
                <a:rPr baseline="-5999"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</a:t>
              </a:r>
            </a:p>
          </p:txBody>
        </p:sp>
        <p:sp>
          <p:nvSpPr>
            <p:cNvPr id="3179" name="Shape 3179"/>
            <p:cNvSpPr/>
            <p:nvPr/>
          </p:nvSpPr>
          <p:spPr>
            <a:xfrm>
              <a:off x="3645656" y="1012582"/>
              <a:ext cx="578416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θ</a:t>
              </a:r>
              <a:r>
                <a:rPr baseline="-5999"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3180" name="Shape 3180"/>
            <p:cNvSpPr/>
            <p:nvPr/>
          </p:nvSpPr>
          <p:spPr>
            <a:xfrm>
              <a:off x="578875" y="-25400"/>
              <a:ext cx="3752860" cy="359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>
                <a:defRPr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1600"/>
                <a:t>(2) Zulufttemperaturregelung</a:t>
              </a:r>
            </a:p>
          </p:txBody>
        </p:sp>
      </p:grpSp>
      <p:sp>
        <p:nvSpPr>
          <p:cNvPr id="3182" name="Shape 3182"/>
          <p:cNvSpPr/>
          <p:nvPr/>
        </p:nvSpPr>
        <p:spPr>
          <a:xfrm>
            <a:off x="4711713" y="2437191"/>
            <a:ext cx="516864" cy="416940"/>
          </a:xfrm>
          <a:prstGeom prst="rightArrow">
            <a:avLst>
              <a:gd name="adj1" fmla="val 65967"/>
              <a:gd name="adj2" fmla="val 63312"/>
            </a:avLst>
          </a:prstGeom>
          <a:solidFill>
            <a:srgbClr val="FFE5A2"/>
          </a:solidFill>
          <a:ln w="6350">
            <a:solidFill>
              <a:srgbClr val="C82506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223" name="Group 3223"/>
          <p:cNvGrpSpPr/>
          <p:nvPr/>
        </p:nvGrpSpPr>
        <p:grpSpPr>
          <a:xfrm>
            <a:off x="5225069" y="1409498"/>
            <a:ext cx="4819143" cy="2472326"/>
            <a:chOff x="0" y="0"/>
            <a:chExt cx="4819142" cy="2472324"/>
          </a:xfrm>
        </p:grpSpPr>
        <p:sp>
          <p:nvSpPr>
            <p:cNvPr id="3183" name="Shape 3183"/>
            <p:cNvSpPr/>
            <p:nvPr/>
          </p:nvSpPr>
          <p:spPr>
            <a:xfrm>
              <a:off x="146943" y="0"/>
              <a:ext cx="4426305" cy="2446867"/>
            </a:xfrm>
            <a:prstGeom prst="rect">
              <a:avLst/>
            </a:prstGeom>
            <a:solidFill>
              <a:srgbClr val="F5D328">
                <a:alpha val="2467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84" name="Shape 3184"/>
            <p:cNvSpPr/>
            <p:nvPr/>
          </p:nvSpPr>
          <p:spPr>
            <a:xfrm flipV="1">
              <a:off x="1009991" y="1926192"/>
              <a:ext cx="76047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85" name="Shape 3185"/>
            <p:cNvSpPr/>
            <p:nvPr/>
          </p:nvSpPr>
          <p:spPr>
            <a:xfrm>
              <a:off x="615524" y="420834"/>
              <a:ext cx="3688529" cy="1109609"/>
            </a:xfrm>
            <a:prstGeom prst="rect">
              <a:avLst/>
            </a:prstGeom>
            <a:solidFill>
              <a:srgbClr val="EFF1F5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86" name="Shape 3186"/>
            <p:cNvSpPr/>
            <p:nvPr/>
          </p:nvSpPr>
          <p:spPr>
            <a:xfrm flipV="1">
              <a:off x="1266126" y="1126836"/>
              <a:ext cx="159932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87" name="Shape 3187"/>
            <p:cNvSpPr/>
            <p:nvPr/>
          </p:nvSpPr>
          <p:spPr>
            <a:xfrm flipH="1">
              <a:off x="2068301" y="2023869"/>
              <a:ext cx="783380" cy="11279"/>
            </a:xfrm>
            <a:prstGeom prst="line">
              <a:avLst/>
            </a:prstGeom>
            <a:noFill/>
            <a:ln w="19050" cap="flat">
              <a:solidFill>
                <a:srgbClr val="DE6A1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88" name="Shape 3188"/>
            <p:cNvSpPr/>
            <p:nvPr/>
          </p:nvSpPr>
          <p:spPr>
            <a:xfrm flipV="1">
              <a:off x="224793" y="1126836"/>
              <a:ext cx="588848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89" name="Shape 3189"/>
            <p:cNvSpPr/>
            <p:nvPr/>
          </p:nvSpPr>
          <p:spPr>
            <a:xfrm flipH="1" flipV="1">
              <a:off x="1013791" y="1341667"/>
              <a:ext cx="1" cy="57947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90" name="Shape 3190"/>
            <p:cNvSpPr/>
            <p:nvPr/>
          </p:nvSpPr>
          <p:spPr>
            <a:xfrm>
              <a:off x="1967966" y="2112987"/>
              <a:ext cx="984184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400">
                  <a:solidFill>
                    <a:srgbClr val="DE6A1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w</a:t>
              </a:r>
              <a:r>
                <a:rPr baseline="-5999" i="1" sz="1400">
                  <a:solidFill>
                    <a:srgbClr val="DE6A1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2 </a:t>
              </a:r>
              <a:r>
                <a:rPr i="1" sz="1400">
                  <a:solidFill>
                    <a:srgbClr val="DE6A1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= θ</a:t>
              </a:r>
              <a:r>
                <a:rPr baseline="-5999" i="1" sz="1400">
                  <a:solidFill>
                    <a:srgbClr val="DE6A1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Lsoll</a:t>
              </a:r>
            </a:p>
          </p:txBody>
        </p:sp>
        <p:sp>
          <p:nvSpPr>
            <p:cNvPr id="3191" name="Shape 3191"/>
            <p:cNvSpPr/>
            <p:nvPr/>
          </p:nvSpPr>
          <p:spPr>
            <a:xfrm flipH="1">
              <a:off x="2077441" y="1844052"/>
              <a:ext cx="497275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92" name="Shape 3192"/>
            <p:cNvSpPr/>
            <p:nvPr/>
          </p:nvSpPr>
          <p:spPr>
            <a:xfrm>
              <a:off x="2903225" y="414484"/>
              <a:ext cx="1395265" cy="3593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3193" name="Shape 3193"/>
            <p:cNvSpPr/>
            <p:nvPr/>
          </p:nvSpPr>
          <p:spPr>
            <a:xfrm>
              <a:off x="0" y="795914"/>
              <a:ext cx="57841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θ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a</a:t>
              </a:r>
            </a:p>
          </p:txBody>
        </p:sp>
        <p:grpSp>
          <p:nvGrpSpPr>
            <p:cNvPr id="3197" name="Group 3197"/>
            <p:cNvGrpSpPr/>
            <p:nvPr/>
          </p:nvGrpSpPr>
          <p:grpSpPr>
            <a:xfrm>
              <a:off x="733074" y="902979"/>
              <a:ext cx="561436" cy="447715"/>
              <a:chOff x="0" y="0"/>
              <a:chExt cx="561435" cy="447713"/>
            </a:xfrm>
          </p:grpSpPr>
          <p:sp>
            <p:nvSpPr>
              <p:cNvPr id="3194" name="Shape 3194"/>
              <p:cNvSpPr/>
              <p:nvPr/>
            </p:nvSpPr>
            <p:spPr>
              <a:xfrm>
                <a:off x="64161" y="12802"/>
                <a:ext cx="497275" cy="43491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195" name="Shape 3195"/>
              <p:cNvSpPr/>
              <p:nvPr/>
            </p:nvSpPr>
            <p:spPr>
              <a:xfrm flipV="1">
                <a:off x="76276" y="14988"/>
                <a:ext cx="479779" cy="41628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3196" name="Shape 3196"/>
              <p:cNvSpPr/>
              <p:nvPr/>
            </p:nvSpPr>
            <p:spPr>
              <a:xfrm>
                <a:off x="0" y="0"/>
                <a:ext cx="365657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uFillTx/>
                  </a:defRPr>
                </a:pPr>
                <a:r>
                  <a:rPr i="1" sz="1600">
                    <a:uFill>
                      <a:solidFill/>
                    </a:uFill>
                  </a:rPr>
                  <a:t>E</a:t>
                </a:r>
              </a:p>
            </p:txBody>
          </p:sp>
        </p:grpSp>
        <p:sp>
          <p:nvSpPr>
            <p:cNvPr id="3198" name="Shape 3198"/>
            <p:cNvSpPr/>
            <p:nvPr/>
          </p:nvSpPr>
          <p:spPr>
            <a:xfrm>
              <a:off x="464326" y="427381"/>
              <a:ext cx="1098932" cy="428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Erhitzer</a:t>
              </a:r>
            </a:p>
          </p:txBody>
        </p:sp>
        <p:grpSp>
          <p:nvGrpSpPr>
            <p:cNvPr id="3204" name="Group 3204"/>
            <p:cNvGrpSpPr/>
            <p:nvPr/>
          </p:nvGrpSpPr>
          <p:grpSpPr>
            <a:xfrm>
              <a:off x="1753968" y="909380"/>
              <a:ext cx="497276" cy="434913"/>
              <a:chOff x="0" y="0"/>
              <a:chExt cx="497274" cy="434911"/>
            </a:xfrm>
          </p:grpSpPr>
          <p:sp>
            <p:nvSpPr>
              <p:cNvPr id="3199" name="Shape 3199"/>
              <p:cNvSpPr/>
              <p:nvPr/>
            </p:nvSpPr>
            <p:spPr>
              <a:xfrm>
                <a:off x="0" y="0"/>
                <a:ext cx="497275" cy="43491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grpSp>
            <p:nvGrpSpPr>
              <p:cNvPr id="3203" name="Group 3203"/>
              <p:cNvGrpSpPr/>
              <p:nvPr/>
            </p:nvGrpSpPr>
            <p:grpSpPr>
              <a:xfrm>
                <a:off x="61525" y="37494"/>
                <a:ext cx="374224" cy="359924"/>
                <a:chOff x="0" y="0"/>
                <a:chExt cx="374223" cy="359923"/>
              </a:xfrm>
            </p:grpSpPr>
            <p:sp>
              <p:nvSpPr>
                <p:cNvPr id="3200" name="Shape 3200"/>
                <p:cNvSpPr/>
                <p:nvPr/>
              </p:nvSpPr>
              <p:spPr>
                <a:xfrm>
                  <a:off x="0" y="-1"/>
                  <a:ext cx="374224" cy="3599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marL="40639" marR="40639" algn="l" defTabSz="914400">
                    <a:spcBef>
                      <a:spcPts val="400"/>
                    </a:spcBef>
                    <a:defRPr sz="1800">
                      <a:uFill>
                        <a:solidFill/>
                      </a:uFill>
                      <a:latin typeface="Arial"/>
                      <a:ea typeface="Arial"/>
                      <a:cs typeface="Arial"/>
                      <a:sym typeface="Arial"/>
                    </a:defRPr>
                  </a:pPr>
                </a:p>
              </p:txBody>
            </p:sp>
            <p:sp>
              <p:nvSpPr>
                <p:cNvPr id="3201" name="Shape 3201"/>
                <p:cNvSpPr/>
                <p:nvPr/>
              </p:nvSpPr>
              <p:spPr>
                <a:xfrm>
                  <a:off x="48345" y="69106"/>
                  <a:ext cx="314903" cy="57499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  <p:sp>
              <p:nvSpPr>
                <p:cNvPr id="3202" name="Shape 3202"/>
                <p:cNvSpPr/>
                <p:nvPr/>
              </p:nvSpPr>
              <p:spPr>
                <a:xfrm flipV="1">
                  <a:off x="51194" y="231555"/>
                  <a:ext cx="314903" cy="57499"/>
                </a:xfrm>
                <a:prstGeom prst="line">
                  <a:avLst/>
                </a:prstGeom>
                <a:noFill/>
                <a:ln w="1905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l">
                    <a:defRPr sz="120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</a:p>
              </p:txBody>
            </p:sp>
          </p:grpSp>
        </p:grpSp>
        <p:sp>
          <p:nvSpPr>
            <p:cNvPr id="3205" name="Shape 3205"/>
            <p:cNvSpPr/>
            <p:nvPr/>
          </p:nvSpPr>
          <p:spPr>
            <a:xfrm>
              <a:off x="1453140" y="427381"/>
              <a:ext cx="1098932" cy="428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Ventilator</a:t>
              </a:r>
            </a:p>
          </p:txBody>
        </p:sp>
        <p:grpSp>
          <p:nvGrpSpPr>
            <p:cNvPr id="3208" name="Group 3208"/>
            <p:cNvGrpSpPr/>
            <p:nvPr/>
          </p:nvGrpSpPr>
          <p:grpSpPr>
            <a:xfrm>
              <a:off x="2847483" y="909380"/>
              <a:ext cx="1252749" cy="434913"/>
              <a:chOff x="0" y="0"/>
              <a:chExt cx="1252747" cy="434911"/>
            </a:xfrm>
          </p:grpSpPr>
          <p:sp>
            <p:nvSpPr>
              <p:cNvPr id="3206" name="Shape 3206"/>
              <p:cNvSpPr/>
              <p:nvPr/>
            </p:nvSpPr>
            <p:spPr>
              <a:xfrm>
                <a:off x="0" y="0"/>
                <a:ext cx="1252748" cy="434912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207" name="Shape 3207"/>
              <p:cNvSpPr/>
              <p:nvPr/>
            </p:nvSpPr>
            <p:spPr>
              <a:xfrm>
                <a:off x="188054" y="64389"/>
                <a:ext cx="887784" cy="359338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1016000">
                  <a:buClr>
                    <a:srgbClr val="000000"/>
                  </a:buClr>
                  <a:defRPr i="1" sz="16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i="0" sz="1800">
                    <a:uFillTx/>
                  </a:defRPr>
                </a:pPr>
                <a:r>
                  <a:rPr i="1" sz="1600">
                    <a:uFill>
                      <a:solidFill/>
                    </a:uFill>
                  </a:rPr>
                  <a:t>Raum</a:t>
                </a:r>
              </a:p>
            </p:txBody>
          </p:sp>
        </p:grpSp>
        <p:sp>
          <p:nvSpPr>
            <p:cNvPr id="3209" name="Shape 3209"/>
            <p:cNvSpPr/>
            <p:nvPr/>
          </p:nvSpPr>
          <p:spPr>
            <a:xfrm>
              <a:off x="2517545" y="1086476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10" name="Shape 3210"/>
            <p:cNvSpPr/>
            <p:nvPr/>
          </p:nvSpPr>
          <p:spPr>
            <a:xfrm>
              <a:off x="1229035" y="1722668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11" name="Shape 3211"/>
            <p:cNvSpPr/>
            <p:nvPr/>
          </p:nvSpPr>
          <p:spPr>
            <a:xfrm>
              <a:off x="1222685" y="1709430"/>
              <a:ext cx="841651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G</a:t>
              </a:r>
              <a:r>
                <a:rPr baseline="-5999" sz="2200"/>
                <a:t>R1</a:t>
              </a:r>
              <a:r>
                <a:rPr sz="2200"/>
                <a:t>(s)</a:t>
              </a:r>
            </a:p>
          </p:txBody>
        </p:sp>
        <p:sp>
          <p:nvSpPr>
            <p:cNvPr id="3212" name="Shape 3212"/>
            <p:cNvSpPr/>
            <p:nvPr/>
          </p:nvSpPr>
          <p:spPr>
            <a:xfrm flipH="1" flipV="1">
              <a:off x="2566167" y="1117311"/>
              <a:ext cx="1" cy="728313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13" name="Shape 3213"/>
            <p:cNvSpPr/>
            <p:nvPr/>
          </p:nvSpPr>
          <p:spPr>
            <a:xfrm>
              <a:off x="2070888" y="1538484"/>
              <a:ext cx="578416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θ</a:t>
              </a:r>
              <a:r>
                <a:rPr baseline="-5999"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</a:t>
              </a:r>
            </a:p>
          </p:txBody>
        </p:sp>
        <p:sp>
          <p:nvSpPr>
            <p:cNvPr id="3214" name="Shape 3214"/>
            <p:cNvSpPr/>
            <p:nvPr/>
          </p:nvSpPr>
          <p:spPr>
            <a:xfrm>
              <a:off x="3837824" y="1541412"/>
              <a:ext cx="578417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θ</a:t>
              </a:r>
              <a:r>
                <a:rPr baseline="-5999" i="1" sz="1600">
                  <a:solidFill>
                    <a:srgbClr val="0365C0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3215" name="Shape 3215"/>
            <p:cNvSpPr/>
            <p:nvPr/>
          </p:nvSpPr>
          <p:spPr>
            <a:xfrm>
              <a:off x="583358" y="7956"/>
              <a:ext cx="3752860" cy="359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t>Kaskadenregelung</a:t>
              </a:r>
            </a:p>
          </p:txBody>
        </p:sp>
        <p:sp>
          <p:nvSpPr>
            <p:cNvPr id="3216" name="Shape 3216"/>
            <p:cNvSpPr/>
            <p:nvPr/>
          </p:nvSpPr>
          <p:spPr>
            <a:xfrm>
              <a:off x="2860369" y="1716524"/>
              <a:ext cx="828952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17" name="Shape 3217"/>
            <p:cNvSpPr/>
            <p:nvPr/>
          </p:nvSpPr>
          <p:spPr>
            <a:xfrm>
              <a:off x="3867483" y="1088043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18" name="Shape 3218"/>
            <p:cNvSpPr/>
            <p:nvPr/>
          </p:nvSpPr>
          <p:spPr>
            <a:xfrm flipH="1" flipV="1">
              <a:off x="3916105" y="1177256"/>
              <a:ext cx="1" cy="677513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19" name="Shape 3219"/>
            <p:cNvSpPr/>
            <p:nvPr/>
          </p:nvSpPr>
          <p:spPr>
            <a:xfrm flipH="1">
              <a:off x="3683343" y="1846321"/>
              <a:ext cx="237620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20" name="Shape 3220"/>
            <p:cNvSpPr/>
            <p:nvPr/>
          </p:nvSpPr>
          <p:spPr>
            <a:xfrm>
              <a:off x="2873839" y="1709430"/>
              <a:ext cx="841651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G</a:t>
              </a:r>
              <a:r>
                <a:rPr baseline="-5999" sz="2200"/>
                <a:t>R2</a:t>
              </a:r>
              <a:r>
                <a:rPr sz="2200"/>
                <a:t>(s)</a:t>
              </a:r>
            </a:p>
          </p:txBody>
        </p:sp>
        <p:sp>
          <p:nvSpPr>
            <p:cNvPr id="3221" name="Shape 3221"/>
            <p:cNvSpPr/>
            <p:nvPr/>
          </p:nvSpPr>
          <p:spPr>
            <a:xfrm flipH="1" flipV="1">
              <a:off x="3676142" y="2032714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22" name="Shape 3222"/>
            <p:cNvSpPr/>
            <p:nvPr/>
          </p:nvSpPr>
          <p:spPr>
            <a:xfrm>
              <a:off x="3566395" y="2098116"/>
              <a:ext cx="1252748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4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w</a:t>
              </a:r>
              <a:r>
                <a:rPr baseline="-5999" i="1" sz="14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  <a:r>
                <a:rPr i="1" sz="14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 = θ</a:t>
              </a:r>
              <a:r>
                <a:rPr baseline="-5999" i="1" sz="14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Rsoll</a:t>
              </a:r>
            </a:p>
          </p:txBody>
        </p:sp>
      </p:grpSp>
    </p:spTree>
  </p:cSld>
  <p:clrMapOvr>
    <a:masterClrMapping/>
  </p:clrMapOvr>
  <p:transition spd="med" advClick="1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" name="Shape 3225"/>
          <p:cNvSpPr/>
          <p:nvPr/>
        </p:nvSpPr>
        <p:spPr>
          <a:xfrm>
            <a:off x="1066109" y="224234"/>
            <a:ext cx="8208319" cy="3665412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26" name="Shape 3226"/>
          <p:cNvSpPr/>
          <p:nvPr/>
        </p:nvSpPr>
        <p:spPr>
          <a:xfrm>
            <a:off x="1189771" y="335235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227" name="Shape 3227"/>
          <p:cNvSpPr/>
          <p:nvPr/>
        </p:nvSpPr>
        <p:spPr>
          <a:xfrm>
            <a:off x="218794" y="1883644"/>
            <a:ext cx="62073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grpSp>
        <p:nvGrpSpPr>
          <p:cNvPr id="3230" name="Group 3230"/>
          <p:cNvGrpSpPr/>
          <p:nvPr/>
        </p:nvGrpSpPr>
        <p:grpSpPr>
          <a:xfrm>
            <a:off x="2360530" y="1807521"/>
            <a:ext cx="429709" cy="498838"/>
            <a:chOff x="0" y="0"/>
            <a:chExt cx="429707" cy="498837"/>
          </a:xfrm>
        </p:grpSpPr>
        <p:sp>
          <p:nvSpPr>
            <p:cNvPr id="3228" name="Shape 3228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29" name="Shape 3229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231" name="Shape 3231"/>
          <p:cNvSpPr/>
          <p:nvPr/>
        </p:nvSpPr>
        <p:spPr>
          <a:xfrm flipV="1">
            <a:off x="775931" y="2054785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32" name="Shape 3232"/>
          <p:cNvSpPr/>
          <p:nvPr/>
        </p:nvSpPr>
        <p:spPr>
          <a:xfrm>
            <a:off x="1933539" y="1983404"/>
            <a:ext cx="3133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n</a:t>
            </a:r>
          </a:p>
        </p:txBody>
      </p:sp>
      <p:grpSp>
        <p:nvGrpSpPr>
          <p:cNvPr id="3235" name="Group 3235"/>
          <p:cNvGrpSpPr/>
          <p:nvPr/>
        </p:nvGrpSpPr>
        <p:grpSpPr>
          <a:xfrm>
            <a:off x="3793997" y="1807521"/>
            <a:ext cx="429709" cy="498838"/>
            <a:chOff x="0" y="0"/>
            <a:chExt cx="429707" cy="498837"/>
          </a:xfrm>
        </p:grpSpPr>
        <p:sp>
          <p:nvSpPr>
            <p:cNvPr id="3233" name="Shape 3233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34" name="Shape 3234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236" name="Shape 3236"/>
          <p:cNvSpPr/>
          <p:nvPr/>
        </p:nvSpPr>
        <p:spPr>
          <a:xfrm>
            <a:off x="2903384" y="1972703"/>
            <a:ext cx="31335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n</a:t>
            </a:r>
          </a:p>
        </p:txBody>
      </p:sp>
      <p:grpSp>
        <p:nvGrpSpPr>
          <p:cNvPr id="3239" name="Group 3239"/>
          <p:cNvGrpSpPr/>
          <p:nvPr/>
        </p:nvGrpSpPr>
        <p:grpSpPr>
          <a:xfrm>
            <a:off x="1214756" y="1943550"/>
            <a:ext cx="442409" cy="571550"/>
            <a:chOff x="-127000" y="76241"/>
            <a:chExt cx="442407" cy="571548"/>
          </a:xfrm>
        </p:grpSpPr>
        <p:sp>
          <p:nvSpPr>
            <p:cNvPr id="3237" name="Shape 3237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38" name="Shape 3238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grpSp>
        <p:nvGrpSpPr>
          <p:cNvPr id="3242" name="Group 3242"/>
          <p:cNvGrpSpPr/>
          <p:nvPr/>
        </p:nvGrpSpPr>
        <p:grpSpPr>
          <a:xfrm>
            <a:off x="4336851" y="2442981"/>
            <a:ext cx="777469" cy="498838"/>
            <a:chOff x="0" y="0"/>
            <a:chExt cx="777467" cy="498837"/>
          </a:xfrm>
        </p:grpSpPr>
        <p:sp>
          <p:nvSpPr>
            <p:cNvPr id="3240" name="Shape 3240"/>
            <p:cNvSpPr/>
            <p:nvPr/>
          </p:nvSpPr>
          <p:spPr>
            <a:xfrm>
              <a:off x="6350" y="78888"/>
              <a:ext cx="764768" cy="400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41" name="Shape 3241"/>
            <p:cNvSpPr/>
            <p:nvPr/>
          </p:nvSpPr>
          <p:spPr>
            <a:xfrm>
              <a:off x="0" y="0"/>
              <a:ext cx="77746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600">
                  <a:latin typeface="Courier"/>
                  <a:ea typeface="Courier"/>
                  <a:cs typeface="Courier"/>
                  <a:sym typeface="Courier"/>
                </a:rPr>
                <a:t>a</a:t>
              </a:r>
              <a:r>
                <a:rPr baseline="-5999" sz="2600">
                  <a:latin typeface="Courier"/>
                  <a:ea typeface="Courier"/>
                  <a:cs typeface="Courier"/>
                  <a:sym typeface="Courier"/>
                </a:rPr>
                <a:t>n-2</a:t>
              </a:r>
            </a:p>
          </p:txBody>
        </p:sp>
      </p:grpSp>
      <p:grpSp>
        <p:nvGrpSpPr>
          <p:cNvPr id="3245" name="Group 3245"/>
          <p:cNvGrpSpPr/>
          <p:nvPr/>
        </p:nvGrpSpPr>
        <p:grpSpPr>
          <a:xfrm>
            <a:off x="8350814" y="2445577"/>
            <a:ext cx="777468" cy="498838"/>
            <a:chOff x="0" y="0"/>
            <a:chExt cx="777467" cy="498837"/>
          </a:xfrm>
        </p:grpSpPr>
        <p:sp>
          <p:nvSpPr>
            <p:cNvPr id="3243" name="Shape 3243"/>
            <p:cNvSpPr/>
            <p:nvPr/>
          </p:nvSpPr>
          <p:spPr>
            <a:xfrm>
              <a:off x="6350" y="78888"/>
              <a:ext cx="764768" cy="400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44" name="Shape 3244"/>
            <p:cNvSpPr/>
            <p:nvPr/>
          </p:nvSpPr>
          <p:spPr>
            <a:xfrm>
              <a:off x="0" y="0"/>
              <a:ext cx="77746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600">
                  <a:latin typeface="Courier"/>
                  <a:ea typeface="Courier"/>
                  <a:cs typeface="Courier"/>
                  <a:sym typeface="Courier"/>
                </a:rPr>
                <a:t>a</a:t>
              </a:r>
              <a:r>
                <a:rPr baseline="-5999" sz="2600">
                  <a:latin typeface="Courier"/>
                  <a:ea typeface="Courier"/>
                  <a:cs typeface="Courier"/>
                  <a:sym typeface="Courier"/>
                </a:rPr>
                <a:t>0</a:t>
              </a:r>
            </a:p>
          </p:txBody>
        </p:sp>
      </p:grpSp>
      <p:grpSp>
        <p:nvGrpSpPr>
          <p:cNvPr id="3248" name="Group 3248"/>
          <p:cNvGrpSpPr/>
          <p:nvPr/>
        </p:nvGrpSpPr>
        <p:grpSpPr>
          <a:xfrm>
            <a:off x="2903384" y="2442981"/>
            <a:ext cx="777468" cy="498838"/>
            <a:chOff x="0" y="0"/>
            <a:chExt cx="777467" cy="498837"/>
          </a:xfrm>
        </p:grpSpPr>
        <p:sp>
          <p:nvSpPr>
            <p:cNvPr id="3246" name="Shape 3246"/>
            <p:cNvSpPr/>
            <p:nvPr/>
          </p:nvSpPr>
          <p:spPr>
            <a:xfrm>
              <a:off x="6350" y="78888"/>
              <a:ext cx="764768" cy="400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47" name="Shape 3247"/>
            <p:cNvSpPr/>
            <p:nvPr/>
          </p:nvSpPr>
          <p:spPr>
            <a:xfrm>
              <a:off x="0" y="0"/>
              <a:ext cx="77746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600">
                  <a:latin typeface="Courier"/>
                  <a:ea typeface="Courier"/>
                  <a:cs typeface="Courier"/>
                  <a:sym typeface="Courier"/>
                </a:rPr>
                <a:t>a</a:t>
              </a:r>
              <a:r>
                <a:rPr baseline="-5999" sz="2600">
                  <a:latin typeface="Courier"/>
                  <a:ea typeface="Courier"/>
                  <a:cs typeface="Courier"/>
                  <a:sym typeface="Courier"/>
                </a:rPr>
                <a:t>n-1</a:t>
              </a:r>
            </a:p>
          </p:txBody>
        </p:sp>
      </p:grpSp>
      <p:sp>
        <p:nvSpPr>
          <p:cNvPr id="3249" name="Shape 3249"/>
          <p:cNvSpPr/>
          <p:nvPr/>
        </p:nvSpPr>
        <p:spPr>
          <a:xfrm flipV="1">
            <a:off x="1651267" y="2060625"/>
            <a:ext cx="69504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52" name="Group 3252"/>
          <p:cNvGrpSpPr/>
          <p:nvPr/>
        </p:nvGrpSpPr>
        <p:grpSpPr>
          <a:xfrm>
            <a:off x="5227464" y="1807521"/>
            <a:ext cx="429709" cy="498838"/>
            <a:chOff x="0" y="0"/>
            <a:chExt cx="429707" cy="498837"/>
          </a:xfrm>
        </p:grpSpPr>
        <p:sp>
          <p:nvSpPr>
            <p:cNvPr id="3250" name="Shape 325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51" name="Shape 325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grpSp>
        <p:nvGrpSpPr>
          <p:cNvPr id="3255" name="Group 3255"/>
          <p:cNvGrpSpPr/>
          <p:nvPr/>
        </p:nvGrpSpPr>
        <p:grpSpPr>
          <a:xfrm>
            <a:off x="7820865" y="1807521"/>
            <a:ext cx="429709" cy="498838"/>
            <a:chOff x="0" y="0"/>
            <a:chExt cx="429707" cy="498837"/>
          </a:xfrm>
        </p:grpSpPr>
        <p:sp>
          <p:nvSpPr>
            <p:cNvPr id="3253" name="Shape 3253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54" name="Shape 3254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256" name="Shape 3256"/>
          <p:cNvSpPr/>
          <p:nvPr/>
        </p:nvSpPr>
        <p:spPr>
          <a:xfrm flipV="1">
            <a:off x="5671460" y="2056239"/>
            <a:ext cx="620670" cy="4387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7" name="Shape 3257"/>
          <p:cNvSpPr/>
          <p:nvPr/>
        </p:nvSpPr>
        <p:spPr>
          <a:xfrm>
            <a:off x="8693429" y="2010175"/>
            <a:ext cx="97244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58" name="Shape 3258"/>
          <p:cNvSpPr/>
          <p:nvPr/>
        </p:nvSpPr>
        <p:spPr>
          <a:xfrm flipV="1">
            <a:off x="8254391" y="2060624"/>
            <a:ext cx="50542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61" name="Group 3261"/>
          <p:cNvGrpSpPr/>
          <p:nvPr/>
        </p:nvGrpSpPr>
        <p:grpSpPr>
          <a:xfrm>
            <a:off x="4237925" y="2010175"/>
            <a:ext cx="975320" cy="93529"/>
            <a:chOff x="0" y="0"/>
            <a:chExt cx="975318" cy="93527"/>
          </a:xfrm>
        </p:grpSpPr>
        <p:sp>
          <p:nvSpPr>
            <p:cNvPr id="3259" name="Shape 3259"/>
            <p:cNvSpPr/>
            <p:nvPr/>
          </p:nvSpPr>
          <p:spPr>
            <a:xfrm>
              <a:off x="439037" y="-1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60" name="Shape 3260"/>
            <p:cNvSpPr/>
            <p:nvPr/>
          </p:nvSpPr>
          <p:spPr>
            <a:xfrm flipV="1">
              <a:off x="0" y="50449"/>
              <a:ext cx="97532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264" name="Group 3264"/>
          <p:cNvGrpSpPr/>
          <p:nvPr/>
        </p:nvGrpSpPr>
        <p:grpSpPr>
          <a:xfrm>
            <a:off x="2804458" y="2010175"/>
            <a:ext cx="975320" cy="93529"/>
            <a:chOff x="0" y="0"/>
            <a:chExt cx="975318" cy="93527"/>
          </a:xfrm>
        </p:grpSpPr>
        <p:sp>
          <p:nvSpPr>
            <p:cNvPr id="3262" name="Shape 3262"/>
            <p:cNvSpPr/>
            <p:nvPr/>
          </p:nvSpPr>
          <p:spPr>
            <a:xfrm>
              <a:off x="439037" y="-1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263" name="Shape 3263"/>
            <p:cNvSpPr/>
            <p:nvPr/>
          </p:nvSpPr>
          <p:spPr>
            <a:xfrm flipV="1">
              <a:off x="0" y="50449"/>
              <a:ext cx="97532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265" name="Shape 3265"/>
          <p:cNvSpPr/>
          <p:nvPr/>
        </p:nvSpPr>
        <p:spPr>
          <a:xfrm flipH="1" flipV="1">
            <a:off x="3291418" y="1571443"/>
            <a:ext cx="3108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6" name="Shape 3266"/>
          <p:cNvSpPr/>
          <p:nvPr/>
        </p:nvSpPr>
        <p:spPr>
          <a:xfrm flipH="1" flipV="1">
            <a:off x="4724885" y="1571443"/>
            <a:ext cx="3108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7" name="Shape 3267"/>
          <p:cNvSpPr/>
          <p:nvPr/>
        </p:nvSpPr>
        <p:spPr>
          <a:xfrm flipH="1" flipV="1">
            <a:off x="8741351" y="1571443"/>
            <a:ext cx="3108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8" name="Shape 3268"/>
          <p:cNvSpPr/>
          <p:nvPr/>
        </p:nvSpPr>
        <p:spPr>
          <a:xfrm flipV="1">
            <a:off x="7195460" y="2056239"/>
            <a:ext cx="620670" cy="4387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71" name="Group 3271"/>
          <p:cNvGrpSpPr/>
          <p:nvPr/>
        </p:nvGrpSpPr>
        <p:grpSpPr>
          <a:xfrm>
            <a:off x="2903384" y="1083429"/>
            <a:ext cx="777468" cy="498838"/>
            <a:chOff x="0" y="0"/>
            <a:chExt cx="777467" cy="498837"/>
          </a:xfrm>
        </p:grpSpPr>
        <p:sp>
          <p:nvSpPr>
            <p:cNvPr id="3269" name="Shape 3269"/>
            <p:cNvSpPr/>
            <p:nvPr/>
          </p:nvSpPr>
          <p:spPr>
            <a:xfrm>
              <a:off x="6350" y="78888"/>
              <a:ext cx="764768" cy="400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0" y="0"/>
              <a:ext cx="77746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600">
                  <a:latin typeface="Courier"/>
                  <a:ea typeface="Courier"/>
                  <a:cs typeface="Courier"/>
                  <a:sym typeface="Courier"/>
                </a:rPr>
                <a:t>c</a:t>
              </a:r>
              <a:r>
                <a:rPr baseline="-5999" sz="2600">
                  <a:latin typeface="Courier"/>
                  <a:ea typeface="Courier"/>
                  <a:cs typeface="Courier"/>
                  <a:sym typeface="Courier"/>
                </a:rPr>
                <a:t>n-1</a:t>
              </a:r>
            </a:p>
          </p:txBody>
        </p:sp>
      </p:grpSp>
      <p:grpSp>
        <p:nvGrpSpPr>
          <p:cNvPr id="3274" name="Group 3274"/>
          <p:cNvGrpSpPr/>
          <p:nvPr/>
        </p:nvGrpSpPr>
        <p:grpSpPr>
          <a:xfrm>
            <a:off x="4336851" y="1083429"/>
            <a:ext cx="777469" cy="498838"/>
            <a:chOff x="0" y="0"/>
            <a:chExt cx="777467" cy="498837"/>
          </a:xfrm>
        </p:grpSpPr>
        <p:sp>
          <p:nvSpPr>
            <p:cNvPr id="3272" name="Shape 3272"/>
            <p:cNvSpPr/>
            <p:nvPr/>
          </p:nvSpPr>
          <p:spPr>
            <a:xfrm>
              <a:off x="6350" y="78888"/>
              <a:ext cx="764768" cy="400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73" name="Shape 3273"/>
            <p:cNvSpPr/>
            <p:nvPr/>
          </p:nvSpPr>
          <p:spPr>
            <a:xfrm>
              <a:off x="0" y="0"/>
              <a:ext cx="77746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600">
                  <a:latin typeface="Courier"/>
                  <a:ea typeface="Courier"/>
                  <a:cs typeface="Courier"/>
                  <a:sym typeface="Courier"/>
                </a:rPr>
                <a:t>c</a:t>
              </a:r>
              <a:r>
                <a:rPr baseline="-5999" sz="2600">
                  <a:latin typeface="Courier"/>
                  <a:ea typeface="Courier"/>
                  <a:cs typeface="Courier"/>
                  <a:sym typeface="Courier"/>
                </a:rPr>
                <a:t>n-2</a:t>
              </a:r>
            </a:p>
          </p:txBody>
        </p:sp>
      </p:grpSp>
      <p:grpSp>
        <p:nvGrpSpPr>
          <p:cNvPr id="3277" name="Group 3277"/>
          <p:cNvGrpSpPr/>
          <p:nvPr/>
        </p:nvGrpSpPr>
        <p:grpSpPr>
          <a:xfrm>
            <a:off x="8353317" y="1083429"/>
            <a:ext cx="777468" cy="498838"/>
            <a:chOff x="0" y="0"/>
            <a:chExt cx="777467" cy="498837"/>
          </a:xfrm>
        </p:grpSpPr>
        <p:sp>
          <p:nvSpPr>
            <p:cNvPr id="3275" name="Shape 3275"/>
            <p:cNvSpPr/>
            <p:nvPr/>
          </p:nvSpPr>
          <p:spPr>
            <a:xfrm>
              <a:off x="6350" y="78888"/>
              <a:ext cx="764768" cy="400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76" name="Shape 3276"/>
            <p:cNvSpPr/>
            <p:nvPr/>
          </p:nvSpPr>
          <p:spPr>
            <a:xfrm>
              <a:off x="0" y="0"/>
              <a:ext cx="77746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600">
                  <a:latin typeface="Courier"/>
                  <a:ea typeface="Courier"/>
                  <a:cs typeface="Courier"/>
                  <a:sym typeface="Courier"/>
                </a:rPr>
                <a:t>c</a:t>
              </a:r>
              <a:r>
                <a:rPr baseline="-5999" sz="2600">
                  <a:latin typeface="Courier"/>
                  <a:ea typeface="Courier"/>
                  <a:cs typeface="Courier"/>
                  <a:sym typeface="Courier"/>
                </a:rPr>
                <a:t>0</a:t>
              </a:r>
            </a:p>
          </p:txBody>
        </p:sp>
      </p:grpSp>
      <p:sp>
        <p:nvSpPr>
          <p:cNvPr id="3278" name="Shape 3278"/>
          <p:cNvSpPr/>
          <p:nvPr/>
        </p:nvSpPr>
        <p:spPr>
          <a:xfrm flipH="1">
            <a:off x="4720622" y="2086478"/>
            <a:ext cx="3109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9" name="Shape 3279"/>
          <p:cNvSpPr/>
          <p:nvPr/>
        </p:nvSpPr>
        <p:spPr>
          <a:xfrm flipH="1">
            <a:off x="3282775" y="2086478"/>
            <a:ext cx="3109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80" name="Shape 3280"/>
          <p:cNvSpPr/>
          <p:nvPr/>
        </p:nvSpPr>
        <p:spPr>
          <a:xfrm flipH="1">
            <a:off x="8743111" y="2086478"/>
            <a:ext cx="3108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85" name="Group 3285"/>
          <p:cNvGrpSpPr/>
          <p:nvPr/>
        </p:nvGrpSpPr>
        <p:grpSpPr>
          <a:xfrm>
            <a:off x="3093399" y="2910687"/>
            <a:ext cx="372038" cy="743033"/>
            <a:chOff x="0" y="0"/>
            <a:chExt cx="372037" cy="743031"/>
          </a:xfrm>
        </p:grpSpPr>
        <p:grpSp>
          <p:nvGrpSpPr>
            <p:cNvPr id="3283" name="Group 3283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281" name="Shape 3281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282" name="Shape 3282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284" name="Shape 3284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290" name="Group 3290"/>
          <p:cNvGrpSpPr/>
          <p:nvPr/>
        </p:nvGrpSpPr>
        <p:grpSpPr>
          <a:xfrm>
            <a:off x="4539566" y="2909580"/>
            <a:ext cx="372038" cy="743033"/>
            <a:chOff x="0" y="0"/>
            <a:chExt cx="372037" cy="743031"/>
          </a:xfrm>
        </p:grpSpPr>
        <p:grpSp>
          <p:nvGrpSpPr>
            <p:cNvPr id="3288" name="Group 3288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286" name="Shape 3286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287" name="Shape 3287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289" name="Shape 3289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295" name="Group 3295"/>
          <p:cNvGrpSpPr/>
          <p:nvPr/>
        </p:nvGrpSpPr>
        <p:grpSpPr>
          <a:xfrm rot="10800000">
            <a:off x="4541683" y="400502"/>
            <a:ext cx="372038" cy="743033"/>
            <a:chOff x="0" y="0"/>
            <a:chExt cx="372037" cy="743031"/>
          </a:xfrm>
        </p:grpSpPr>
        <p:grpSp>
          <p:nvGrpSpPr>
            <p:cNvPr id="3293" name="Group 3293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291" name="Shape 3291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292" name="Shape 3292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294" name="Shape 3294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298" name="Group 3298"/>
          <p:cNvGrpSpPr/>
          <p:nvPr/>
        </p:nvGrpSpPr>
        <p:grpSpPr>
          <a:xfrm>
            <a:off x="3293418" y="541785"/>
            <a:ext cx="1295401" cy="622666"/>
            <a:chOff x="0" y="0"/>
            <a:chExt cx="1295400" cy="622665"/>
          </a:xfrm>
        </p:grpSpPr>
        <p:sp>
          <p:nvSpPr>
            <p:cNvPr id="3296" name="Shape 3296"/>
            <p:cNvSpPr/>
            <p:nvPr/>
          </p:nvSpPr>
          <p:spPr>
            <a:xfrm>
              <a:off x="5246" y="0"/>
              <a:ext cx="1" cy="62266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97" name="Shape 3297"/>
            <p:cNvSpPr/>
            <p:nvPr/>
          </p:nvSpPr>
          <p:spPr>
            <a:xfrm flipV="1">
              <a:off x="-1" y="11918"/>
              <a:ext cx="129540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299" name="Shape 3299"/>
          <p:cNvSpPr/>
          <p:nvPr/>
        </p:nvSpPr>
        <p:spPr>
          <a:xfrm flipV="1">
            <a:off x="4851768" y="555154"/>
            <a:ext cx="11811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04" name="Group 3304"/>
          <p:cNvGrpSpPr/>
          <p:nvPr/>
        </p:nvGrpSpPr>
        <p:grpSpPr>
          <a:xfrm rot="10800000">
            <a:off x="8556032" y="400502"/>
            <a:ext cx="372038" cy="743033"/>
            <a:chOff x="0" y="0"/>
            <a:chExt cx="372037" cy="743031"/>
          </a:xfrm>
        </p:grpSpPr>
        <p:grpSp>
          <p:nvGrpSpPr>
            <p:cNvPr id="3302" name="Group 3302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300" name="Shape 3300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301" name="Shape 3301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303" name="Shape 3303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05" name="Shape 3305"/>
          <p:cNvSpPr/>
          <p:nvPr/>
        </p:nvSpPr>
        <p:spPr>
          <a:xfrm flipV="1">
            <a:off x="7419200" y="555154"/>
            <a:ext cx="11811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06" name="Shape 3306"/>
          <p:cNvSpPr/>
          <p:nvPr/>
        </p:nvSpPr>
        <p:spPr>
          <a:xfrm>
            <a:off x="3328642" y="1976344"/>
            <a:ext cx="44886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n-1</a:t>
            </a:r>
          </a:p>
        </p:txBody>
      </p:sp>
      <p:sp>
        <p:nvSpPr>
          <p:cNvPr id="3307" name="Shape 3307"/>
          <p:cNvSpPr/>
          <p:nvPr/>
        </p:nvSpPr>
        <p:spPr>
          <a:xfrm>
            <a:off x="4771488" y="1976344"/>
            <a:ext cx="44886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n-2</a:t>
            </a:r>
          </a:p>
        </p:txBody>
      </p:sp>
      <p:sp>
        <p:nvSpPr>
          <p:cNvPr id="3308" name="Shape 3308"/>
          <p:cNvSpPr/>
          <p:nvPr/>
        </p:nvSpPr>
        <p:spPr>
          <a:xfrm>
            <a:off x="7412439" y="1972703"/>
            <a:ext cx="31335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</a:p>
        </p:txBody>
      </p:sp>
      <p:sp>
        <p:nvSpPr>
          <p:cNvPr id="3309" name="Shape 3309"/>
          <p:cNvSpPr/>
          <p:nvPr/>
        </p:nvSpPr>
        <p:spPr>
          <a:xfrm>
            <a:off x="4237925" y="1972703"/>
            <a:ext cx="44886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n-1</a:t>
            </a:r>
          </a:p>
        </p:txBody>
      </p:sp>
      <p:sp>
        <p:nvSpPr>
          <p:cNvPr id="3310" name="Shape 3310"/>
          <p:cNvSpPr/>
          <p:nvPr/>
        </p:nvSpPr>
        <p:spPr>
          <a:xfrm>
            <a:off x="5709549" y="1976344"/>
            <a:ext cx="44886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n-2</a:t>
            </a:r>
          </a:p>
        </p:txBody>
      </p:sp>
      <p:sp>
        <p:nvSpPr>
          <p:cNvPr id="3311" name="Shape 3311"/>
          <p:cNvSpPr/>
          <p:nvPr/>
        </p:nvSpPr>
        <p:spPr>
          <a:xfrm>
            <a:off x="8314869" y="1972703"/>
            <a:ext cx="31335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x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</a:p>
        </p:txBody>
      </p:sp>
      <p:sp>
        <p:nvSpPr>
          <p:cNvPr id="3312" name="Shape 3312"/>
          <p:cNvSpPr/>
          <p:nvPr/>
        </p:nvSpPr>
        <p:spPr>
          <a:xfrm flipH="1" flipV="1">
            <a:off x="8748490" y="2926494"/>
            <a:ext cx="1" cy="546466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13" name="Shape 3313"/>
          <p:cNvSpPr/>
          <p:nvPr/>
        </p:nvSpPr>
        <p:spPr>
          <a:xfrm flipH="1">
            <a:off x="7412439" y="3470626"/>
            <a:ext cx="133099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16" name="Group 3316"/>
          <p:cNvGrpSpPr/>
          <p:nvPr/>
        </p:nvGrpSpPr>
        <p:grpSpPr>
          <a:xfrm>
            <a:off x="7096500" y="3290664"/>
            <a:ext cx="372038" cy="359924"/>
            <a:chOff x="0" y="0"/>
            <a:chExt cx="372037" cy="359923"/>
          </a:xfrm>
        </p:grpSpPr>
        <p:sp>
          <p:nvSpPr>
            <p:cNvPr id="3314" name="Shape 3314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15" name="Shape 3315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3317" name="Shape 3317"/>
          <p:cNvSpPr/>
          <p:nvPr/>
        </p:nvSpPr>
        <p:spPr>
          <a:xfrm flipH="1" flipV="1">
            <a:off x="4851768" y="3471239"/>
            <a:ext cx="11811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18" name="Shape 3318"/>
          <p:cNvSpPr/>
          <p:nvPr/>
        </p:nvSpPr>
        <p:spPr>
          <a:xfrm flipH="1" flipV="1">
            <a:off x="3403565" y="3473059"/>
            <a:ext cx="118110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19" name="Shape 3319"/>
          <p:cNvSpPr/>
          <p:nvPr/>
        </p:nvSpPr>
        <p:spPr>
          <a:xfrm flipH="1" flipV="1">
            <a:off x="1529611" y="2202328"/>
            <a:ext cx="1" cy="126095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0" name="Shape 3320"/>
          <p:cNvSpPr/>
          <p:nvPr/>
        </p:nvSpPr>
        <p:spPr>
          <a:xfrm flipV="1">
            <a:off x="1529515" y="3466454"/>
            <a:ext cx="161922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1" name="Shape 3321"/>
          <p:cNvSpPr/>
          <p:nvPr/>
        </p:nvSpPr>
        <p:spPr>
          <a:xfrm flipV="1">
            <a:off x="8880924" y="558841"/>
            <a:ext cx="77746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2" name="Shape 3322"/>
          <p:cNvSpPr/>
          <p:nvPr/>
        </p:nvSpPr>
        <p:spPr>
          <a:xfrm>
            <a:off x="9554840" y="375486"/>
            <a:ext cx="71639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sp>
        <p:nvSpPr>
          <p:cNvPr id="3323" name="Shape 3323"/>
          <p:cNvSpPr/>
          <p:nvPr/>
        </p:nvSpPr>
        <p:spPr>
          <a:xfrm>
            <a:off x="6418532" y="265099"/>
            <a:ext cx="62807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…</a:t>
            </a:r>
          </a:p>
        </p:txBody>
      </p:sp>
      <p:sp>
        <p:nvSpPr>
          <p:cNvPr id="3324" name="Shape 3324"/>
          <p:cNvSpPr/>
          <p:nvPr/>
        </p:nvSpPr>
        <p:spPr>
          <a:xfrm>
            <a:off x="6450022" y="1746766"/>
            <a:ext cx="62807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…</a:t>
            </a:r>
          </a:p>
        </p:txBody>
      </p:sp>
      <p:sp>
        <p:nvSpPr>
          <p:cNvPr id="3325" name="Shape 3325"/>
          <p:cNvSpPr/>
          <p:nvPr/>
        </p:nvSpPr>
        <p:spPr>
          <a:xfrm>
            <a:off x="6246798" y="3160699"/>
            <a:ext cx="62807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…</a:t>
            </a:r>
          </a:p>
        </p:txBody>
      </p:sp>
    </p:spTree>
  </p:cSld>
  <p:clrMapOvr>
    <a:masterClrMapping/>
  </p:clrMapOvr>
  <p:transition spd="med" advClick="1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Shape 3327"/>
          <p:cNvSpPr/>
          <p:nvPr/>
        </p:nvSpPr>
        <p:spPr>
          <a:xfrm>
            <a:off x="901906" y="1477965"/>
            <a:ext cx="6389404" cy="107280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28" name="Shape 3328"/>
          <p:cNvSpPr/>
          <p:nvPr/>
        </p:nvSpPr>
        <p:spPr>
          <a:xfrm>
            <a:off x="901906" y="2750148"/>
            <a:ext cx="6389404" cy="107280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29" name="Shape 3329"/>
          <p:cNvSpPr/>
          <p:nvPr/>
        </p:nvSpPr>
        <p:spPr>
          <a:xfrm>
            <a:off x="901906" y="4023855"/>
            <a:ext cx="6389404" cy="118246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30" name="Shape 3330"/>
          <p:cNvSpPr/>
          <p:nvPr/>
        </p:nvSpPr>
        <p:spPr>
          <a:xfrm>
            <a:off x="911939" y="179529"/>
            <a:ext cx="6389405" cy="107280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31" name="Shape 3331"/>
          <p:cNvSpPr/>
          <p:nvPr/>
        </p:nvSpPr>
        <p:spPr>
          <a:xfrm>
            <a:off x="895141" y="818847"/>
            <a:ext cx="115670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System A</a:t>
            </a:r>
          </a:p>
        </p:txBody>
      </p:sp>
      <p:grpSp>
        <p:nvGrpSpPr>
          <p:cNvPr id="3335" name="Group 3335"/>
          <p:cNvGrpSpPr/>
          <p:nvPr/>
        </p:nvGrpSpPr>
        <p:grpSpPr>
          <a:xfrm>
            <a:off x="5209929" y="408838"/>
            <a:ext cx="1272752" cy="672521"/>
            <a:chOff x="0" y="0"/>
            <a:chExt cx="1272750" cy="672520"/>
          </a:xfrm>
        </p:grpSpPr>
        <p:sp>
          <p:nvSpPr>
            <p:cNvPr id="3332" name="Shape 3332"/>
            <p:cNvSpPr/>
            <p:nvPr/>
          </p:nvSpPr>
          <p:spPr>
            <a:xfrm flipV="1">
              <a:off x="0" y="46763"/>
              <a:ext cx="1272752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33" name="Shape 3333"/>
            <p:cNvSpPr/>
            <p:nvPr/>
          </p:nvSpPr>
          <p:spPr>
            <a:xfrm>
              <a:off x="562353" y="-1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34" name="Shape 3334"/>
            <p:cNvSpPr/>
            <p:nvPr/>
          </p:nvSpPr>
          <p:spPr>
            <a:xfrm flipH="1" flipV="1">
              <a:off x="610975" y="25716"/>
              <a:ext cx="1" cy="64680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36" name="Shape 3336"/>
          <p:cNvSpPr/>
          <p:nvPr/>
        </p:nvSpPr>
        <p:spPr>
          <a:xfrm>
            <a:off x="201861" y="274865"/>
            <a:ext cx="62073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grpSp>
        <p:nvGrpSpPr>
          <p:cNvPr id="3339" name="Group 3339"/>
          <p:cNvGrpSpPr/>
          <p:nvPr/>
        </p:nvGrpSpPr>
        <p:grpSpPr>
          <a:xfrm>
            <a:off x="4840321" y="205115"/>
            <a:ext cx="429709" cy="498839"/>
            <a:chOff x="0" y="0"/>
            <a:chExt cx="429707" cy="498837"/>
          </a:xfrm>
        </p:grpSpPr>
        <p:sp>
          <p:nvSpPr>
            <p:cNvPr id="3337" name="Shape 3337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38" name="Shape 3338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grpSp>
        <p:nvGrpSpPr>
          <p:cNvPr id="3342" name="Group 3342"/>
          <p:cNvGrpSpPr/>
          <p:nvPr/>
        </p:nvGrpSpPr>
        <p:grpSpPr>
          <a:xfrm>
            <a:off x="6496952" y="205115"/>
            <a:ext cx="429709" cy="498839"/>
            <a:chOff x="0" y="0"/>
            <a:chExt cx="429707" cy="498837"/>
          </a:xfrm>
        </p:grpSpPr>
        <p:sp>
          <p:nvSpPr>
            <p:cNvPr id="3340" name="Shape 334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41" name="Shape 334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343" name="Shape 3343"/>
          <p:cNvSpPr/>
          <p:nvPr/>
        </p:nvSpPr>
        <p:spPr>
          <a:xfrm>
            <a:off x="7494402" y="281277"/>
            <a:ext cx="71639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grpSp>
        <p:nvGrpSpPr>
          <p:cNvPr id="3346" name="Group 3346"/>
          <p:cNvGrpSpPr/>
          <p:nvPr/>
        </p:nvGrpSpPr>
        <p:grpSpPr>
          <a:xfrm>
            <a:off x="3126576" y="205115"/>
            <a:ext cx="449267" cy="498839"/>
            <a:chOff x="0" y="0"/>
            <a:chExt cx="449266" cy="498837"/>
          </a:xfrm>
        </p:grpSpPr>
        <p:sp>
          <p:nvSpPr>
            <p:cNvPr id="3344" name="Shape 3344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45" name="Shape 3345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sp>
        <p:nvSpPr>
          <p:cNvPr id="3347" name="Shape 3347"/>
          <p:cNvSpPr/>
          <p:nvPr/>
        </p:nvSpPr>
        <p:spPr>
          <a:xfrm flipV="1">
            <a:off x="799695" y="454534"/>
            <a:ext cx="231266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54" name="Group 3354"/>
          <p:cNvGrpSpPr/>
          <p:nvPr/>
        </p:nvGrpSpPr>
        <p:grpSpPr>
          <a:xfrm>
            <a:off x="3589154" y="343408"/>
            <a:ext cx="1236948" cy="745050"/>
            <a:chOff x="0" y="0"/>
            <a:chExt cx="1236946" cy="745049"/>
          </a:xfrm>
        </p:grpSpPr>
        <p:grpSp>
          <p:nvGrpSpPr>
            <p:cNvPr id="3350" name="Group 3350"/>
            <p:cNvGrpSpPr/>
            <p:nvPr/>
          </p:nvGrpSpPr>
          <p:grpSpPr>
            <a:xfrm>
              <a:off x="300566" y="0"/>
              <a:ext cx="442409" cy="571549"/>
              <a:chOff x="-127000" y="76241"/>
              <a:chExt cx="442407" cy="571548"/>
            </a:xfrm>
          </p:grpSpPr>
          <p:sp>
            <p:nvSpPr>
              <p:cNvPr id="3348" name="Shape 3348"/>
              <p:cNvSpPr/>
              <p:nvPr/>
            </p:nvSpPr>
            <p:spPr>
              <a:xfrm>
                <a:off x="56629" y="76241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349" name="Shape 3349"/>
              <p:cNvSpPr/>
              <p:nvPr/>
            </p:nvSpPr>
            <p:spPr>
              <a:xfrm>
                <a:off x="-127000" y="287866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-</a:t>
                </a:r>
              </a:p>
            </p:txBody>
          </p:sp>
        </p:grpSp>
        <p:sp>
          <p:nvSpPr>
            <p:cNvPr id="3351" name="Shape 3351"/>
            <p:cNvSpPr/>
            <p:nvPr/>
          </p:nvSpPr>
          <p:spPr>
            <a:xfrm flipH="1" flipV="1">
              <a:off x="609508" y="246212"/>
              <a:ext cx="1" cy="49883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52" name="Shape 3352"/>
            <p:cNvSpPr/>
            <p:nvPr/>
          </p:nvSpPr>
          <p:spPr>
            <a:xfrm flipV="1">
              <a:off x="-1" y="117757"/>
              <a:ext cx="48050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53" name="Shape 3353"/>
            <p:cNvSpPr/>
            <p:nvPr/>
          </p:nvSpPr>
          <p:spPr>
            <a:xfrm flipV="1">
              <a:off x="756438" y="117757"/>
              <a:ext cx="48050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55" name="Shape 3355"/>
          <p:cNvSpPr/>
          <p:nvPr/>
        </p:nvSpPr>
        <p:spPr>
          <a:xfrm flipV="1">
            <a:off x="6942456" y="454534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56" name="Shape 3356"/>
          <p:cNvSpPr/>
          <p:nvPr/>
        </p:nvSpPr>
        <p:spPr>
          <a:xfrm flipV="1">
            <a:off x="4195402" y="1075291"/>
            <a:ext cx="161922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57" name="Shape 3357"/>
          <p:cNvSpPr/>
          <p:nvPr/>
        </p:nvSpPr>
        <p:spPr>
          <a:xfrm>
            <a:off x="201861" y="2817240"/>
            <a:ext cx="62073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sp>
        <p:nvSpPr>
          <p:cNvPr id="3358" name="Shape 3358"/>
          <p:cNvSpPr/>
          <p:nvPr/>
        </p:nvSpPr>
        <p:spPr>
          <a:xfrm flipV="1">
            <a:off x="852131" y="2996908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61" name="Group 3361"/>
          <p:cNvGrpSpPr/>
          <p:nvPr/>
        </p:nvGrpSpPr>
        <p:grpSpPr>
          <a:xfrm>
            <a:off x="6496952" y="2747489"/>
            <a:ext cx="429709" cy="498839"/>
            <a:chOff x="0" y="0"/>
            <a:chExt cx="429707" cy="498837"/>
          </a:xfrm>
        </p:grpSpPr>
        <p:sp>
          <p:nvSpPr>
            <p:cNvPr id="3359" name="Shape 3359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60" name="Shape 3360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362" name="Shape 3362"/>
          <p:cNvSpPr/>
          <p:nvPr/>
        </p:nvSpPr>
        <p:spPr>
          <a:xfrm flipV="1">
            <a:off x="2516198" y="3618683"/>
            <a:ext cx="4663895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3" name="Shape 3363"/>
          <p:cNvSpPr/>
          <p:nvPr/>
        </p:nvSpPr>
        <p:spPr>
          <a:xfrm>
            <a:off x="7494402" y="2821331"/>
            <a:ext cx="71639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grpSp>
        <p:nvGrpSpPr>
          <p:cNvPr id="3366" name="Group 3366"/>
          <p:cNvGrpSpPr/>
          <p:nvPr/>
        </p:nvGrpSpPr>
        <p:grpSpPr>
          <a:xfrm>
            <a:off x="1468184" y="2747489"/>
            <a:ext cx="449267" cy="498839"/>
            <a:chOff x="0" y="0"/>
            <a:chExt cx="449266" cy="498837"/>
          </a:xfrm>
        </p:grpSpPr>
        <p:sp>
          <p:nvSpPr>
            <p:cNvPr id="3364" name="Shape 3364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65" name="Shape 3365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grpSp>
        <p:nvGrpSpPr>
          <p:cNvPr id="3369" name="Group 3369"/>
          <p:cNvGrpSpPr/>
          <p:nvPr/>
        </p:nvGrpSpPr>
        <p:grpSpPr>
          <a:xfrm>
            <a:off x="3126576" y="2747489"/>
            <a:ext cx="449267" cy="498839"/>
            <a:chOff x="0" y="0"/>
            <a:chExt cx="449266" cy="498837"/>
          </a:xfrm>
        </p:grpSpPr>
        <p:sp>
          <p:nvSpPr>
            <p:cNvPr id="3367" name="Shape 3367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68" name="Shape 3368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grpSp>
        <p:nvGrpSpPr>
          <p:cNvPr id="3376" name="Group 3376"/>
          <p:cNvGrpSpPr/>
          <p:nvPr/>
        </p:nvGrpSpPr>
        <p:grpSpPr>
          <a:xfrm>
            <a:off x="1912504" y="2879151"/>
            <a:ext cx="1236947" cy="745051"/>
            <a:chOff x="0" y="0"/>
            <a:chExt cx="1236946" cy="745049"/>
          </a:xfrm>
        </p:grpSpPr>
        <p:grpSp>
          <p:nvGrpSpPr>
            <p:cNvPr id="3372" name="Group 3372"/>
            <p:cNvGrpSpPr/>
            <p:nvPr/>
          </p:nvGrpSpPr>
          <p:grpSpPr>
            <a:xfrm>
              <a:off x="300566" y="0"/>
              <a:ext cx="442409" cy="571549"/>
              <a:chOff x="-127000" y="76241"/>
              <a:chExt cx="442407" cy="571548"/>
            </a:xfrm>
          </p:grpSpPr>
          <p:sp>
            <p:nvSpPr>
              <p:cNvPr id="3370" name="Shape 3370"/>
              <p:cNvSpPr/>
              <p:nvPr/>
            </p:nvSpPr>
            <p:spPr>
              <a:xfrm>
                <a:off x="56629" y="76241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371" name="Shape 3371"/>
              <p:cNvSpPr/>
              <p:nvPr/>
            </p:nvSpPr>
            <p:spPr>
              <a:xfrm>
                <a:off x="-127000" y="287866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-</a:t>
                </a:r>
              </a:p>
            </p:txBody>
          </p:sp>
        </p:grpSp>
        <p:sp>
          <p:nvSpPr>
            <p:cNvPr id="3373" name="Shape 3373"/>
            <p:cNvSpPr/>
            <p:nvPr/>
          </p:nvSpPr>
          <p:spPr>
            <a:xfrm flipH="1" flipV="1">
              <a:off x="609508" y="246212"/>
              <a:ext cx="1" cy="49883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74" name="Shape 3374"/>
            <p:cNvSpPr/>
            <p:nvPr/>
          </p:nvSpPr>
          <p:spPr>
            <a:xfrm flipV="1">
              <a:off x="-1" y="117757"/>
              <a:ext cx="48050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75" name="Shape 3375"/>
            <p:cNvSpPr/>
            <p:nvPr/>
          </p:nvSpPr>
          <p:spPr>
            <a:xfrm flipV="1">
              <a:off x="756438" y="117757"/>
              <a:ext cx="48050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77" name="Shape 3377"/>
          <p:cNvSpPr/>
          <p:nvPr/>
        </p:nvSpPr>
        <p:spPr>
          <a:xfrm flipV="1">
            <a:off x="6942456" y="2996908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78" name="Shape 3378"/>
          <p:cNvSpPr/>
          <p:nvPr/>
        </p:nvSpPr>
        <p:spPr>
          <a:xfrm>
            <a:off x="201860" y="1551304"/>
            <a:ext cx="62073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sp>
        <p:nvSpPr>
          <p:cNvPr id="3379" name="Shape 3379"/>
          <p:cNvSpPr/>
          <p:nvPr/>
        </p:nvSpPr>
        <p:spPr>
          <a:xfrm flipV="1">
            <a:off x="852131" y="1730973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82" name="Group 3382"/>
          <p:cNvGrpSpPr/>
          <p:nvPr/>
        </p:nvGrpSpPr>
        <p:grpSpPr>
          <a:xfrm>
            <a:off x="6496951" y="1481554"/>
            <a:ext cx="429709" cy="498838"/>
            <a:chOff x="0" y="0"/>
            <a:chExt cx="429707" cy="498837"/>
          </a:xfrm>
        </p:grpSpPr>
        <p:sp>
          <p:nvSpPr>
            <p:cNvPr id="3380" name="Shape 338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81" name="Shape 338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383" name="Shape 3383"/>
          <p:cNvSpPr/>
          <p:nvPr/>
        </p:nvSpPr>
        <p:spPr>
          <a:xfrm flipV="1">
            <a:off x="2516198" y="2352747"/>
            <a:ext cx="3318542" cy="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84" name="Shape 3384"/>
          <p:cNvSpPr/>
          <p:nvPr/>
        </p:nvSpPr>
        <p:spPr>
          <a:xfrm>
            <a:off x="7494402" y="1544207"/>
            <a:ext cx="71639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grpSp>
        <p:nvGrpSpPr>
          <p:cNvPr id="3387" name="Group 3387"/>
          <p:cNvGrpSpPr/>
          <p:nvPr/>
        </p:nvGrpSpPr>
        <p:grpSpPr>
          <a:xfrm>
            <a:off x="1468183" y="1481554"/>
            <a:ext cx="449267" cy="498838"/>
            <a:chOff x="0" y="0"/>
            <a:chExt cx="449266" cy="498837"/>
          </a:xfrm>
        </p:grpSpPr>
        <p:sp>
          <p:nvSpPr>
            <p:cNvPr id="3385" name="Shape 3385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86" name="Shape 3386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grpSp>
        <p:nvGrpSpPr>
          <p:cNvPr id="3390" name="Group 3390"/>
          <p:cNvGrpSpPr/>
          <p:nvPr/>
        </p:nvGrpSpPr>
        <p:grpSpPr>
          <a:xfrm>
            <a:off x="3126575" y="1481554"/>
            <a:ext cx="449267" cy="498838"/>
            <a:chOff x="0" y="0"/>
            <a:chExt cx="449266" cy="498837"/>
          </a:xfrm>
        </p:grpSpPr>
        <p:sp>
          <p:nvSpPr>
            <p:cNvPr id="3388" name="Shape 3388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89" name="Shape 3389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grpSp>
        <p:nvGrpSpPr>
          <p:cNvPr id="3397" name="Group 3397"/>
          <p:cNvGrpSpPr/>
          <p:nvPr/>
        </p:nvGrpSpPr>
        <p:grpSpPr>
          <a:xfrm>
            <a:off x="1912504" y="1613216"/>
            <a:ext cx="1236947" cy="745051"/>
            <a:chOff x="0" y="0"/>
            <a:chExt cx="1236946" cy="745049"/>
          </a:xfrm>
        </p:grpSpPr>
        <p:grpSp>
          <p:nvGrpSpPr>
            <p:cNvPr id="3393" name="Group 3393"/>
            <p:cNvGrpSpPr/>
            <p:nvPr/>
          </p:nvGrpSpPr>
          <p:grpSpPr>
            <a:xfrm>
              <a:off x="300566" y="0"/>
              <a:ext cx="442409" cy="571549"/>
              <a:chOff x="-127000" y="76241"/>
              <a:chExt cx="442407" cy="571548"/>
            </a:xfrm>
          </p:grpSpPr>
          <p:sp>
            <p:nvSpPr>
              <p:cNvPr id="3391" name="Shape 3391"/>
              <p:cNvSpPr/>
              <p:nvPr/>
            </p:nvSpPr>
            <p:spPr>
              <a:xfrm>
                <a:off x="56629" y="76241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392" name="Shape 3392"/>
              <p:cNvSpPr/>
              <p:nvPr/>
            </p:nvSpPr>
            <p:spPr>
              <a:xfrm>
                <a:off x="-127000" y="287866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-</a:t>
                </a:r>
              </a:p>
            </p:txBody>
          </p:sp>
        </p:grpSp>
        <p:sp>
          <p:nvSpPr>
            <p:cNvPr id="3394" name="Shape 3394"/>
            <p:cNvSpPr/>
            <p:nvPr/>
          </p:nvSpPr>
          <p:spPr>
            <a:xfrm flipH="1" flipV="1">
              <a:off x="609508" y="246212"/>
              <a:ext cx="1" cy="49883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95" name="Shape 3395"/>
            <p:cNvSpPr/>
            <p:nvPr/>
          </p:nvSpPr>
          <p:spPr>
            <a:xfrm flipV="1">
              <a:off x="-1" y="117757"/>
              <a:ext cx="48050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96" name="Shape 3396"/>
            <p:cNvSpPr/>
            <p:nvPr/>
          </p:nvSpPr>
          <p:spPr>
            <a:xfrm flipV="1">
              <a:off x="756438" y="117757"/>
              <a:ext cx="48050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98" name="Shape 3398"/>
          <p:cNvSpPr/>
          <p:nvPr/>
        </p:nvSpPr>
        <p:spPr>
          <a:xfrm flipV="1">
            <a:off x="6942455" y="1730973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02" name="Group 3402"/>
          <p:cNvGrpSpPr/>
          <p:nvPr/>
        </p:nvGrpSpPr>
        <p:grpSpPr>
          <a:xfrm>
            <a:off x="5229617" y="1691420"/>
            <a:ext cx="1272752" cy="672521"/>
            <a:chOff x="0" y="0"/>
            <a:chExt cx="1272750" cy="672520"/>
          </a:xfrm>
        </p:grpSpPr>
        <p:sp>
          <p:nvSpPr>
            <p:cNvPr id="3399" name="Shape 3399"/>
            <p:cNvSpPr/>
            <p:nvPr/>
          </p:nvSpPr>
          <p:spPr>
            <a:xfrm flipV="1">
              <a:off x="0" y="46763"/>
              <a:ext cx="1272752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00" name="Shape 3400"/>
            <p:cNvSpPr/>
            <p:nvPr/>
          </p:nvSpPr>
          <p:spPr>
            <a:xfrm>
              <a:off x="562353" y="-1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01" name="Shape 3401"/>
            <p:cNvSpPr/>
            <p:nvPr/>
          </p:nvSpPr>
          <p:spPr>
            <a:xfrm flipH="1" flipV="1">
              <a:off x="610975" y="25716"/>
              <a:ext cx="1" cy="64680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405" name="Group 3405"/>
          <p:cNvGrpSpPr/>
          <p:nvPr/>
        </p:nvGrpSpPr>
        <p:grpSpPr>
          <a:xfrm>
            <a:off x="4840321" y="1481554"/>
            <a:ext cx="429709" cy="498838"/>
            <a:chOff x="0" y="0"/>
            <a:chExt cx="429707" cy="498837"/>
          </a:xfrm>
        </p:grpSpPr>
        <p:sp>
          <p:nvSpPr>
            <p:cNvPr id="3403" name="Shape 3403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04" name="Shape 3404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406" name="Shape 3406"/>
          <p:cNvSpPr/>
          <p:nvPr/>
        </p:nvSpPr>
        <p:spPr>
          <a:xfrm flipV="1">
            <a:off x="3572192" y="1725721"/>
            <a:ext cx="127005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7" name="Shape 3407"/>
          <p:cNvSpPr/>
          <p:nvPr/>
        </p:nvSpPr>
        <p:spPr>
          <a:xfrm flipV="1">
            <a:off x="3572191" y="2996908"/>
            <a:ext cx="127005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8" name="Shape 3408"/>
          <p:cNvSpPr/>
          <p:nvPr/>
        </p:nvSpPr>
        <p:spPr>
          <a:xfrm flipV="1">
            <a:off x="5239586" y="2996908"/>
            <a:ext cx="127005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11" name="Group 3411"/>
          <p:cNvGrpSpPr/>
          <p:nvPr/>
        </p:nvGrpSpPr>
        <p:grpSpPr>
          <a:xfrm>
            <a:off x="4840321" y="2747489"/>
            <a:ext cx="429709" cy="498839"/>
            <a:chOff x="0" y="0"/>
            <a:chExt cx="429707" cy="498837"/>
          </a:xfrm>
        </p:grpSpPr>
        <p:sp>
          <p:nvSpPr>
            <p:cNvPr id="3409" name="Shape 3409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10" name="Shape 3410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grpSp>
        <p:nvGrpSpPr>
          <p:cNvPr id="3414" name="Group 3414"/>
          <p:cNvGrpSpPr/>
          <p:nvPr/>
        </p:nvGrpSpPr>
        <p:grpSpPr>
          <a:xfrm>
            <a:off x="7118483" y="2949333"/>
            <a:ext cx="97245" cy="672521"/>
            <a:chOff x="0" y="0"/>
            <a:chExt cx="97243" cy="672520"/>
          </a:xfrm>
        </p:grpSpPr>
        <p:sp>
          <p:nvSpPr>
            <p:cNvPr id="3412" name="Shape 3412"/>
            <p:cNvSpPr/>
            <p:nvPr/>
          </p:nvSpPr>
          <p:spPr>
            <a:xfrm>
              <a:off x="0" y="-1"/>
              <a:ext cx="97244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13" name="Shape 3413"/>
            <p:cNvSpPr/>
            <p:nvPr/>
          </p:nvSpPr>
          <p:spPr>
            <a:xfrm flipH="1" flipV="1">
              <a:off x="48621" y="25716"/>
              <a:ext cx="1" cy="64680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415" name="Shape 3415"/>
          <p:cNvSpPr/>
          <p:nvPr/>
        </p:nvSpPr>
        <p:spPr>
          <a:xfrm>
            <a:off x="201861" y="4196910"/>
            <a:ext cx="62073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sp>
        <p:nvSpPr>
          <p:cNvPr id="3416" name="Shape 3416"/>
          <p:cNvSpPr/>
          <p:nvPr/>
        </p:nvSpPr>
        <p:spPr>
          <a:xfrm flipV="1">
            <a:off x="852131" y="4376579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19" name="Group 3419"/>
          <p:cNvGrpSpPr/>
          <p:nvPr/>
        </p:nvGrpSpPr>
        <p:grpSpPr>
          <a:xfrm>
            <a:off x="6496952" y="4127160"/>
            <a:ext cx="429709" cy="498839"/>
            <a:chOff x="0" y="0"/>
            <a:chExt cx="429707" cy="498837"/>
          </a:xfrm>
        </p:grpSpPr>
        <p:sp>
          <p:nvSpPr>
            <p:cNvPr id="3417" name="Shape 3417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18" name="Shape 3418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420" name="Shape 3420"/>
          <p:cNvSpPr/>
          <p:nvPr/>
        </p:nvSpPr>
        <p:spPr>
          <a:xfrm flipV="1">
            <a:off x="2520431" y="4870699"/>
            <a:ext cx="331854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21" name="Shape 3421"/>
          <p:cNvSpPr/>
          <p:nvPr/>
        </p:nvSpPr>
        <p:spPr>
          <a:xfrm>
            <a:off x="7494402" y="4214521"/>
            <a:ext cx="71639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grpSp>
        <p:nvGrpSpPr>
          <p:cNvPr id="3424" name="Group 3424"/>
          <p:cNvGrpSpPr/>
          <p:nvPr/>
        </p:nvGrpSpPr>
        <p:grpSpPr>
          <a:xfrm>
            <a:off x="1468184" y="4127160"/>
            <a:ext cx="449267" cy="498839"/>
            <a:chOff x="0" y="0"/>
            <a:chExt cx="449266" cy="498837"/>
          </a:xfrm>
        </p:grpSpPr>
        <p:sp>
          <p:nvSpPr>
            <p:cNvPr id="3422" name="Shape 3422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23" name="Shape 3423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grpSp>
        <p:nvGrpSpPr>
          <p:cNvPr id="3427" name="Group 3427"/>
          <p:cNvGrpSpPr/>
          <p:nvPr/>
        </p:nvGrpSpPr>
        <p:grpSpPr>
          <a:xfrm>
            <a:off x="3126576" y="4127160"/>
            <a:ext cx="449267" cy="498839"/>
            <a:chOff x="0" y="0"/>
            <a:chExt cx="449266" cy="498837"/>
          </a:xfrm>
        </p:grpSpPr>
        <p:sp>
          <p:nvSpPr>
            <p:cNvPr id="3425" name="Shape 3425"/>
            <p:cNvSpPr/>
            <p:nvPr/>
          </p:nvSpPr>
          <p:spPr>
            <a:xfrm>
              <a:off x="19558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26" name="Shape 3426"/>
            <p:cNvSpPr/>
            <p:nvPr/>
          </p:nvSpPr>
          <p:spPr>
            <a:xfrm>
              <a:off x="0" y="0"/>
              <a:ext cx="44240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K</a:t>
              </a:r>
              <a:r>
                <a:rPr baseline="-5999" sz="2200"/>
                <a:t>p</a:t>
              </a:r>
            </a:p>
          </p:txBody>
        </p:sp>
      </p:grpSp>
      <p:grpSp>
        <p:nvGrpSpPr>
          <p:cNvPr id="3430" name="Group 3430"/>
          <p:cNvGrpSpPr/>
          <p:nvPr/>
        </p:nvGrpSpPr>
        <p:grpSpPr>
          <a:xfrm>
            <a:off x="2213070" y="4258822"/>
            <a:ext cx="442409" cy="571549"/>
            <a:chOff x="-127000" y="76241"/>
            <a:chExt cx="442407" cy="571548"/>
          </a:xfrm>
        </p:grpSpPr>
        <p:sp>
          <p:nvSpPr>
            <p:cNvPr id="3428" name="Shape 3428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29" name="Shape 3429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3431" name="Shape 3431"/>
          <p:cNvSpPr/>
          <p:nvPr/>
        </p:nvSpPr>
        <p:spPr>
          <a:xfrm flipH="1" flipV="1">
            <a:off x="2522012" y="4505034"/>
            <a:ext cx="1" cy="35913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2" name="Shape 3432"/>
          <p:cNvSpPr/>
          <p:nvPr/>
        </p:nvSpPr>
        <p:spPr>
          <a:xfrm flipV="1">
            <a:off x="1912504" y="4376579"/>
            <a:ext cx="48050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3" name="Shape 3433"/>
          <p:cNvSpPr/>
          <p:nvPr/>
        </p:nvSpPr>
        <p:spPr>
          <a:xfrm flipV="1">
            <a:off x="2668943" y="4376579"/>
            <a:ext cx="4805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4" name="Shape 3434"/>
          <p:cNvSpPr/>
          <p:nvPr/>
        </p:nvSpPr>
        <p:spPr>
          <a:xfrm flipV="1">
            <a:off x="6942456" y="4376579"/>
            <a:ext cx="6206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5" name="Shape 3435"/>
          <p:cNvSpPr/>
          <p:nvPr/>
        </p:nvSpPr>
        <p:spPr>
          <a:xfrm flipV="1">
            <a:off x="5229617" y="4383791"/>
            <a:ext cx="127275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6" name="Shape 3436"/>
          <p:cNvSpPr/>
          <p:nvPr/>
        </p:nvSpPr>
        <p:spPr>
          <a:xfrm>
            <a:off x="5791970" y="433702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37" name="Shape 3437"/>
          <p:cNvSpPr/>
          <p:nvPr/>
        </p:nvSpPr>
        <p:spPr>
          <a:xfrm flipH="1" flipV="1">
            <a:off x="5840592" y="4362743"/>
            <a:ext cx="1" cy="50710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40" name="Group 3440"/>
          <p:cNvGrpSpPr/>
          <p:nvPr/>
        </p:nvGrpSpPr>
        <p:grpSpPr>
          <a:xfrm>
            <a:off x="4840321" y="4127160"/>
            <a:ext cx="429709" cy="498839"/>
            <a:chOff x="0" y="0"/>
            <a:chExt cx="429707" cy="498837"/>
          </a:xfrm>
        </p:grpSpPr>
        <p:sp>
          <p:nvSpPr>
            <p:cNvPr id="3438" name="Shape 3438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39" name="Shape 3439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441" name="Shape 3441"/>
          <p:cNvSpPr/>
          <p:nvPr/>
        </p:nvSpPr>
        <p:spPr>
          <a:xfrm flipV="1">
            <a:off x="3572192" y="4371328"/>
            <a:ext cx="127005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2" name="Shape 3442"/>
          <p:cNvSpPr/>
          <p:nvPr/>
        </p:nvSpPr>
        <p:spPr>
          <a:xfrm>
            <a:off x="7118483" y="432516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43" name="Shape 3443"/>
          <p:cNvSpPr/>
          <p:nvPr/>
        </p:nvSpPr>
        <p:spPr>
          <a:xfrm flipH="1" flipV="1">
            <a:off x="7167104" y="4350883"/>
            <a:ext cx="1" cy="745050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46" name="Group 3446"/>
          <p:cNvGrpSpPr/>
          <p:nvPr/>
        </p:nvGrpSpPr>
        <p:grpSpPr>
          <a:xfrm>
            <a:off x="853546" y="4258822"/>
            <a:ext cx="442409" cy="571549"/>
            <a:chOff x="-127000" y="76241"/>
            <a:chExt cx="442407" cy="571548"/>
          </a:xfrm>
        </p:grpSpPr>
        <p:sp>
          <p:nvSpPr>
            <p:cNvPr id="3444" name="Shape 3444"/>
            <p:cNvSpPr/>
            <p:nvPr/>
          </p:nvSpPr>
          <p:spPr>
            <a:xfrm>
              <a:off x="56629" y="76241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45" name="Shape 3445"/>
            <p:cNvSpPr/>
            <p:nvPr/>
          </p:nvSpPr>
          <p:spPr>
            <a:xfrm>
              <a:off x="-127000" y="287866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</p:grpSp>
      <p:sp>
        <p:nvSpPr>
          <p:cNvPr id="3447" name="Shape 3447"/>
          <p:cNvSpPr/>
          <p:nvPr/>
        </p:nvSpPr>
        <p:spPr>
          <a:xfrm flipH="1" flipV="1">
            <a:off x="1178691" y="4517735"/>
            <a:ext cx="1" cy="57154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8" name="Shape 3448"/>
          <p:cNvSpPr/>
          <p:nvPr/>
        </p:nvSpPr>
        <p:spPr>
          <a:xfrm flipV="1">
            <a:off x="1169998" y="5091112"/>
            <a:ext cx="6006708" cy="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9" name="Shape 3449"/>
          <p:cNvSpPr/>
          <p:nvPr/>
        </p:nvSpPr>
        <p:spPr>
          <a:xfrm>
            <a:off x="1272001" y="4660305"/>
            <a:ext cx="115670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System D</a:t>
            </a:r>
          </a:p>
        </p:txBody>
      </p:sp>
      <p:sp>
        <p:nvSpPr>
          <p:cNvPr id="3450" name="Shape 3450"/>
          <p:cNvSpPr/>
          <p:nvPr/>
        </p:nvSpPr>
        <p:spPr>
          <a:xfrm>
            <a:off x="893631" y="3379516"/>
            <a:ext cx="115670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System C</a:t>
            </a:r>
          </a:p>
        </p:txBody>
      </p:sp>
      <p:sp>
        <p:nvSpPr>
          <p:cNvPr id="3451" name="Shape 3451"/>
          <p:cNvSpPr/>
          <p:nvPr/>
        </p:nvSpPr>
        <p:spPr>
          <a:xfrm>
            <a:off x="893631" y="2109593"/>
            <a:ext cx="1156702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System B</a:t>
            </a:r>
          </a:p>
        </p:txBody>
      </p:sp>
    </p:spTree>
  </p:cSld>
  <p:clrMapOvr>
    <a:masterClrMapping/>
  </p:clrMapOvr>
  <p:transition spd="med" advClick="1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3" name="Shape 3453"/>
          <p:cNvSpPr/>
          <p:nvPr/>
        </p:nvSpPr>
        <p:spPr>
          <a:xfrm>
            <a:off x="6458730" y="571414"/>
            <a:ext cx="2968602" cy="2201409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456" name="Group 3456"/>
          <p:cNvGrpSpPr/>
          <p:nvPr/>
        </p:nvGrpSpPr>
        <p:grpSpPr>
          <a:xfrm>
            <a:off x="8674878" y="1176985"/>
            <a:ext cx="297589" cy="221721"/>
            <a:chOff x="0" y="0"/>
            <a:chExt cx="297588" cy="221719"/>
          </a:xfrm>
        </p:grpSpPr>
        <p:sp>
          <p:nvSpPr>
            <p:cNvPr id="3454" name="Shape 3454"/>
            <p:cNvSpPr/>
            <p:nvPr/>
          </p:nvSpPr>
          <p:spPr>
            <a:xfrm>
              <a:off x="42410" y="0"/>
              <a:ext cx="212768" cy="212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55" name="Shape 3455"/>
            <p:cNvSpPr/>
            <p:nvPr/>
          </p:nvSpPr>
          <p:spPr>
            <a:xfrm>
              <a:off x="0" y="122278"/>
              <a:ext cx="297589" cy="99442"/>
            </a:xfrm>
            <a:prstGeom prst="rect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457" name="Shape 3457"/>
          <p:cNvSpPr/>
          <p:nvPr/>
        </p:nvSpPr>
        <p:spPr>
          <a:xfrm>
            <a:off x="2938789" y="572995"/>
            <a:ext cx="3373242" cy="2201409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58" name="Shape 3458"/>
          <p:cNvSpPr/>
          <p:nvPr/>
        </p:nvSpPr>
        <p:spPr>
          <a:xfrm>
            <a:off x="3615295" y="708439"/>
            <a:ext cx="1" cy="162779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59" name="Shape 3459"/>
          <p:cNvSpPr/>
          <p:nvPr/>
        </p:nvSpPr>
        <p:spPr>
          <a:xfrm>
            <a:off x="460065" y="563864"/>
            <a:ext cx="2401244" cy="2201410"/>
          </a:xfrm>
          <a:prstGeom prst="rect">
            <a:avLst/>
          </a:prstGeom>
          <a:solidFill>
            <a:srgbClr val="DCDEE0"/>
          </a:solidFill>
          <a:ln w="12700">
            <a:solidFill>
              <a:srgbClr val="515151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0" name="Shape 3460"/>
          <p:cNvSpPr/>
          <p:nvPr/>
        </p:nvSpPr>
        <p:spPr>
          <a:xfrm>
            <a:off x="6101514" y="1404956"/>
            <a:ext cx="2969313" cy="131405"/>
          </a:xfrm>
          <a:prstGeom prst="rect">
            <a:avLst/>
          </a:prstGeom>
          <a:solidFill>
            <a:srgbClr val="FFFFFF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1" name="Shape 3461"/>
          <p:cNvSpPr/>
          <p:nvPr/>
        </p:nvSpPr>
        <p:spPr>
          <a:xfrm>
            <a:off x="5654574" y="1767803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2" name="Shape 3462"/>
          <p:cNvSpPr/>
          <p:nvPr/>
        </p:nvSpPr>
        <p:spPr>
          <a:xfrm>
            <a:off x="5660924" y="1042109"/>
            <a:ext cx="294414" cy="131405"/>
          </a:xfrm>
          <a:prstGeom prst="rect">
            <a:avLst/>
          </a:prstGeom>
          <a:solidFill/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3" name="Shape 3463"/>
          <p:cNvSpPr/>
          <p:nvPr/>
        </p:nvSpPr>
        <p:spPr>
          <a:xfrm>
            <a:off x="5808131" y="708586"/>
            <a:ext cx="1" cy="163210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4" name="Shape 3464"/>
          <p:cNvSpPr/>
          <p:nvPr/>
        </p:nvSpPr>
        <p:spPr>
          <a:xfrm>
            <a:off x="4146978" y="712897"/>
            <a:ext cx="1" cy="1627789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5" name="Shape 3465"/>
          <p:cNvSpPr/>
          <p:nvPr/>
        </p:nvSpPr>
        <p:spPr>
          <a:xfrm>
            <a:off x="3546750" y="1150673"/>
            <a:ext cx="747886" cy="71986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6" name="Shape 3466"/>
          <p:cNvSpPr/>
          <p:nvPr/>
        </p:nvSpPr>
        <p:spPr>
          <a:xfrm flipV="1">
            <a:off x="4137959" y="2325302"/>
            <a:ext cx="167329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7" name="Shape 3467"/>
          <p:cNvSpPr/>
          <p:nvPr/>
        </p:nvSpPr>
        <p:spPr>
          <a:xfrm flipV="1">
            <a:off x="4137959" y="719172"/>
            <a:ext cx="167442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8" name="Shape 3468"/>
          <p:cNvSpPr/>
          <p:nvPr/>
        </p:nvSpPr>
        <p:spPr>
          <a:xfrm>
            <a:off x="4794650" y="1253778"/>
            <a:ext cx="751392" cy="62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469" name="Shape 3469"/>
          <p:cNvSpPr/>
          <p:nvPr/>
        </p:nvSpPr>
        <p:spPr>
          <a:xfrm>
            <a:off x="5465552" y="1147345"/>
            <a:ext cx="659759" cy="6414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70" name="Shape 3470"/>
          <p:cNvSpPr/>
          <p:nvPr/>
        </p:nvSpPr>
        <p:spPr>
          <a:xfrm flipH="1">
            <a:off x="5262968" y="957801"/>
            <a:ext cx="527" cy="1045429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471" name="Shape 3471"/>
          <p:cNvSpPr/>
          <p:nvPr/>
        </p:nvSpPr>
        <p:spPr>
          <a:xfrm>
            <a:off x="5629174" y="1285919"/>
            <a:ext cx="345214" cy="38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M</a:t>
            </a:r>
          </a:p>
        </p:txBody>
      </p:sp>
      <p:sp>
        <p:nvSpPr>
          <p:cNvPr id="3472" name="Shape 3472"/>
          <p:cNvSpPr/>
          <p:nvPr/>
        </p:nvSpPr>
        <p:spPr>
          <a:xfrm flipH="1">
            <a:off x="5900026" y="233186"/>
            <a:ext cx="662740" cy="211238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FFFFF"/>
          </a:solidFill>
          <a:ln w="12700"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475" name="Group 3475"/>
          <p:cNvGrpSpPr/>
          <p:nvPr/>
        </p:nvGrpSpPr>
        <p:grpSpPr>
          <a:xfrm>
            <a:off x="680201" y="1121324"/>
            <a:ext cx="1040621" cy="615882"/>
            <a:chOff x="0" y="20205"/>
            <a:chExt cx="1040619" cy="615881"/>
          </a:xfrm>
        </p:grpSpPr>
        <p:sp>
          <p:nvSpPr>
            <p:cNvPr id="3473" name="Shape 3473"/>
            <p:cNvSpPr/>
            <p:nvPr/>
          </p:nvSpPr>
          <p:spPr>
            <a:xfrm>
              <a:off x="0" y="20205"/>
              <a:ext cx="1032724" cy="61588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74" name="Shape 3474"/>
            <p:cNvSpPr/>
            <p:nvPr/>
          </p:nvSpPr>
          <p:spPr>
            <a:xfrm>
              <a:off x="7644" y="69851"/>
              <a:ext cx="1032976" cy="5005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Regelung</a:t>
              </a:r>
            </a:p>
          </p:txBody>
        </p:sp>
      </p:grpSp>
      <p:sp>
        <p:nvSpPr>
          <p:cNvPr id="3476" name="Shape 3476"/>
          <p:cNvSpPr/>
          <p:nvPr/>
        </p:nvSpPr>
        <p:spPr>
          <a:xfrm>
            <a:off x="6626336" y="205923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Lastmoment</a:t>
            </a:r>
          </a:p>
        </p:txBody>
      </p:sp>
      <p:sp>
        <p:nvSpPr>
          <p:cNvPr id="3477" name="Shape 3477"/>
          <p:cNvSpPr/>
          <p:nvPr/>
        </p:nvSpPr>
        <p:spPr>
          <a:xfrm>
            <a:off x="2044680" y="3180619"/>
            <a:ext cx="545831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Messpunkte: Drehmoment, Drehzahl, Verfahrwinkel</a:t>
            </a:r>
          </a:p>
        </p:txBody>
      </p:sp>
      <p:sp>
        <p:nvSpPr>
          <p:cNvPr id="3478" name="Shape 3478"/>
          <p:cNvSpPr/>
          <p:nvPr/>
        </p:nvSpPr>
        <p:spPr>
          <a:xfrm flipH="1" flipV="1">
            <a:off x="833919" y="1751909"/>
            <a:ext cx="1" cy="1146788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9" name="Shape 3479"/>
          <p:cNvSpPr/>
          <p:nvPr/>
        </p:nvSpPr>
        <p:spPr>
          <a:xfrm>
            <a:off x="184428" y="3000950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Sollwert</a:t>
            </a:r>
          </a:p>
        </p:txBody>
      </p:sp>
      <p:sp>
        <p:nvSpPr>
          <p:cNvPr id="3480" name="Shape 3480"/>
          <p:cNvSpPr/>
          <p:nvPr/>
        </p:nvSpPr>
        <p:spPr>
          <a:xfrm flipH="1" flipV="1">
            <a:off x="1532446" y="1728230"/>
            <a:ext cx="2" cy="1452390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81" name="Shape 3481"/>
          <p:cNvSpPr/>
          <p:nvPr/>
        </p:nvSpPr>
        <p:spPr>
          <a:xfrm flipH="1">
            <a:off x="1531214" y="3171094"/>
            <a:ext cx="6444587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82" name="Shape 3482"/>
          <p:cNvSpPr/>
          <p:nvPr/>
        </p:nvSpPr>
        <p:spPr>
          <a:xfrm>
            <a:off x="4103642" y="2369468"/>
            <a:ext cx="18580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Motor</a:t>
            </a:r>
          </a:p>
        </p:txBody>
      </p:sp>
      <p:sp>
        <p:nvSpPr>
          <p:cNvPr id="3483" name="Shape 3483"/>
          <p:cNvSpPr/>
          <p:nvPr/>
        </p:nvSpPr>
        <p:spPr>
          <a:xfrm>
            <a:off x="3171638" y="756841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3484" name="Shape 3484"/>
          <p:cNvSpPr/>
          <p:nvPr/>
        </p:nvSpPr>
        <p:spPr>
          <a:xfrm>
            <a:off x="678971" y="570514"/>
            <a:ext cx="1756971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Mikrocontroller</a:t>
            </a:r>
          </a:p>
        </p:txBody>
      </p:sp>
      <p:sp>
        <p:nvSpPr>
          <p:cNvPr id="3485" name="Shape 3485"/>
          <p:cNvSpPr/>
          <p:nvPr/>
        </p:nvSpPr>
        <p:spPr>
          <a:xfrm>
            <a:off x="3172304" y="2266057"/>
            <a:ext cx="99442" cy="99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86" name="Shape 3486"/>
          <p:cNvSpPr/>
          <p:nvPr/>
        </p:nvSpPr>
        <p:spPr>
          <a:xfrm>
            <a:off x="3170631" y="669452"/>
            <a:ext cx="99442" cy="99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87" name="Shape 3487"/>
          <p:cNvSpPr/>
          <p:nvPr/>
        </p:nvSpPr>
        <p:spPr>
          <a:xfrm>
            <a:off x="1720815" y="1324421"/>
            <a:ext cx="1816468" cy="211237"/>
          </a:xfrm>
          <a:prstGeom prst="rightArrow">
            <a:avLst>
              <a:gd name="adj1" fmla="val 52187"/>
              <a:gd name="adj2" fmla="val 113230"/>
            </a:avLst>
          </a:prstGeom>
          <a:solidFill>
            <a:srgbClr val="F5D328"/>
          </a:solidFill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494" name="Group 3494"/>
          <p:cNvGrpSpPr/>
          <p:nvPr/>
        </p:nvGrpSpPr>
        <p:grpSpPr>
          <a:xfrm>
            <a:off x="3787828" y="1212403"/>
            <a:ext cx="172918" cy="549044"/>
            <a:chOff x="0" y="0"/>
            <a:chExt cx="172917" cy="549042"/>
          </a:xfrm>
        </p:grpSpPr>
        <p:sp>
          <p:nvSpPr>
            <p:cNvPr id="3488" name="Shape 3488"/>
            <p:cNvSpPr/>
            <p:nvPr/>
          </p:nvSpPr>
          <p:spPr>
            <a:xfrm flipV="1">
              <a:off x="1637" y="69452"/>
              <a:ext cx="1" cy="41947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89" name="Shape 3489"/>
            <p:cNvSpPr/>
            <p:nvPr/>
          </p:nvSpPr>
          <p:spPr>
            <a:xfrm flipV="1">
              <a:off x="0" y="78688"/>
              <a:ext cx="155304" cy="155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90" name="Shape 3490"/>
            <p:cNvSpPr/>
            <p:nvPr/>
          </p:nvSpPr>
          <p:spPr>
            <a:xfrm>
              <a:off x="0" y="309711"/>
              <a:ext cx="155304" cy="1553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91" name="Shape 3491"/>
            <p:cNvSpPr/>
            <p:nvPr/>
          </p:nvSpPr>
          <p:spPr>
            <a:xfrm flipV="1">
              <a:off x="151034" y="0"/>
              <a:ext cx="1" cy="9195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92" name="Shape 3492"/>
            <p:cNvSpPr/>
            <p:nvPr/>
          </p:nvSpPr>
          <p:spPr>
            <a:xfrm flipV="1">
              <a:off x="151034" y="457090"/>
              <a:ext cx="1" cy="9195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93" name="Shape 3493"/>
            <p:cNvSpPr/>
            <p:nvPr/>
          </p:nvSpPr>
          <p:spPr>
            <a:xfrm>
              <a:off x="129152" y="62664"/>
              <a:ext cx="43766" cy="4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495" name="Shape 3495"/>
          <p:cNvSpPr/>
          <p:nvPr/>
        </p:nvSpPr>
        <p:spPr>
          <a:xfrm flipV="1">
            <a:off x="3207243" y="719172"/>
            <a:ext cx="40672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96" name="Shape 3496"/>
          <p:cNvSpPr/>
          <p:nvPr/>
        </p:nvSpPr>
        <p:spPr>
          <a:xfrm flipV="1">
            <a:off x="3205911" y="2321914"/>
            <a:ext cx="409386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97" name="Shape 3497"/>
          <p:cNvSpPr/>
          <p:nvPr/>
        </p:nvSpPr>
        <p:spPr>
          <a:xfrm>
            <a:off x="2048642" y="1077053"/>
            <a:ext cx="747886" cy="71986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98" name="Shape 3498"/>
          <p:cNvSpPr/>
          <p:nvPr/>
        </p:nvSpPr>
        <p:spPr>
          <a:xfrm>
            <a:off x="2042292" y="1235483"/>
            <a:ext cx="821642" cy="38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PWM</a:t>
            </a:r>
          </a:p>
        </p:txBody>
      </p:sp>
      <p:sp>
        <p:nvSpPr>
          <p:cNvPr id="3499" name="Shape 3499"/>
          <p:cNvSpPr/>
          <p:nvPr/>
        </p:nvSpPr>
        <p:spPr>
          <a:xfrm>
            <a:off x="1317175" y="2333884"/>
            <a:ext cx="18580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3500" name="Shape 3500"/>
          <p:cNvSpPr/>
          <p:nvPr/>
        </p:nvSpPr>
        <p:spPr>
          <a:xfrm>
            <a:off x="6447989" y="1554746"/>
            <a:ext cx="185804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Spindel</a:t>
            </a:r>
          </a:p>
        </p:txBody>
      </p:sp>
      <p:grpSp>
        <p:nvGrpSpPr>
          <p:cNvPr id="3503" name="Group 3503"/>
          <p:cNvGrpSpPr/>
          <p:nvPr/>
        </p:nvGrpSpPr>
        <p:grpSpPr>
          <a:xfrm>
            <a:off x="7315276" y="806837"/>
            <a:ext cx="543152" cy="259347"/>
            <a:chOff x="0" y="0"/>
            <a:chExt cx="543151" cy="259346"/>
          </a:xfrm>
        </p:grpSpPr>
        <p:sp>
          <p:nvSpPr>
            <p:cNvPr id="3501" name="Shape 3501"/>
            <p:cNvSpPr/>
            <p:nvPr/>
          </p:nvSpPr>
          <p:spPr>
            <a:xfrm>
              <a:off x="0" y="127943"/>
              <a:ext cx="543152" cy="131404"/>
            </a:xfrm>
            <a:prstGeom prst="rect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02" name="Shape 3502"/>
            <p:cNvSpPr/>
            <p:nvPr/>
          </p:nvSpPr>
          <p:spPr>
            <a:xfrm>
              <a:off x="153624" y="0"/>
              <a:ext cx="332515" cy="131404"/>
            </a:xfrm>
            <a:prstGeom prst="rect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504" name="Shape 3504"/>
          <p:cNvSpPr/>
          <p:nvPr/>
        </p:nvSpPr>
        <p:spPr>
          <a:xfrm>
            <a:off x="6714073" y="1040918"/>
            <a:ext cx="2404420" cy="131405"/>
          </a:xfrm>
          <a:prstGeom prst="rect">
            <a:avLst/>
          </a:prstGeom>
          <a:solidFill>
            <a:srgbClr val="F2F4F8"/>
          </a:solidFill>
          <a:ln>
            <a:solidFill>
              <a:srgbClr val="53585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05" name="Shape 3505"/>
          <p:cNvSpPr/>
          <p:nvPr/>
        </p:nvSpPr>
        <p:spPr>
          <a:xfrm>
            <a:off x="6638792" y="1309624"/>
            <a:ext cx="139060" cy="322069"/>
          </a:xfrm>
          <a:prstGeom prst="rect">
            <a:avLst/>
          </a:prstGeom>
          <a:solidFill>
            <a:srgbClr val="DCDEE0"/>
          </a:solidFill>
          <a:ln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06" name="Shape 3506"/>
          <p:cNvSpPr/>
          <p:nvPr/>
        </p:nvSpPr>
        <p:spPr>
          <a:xfrm>
            <a:off x="8948777" y="1323152"/>
            <a:ext cx="139061" cy="322069"/>
          </a:xfrm>
          <a:prstGeom prst="rect">
            <a:avLst/>
          </a:prstGeom>
          <a:solidFill>
            <a:srgbClr val="DCDEE0"/>
          </a:solidFill>
          <a:ln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509" name="Group 3509"/>
          <p:cNvGrpSpPr/>
          <p:nvPr/>
        </p:nvGrpSpPr>
        <p:grpSpPr>
          <a:xfrm>
            <a:off x="6968363" y="1175473"/>
            <a:ext cx="297590" cy="221721"/>
            <a:chOff x="0" y="0"/>
            <a:chExt cx="297588" cy="221719"/>
          </a:xfrm>
        </p:grpSpPr>
        <p:sp>
          <p:nvSpPr>
            <p:cNvPr id="3507" name="Shape 3507"/>
            <p:cNvSpPr/>
            <p:nvPr/>
          </p:nvSpPr>
          <p:spPr>
            <a:xfrm>
              <a:off x="42410" y="0"/>
              <a:ext cx="212768" cy="212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08" name="Shape 3508"/>
            <p:cNvSpPr/>
            <p:nvPr/>
          </p:nvSpPr>
          <p:spPr>
            <a:xfrm>
              <a:off x="0" y="122278"/>
              <a:ext cx="297589" cy="99442"/>
            </a:xfrm>
            <a:prstGeom prst="rect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510" name="Shape 3510"/>
          <p:cNvSpPr/>
          <p:nvPr/>
        </p:nvSpPr>
        <p:spPr>
          <a:xfrm>
            <a:off x="6934292" y="2369468"/>
            <a:ext cx="18580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Maschinentisch</a:t>
            </a:r>
          </a:p>
        </p:txBody>
      </p:sp>
      <p:grpSp>
        <p:nvGrpSpPr>
          <p:cNvPr id="3520" name="Group 3520"/>
          <p:cNvGrpSpPr/>
          <p:nvPr/>
        </p:nvGrpSpPr>
        <p:grpSpPr>
          <a:xfrm>
            <a:off x="7036389" y="1360981"/>
            <a:ext cx="1648110" cy="212768"/>
            <a:chOff x="0" y="0"/>
            <a:chExt cx="1648108" cy="212767"/>
          </a:xfrm>
        </p:grpSpPr>
        <p:sp>
          <p:nvSpPr>
            <p:cNvPr id="3511" name="Shape 3511"/>
            <p:cNvSpPr/>
            <p:nvPr/>
          </p:nvSpPr>
          <p:spPr>
            <a:xfrm flipV="1">
              <a:off x="0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2" name="Shape 3512"/>
            <p:cNvSpPr/>
            <p:nvPr/>
          </p:nvSpPr>
          <p:spPr>
            <a:xfrm flipV="1">
              <a:off x="360074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3" name="Shape 3513"/>
            <p:cNvSpPr/>
            <p:nvPr/>
          </p:nvSpPr>
          <p:spPr>
            <a:xfrm flipV="1">
              <a:off x="186266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4" name="Shape 3514"/>
            <p:cNvSpPr/>
            <p:nvPr/>
          </p:nvSpPr>
          <p:spPr>
            <a:xfrm flipV="1">
              <a:off x="550333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5" name="Shape 3515"/>
            <p:cNvSpPr/>
            <p:nvPr/>
          </p:nvSpPr>
          <p:spPr>
            <a:xfrm flipV="1">
              <a:off x="910408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6" name="Shape 3516"/>
            <p:cNvSpPr/>
            <p:nvPr/>
          </p:nvSpPr>
          <p:spPr>
            <a:xfrm flipV="1">
              <a:off x="736600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7" name="Shape 3517"/>
            <p:cNvSpPr/>
            <p:nvPr/>
          </p:nvSpPr>
          <p:spPr>
            <a:xfrm flipV="1">
              <a:off x="1075266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8" name="Shape 3518"/>
            <p:cNvSpPr/>
            <p:nvPr/>
          </p:nvSpPr>
          <p:spPr>
            <a:xfrm flipV="1">
              <a:off x="1435341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19" name="Shape 3519"/>
            <p:cNvSpPr/>
            <p:nvPr/>
          </p:nvSpPr>
          <p:spPr>
            <a:xfrm flipV="1">
              <a:off x="1261533" y="0"/>
              <a:ext cx="212768" cy="2127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3521" name="Shape 3521"/>
          <p:cNvSpPr/>
          <p:nvPr/>
        </p:nvSpPr>
        <p:spPr>
          <a:xfrm>
            <a:off x="7804158" y="1165072"/>
            <a:ext cx="332514" cy="528386"/>
          </a:xfrm>
          <a:prstGeom prst="rect">
            <a:avLst/>
          </a:prstGeom>
          <a:solidFill>
            <a:srgbClr val="F1F2F6"/>
          </a:solidFill>
          <a:ln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22" name="Shape 3522"/>
          <p:cNvSpPr/>
          <p:nvPr/>
        </p:nvSpPr>
        <p:spPr>
          <a:xfrm>
            <a:off x="7802959" y="1055206"/>
            <a:ext cx="332514" cy="134579"/>
          </a:xfrm>
          <a:prstGeom prst="rect">
            <a:avLst/>
          </a:prstGeom>
          <a:solidFill>
            <a:srgbClr val="F1F3F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23" name="Shape 3523"/>
          <p:cNvSpPr/>
          <p:nvPr/>
        </p:nvSpPr>
        <p:spPr>
          <a:xfrm>
            <a:off x="7532674" y="625999"/>
            <a:ext cx="18580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Werkstück</a:t>
            </a:r>
          </a:p>
        </p:txBody>
      </p:sp>
      <p:sp>
        <p:nvSpPr>
          <p:cNvPr id="3524" name="Shape 3524"/>
          <p:cNvSpPr/>
          <p:nvPr/>
        </p:nvSpPr>
        <p:spPr>
          <a:xfrm flipH="1" flipV="1">
            <a:off x="7970415" y="2777000"/>
            <a:ext cx="1" cy="38911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6" name="Shape 3526"/>
          <p:cNvSpPr/>
          <p:nvPr/>
        </p:nvSpPr>
        <p:spPr>
          <a:xfrm>
            <a:off x="1423092" y="2004501"/>
            <a:ext cx="1098932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grpSp>
        <p:nvGrpSpPr>
          <p:cNvPr id="3555" name="Group 3555"/>
          <p:cNvGrpSpPr/>
          <p:nvPr/>
        </p:nvGrpSpPr>
        <p:grpSpPr>
          <a:xfrm>
            <a:off x="3169603" y="58012"/>
            <a:ext cx="6955555" cy="1473408"/>
            <a:chOff x="0" y="0"/>
            <a:chExt cx="6955554" cy="1473407"/>
          </a:xfrm>
        </p:grpSpPr>
        <p:sp>
          <p:nvSpPr>
            <p:cNvPr id="3527" name="Shape 3527"/>
            <p:cNvSpPr/>
            <p:nvPr/>
          </p:nvSpPr>
          <p:spPr>
            <a:xfrm>
              <a:off x="848678" y="386943"/>
              <a:ext cx="5109617" cy="1086465"/>
            </a:xfrm>
            <a:prstGeom prst="rect">
              <a:avLst/>
            </a:prstGeom>
            <a:solidFill>
              <a:srgbClr val="EFF1F5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28" name="Shape 3528"/>
            <p:cNvSpPr/>
            <p:nvPr/>
          </p:nvSpPr>
          <p:spPr>
            <a:xfrm flipV="1">
              <a:off x="708283" y="845607"/>
              <a:ext cx="588848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29" name="Shape 3529"/>
            <p:cNvSpPr/>
            <p:nvPr/>
          </p:nvSpPr>
          <p:spPr>
            <a:xfrm>
              <a:off x="0" y="654197"/>
              <a:ext cx="678890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3530" name="Shape 3530"/>
            <p:cNvSpPr/>
            <p:nvPr/>
          </p:nvSpPr>
          <p:spPr>
            <a:xfrm flipV="1">
              <a:off x="4154696" y="833866"/>
              <a:ext cx="57841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3533" name="Group 3533"/>
            <p:cNvGrpSpPr/>
            <p:nvPr/>
          </p:nvGrpSpPr>
          <p:grpSpPr>
            <a:xfrm>
              <a:off x="1277368" y="602479"/>
              <a:ext cx="874939" cy="462776"/>
              <a:chOff x="0" y="0"/>
              <a:chExt cx="874938" cy="462775"/>
            </a:xfrm>
          </p:grpSpPr>
          <p:sp>
            <p:nvSpPr>
              <p:cNvPr id="3531" name="Shape 3531"/>
              <p:cNvSpPr/>
              <p:nvPr/>
            </p:nvSpPr>
            <p:spPr>
              <a:xfrm>
                <a:off x="45988" y="27863"/>
                <a:ext cx="828951" cy="43491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532" name="Shape 3532"/>
              <p:cNvSpPr/>
              <p:nvPr/>
            </p:nvSpPr>
            <p:spPr>
              <a:xfrm>
                <a:off x="0" y="0"/>
                <a:ext cx="841650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400"/>
                  <a:t>G</a:t>
                </a:r>
                <a:r>
                  <a:rPr baseline="-5999" sz="2400"/>
                  <a:t>M</a:t>
                </a:r>
                <a:r>
                  <a:rPr sz="2400"/>
                  <a:t>(s)</a:t>
                </a:r>
              </a:p>
            </p:txBody>
          </p:sp>
        </p:grpSp>
        <p:sp>
          <p:nvSpPr>
            <p:cNvPr id="3534" name="Shape 3534"/>
            <p:cNvSpPr/>
            <p:nvPr/>
          </p:nvSpPr>
          <p:spPr>
            <a:xfrm>
              <a:off x="878657" y="1110148"/>
              <a:ext cx="1395264" cy="359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l"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grpSp>
          <p:nvGrpSpPr>
            <p:cNvPr id="3537" name="Group 3537"/>
            <p:cNvGrpSpPr/>
            <p:nvPr/>
          </p:nvGrpSpPr>
          <p:grpSpPr>
            <a:xfrm>
              <a:off x="3299855" y="604710"/>
              <a:ext cx="875982" cy="452096"/>
              <a:chOff x="0" y="0"/>
              <a:chExt cx="875981" cy="452094"/>
            </a:xfrm>
          </p:grpSpPr>
          <p:sp>
            <p:nvSpPr>
              <p:cNvPr id="3535" name="Shape 3535"/>
              <p:cNvSpPr/>
              <p:nvPr/>
            </p:nvSpPr>
            <p:spPr>
              <a:xfrm>
                <a:off x="30905" y="17182"/>
                <a:ext cx="828951" cy="43491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536" name="Shape 3536"/>
              <p:cNvSpPr/>
              <p:nvPr/>
            </p:nvSpPr>
            <p:spPr>
              <a:xfrm>
                <a:off x="0" y="0"/>
                <a:ext cx="875982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400"/>
                  <a:t>G</a:t>
                </a:r>
                <a:r>
                  <a:rPr baseline="-5999" sz="2400"/>
                  <a:t>T</a:t>
                </a:r>
                <a:r>
                  <a:rPr sz="2400"/>
                  <a:t>(s)</a:t>
                </a:r>
              </a:p>
            </p:txBody>
          </p:sp>
        </p:grpSp>
        <p:sp>
          <p:nvSpPr>
            <p:cNvPr id="3538" name="Shape 3538"/>
            <p:cNvSpPr/>
            <p:nvPr/>
          </p:nvSpPr>
          <p:spPr>
            <a:xfrm flipV="1">
              <a:off x="2159965" y="838498"/>
              <a:ext cx="44502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39" name="Shape 3539"/>
            <p:cNvSpPr/>
            <p:nvPr/>
          </p:nvSpPr>
          <p:spPr>
            <a:xfrm>
              <a:off x="2747847" y="312370"/>
              <a:ext cx="1" cy="38911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40" name="Shape 3540"/>
            <p:cNvSpPr/>
            <p:nvPr/>
          </p:nvSpPr>
          <p:spPr>
            <a:xfrm>
              <a:off x="2574835" y="0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M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L</a:t>
              </a:r>
            </a:p>
          </p:txBody>
        </p:sp>
        <p:grpSp>
          <p:nvGrpSpPr>
            <p:cNvPr id="3543" name="Group 3543"/>
            <p:cNvGrpSpPr/>
            <p:nvPr/>
          </p:nvGrpSpPr>
          <p:grpSpPr>
            <a:xfrm>
              <a:off x="2558944" y="646422"/>
              <a:ext cx="372038" cy="359924"/>
              <a:chOff x="0" y="0"/>
              <a:chExt cx="372037" cy="359923"/>
            </a:xfrm>
          </p:grpSpPr>
          <p:sp>
            <p:nvSpPr>
              <p:cNvPr id="3541" name="Shape 3541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542" name="Shape 3542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544" name="Shape 3544"/>
            <p:cNvSpPr/>
            <p:nvPr/>
          </p:nvSpPr>
          <p:spPr>
            <a:xfrm flipV="1">
              <a:off x="2890166" y="838946"/>
              <a:ext cx="44502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45" name="Shape 3545"/>
            <p:cNvSpPr/>
            <p:nvPr/>
          </p:nvSpPr>
          <p:spPr>
            <a:xfrm>
              <a:off x="2045711" y="487340"/>
              <a:ext cx="678890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M(t)</a:t>
              </a:r>
            </a:p>
          </p:txBody>
        </p:sp>
        <p:sp>
          <p:nvSpPr>
            <p:cNvPr id="3546" name="Shape 3546"/>
            <p:cNvSpPr/>
            <p:nvPr/>
          </p:nvSpPr>
          <p:spPr>
            <a:xfrm>
              <a:off x="4101380" y="481483"/>
              <a:ext cx="678890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ω(t)</a:t>
              </a:r>
            </a:p>
          </p:txBody>
        </p:sp>
        <p:grpSp>
          <p:nvGrpSpPr>
            <p:cNvPr id="3549" name="Group 3549"/>
            <p:cNvGrpSpPr/>
            <p:nvPr/>
          </p:nvGrpSpPr>
          <p:grpSpPr>
            <a:xfrm>
              <a:off x="4703715" y="607819"/>
              <a:ext cx="875983" cy="452095"/>
              <a:chOff x="0" y="0"/>
              <a:chExt cx="875981" cy="452094"/>
            </a:xfrm>
          </p:grpSpPr>
          <p:sp>
            <p:nvSpPr>
              <p:cNvPr id="3547" name="Shape 3547"/>
              <p:cNvSpPr/>
              <p:nvPr/>
            </p:nvSpPr>
            <p:spPr>
              <a:xfrm>
                <a:off x="30905" y="17182"/>
                <a:ext cx="828951" cy="43491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548" name="Shape 3548"/>
              <p:cNvSpPr/>
              <p:nvPr/>
            </p:nvSpPr>
            <p:spPr>
              <a:xfrm>
                <a:off x="0" y="0"/>
                <a:ext cx="875982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1800"/>
                </a:pPr>
                <a:r>
                  <a:rPr sz="2400"/>
                  <a:t>G</a:t>
                </a:r>
                <a:r>
                  <a:rPr baseline="-5999" sz="2400"/>
                  <a:t>S</a:t>
                </a:r>
                <a:r>
                  <a:rPr sz="2400"/>
                  <a:t>(s)</a:t>
                </a:r>
              </a:p>
            </p:txBody>
          </p:sp>
        </p:grpSp>
        <p:sp>
          <p:nvSpPr>
            <p:cNvPr id="3550" name="Shape 3550"/>
            <p:cNvSpPr/>
            <p:nvPr/>
          </p:nvSpPr>
          <p:spPr>
            <a:xfrm>
              <a:off x="6276664" y="667009"/>
              <a:ext cx="678891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φ(t)</a:t>
              </a:r>
            </a:p>
          </p:txBody>
        </p:sp>
        <p:sp>
          <p:nvSpPr>
            <p:cNvPr id="3551" name="Shape 3551"/>
            <p:cNvSpPr/>
            <p:nvPr/>
          </p:nvSpPr>
          <p:spPr>
            <a:xfrm flipV="1">
              <a:off x="5546463" y="846678"/>
              <a:ext cx="67889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52" name="Shape 3552"/>
            <p:cNvSpPr/>
            <p:nvPr/>
          </p:nvSpPr>
          <p:spPr>
            <a:xfrm>
              <a:off x="2333853" y="799914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553" name="Shape 3553"/>
            <p:cNvSpPr/>
            <p:nvPr/>
          </p:nvSpPr>
          <p:spPr>
            <a:xfrm>
              <a:off x="4392203" y="787102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554" name="Shape 3554"/>
            <p:cNvSpPr/>
            <p:nvPr/>
          </p:nvSpPr>
          <p:spPr>
            <a:xfrm>
              <a:off x="5793965" y="787102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3556" name="Shape 3556"/>
          <p:cNvSpPr/>
          <p:nvPr/>
        </p:nvSpPr>
        <p:spPr>
          <a:xfrm>
            <a:off x="5371655" y="2493888"/>
            <a:ext cx="4681188" cy="1086465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57" name="Shape 3557"/>
          <p:cNvSpPr/>
          <p:nvPr/>
        </p:nvSpPr>
        <p:spPr>
          <a:xfrm flipV="1">
            <a:off x="4927729" y="2952552"/>
            <a:ext cx="57544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58" name="Shape 3558"/>
          <p:cNvSpPr/>
          <p:nvPr/>
        </p:nvSpPr>
        <p:spPr>
          <a:xfrm>
            <a:off x="4822526" y="2594286"/>
            <a:ext cx="67889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559" name="Shape 3559"/>
          <p:cNvSpPr/>
          <p:nvPr/>
        </p:nvSpPr>
        <p:spPr>
          <a:xfrm flipV="1">
            <a:off x="8360734" y="2940812"/>
            <a:ext cx="57841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562" name="Group 3562"/>
          <p:cNvGrpSpPr/>
          <p:nvPr/>
        </p:nvGrpSpPr>
        <p:grpSpPr>
          <a:xfrm>
            <a:off x="5483406" y="2709424"/>
            <a:ext cx="874939" cy="462776"/>
            <a:chOff x="0" y="0"/>
            <a:chExt cx="874938" cy="462775"/>
          </a:xfrm>
        </p:grpSpPr>
        <p:sp>
          <p:nvSpPr>
            <p:cNvPr id="3560" name="Shape 3560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61" name="Shape 3561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M</a:t>
              </a:r>
              <a:r>
                <a:rPr sz="2400"/>
                <a:t>(s)</a:t>
              </a:r>
            </a:p>
          </p:txBody>
        </p:sp>
      </p:grpSp>
      <p:sp>
        <p:nvSpPr>
          <p:cNvPr id="3563" name="Shape 3563"/>
          <p:cNvSpPr/>
          <p:nvPr/>
        </p:nvSpPr>
        <p:spPr>
          <a:xfrm>
            <a:off x="7096204" y="3227365"/>
            <a:ext cx="1395265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Regelstrecke</a:t>
            </a:r>
          </a:p>
        </p:txBody>
      </p:sp>
      <p:grpSp>
        <p:nvGrpSpPr>
          <p:cNvPr id="3566" name="Group 3566"/>
          <p:cNvGrpSpPr/>
          <p:nvPr/>
        </p:nvGrpSpPr>
        <p:grpSpPr>
          <a:xfrm>
            <a:off x="7505893" y="2711656"/>
            <a:ext cx="875982" cy="452095"/>
            <a:chOff x="0" y="0"/>
            <a:chExt cx="875981" cy="452094"/>
          </a:xfrm>
        </p:grpSpPr>
        <p:sp>
          <p:nvSpPr>
            <p:cNvPr id="3564" name="Shape 3564"/>
            <p:cNvSpPr/>
            <p:nvPr/>
          </p:nvSpPr>
          <p:spPr>
            <a:xfrm>
              <a:off x="30905" y="17182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65" name="Shape 3565"/>
            <p:cNvSpPr/>
            <p:nvPr/>
          </p:nvSpPr>
          <p:spPr>
            <a:xfrm>
              <a:off x="0" y="0"/>
              <a:ext cx="875982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T</a:t>
              </a:r>
              <a:r>
                <a:rPr sz="2400"/>
                <a:t>(s)</a:t>
              </a:r>
            </a:p>
          </p:txBody>
        </p:sp>
      </p:grpSp>
      <p:sp>
        <p:nvSpPr>
          <p:cNvPr id="3567" name="Shape 3567"/>
          <p:cNvSpPr/>
          <p:nvPr/>
        </p:nvSpPr>
        <p:spPr>
          <a:xfrm flipV="1">
            <a:off x="6366003" y="2945443"/>
            <a:ext cx="44502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8" name="Shape 3568"/>
          <p:cNvSpPr/>
          <p:nvPr/>
        </p:nvSpPr>
        <p:spPr>
          <a:xfrm>
            <a:off x="6953885" y="2419316"/>
            <a:ext cx="1" cy="38911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9" name="Shape 3569"/>
          <p:cNvSpPr/>
          <p:nvPr/>
        </p:nvSpPr>
        <p:spPr>
          <a:xfrm>
            <a:off x="6780872" y="2106945"/>
            <a:ext cx="365658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aseline="-5999"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L</a:t>
            </a:r>
          </a:p>
        </p:txBody>
      </p:sp>
      <p:grpSp>
        <p:nvGrpSpPr>
          <p:cNvPr id="3572" name="Group 3572"/>
          <p:cNvGrpSpPr/>
          <p:nvPr/>
        </p:nvGrpSpPr>
        <p:grpSpPr>
          <a:xfrm>
            <a:off x="6764982" y="2753368"/>
            <a:ext cx="372038" cy="359924"/>
            <a:chOff x="0" y="0"/>
            <a:chExt cx="372037" cy="359923"/>
          </a:xfrm>
        </p:grpSpPr>
        <p:sp>
          <p:nvSpPr>
            <p:cNvPr id="3570" name="Shape 3570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571" name="Shape 3571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3573" name="Shape 3573"/>
          <p:cNvSpPr/>
          <p:nvPr/>
        </p:nvSpPr>
        <p:spPr>
          <a:xfrm flipV="1">
            <a:off x="7096204" y="2945891"/>
            <a:ext cx="44502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74" name="Shape 3574"/>
          <p:cNvSpPr/>
          <p:nvPr/>
        </p:nvSpPr>
        <p:spPr>
          <a:xfrm>
            <a:off x="6251749" y="2594286"/>
            <a:ext cx="678890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M(t)</a:t>
            </a:r>
          </a:p>
        </p:txBody>
      </p:sp>
      <p:sp>
        <p:nvSpPr>
          <p:cNvPr id="3575" name="Shape 3575"/>
          <p:cNvSpPr/>
          <p:nvPr/>
        </p:nvSpPr>
        <p:spPr>
          <a:xfrm>
            <a:off x="8307418" y="2588428"/>
            <a:ext cx="67889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ω(t)</a:t>
            </a:r>
          </a:p>
        </p:txBody>
      </p:sp>
      <p:grpSp>
        <p:nvGrpSpPr>
          <p:cNvPr id="3578" name="Group 3578"/>
          <p:cNvGrpSpPr/>
          <p:nvPr/>
        </p:nvGrpSpPr>
        <p:grpSpPr>
          <a:xfrm>
            <a:off x="8909753" y="2714765"/>
            <a:ext cx="875982" cy="452095"/>
            <a:chOff x="0" y="0"/>
            <a:chExt cx="875981" cy="452094"/>
          </a:xfrm>
        </p:grpSpPr>
        <p:sp>
          <p:nvSpPr>
            <p:cNvPr id="3576" name="Shape 3576"/>
            <p:cNvSpPr/>
            <p:nvPr/>
          </p:nvSpPr>
          <p:spPr>
            <a:xfrm>
              <a:off x="30905" y="17182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77" name="Shape 3577"/>
            <p:cNvSpPr/>
            <p:nvPr/>
          </p:nvSpPr>
          <p:spPr>
            <a:xfrm>
              <a:off x="0" y="0"/>
              <a:ext cx="875982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</a:t>
              </a:r>
              <a:r>
                <a:rPr sz="2400"/>
                <a:t>(s)</a:t>
              </a:r>
            </a:p>
          </p:txBody>
        </p:sp>
      </p:grpSp>
      <p:sp>
        <p:nvSpPr>
          <p:cNvPr id="3579" name="Shape 3579"/>
          <p:cNvSpPr/>
          <p:nvPr/>
        </p:nvSpPr>
        <p:spPr>
          <a:xfrm>
            <a:off x="9958882" y="3031900"/>
            <a:ext cx="67889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φ(t)</a:t>
            </a:r>
          </a:p>
        </p:txBody>
      </p:sp>
      <p:sp>
        <p:nvSpPr>
          <p:cNvPr id="3580" name="Shape 3580"/>
          <p:cNvSpPr/>
          <p:nvPr/>
        </p:nvSpPr>
        <p:spPr>
          <a:xfrm flipV="1">
            <a:off x="9752501" y="2953623"/>
            <a:ext cx="67889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81" name="Shape 3581"/>
          <p:cNvSpPr/>
          <p:nvPr/>
        </p:nvSpPr>
        <p:spPr>
          <a:xfrm>
            <a:off x="6539891" y="2906859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82" name="Shape 3582"/>
          <p:cNvSpPr/>
          <p:nvPr/>
        </p:nvSpPr>
        <p:spPr>
          <a:xfrm>
            <a:off x="8598241" y="2894048"/>
            <a:ext cx="97244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83" name="Shape 3583"/>
          <p:cNvSpPr/>
          <p:nvPr/>
        </p:nvSpPr>
        <p:spPr>
          <a:xfrm>
            <a:off x="9880483" y="290100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3586" name="Group 3586"/>
          <p:cNvGrpSpPr/>
          <p:nvPr/>
        </p:nvGrpSpPr>
        <p:grpSpPr>
          <a:xfrm>
            <a:off x="4357538" y="2586811"/>
            <a:ext cx="578416" cy="642238"/>
            <a:chOff x="0" y="0"/>
            <a:chExt cx="578415" cy="642237"/>
          </a:xfrm>
        </p:grpSpPr>
        <p:sp>
          <p:nvSpPr>
            <p:cNvPr id="3584" name="Shape 3584"/>
            <p:cNvSpPr/>
            <p:nvPr/>
          </p:nvSpPr>
          <p:spPr>
            <a:xfrm>
              <a:off x="25180" y="127638"/>
              <a:ext cx="553236" cy="4523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85" name="Shape 3585"/>
            <p:cNvSpPr/>
            <p:nvPr/>
          </p:nvSpPr>
          <p:spPr>
            <a:xfrm>
              <a:off x="0" y="0"/>
              <a:ext cx="569586" cy="642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>
                  <a:latin typeface="Courier"/>
                  <a:ea typeface="Courier"/>
                  <a:cs typeface="Courier"/>
                  <a:sym typeface="Courier"/>
                </a:rPr>
                <a:t>K</a:t>
              </a:r>
              <a:r>
                <a:rPr baseline="-5999" sz="2200">
                  <a:latin typeface="Courier"/>
                  <a:ea typeface="Courier"/>
                  <a:cs typeface="Courier"/>
                  <a:sym typeface="Courier"/>
                </a:rPr>
                <a:t>p1</a:t>
              </a:r>
            </a:p>
          </p:txBody>
        </p:sp>
      </p:grpSp>
      <p:sp>
        <p:nvSpPr>
          <p:cNvPr id="3587" name="Shape 3587"/>
          <p:cNvSpPr/>
          <p:nvPr/>
        </p:nvSpPr>
        <p:spPr>
          <a:xfrm>
            <a:off x="3762740" y="2823504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88" name="Shape 3588"/>
          <p:cNvSpPr/>
          <p:nvPr/>
        </p:nvSpPr>
        <p:spPr>
          <a:xfrm>
            <a:off x="3974145" y="29495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589" name="Shape 3589"/>
          <p:cNvSpPr/>
          <p:nvPr/>
        </p:nvSpPr>
        <p:spPr>
          <a:xfrm flipH="1" flipV="1">
            <a:off x="3893067" y="3078793"/>
            <a:ext cx="1" cy="629158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90" name="Shape 3590"/>
          <p:cNvSpPr/>
          <p:nvPr/>
        </p:nvSpPr>
        <p:spPr>
          <a:xfrm>
            <a:off x="2457284" y="2714450"/>
            <a:ext cx="953783" cy="45236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91" name="Shape 3591"/>
          <p:cNvSpPr/>
          <p:nvPr/>
        </p:nvSpPr>
        <p:spPr>
          <a:xfrm>
            <a:off x="2368603" y="2586811"/>
            <a:ext cx="1165284" cy="642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000">
                <a:latin typeface="Courier"/>
                <a:ea typeface="Courier"/>
                <a:cs typeface="Courier"/>
                <a:sym typeface="Courier"/>
              </a:rPr>
              <a:t>K</a:t>
            </a:r>
            <a:r>
              <a:rPr baseline="-5999" sz="2000">
                <a:latin typeface="Courier"/>
                <a:ea typeface="Courier"/>
                <a:cs typeface="Courier"/>
                <a:sym typeface="Courier"/>
              </a:rPr>
              <a:t>p2,</a:t>
            </a:r>
            <a:r>
              <a:rPr sz="2000">
                <a:latin typeface="Courier"/>
                <a:ea typeface="Courier"/>
                <a:cs typeface="Courier"/>
                <a:sym typeface="Courier"/>
              </a:rPr>
              <a:t>K</a:t>
            </a:r>
            <a:r>
              <a:rPr baseline="-5999" sz="2000">
                <a:latin typeface="Courier"/>
                <a:ea typeface="Courier"/>
                <a:cs typeface="Courier"/>
                <a:sym typeface="Courier"/>
              </a:rPr>
              <a:t>I2</a:t>
            </a:r>
          </a:p>
        </p:txBody>
      </p:sp>
      <p:sp>
        <p:nvSpPr>
          <p:cNvPr id="3592" name="Shape 3592"/>
          <p:cNvSpPr/>
          <p:nvPr/>
        </p:nvSpPr>
        <p:spPr>
          <a:xfrm>
            <a:off x="1837306" y="2823504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593" name="Shape 3593"/>
          <p:cNvSpPr/>
          <p:nvPr/>
        </p:nvSpPr>
        <p:spPr>
          <a:xfrm>
            <a:off x="2048710" y="29495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594" name="Shape 3594"/>
          <p:cNvSpPr/>
          <p:nvPr/>
        </p:nvSpPr>
        <p:spPr>
          <a:xfrm flipH="1" flipV="1">
            <a:off x="1967632" y="3078793"/>
            <a:ext cx="1" cy="7389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95" name="Shape 3595"/>
          <p:cNvSpPr/>
          <p:nvPr/>
        </p:nvSpPr>
        <p:spPr>
          <a:xfrm>
            <a:off x="4360973" y="3138715"/>
            <a:ext cx="293176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P</a:t>
            </a:r>
          </a:p>
        </p:txBody>
      </p:sp>
      <p:sp>
        <p:nvSpPr>
          <p:cNvPr id="3596" name="Shape 3596"/>
          <p:cNvSpPr/>
          <p:nvPr/>
        </p:nvSpPr>
        <p:spPr>
          <a:xfrm>
            <a:off x="932175" y="3138715"/>
            <a:ext cx="293175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P</a:t>
            </a:r>
          </a:p>
        </p:txBody>
      </p:sp>
      <p:sp>
        <p:nvSpPr>
          <p:cNvPr id="3597" name="Shape 3597"/>
          <p:cNvSpPr/>
          <p:nvPr/>
        </p:nvSpPr>
        <p:spPr>
          <a:xfrm>
            <a:off x="2423800" y="3138715"/>
            <a:ext cx="293176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PI</a:t>
            </a:r>
          </a:p>
        </p:txBody>
      </p:sp>
      <p:sp>
        <p:nvSpPr>
          <p:cNvPr id="3598" name="Shape 3598"/>
          <p:cNvSpPr/>
          <p:nvPr/>
        </p:nvSpPr>
        <p:spPr>
          <a:xfrm flipV="1">
            <a:off x="3414558" y="2947766"/>
            <a:ext cx="3548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99" name="Shape 3599"/>
          <p:cNvSpPr/>
          <p:nvPr/>
        </p:nvSpPr>
        <p:spPr>
          <a:xfrm flipV="1">
            <a:off x="1488314" y="2947766"/>
            <a:ext cx="3656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602" name="Group 3602"/>
          <p:cNvGrpSpPr/>
          <p:nvPr/>
        </p:nvGrpSpPr>
        <p:grpSpPr>
          <a:xfrm>
            <a:off x="933503" y="2586811"/>
            <a:ext cx="578417" cy="642238"/>
            <a:chOff x="0" y="0"/>
            <a:chExt cx="578415" cy="642237"/>
          </a:xfrm>
        </p:grpSpPr>
        <p:sp>
          <p:nvSpPr>
            <p:cNvPr id="3600" name="Shape 3600"/>
            <p:cNvSpPr/>
            <p:nvPr/>
          </p:nvSpPr>
          <p:spPr>
            <a:xfrm>
              <a:off x="25180" y="127638"/>
              <a:ext cx="553236" cy="4523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01" name="Shape 3601"/>
            <p:cNvSpPr/>
            <p:nvPr/>
          </p:nvSpPr>
          <p:spPr>
            <a:xfrm>
              <a:off x="0" y="0"/>
              <a:ext cx="569586" cy="642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>
                  <a:latin typeface="Courier"/>
                  <a:ea typeface="Courier"/>
                  <a:cs typeface="Courier"/>
                  <a:sym typeface="Courier"/>
                </a:rPr>
                <a:t>K</a:t>
              </a:r>
              <a:r>
                <a:rPr baseline="-5999" sz="2200">
                  <a:latin typeface="Courier"/>
                  <a:ea typeface="Courier"/>
                  <a:cs typeface="Courier"/>
                  <a:sym typeface="Courier"/>
                </a:rPr>
                <a:t>p3</a:t>
              </a:r>
            </a:p>
          </p:txBody>
        </p:sp>
      </p:grpSp>
      <p:sp>
        <p:nvSpPr>
          <p:cNvPr id="3603" name="Shape 3603"/>
          <p:cNvSpPr/>
          <p:nvPr/>
        </p:nvSpPr>
        <p:spPr>
          <a:xfrm>
            <a:off x="338706" y="2823504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04" name="Shape 3604"/>
          <p:cNvSpPr/>
          <p:nvPr/>
        </p:nvSpPr>
        <p:spPr>
          <a:xfrm>
            <a:off x="550110" y="2949564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605" name="Shape 3605"/>
          <p:cNvSpPr/>
          <p:nvPr/>
        </p:nvSpPr>
        <p:spPr>
          <a:xfrm flipV="1">
            <a:off x="587247" y="2935904"/>
            <a:ext cx="36565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06" name="Shape 3606"/>
          <p:cNvSpPr/>
          <p:nvPr/>
        </p:nvSpPr>
        <p:spPr>
          <a:xfrm flipH="1" flipV="1">
            <a:off x="466108" y="3078792"/>
            <a:ext cx="5850" cy="8786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07" name="Shape 3607"/>
          <p:cNvSpPr/>
          <p:nvPr/>
        </p:nvSpPr>
        <p:spPr>
          <a:xfrm flipV="1">
            <a:off x="4041140" y="2947766"/>
            <a:ext cx="3548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08" name="Shape 3608"/>
          <p:cNvSpPr/>
          <p:nvPr/>
        </p:nvSpPr>
        <p:spPr>
          <a:xfrm flipV="1">
            <a:off x="2113173" y="2953623"/>
            <a:ext cx="3548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09" name="Shape 3609"/>
          <p:cNvSpPr/>
          <p:nvPr/>
        </p:nvSpPr>
        <p:spPr>
          <a:xfrm flipH="1">
            <a:off x="3900407" y="3701648"/>
            <a:ext cx="2679974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0" name="Shape 3610"/>
          <p:cNvSpPr/>
          <p:nvPr/>
        </p:nvSpPr>
        <p:spPr>
          <a:xfrm flipH="1" flipV="1">
            <a:off x="6581783" y="2948322"/>
            <a:ext cx="1" cy="76285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1" name="Shape 3611"/>
          <p:cNvSpPr/>
          <p:nvPr/>
        </p:nvSpPr>
        <p:spPr>
          <a:xfrm flipV="1">
            <a:off x="23809" y="2928400"/>
            <a:ext cx="312732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2" name="Shape 3612"/>
          <p:cNvSpPr/>
          <p:nvPr/>
        </p:nvSpPr>
        <p:spPr>
          <a:xfrm>
            <a:off x="-162640" y="2432102"/>
            <a:ext cx="67889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φ</a:t>
            </a:r>
            <a:r>
              <a:rPr baseline="-5999"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</a:t>
            </a:r>
          </a:p>
        </p:txBody>
      </p:sp>
      <p:sp>
        <p:nvSpPr>
          <p:cNvPr id="3613" name="Shape 3613"/>
          <p:cNvSpPr/>
          <p:nvPr/>
        </p:nvSpPr>
        <p:spPr>
          <a:xfrm flipH="1" flipV="1">
            <a:off x="1978473" y="3816593"/>
            <a:ext cx="6667803" cy="2540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4" name="Shape 3614"/>
          <p:cNvSpPr/>
          <p:nvPr/>
        </p:nvSpPr>
        <p:spPr>
          <a:xfrm flipH="1">
            <a:off x="463699" y="3960161"/>
            <a:ext cx="9485445" cy="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5" name="Shape 3615"/>
          <p:cNvSpPr/>
          <p:nvPr/>
        </p:nvSpPr>
        <p:spPr>
          <a:xfrm flipH="1" flipV="1">
            <a:off x="8645814" y="2934034"/>
            <a:ext cx="1" cy="905975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6" name="Shape 3616"/>
          <p:cNvSpPr/>
          <p:nvPr/>
        </p:nvSpPr>
        <p:spPr>
          <a:xfrm flipH="1" flipV="1">
            <a:off x="9929105" y="3005596"/>
            <a:ext cx="1" cy="961446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8" name="Shape 3618"/>
          <p:cNvSpPr/>
          <p:nvPr/>
        </p:nvSpPr>
        <p:spPr>
          <a:xfrm flipH="1">
            <a:off x="3958788" y="3322560"/>
            <a:ext cx="509975" cy="1"/>
          </a:xfrm>
          <a:prstGeom prst="line">
            <a:avLst/>
          </a:prstGeom>
          <a:ln w="19050">
            <a:solidFill>
              <a:srgbClr val="773F9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19" name="Shape 3619"/>
          <p:cNvSpPr/>
          <p:nvPr/>
        </p:nvSpPr>
        <p:spPr>
          <a:xfrm>
            <a:off x="3868351" y="3680214"/>
            <a:ext cx="1335043" cy="1095731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20" name="Shape 3620"/>
          <p:cNvSpPr/>
          <p:nvPr/>
        </p:nvSpPr>
        <p:spPr>
          <a:xfrm>
            <a:off x="3849311" y="1187971"/>
            <a:ext cx="1335043" cy="1095731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21" name="Shape 3621"/>
          <p:cNvSpPr/>
          <p:nvPr/>
        </p:nvSpPr>
        <p:spPr>
          <a:xfrm>
            <a:off x="2316224" y="1672110"/>
            <a:ext cx="1098932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3622" name="Shape 3622"/>
          <p:cNvSpPr/>
          <p:nvPr/>
        </p:nvSpPr>
        <p:spPr>
          <a:xfrm>
            <a:off x="1620115" y="1468837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23" name="Shape 3623"/>
          <p:cNvSpPr/>
          <p:nvPr/>
        </p:nvSpPr>
        <p:spPr>
          <a:xfrm>
            <a:off x="1831519" y="1594897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624" name="Shape 3624"/>
          <p:cNvSpPr/>
          <p:nvPr/>
        </p:nvSpPr>
        <p:spPr>
          <a:xfrm flipV="1">
            <a:off x="1113194" y="1581237"/>
            <a:ext cx="49241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25" name="Shape 3625"/>
          <p:cNvSpPr/>
          <p:nvPr/>
        </p:nvSpPr>
        <p:spPr>
          <a:xfrm flipV="1">
            <a:off x="1868656" y="1581238"/>
            <a:ext cx="5888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26" name="Shape 3626"/>
          <p:cNvSpPr/>
          <p:nvPr/>
        </p:nvSpPr>
        <p:spPr>
          <a:xfrm flipH="1" flipV="1">
            <a:off x="1750441" y="1724126"/>
            <a:ext cx="1" cy="7643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27" name="Shape 3627"/>
          <p:cNvSpPr/>
          <p:nvPr/>
        </p:nvSpPr>
        <p:spPr>
          <a:xfrm>
            <a:off x="519856" y="1415228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3628" name="Shape 3628"/>
          <p:cNvSpPr/>
          <p:nvPr/>
        </p:nvSpPr>
        <p:spPr>
          <a:xfrm>
            <a:off x="3285896" y="1153351"/>
            <a:ext cx="67889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629" name="Shape 3629"/>
          <p:cNvSpPr/>
          <p:nvPr/>
        </p:nvSpPr>
        <p:spPr>
          <a:xfrm flipH="1">
            <a:off x="1737174" y="2486297"/>
            <a:ext cx="3801735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30" name="Shape 3630"/>
          <p:cNvSpPr/>
          <p:nvPr/>
        </p:nvSpPr>
        <p:spPr>
          <a:xfrm flipH="1" flipV="1">
            <a:off x="5540132" y="1572997"/>
            <a:ext cx="1" cy="917424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31" name="Shape 3631"/>
          <p:cNvSpPr/>
          <p:nvPr/>
        </p:nvSpPr>
        <p:spPr>
          <a:xfrm>
            <a:off x="5491510" y="153011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32" name="Shape 3632"/>
          <p:cNvSpPr/>
          <p:nvPr/>
        </p:nvSpPr>
        <p:spPr>
          <a:xfrm flipV="1">
            <a:off x="4803319" y="1581238"/>
            <a:ext cx="129898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635" name="Group 3635"/>
          <p:cNvGrpSpPr/>
          <p:nvPr/>
        </p:nvGrpSpPr>
        <p:grpSpPr>
          <a:xfrm>
            <a:off x="2437740" y="1338109"/>
            <a:ext cx="874940" cy="462776"/>
            <a:chOff x="0" y="0"/>
            <a:chExt cx="874938" cy="462775"/>
          </a:xfrm>
        </p:grpSpPr>
        <p:sp>
          <p:nvSpPr>
            <p:cNvPr id="3633" name="Shape 3633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34" name="Shape 3634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  <a:r>
                <a:rPr sz="2400"/>
                <a:t>(s)</a:t>
              </a:r>
            </a:p>
          </p:txBody>
        </p:sp>
      </p:grpSp>
      <p:sp>
        <p:nvSpPr>
          <p:cNvPr id="3636" name="Shape 3636"/>
          <p:cNvSpPr/>
          <p:nvPr/>
        </p:nvSpPr>
        <p:spPr>
          <a:xfrm>
            <a:off x="3899768" y="1840905"/>
            <a:ext cx="1395264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637" name="Shape 3637"/>
          <p:cNvSpPr/>
          <p:nvPr/>
        </p:nvSpPr>
        <p:spPr>
          <a:xfrm>
            <a:off x="6185671" y="1412730"/>
            <a:ext cx="43677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3638" name="Shape 3638"/>
          <p:cNvSpPr/>
          <p:nvPr/>
        </p:nvSpPr>
        <p:spPr>
          <a:xfrm>
            <a:off x="4059293" y="1352041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39" name="Shape 3639"/>
          <p:cNvSpPr/>
          <p:nvPr/>
        </p:nvSpPr>
        <p:spPr>
          <a:xfrm>
            <a:off x="4017555" y="1324178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  <a:r>
              <a:rPr sz="2400"/>
              <a:t>(s)</a:t>
            </a:r>
          </a:p>
        </p:txBody>
      </p:sp>
      <p:sp>
        <p:nvSpPr>
          <p:cNvPr id="3640" name="Shape 3640"/>
          <p:cNvSpPr/>
          <p:nvPr/>
        </p:nvSpPr>
        <p:spPr>
          <a:xfrm>
            <a:off x="103070" y="1730838"/>
            <a:ext cx="1098931" cy="5794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Führungs-größe</a:t>
            </a:r>
          </a:p>
        </p:txBody>
      </p:sp>
      <p:sp>
        <p:nvSpPr>
          <p:cNvPr id="3641" name="Shape 3641"/>
          <p:cNvSpPr/>
          <p:nvPr/>
        </p:nvSpPr>
        <p:spPr>
          <a:xfrm flipV="1">
            <a:off x="3323018" y="1593282"/>
            <a:ext cx="7604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42" name="Shape 3642"/>
          <p:cNvSpPr/>
          <p:nvPr/>
        </p:nvSpPr>
        <p:spPr>
          <a:xfrm>
            <a:off x="4473024" y="392285"/>
            <a:ext cx="1" cy="97352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43" name="Shape 3643"/>
          <p:cNvSpPr/>
          <p:nvPr/>
        </p:nvSpPr>
        <p:spPr>
          <a:xfrm>
            <a:off x="4413382" y="302885"/>
            <a:ext cx="135541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3644" name="Shape 3644"/>
          <p:cNvSpPr/>
          <p:nvPr/>
        </p:nvSpPr>
        <p:spPr>
          <a:xfrm>
            <a:off x="3985901" y="302885"/>
            <a:ext cx="36565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z</a:t>
            </a:r>
          </a:p>
        </p:txBody>
      </p:sp>
      <p:sp>
        <p:nvSpPr>
          <p:cNvPr id="3645" name="Shape 3645"/>
          <p:cNvSpPr/>
          <p:nvPr/>
        </p:nvSpPr>
        <p:spPr>
          <a:xfrm>
            <a:off x="1868656" y="1153351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3646" name="Shape 3646"/>
          <p:cNvSpPr/>
          <p:nvPr/>
        </p:nvSpPr>
        <p:spPr>
          <a:xfrm>
            <a:off x="2316224" y="4192623"/>
            <a:ext cx="1098932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3647" name="Shape 3647"/>
          <p:cNvSpPr/>
          <p:nvPr/>
        </p:nvSpPr>
        <p:spPr>
          <a:xfrm>
            <a:off x="1620115" y="3989350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48" name="Shape 3648"/>
          <p:cNvSpPr/>
          <p:nvPr/>
        </p:nvSpPr>
        <p:spPr>
          <a:xfrm>
            <a:off x="1831519" y="411541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649" name="Shape 3649"/>
          <p:cNvSpPr/>
          <p:nvPr/>
        </p:nvSpPr>
        <p:spPr>
          <a:xfrm flipV="1">
            <a:off x="1113194" y="4101751"/>
            <a:ext cx="492415" cy="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50" name="Shape 3650"/>
          <p:cNvSpPr/>
          <p:nvPr/>
        </p:nvSpPr>
        <p:spPr>
          <a:xfrm flipV="1">
            <a:off x="1868656" y="4101751"/>
            <a:ext cx="5888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51" name="Shape 3651"/>
          <p:cNvSpPr/>
          <p:nvPr/>
        </p:nvSpPr>
        <p:spPr>
          <a:xfrm flipH="1" flipV="1">
            <a:off x="1750441" y="4244639"/>
            <a:ext cx="1" cy="7643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52" name="Shape 3652"/>
          <p:cNvSpPr/>
          <p:nvPr/>
        </p:nvSpPr>
        <p:spPr>
          <a:xfrm>
            <a:off x="573342" y="3933244"/>
            <a:ext cx="50997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w</a:t>
            </a:r>
          </a:p>
        </p:txBody>
      </p:sp>
      <p:sp>
        <p:nvSpPr>
          <p:cNvPr id="3653" name="Shape 3653"/>
          <p:cNvSpPr/>
          <p:nvPr/>
        </p:nvSpPr>
        <p:spPr>
          <a:xfrm>
            <a:off x="3285896" y="4288265"/>
            <a:ext cx="67889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654" name="Shape 3654"/>
          <p:cNvSpPr/>
          <p:nvPr/>
        </p:nvSpPr>
        <p:spPr>
          <a:xfrm flipH="1">
            <a:off x="1737174" y="5006810"/>
            <a:ext cx="3801735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55" name="Shape 3655"/>
          <p:cNvSpPr/>
          <p:nvPr/>
        </p:nvSpPr>
        <p:spPr>
          <a:xfrm flipH="1" flipV="1">
            <a:off x="5540132" y="4093511"/>
            <a:ext cx="1" cy="917423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56" name="Shape 3656"/>
          <p:cNvSpPr/>
          <p:nvPr/>
        </p:nvSpPr>
        <p:spPr>
          <a:xfrm>
            <a:off x="5491510" y="405062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57" name="Shape 3657"/>
          <p:cNvSpPr/>
          <p:nvPr/>
        </p:nvSpPr>
        <p:spPr>
          <a:xfrm flipV="1">
            <a:off x="4803319" y="4101751"/>
            <a:ext cx="1298983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660" name="Group 3660"/>
          <p:cNvGrpSpPr/>
          <p:nvPr/>
        </p:nvGrpSpPr>
        <p:grpSpPr>
          <a:xfrm>
            <a:off x="2437740" y="3858623"/>
            <a:ext cx="874940" cy="462776"/>
            <a:chOff x="0" y="0"/>
            <a:chExt cx="874938" cy="462775"/>
          </a:xfrm>
        </p:grpSpPr>
        <p:sp>
          <p:nvSpPr>
            <p:cNvPr id="3658" name="Shape 3658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59" name="Shape 3659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  <a:r>
                <a:rPr sz="2400"/>
                <a:t>(s)</a:t>
              </a:r>
            </a:p>
          </p:txBody>
        </p:sp>
      </p:grpSp>
      <p:sp>
        <p:nvSpPr>
          <p:cNvPr id="3661" name="Shape 3661"/>
          <p:cNvSpPr/>
          <p:nvPr/>
        </p:nvSpPr>
        <p:spPr>
          <a:xfrm>
            <a:off x="3899768" y="4361418"/>
            <a:ext cx="1395264" cy="359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662" name="Shape 3662"/>
          <p:cNvSpPr/>
          <p:nvPr/>
        </p:nvSpPr>
        <p:spPr>
          <a:xfrm>
            <a:off x="6185671" y="3933244"/>
            <a:ext cx="4367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</a:t>
            </a:r>
          </a:p>
        </p:txBody>
      </p:sp>
      <p:sp>
        <p:nvSpPr>
          <p:cNvPr id="3663" name="Shape 3663"/>
          <p:cNvSpPr/>
          <p:nvPr/>
        </p:nvSpPr>
        <p:spPr>
          <a:xfrm>
            <a:off x="4059293" y="3872554"/>
            <a:ext cx="828951" cy="43491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64" name="Shape 3664"/>
          <p:cNvSpPr/>
          <p:nvPr/>
        </p:nvSpPr>
        <p:spPr>
          <a:xfrm>
            <a:off x="4017555" y="3844691"/>
            <a:ext cx="875982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 sz="2400"/>
              <a:t>G</a:t>
            </a:r>
            <a:r>
              <a:rPr baseline="-5999" sz="2400"/>
              <a:t>S</a:t>
            </a:r>
            <a:r>
              <a:rPr sz="2400"/>
              <a:t>(s)</a:t>
            </a:r>
          </a:p>
        </p:txBody>
      </p:sp>
      <p:sp>
        <p:nvSpPr>
          <p:cNvPr id="3665" name="Shape 3665"/>
          <p:cNvSpPr/>
          <p:nvPr/>
        </p:nvSpPr>
        <p:spPr>
          <a:xfrm>
            <a:off x="103070" y="4251351"/>
            <a:ext cx="1098931" cy="57947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Führungs-größe</a:t>
            </a:r>
          </a:p>
        </p:txBody>
      </p:sp>
      <p:sp>
        <p:nvSpPr>
          <p:cNvPr id="3666" name="Shape 3666"/>
          <p:cNvSpPr/>
          <p:nvPr/>
        </p:nvSpPr>
        <p:spPr>
          <a:xfrm flipV="1">
            <a:off x="3323018" y="4113795"/>
            <a:ext cx="76047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67" name="Shape 3667"/>
          <p:cNvSpPr/>
          <p:nvPr/>
        </p:nvSpPr>
        <p:spPr>
          <a:xfrm>
            <a:off x="4473024" y="2912798"/>
            <a:ext cx="1" cy="97352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68" name="Shape 3668"/>
          <p:cNvSpPr/>
          <p:nvPr/>
        </p:nvSpPr>
        <p:spPr>
          <a:xfrm>
            <a:off x="4413382" y="2823398"/>
            <a:ext cx="135541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3669" name="Shape 3669"/>
          <p:cNvSpPr/>
          <p:nvPr/>
        </p:nvSpPr>
        <p:spPr>
          <a:xfrm>
            <a:off x="3985901" y="2823398"/>
            <a:ext cx="36565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z</a:t>
            </a:r>
          </a:p>
        </p:txBody>
      </p:sp>
      <p:sp>
        <p:nvSpPr>
          <p:cNvPr id="3670" name="Shape 3670"/>
          <p:cNvSpPr/>
          <p:nvPr/>
        </p:nvSpPr>
        <p:spPr>
          <a:xfrm>
            <a:off x="1868656" y="3673864"/>
            <a:ext cx="57841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sp>
        <p:nvSpPr>
          <p:cNvPr id="3671" name="Shape 3671"/>
          <p:cNvSpPr/>
          <p:nvPr/>
        </p:nvSpPr>
        <p:spPr>
          <a:xfrm>
            <a:off x="6872089" y="1268085"/>
            <a:ext cx="2468090" cy="76670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773F9B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773F9B"/>
                </a:solidFill>
                <a:uFill>
                  <a:solidFill/>
                </a:uFill>
              </a:rPr>
              <a:t>Störgrößenaufschaltung auf den Regler</a:t>
            </a:r>
          </a:p>
        </p:txBody>
      </p:sp>
      <p:sp>
        <p:nvSpPr>
          <p:cNvPr id="3672" name="Shape 3672"/>
          <p:cNvSpPr/>
          <p:nvPr/>
        </p:nvSpPr>
        <p:spPr>
          <a:xfrm>
            <a:off x="6908534" y="3786946"/>
            <a:ext cx="2468090" cy="76670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773F9B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773F9B"/>
                </a:solidFill>
                <a:uFill>
                  <a:solidFill/>
                </a:uFill>
              </a:rPr>
              <a:t>Störgrößenaufschaltung auf die Strecke</a:t>
            </a:r>
          </a:p>
        </p:txBody>
      </p:sp>
      <p:sp>
        <p:nvSpPr>
          <p:cNvPr id="3673" name="Shape 3673"/>
          <p:cNvSpPr/>
          <p:nvPr/>
        </p:nvSpPr>
        <p:spPr>
          <a:xfrm>
            <a:off x="4424259" y="71420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773F9B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74" name="Shape 3674"/>
          <p:cNvSpPr/>
          <p:nvPr/>
        </p:nvSpPr>
        <p:spPr>
          <a:xfrm>
            <a:off x="4424259" y="3278971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773F9B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75" name="Shape 3675"/>
          <p:cNvSpPr/>
          <p:nvPr/>
        </p:nvSpPr>
        <p:spPr>
          <a:xfrm flipH="1">
            <a:off x="2862207" y="757745"/>
            <a:ext cx="1571803" cy="1"/>
          </a:xfrm>
          <a:prstGeom prst="line">
            <a:avLst/>
          </a:prstGeom>
          <a:ln w="19050">
            <a:solidFill>
              <a:srgbClr val="773F9B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76" name="Shape 3676"/>
          <p:cNvSpPr/>
          <p:nvPr/>
        </p:nvSpPr>
        <p:spPr>
          <a:xfrm flipH="1">
            <a:off x="2860412" y="748279"/>
            <a:ext cx="4364" cy="617552"/>
          </a:xfrm>
          <a:prstGeom prst="line">
            <a:avLst/>
          </a:prstGeom>
          <a:ln w="19050">
            <a:solidFill>
              <a:srgbClr val="773F9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679" name="Group 3679"/>
          <p:cNvGrpSpPr/>
          <p:nvPr/>
        </p:nvGrpSpPr>
        <p:grpSpPr>
          <a:xfrm>
            <a:off x="3443039" y="3910048"/>
            <a:ext cx="372038" cy="359925"/>
            <a:chOff x="0" y="0"/>
            <a:chExt cx="372037" cy="359923"/>
          </a:xfrm>
        </p:grpSpPr>
        <p:sp>
          <p:nvSpPr>
            <p:cNvPr id="3677" name="Shape 3677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78" name="Shape 3678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grpSp>
        <p:nvGrpSpPr>
          <p:cNvPr id="3682" name="Group 3682"/>
          <p:cNvGrpSpPr/>
          <p:nvPr/>
        </p:nvGrpSpPr>
        <p:grpSpPr>
          <a:xfrm>
            <a:off x="3209426" y="3069239"/>
            <a:ext cx="841651" cy="439840"/>
            <a:chOff x="0" y="0"/>
            <a:chExt cx="841649" cy="439838"/>
          </a:xfrm>
        </p:grpSpPr>
        <p:sp>
          <p:nvSpPr>
            <p:cNvPr id="3680" name="Shape 3680"/>
            <p:cNvSpPr/>
            <p:nvPr/>
          </p:nvSpPr>
          <p:spPr>
            <a:xfrm>
              <a:off x="96372" y="40563"/>
              <a:ext cx="666190" cy="37361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81" name="Shape 3681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200"/>
                <a:t>G</a:t>
              </a:r>
              <a:r>
                <a:rPr baseline="-5999" sz="2200"/>
                <a:t>z</a:t>
              </a:r>
              <a:r>
                <a:rPr sz="2200"/>
                <a:t>(s)</a:t>
              </a:r>
            </a:p>
          </p:txBody>
        </p:sp>
      </p:grpSp>
      <p:sp>
        <p:nvSpPr>
          <p:cNvPr id="3683" name="Shape 3683"/>
          <p:cNvSpPr/>
          <p:nvPr/>
        </p:nvSpPr>
        <p:spPr>
          <a:xfrm flipH="1">
            <a:off x="3633794" y="3487965"/>
            <a:ext cx="3377" cy="477875"/>
          </a:xfrm>
          <a:prstGeom prst="line">
            <a:avLst/>
          </a:prstGeom>
          <a:ln w="19050">
            <a:solidFill>
              <a:srgbClr val="773F9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5" name="Shape 3685"/>
          <p:cNvSpPr/>
          <p:nvPr/>
        </p:nvSpPr>
        <p:spPr>
          <a:xfrm>
            <a:off x="1272223" y="274257"/>
            <a:ext cx="7251586" cy="3962818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686" name="Shape 3686"/>
          <p:cNvSpPr/>
          <p:nvPr/>
        </p:nvSpPr>
        <p:spPr>
          <a:xfrm>
            <a:off x="6592737" y="394316"/>
            <a:ext cx="1977275" cy="7430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zeitdiskretes Systemmodell</a:t>
            </a:r>
          </a:p>
        </p:txBody>
      </p:sp>
      <p:sp>
        <p:nvSpPr>
          <p:cNvPr id="3687" name="Shape 3687"/>
          <p:cNvSpPr/>
          <p:nvPr/>
        </p:nvSpPr>
        <p:spPr>
          <a:xfrm>
            <a:off x="353274" y="603211"/>
            <a:ext cx="620738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x(k) </a:t>
            </a:r>
          </a:p>
        </p:txBody>
      </p:sp>
      <p:grpSp>
        <p:nvGrpSpPr>
          <p:cNvPr id="3690" name="Group 3690"/>
          <p:cNvGrpSpPr/>
          <p:nvPr/>
        </p:nvGrpSpPr>
        <p:grpSpPr>
          <a:xfrm>
            <a:off x="2647502" y="512121"/>
            <a:ext cx="462649" cy="498838"/>
            <a:chOff x="0" y="0"/>
            <a:chExt cx="462647" cy="498837"/>
          </a:xfrm>
        </p:grpSpPr>
        <p:sp>
          <p:nvSpPr>
            <p:cNvPr id="3688" name="Shape 3688"/>
            <p:cNvSpPr/>
            <p:nvPr/>
          </p:nvSpPr>
          <p:spPr>
            <a:xfrm>
              <a:off x="16713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89" name="Shape 3689"/>
            <p:cNvSpPr/>
            <p:nvPr/>
          </p:nvSpPr>
          <p:spPr>
            <a:xfrm>
              <a:off x="0" y="0"/>
              <a:ext cx="46264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z</a:t>
              </a:r>
              <a:r>
                <a:rPr baseline="31999" sz="2000">
                  <a:latin typeface="Courier"/>
                  <a:ea typeface="Courier"/>
                  <a:cs typeface="Courier"/>
                  <a:sym typeface="Courier"/>
                </a:rPr>
                <a:t>-1</a:t>
              </a:r>
            </a:p>
          </p:txBody>
        </p:sp>
      </p:grpSp>
      <p:grpSp>
        <p:nvGrpSpPr>
          <p:cNvPr id="3693" name="Group 3693"/>
          <p:cNvGrpSpPr/>
          <p:nvPr/>
        </p:nvGrpSpPr>
        <p:grpSpPr>
          <a:xfrm>
            <a:off x="1898416" y="1175181"/>
            <a:ext cx="495578" cy="439839"/>
            <a:chOff x="0" y="0"/>
            <a:chExt cx="495576" cy="439838"/>
          </a:xfrm>
        </p:grpSpPr>
        <p:sp>
          <p:nvSpPr>
            <p:cNvPr id="3691" name="Shape 3691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692" name="Shape 3692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b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0</a:t>
              </a:r>
            </a:p>
          </p:txBody>
        </p:sp>
      </p:grpSp>
      <p:sp>
        <p:nvSpPr>
          <p:cNvPr id="3694" name="Shape 3694"/>
          <p:cNvSpPr/>
          <p:nvPr/>
        </p:nvSpPr>
        <p:spPr>
          <a:xfrm flipV="1">
            <a:off x="960799" y="765225"/>
            <a:ext cx="168919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697" name="Group 3697"/>
          <p:cNvGrpSpPr/>
          <p:nvPr/>
        </p:nvGrpSpPr>
        <p:grpSpPr>
          <a:xfrm>
            <a:off x="3108143" y="714775"/>
            <a:ext cx="975320" cy="93529"/>
            <a:chOff x="0" y="0"/>
            <a:chExt cx="975318" cy="93527"/>
          </a:xfrm>
        </p:grpSpPr>
        <p:sp>
          <p:nvSpPr>
            <p:cNvPr id="3695" name="Shape 3695"/>
            <p:cNvSpPr/>
            <p:nvPr/>
          </p:nvSpPr>
          <p:spPr>
            <a:xfrm>
              <a:off x="439037" y="-1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96" name="Shape 3696"/>
            <p:cNvSpPr/>
            <p:nvPr/>
          </p:nvSpPr>
          <p:spPr>
            <a:xfrm flipV="1">
              <a:off x="0" y="50449"/>
              <a:ext cx="975320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698" name="Shape 3698"/>
          <p:cNvSpPr/>
          <p:nvPr/>
        </p:nvSpPr>
        <p:spPr>
          <a:xfrm flipH="1">
            <a:off x="3586461" y="791078"/>
            <a:ext cx="3108" cy="4398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99" name="Shape 3699"/>
          <p:cNvSpPr/>
          <p:nvPr/>
        </p:nvSpPr>
        <p:spPr>
          <a:xfrm flipH="1">
            <a:off x="2144112" y="1590013"/>
            <a:ext cx="4187" cy="592404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704" name="Group 3704"/>
          <p:cNvGrpSpPr/>
          <p:nvPr/>
        </p:nvGrpSpPr>
        <p:grpSpPr>
          <a:xfrm>
            <a:off x="3397084" y="1615287"/>
            <a:ext cx="372038" cy="743033"/>
            <a:chOff x="0" y="0"/>
            <a:chExt cx="372037" cy="743031"/>
          </a:xfrm>
        </p:grpSpPr>
        <p:grpSp>
          <p:nvGrpSpPr>
            <p:cNvPr id="3702" name="Group 3702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700" name="Shape 3700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701" name="Shape 3701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703" name="Shape 3703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705" name="Shape 3705"/>
          <p:cNvSpPr/>
          <p:nvPr/>
        </p:nvSpPr>
        <p:spPr>
          <a:xfrm>
            <a:off x="3263080" y="354660"/>
            <a:ext cx="63351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600"/>
              <a:t>x(k-1)</a:t>
            </a:r>
          </a:p>
        </p:txBody>
      </p:sp>
      <p:sp>
        <p:nvSpPr>
          <p:cNvPr id="3706" name="Shape 3706"/>
          <p:cNvSpPr/>
          <p:nvPr/>
        </p:nvSpPr>
        <p:spPr>
          <a:xfrm flipV="1">
            <a:off x="3707250" y="2177659"/>
            <a:ext cx="118110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07" name="Shape 3707"/>
          <p:cNvSpPr/>
          <p:nvPr/>
        </p:nvSpPr>
        <p:spPr>
          <a:xfrm flipV="1">
            <a:off x="2138000" y="2171054"/>
            <a:ext cx="131442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08" name="Shape 3708"/>
          <p:cNvSpPr/>
          <p:nvPr/>
        </p:nvSpPr>
        <p:spPr>
          <a:xfrm>
            <a:off x="8938004" y="1994955"/>
            <a:ext cx="71639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y(k) </a:t>
            </a:r>
          </a:p>
        </p:txBody>
      </p:sp>
      <p:sp>
        <p:nvSpPr>
          <p:cNvPr id="3709" name="Shape 3709"/>
          <p:cNvSpPr/>
          <p:nvPr/>
        </p:nvSpPr>
        <p:spPr>
          <a:xfrm flipH="1">
            <a:off x="2148612" y="775087"/>
            <a:ext cx="1" cy="43976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10" name="Shape 3710"/>
          <p:cNvSpPr/>
          <p:nvPr/>
        </p:nvSpPr>
        <p:spPr>
          <a:xfrm>
            <a:off x="2092110" y="69909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3713" name="Group 3713"/>
          <p:cNvGrpSpPr/>
          <p:nvPr/>
        </p:nvGrpSpPr>
        <p:grpSpPr>
          <a:xfrm>
            <a:off x="3351189" y="1183247"/>
            <a:ext cx="495578" cy="439839"/>
            <a:chOff x="0" y="0"/>
            <a:chExt cx="495576" cy="439838"/>
          </a:xfrm>
        </p:grpSpPr>
        <p:sp>
          <p:nvSpPr>
            <p:cNvPr id="3711" name="Shape 3711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12" name="Shape 3712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b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1</a:t>
              </a:r>
            </a:p>
          </p:txBody>
        </p:sp>
      </p:grpSp>
      <p:grpSp>
        <p:nvGrpSpPr>
          <p:cNvPr id="3716" name="Group 3716"/>
          <p:cNvGrpSpPr/>
          <p:nvPr/>
        </p:nvGrpSpPr>
        <p:grpSpPr>
          <a:xfrm>
            <a:off x="4066476" y="512121"/>
            <a:ext cx="462649" cy="498838"/>
            <a:chOff x="0" y="0"/>
            <a:chExt cx="462647" cy="498837"/>
          </a:xfrm>
        </p:grpSpPr>
        <p:sp>
          <p:nvSpPr>
            <p:cNvPr id="3714" name="Shape 3714"/>
            <p:cNvSpPr/>
            <p:nvPr/>
          </p:nvSpPr>
          <p:spPr>
            <a:xfrm>
              <a:off x="16713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15" name="Shape 3715"/>
            <p:cNvSpPr/>
            <p:nvPr/>
          </p:nvSpPr>
          <p:spPr>
            <a:xfrm>
              <a:off x="0" y="0"/>
              <a:ext cx="46264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z</a:t>
              </a:r>
              <a:r>
                <a:rPr baseline="31999" sz="2000">
                  <a:latin typeface="Courier"/>
                  <a:ea typeface="Courier"/>
                  <a:cs typeface="Courier"/>
                  <a:sym typeface="Courier"/>
                </a:rPr>
                <a:t>-1</a:t>
              </a:r>
            </a:p>
          </p:txBody>
        </p:sp>
      </p:grpSp>
      <p:grpSp>
        <p:nvGrpSpPr>
          <p:cNvPr id="3722" name="Group 3722"/>
          <p:cNvGrpSpPr/>
          <p:nvPr/>
        </p:nvGrpSpPr>
        <p:grpSpPr>
          <a:xfrm>
            <a:off x="4541610" y="352888"/>
            <a:ext cx="975320" cy="876247"/>
            <a:chOff x="0" y="0"/>
            <a:chExt cx="975318" cy="876245"/>
          </a:xfrm>
        </p:grpSpPr>
        <p:grpSp>
          <p:nvGrpSpPr>
            <p:cNvPr id="3719" name="Group 3719"/>
            <p:cNvGrpSpPr/>
            <p:nvPr/>
          </p:nvGrpSpPr>
          <p:grpSpPr>
            <a:xfrm>
              <a:off x="0" y="360115"/>
              <a:ext cx="975319" cy="93529"/>
              <a:chOff x="0" y="0"/>
              <a:chExt cx="975318" cy="93527"/>
            </a:xfrm>
          </p:grpSpPr>
          <p:sp>
            <p:nvSpPr>
              <p:cNvPr id="3717" name="Shape 3717"/>
              <p:cNvSpPr/>
              <p:nvPr/>
            </p:nvSpPr>
            <p:spPr>
              <a:xfrm>
                <a:off x="439037" y="-1"/>
                <a:ext cx="97245" cy="9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5358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718" name="Shape 3718"/>
              <p:cNvSpPr/>
              <p:nvPr/>
            </p:nvSpPr>
            <p:spPr>
              <a:xfrm flipV="1">
                <a:off x="0" y="50449"/>
                <a:ext cx="975320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3720" name="Shape 3720"/>
            <p:cNvSpPr/>
            <p:nvPr/>
          </p:nvSpPr>
          <p:spPr>
            <a:xfrm flipH="1">
              <a:off x="478317" y="436418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721" name="Shape 3721"/>
            <p:cNvSpPr/>
            <p:nvPr/>
          </p:nvSpPr>
          <p:spPr>
            <a:xfrm>
              <a:off x="154936" y="-1"/>
              <a:ext cx="633513" cy="3235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i="1" sz="16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/>
              </a:pPr>
              <a:r>
                <a:rPr i="1" sz="1600"/>
                <a:t>x(k-2)</a:t>
              </a:r>
            </a:p>
          </p:txBody>
        </p:sp>
      </p:grpSp>
      <p:grpSp>
        <p:nvGrpSpPr>
          <p:cNvPr id="3725" name="Group 3725"/>
          <p:cNvGrpSpPr/>
          <p:nvPr/>
        </p:nvGrpSpPr>
        <p:grpSpPr>
          <a:xfrm>
            <a:off x="4781481" y="1183247"/>
            <a:ext cx="495578" cy="439839"/>
            <a:chOff x="0" y="0"/>
            <a:chExt cx="495576" cy="439838"/>
          </a:xfrm>
        </p:grpSpPr>
        <p:sp>
          <p:nvSpPr>
            <p:cNvPr id="3723" name="Shape 3723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24" name="Shape 3724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b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2</a:t>
              </a:r>
            </a:p>
          </p:txBody>
        </p:sp>
      </p:grpSp>
      <p:grpSp>
        <p:nvGrpSpPr>
          <p:cNvPr id="3730" name="Group 3730"/>
          <p:cNvGrpSpPr/>
          <p:nvPr/>
        </p:nvGrpSpPr>
        <p:grpSpPr>
          <a:xfrm>
            <a:off x="4836417" y="1615152"/>
            <a:ext cx="372039" cy="743033"/>
            <a:chOff x="0" y="0"/>
            <a:chExt cx="372037" cy="743031"/>
          </a:xfrm>
        </p:grpSpPr>
        <p:grpSp>
          <p:nvGrpSpPr>
            <p:cNvPr id="3728" name="Group 3728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726" name="Shape 3726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727" name="Shape 3727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729" name="Shape 3729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731" name="Shape 3731"/>
          <p:cNvSpPr/>
          <p:nvPr/>
        </p:nvSpPr>
        <p:spPr>
          <a:xfrm flipV="1">
            <a:off x="5146583" y="2177524"/>
            <a:ext cx="1181101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32" name="Shape 3732"/>
          <p:cNvSpPr/>
          <p:nvPr/>
        </p:nvSpPr>
        <p:spPr>
          <a:xfrm flipV="1">
            <a:off x="5958305" y="755386"/>
            <a:ext cx="48002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33" name="Shape 3733"/>
          <p:cNvSpPr/>
          <p:nvPr/>
        </p:nvSpPr>
        <p:spPr>
          <a:xfrm flipH="1">
            <a:off x="6423923" y="755840"/>
            <a:ext cx="3108" cy="46522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34" name="Shape 3734"/>
          <p:cNvSpPr/>
          <p:nvPr/>
        </p:nvSpPr>
        <p:spPr>
          <a:xfrm>
            <a:off x="6100542" y="344822"/>
            <a:ext cx="63351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/>
            </a:pPr>
            <a:r>
              <a:rPr i="1" sz="1600"/>
              <a:t>x(k-3)</a:t>
            </a:r>
          </a:p>
        </p:txBody>
      </p:sp>
      <p:grpSp>
        <p:nvGrpSpPr>
          <p:cNvPr id="3737" name="Group 3737"/>
          <p:cNvGrpSpPr/>
          <p:nvPr/>
        </p:nvGrpSpPr>
        <p:grpSpPr>
          <a:xfrm>
            <a:off x="6185476" y="1175181"/>
            <a:ext cx="495578" cy="439839"/>
            <a:chOff x="0" y="0"/>
            <a:chExt cx="495576" cy="439838"/>
          </a:xfrm>
        </p:grpSpPr>
        <p:sp>
          <p:nvSpPr>
            <p:cNvPr id="3735" name="Shape 3735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36" name="Shape 3736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b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3</a:t>
              </a:r>
            </a:p>
          </p:txBody>
        </p:sp>
      </p:grpSp>
      <p:grpSp>
        <p:nvGrpSpPr>
          <p:cNvPr id="3742" name="Group 3742"/>
          <p:cNvGrpSpPr/>
          <p:nvPr/>
        </p:nvGrpSpPr>
        <p:grpSpPr>
          <a:xfrm>
            <a:off x="6240412" y="1607086"/>
            <a:ext cx="372039" cy="743033"/>
            <a:chOff x="0" y="0"/>
            <a:chExt cx="372037" cy="743031"/>
          </a:xfrm>
        </p:grpSpPr>
        <p:grpSp>
          <p:nvGrpSpPr>
            <p:cNvPr id="3740" name="Group 3740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3738" name="Shape 3738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739" name="Shape 3739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741" name="Shape 3741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745" name="Group 3745"/>
          <p:cNvGrpSpPr/>
          <p:nvPr/>
        </p:nvGrpSpPr>
        <p:grpSpPr>
          <a:xfrm>
            <a:off x="5505810" y="512121"/>
            <a:ext cx="462648" cy="498838"/>
            <a:chOff x="0" y="0"/>
            <a:chExt cx="462647" cy="498837"/>
          </a:xfrm>
        </p:grpSpPr>
        <p:sp>
          <p:nvSpPr>
            <p:cNvPr id="3743" name="Shape 3743"/>
            <p:cNvSpPr/>
            <p:nvPr/>
          </p:nvSpPr>
          <p:spPr>
            <a:xfrm>
              <a:off x="16713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44" name="Shape 3744"/>
            <p:cNvSpPr/>
            <p:nvPr/>
          </p:nvSpPr>
          <p:spPr>
            <a:xfrm>
              <a:off x="0" y="0"/>
              <a:ext cx="46264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z</a:t>
              </a:r>
              <a:r>
                <a:rPr baseline="31999" sz="2000">
                  <a:latin typeface="Courier"/>
                  <a:ea typeface="Courier"/>
                  <a:cs typeface="Courier"/>
                  <a:sym typeface="Courier"/>
                </a:rPr>
                <a:t>-1</a:t>
              </a:r>
            </a:p>
          </p:txBody>
        </p:sp>
      </p:grpSp>
      <p:sp>
        <p:nvSpPr>
          <p:cNvPr id="3746" name="Shape 3746"/>
          <p:cNvSpPr/>
          <p:nvPr/>
        </p:nvSpPr>
        <p:spPr>
          <a:xfrm flipV="1">
            <a:off x="6592451" y="2177660"/>
            <a:ext cx="236444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47" name="Shape 3747"/>
          <p:cNvSpPr/>
          <p:nvPr/>
        </p:nvSpPr>
        <p:spPr>
          <a:xfrm>
            <a:off x="7761277" y="212932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3750" name="Group 3750"/>
          <p:cNvGrpSpPr/>
          <p:nvPr/>
        </p:nvGrpSpPr>
        <p:grpSpPr>
          <a:xfrm>
            <a:off x="6899726" y="3309194"/>
            <a:ext cx="462649" cy="498839"/>
            <a:chOff x="0" y="0"/>
            <a:chExt cx="462647" cy="498837"/>
          </a:xfrm>
        </p:grpSpPr>
        <p:sp>
          <p:nvSpPr>
            <p:cNvPr id="3748" name="Shape 3748"/>
            <p:cNvSpPr/>
            <p:nvPr/>
          </p:nvSpPr>
          <p:spPr>
            <a:xfrm>
              <a:off x="16713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49" name="Shape 3749"/>
            <p:cNvSpPr/>
            <p:nvPr/>
          </p:nvSpPr>
          <p:spPr>
            <a:xfrm>
              <a:off x="0" y="0"/>
              <a:ext cx="46264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z</a:t>
              </a:r>
              <a:r>
                <a:rPr baseline="31999" sz="2000">
                  <a:latin typeface="Courier"/>
                  <a:ea typeface="Courier"/>
                  <a:cs typeface="Courier"/>
                  <a:sym typeface="Courier"/>
                </a:rPr>
                <a:t>-1</a:t>
              </a:r>
            </a:p>
          </p:txBody>
        </p:sp>
      </p:grpSp>
      <p:sp>
        <p:nvSpPr>
          <p:cNvPr id="3751" name="Shape 3751"/>
          <p:cNvSpPr/>
          <p:nvPr/>
        </p:nvSpPr>
        <p:spPr>
          <a:xfrm flipH="1" flipV="1">
            <a:off x="6416598" y="3124228"/>
            <a:ext cx="1" cy="439896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52" name="Shape 3752"/>
          <p:cNvSpPr/>
          <p:nvPr/>
        </p:nvSpPr>
        <p:spPr>
          <a:xfrm flipH="1">
            <a:off x="6368676" y="3547442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53" name="Shape 3753"/>
          <p:cNvSpPr/>
          <p:nvPr/>
        </p:nvSpPr>
        <p:spPr>
          <a:xfrm flipH="1" flipV="1">
            <a:off x="5929639" y="3597892"/>
            <a:ext cx="975320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756" name="Group 3756"/>
          <p:cNvGrpSpPr/>
          <p:nvPr/>
        </p:nvGrpSpPr>
        <p:grpSpPr>
          <a:xfrm>
            <a:off x="6181939" y="2694200"/>
            <a:ext cx="495578" cy="439839"/>
            <a:chOff x="0" y="0"/>
            <a:chExt cx="495576" cy="439838"/>
          </a:xfrm>
        </p:grpSpPr>
        <p:sp>
          <p:nvSpPr>
            <p:cNvPr id="3754" name="Shape 3754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55" name="Shape 3755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a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1</a:t>
              </a:r>
            </a:p>
          </p:txBody>
        </p:sp>
      </p:grpSp>
      <p:sp>
        <p:nvSpPr>
          <p:cNvPr id="3757" name="Shape 3757"/>
          <p:cNvSpPr/>
          <p:nvPr/>
        </p:nvSpPr>
        <p:spPr>
          <a:xfrm flipH="1" flipV="1">
            <a:off x="6429728" y="2315443"/>
            <a:ext cx="1" cy="43976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58" name="Shape 3758"/>
          <p:cNvSpPr/>
          <p:nvPr/>
        </p:nvSpPr>
        <p:spPr>
          <a:xfrm>
            <a:off x="7809899" y="2184454"/>
            <a:ext cx="1" cy="1410399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59" name="Shape 3759"/>
          <p:cNvSpPr/>
          <p:nvPr/>
        </p:nvSpPr>
        <p:spPr>
          <a:xfrm flipH="1" flipV="1">
            <a:off x="7343067" y="3590780"/>
            <a:ext cx="465228" cy="3108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60" name="Shape 3760"/>
          <p:cNvSpPr/>
          <p:nvPr/>
        </p:nvSpPr>
        <p:spPr>
          <a:xfrm flipH="1" flipV="1">
            <a:off x="5028570" y="3125162"/>
            <a:ext cx="1" cy="439896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61" name="Shape 3761"/>
          <p:cNvSpPr/>
          <p:nvPr/>
        </p:nvSpPr>
        <p:spPr>
          <a:xfrm flipH="1">
            <a:off x="4980648" y="354837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62" name="Shape 3762"/>
          <p:cNvSpPr/>
          <p:nvPr/>
        </p:nvSpPr>
        <p:spPr>
          <a:xfrm flipH="1" flipV="1">
            <a:off x="4541610" y="3598826"/>
            <a:ext cx="975320" cy="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765" name="Group 3765"/>
          <p:cNvGrpSpPr/>
          <p:nvPr/>
        </p:nvGrpSpPr>
        <p:grpSpPr>
          <a:xfrm>
            <a:off x="4793911" y="2695134"/>
            <a:ext cx="495578" cy="439839"/>
            <a:chOff x="0" y="0"/>
            <a:chExt cx="495576" cy="439838"/>
          </a:xfrm>
        </p:grpSpPr>
        <p:sp>
          <p:nvSpPr>
            <p:cNvPr id="3763" name="Shape 3763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64" name="Shape 3764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a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2</a:t>
              </a:r>
            </a:p>
          </p:txBody>
        </p:sp>
      </p:grpSp>
      <p:sp>
        <p:nvSpPr>
          <p:cNvPr id="3766" name="Shape 3766"/>
          <p:cNvSpPr/>
          <p:nvPr/>
        </p:nvSpPr>
        <p:spPr>
          <a:xfrm flipH="1" flipV="1">
            <a:off x="5041699" y="2316377"/>
            <a:ext cx="1" cy="43976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67" name="Shape 3767"/>
          <p:cNvSpPr/>
          <p:nvPr/>
        </p:nvSpPr>
        <p:spPr>
          <a:xfrm flipH="1" flipV="1">
            <a:off x="3587613" y="3125162"/>
            <a:ext cx="1" cy="477996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68" name="Shape 3768"/>
          <p:cNvSpPr/>
          <p:nvPr/>
        </p:nvSpPr>
        <p:spPr>
          <a:xfrm flipH="1">
            <a:off x="3580530" y="3598826"/>
            <a:ext cx="546244" cy="7052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771" name="Group 3771"/>
          <p:cNvGrpSpPr/>
          <p:nvPr/>
        </p:nvGrpSpPr>
        <p:grpSpPr>
          <a:xfrm>
            <a:off x="3352954" y="2695134"/>
            <a:ext cx="495578" cy="439839"/>
            <a:chOff x="0" y="0"/>
            <a:chExt cx="495576" cy="439838"/>
          </a:xfrm>
        </p:grpSpPr>
        <p:sp>
          <p:nvSpPr>
            <p:cNvPr id="3769" name="Shape 3769"/>
            <p:cNvSpPr/>
            <p:nvPr/>
          </p:nvSpPr>
          <p:spPr>
            <a:xfrm>
              <a:off x="5598" y="69558"/>
              <a:ext cx="478439" cy="35348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70" name="Shape 3770"/>
            <p:cNvSpPr/>
            <p:nvPr/>
          </p:nvSpPr>
          <p:spPr>
            <a:xfrm>
              <a:off x="0" y="0"/>
              <a:ext cx="495577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a</a:t>
              </a:r>
              <a:r>
                <a:rPr baseline="-5999" sz="2000">
                  <a:latin typeface="Courier"/>
                  <a:ea typeface="Courier"/>
                  <a:cs typeface="Courier"/>
                  <a:sym typeface="Courier"/>
                </a:rPr>
                <a:t>3</a:t>
              </a:r>
            </a:p>
          </p:txBody>
        </p:sp>
      </p:grpSp>
      <p:sp>
        <p:nvSpPr>
          <p:cNvPr id="3772" name="Shape 3772"/>
          <p:cNvSpPr/>
          <p:nvPr/>
        </p:nvSpPr>
        <p:spPr>
          <a:xfrm flipH="1" flipV="1">
            <a:off x="3600743" y="2316377"/>
            <a:ext cx="1" cy="439761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775" name="Group 3775"/>
          <p:cNvGrpSpPr/>
          <p:nvPr/>
        </p:nvGrpSpPr>
        <p:grpSpPr>
          <a:xfrm>
            <a:off x="5509076" y="3309194"/>
            <a:ext cx="462649" cy="498839"/>
            <a:chOff x="0" y="0"/>
            <a:chExt cx="462647" cy="498837"/>
          </a:xfrm>
        </p:grpSpPr>
        <p:sp>
          <p:nvSpPr>
            <p:cNvPr id="3773" name="Shape 3773"/>
            <p:cNvSpPr/>
            <p:nvPr/>
          </p:nvSpPr>
          <p:spPr>
            <a:xfrm>
              <a:off x="16713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74" name="Shape 3774"/>
            <p:cNvSpPr/>
            <p:nvPr/>
          </p:nvSpPr>
          <p:spPr>
            <a:xfrm>
              <a:off x="0" y="0"/>
              <a:ext cx="46264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z</a:t>
              </a:r>
              <a:r>
                <a:rPr baseline="31999" sz="2000">
                  <a:latin typeface="Courier"/>
                  <a:ea typeface="Courier"/>
                  <a:cs typeface="Courier"/>
                  <a:sym typeface="Courier"/>
                </a:rPr>
                <a:t>-1</a:t>
              </a:r>
            </a:p>
          </p:txBody>
        </p:sp>
      </p:grpSp>
      <p:grpSp>
        <p:nvGrpSpPr>
          <p:cNvPr id="3778" name="Group 3778"/>
          <p:cNvGrpSpPr/>
          <p:nvPr/>
        </p:nvGrpSpPr>
        <p:grpSpPr>
          <a:xfrm>
            <a:off x="4117125" y="3309194"/>
            <a:ext cx="462648" cy="498839"/>
            <a:chOff x="0" y="0"/>
            <a:chExt cx="462647" cy="498837"/>
          </a:xfrm>
        </p:grpSpPr>
        <p:sp>
          <p:nvSpPr>
            <p:cNvPr id="3776" name="Shape 3776"/>
            <p:cNvSpPr/>
            <p:nvPr/>
          </p:nvSpPr>
          <p:spPr>
            <a:xfrm>
              <a:off x="16713" y="991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77" name="Shape 3777"/>
            <p:cNvSpPr/>
            <p:nvPr/>
          </p:nvSpPr>
          <p:spPr>
            <a:xfrm>
              <a:off x="0" y="0"/>
              <a:ext cx="462648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Courier"/>
                  <a:ea typeface="Courier"/>
                  <a:cs typeface="Courier"/>
                  <a:sym typeface="Courier"/>
                </a:rPr>
                <a:t>z</a:t>
              </a:r>
              <a:r>
                <a:rPr baseline="31999" sz="2000">
                  <a:latin typeface="Courier"/>
                  <a:ea typeface="Courier"/>
                  <a:cs typeface="Courier"/>
                  <a:sym typeface="Courier"/>
                </a:rPr>
                <a:t>-1</a:t>
              </a:r>
            </a:p>
          </p:txBody>
        </p:sp>
      </p:grpSp>
      <p:sp>
        <p:nvSpPr>
          <p:cNvPr id="3779" name="Shape 3779"/>
          <p:cNvSpPr/>
          <p:nvPr/>
        </p:nvSpPr>
        <p:spPr>
          <a:xfrm>
            <a:off x="6118969" y="3693190"/>
            <a:ext cx="63351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 sz="16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600">
                <a:solidFill>
                  <a:srgbClr val="0365C0"/>
                </a:solidFill>
              </a:rPr>
              <a:t>y(k-1)</a:t>
            </a:r>
          </a:p>
        </p:txBody>
      </p:sp>
      <p:sp>
        <p:nvSpPr>
          <p:cNvPr id="3780" name="Shape 3780"/>
          <p:cNvSpPr/>
          <p:nvPr/>
        </p:nvSpPr>
        <p:spPr>
          <a:xfrm>
            <a:off x="4711511" y="3693190"/>
            <a:ext cx="63351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 sz="16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600">
                <a:solidFill>
                  <a:srgbClr val="0365C0"/>
                </a:solidFill>
              </a:rPr>
              <a:t>y(k-2)</a:t>
            </a:r>
          </a:p>
        </p:txBody>
      </p:sp>
      <p:sp>
        <p:nvSpPr>
          <p:cNvPr id="3781" name="Shape 3781"/>
          <p:cNvSpPr/>
          <p:nvPr/>
        </p:nvSpPr>
        <p:spPr>
          <a:xfrm>
            <a:off x="3263080" y="3677107"/>
            <a:ext cx="633513" cy="32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i="1" sz="1600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600">
                <a:solidFill>
                  <a:srgbClr val="0365C0"/>
                </a:solidFill>
              </a:rPr>
              <a:t>y(k-3)</a:t>
            </a:r>
          </a:p>
        </p:txBody>
      </p:sp>
      <p:sp>
        <p:nvSpPr>
          <p:cNvPr id="3782" name="Shape 3782"/>
          <p:cNvSpPr/>
          <p:nvPr/>
        </p:nvSpPr>
        <p:spPr>
          <a:xfrm>
            <a:off x="1702684" y="2734228"/>
            <a:ext cx="1355418" cy="5925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rekursiver Zweig</a:t>
            </a:r>
          </a:p>
        </p:txBody>
      </p:sp>
      <p:sp>
        <p:nvSpPr>
          <p:cNvPr id="3783" name="Shape 3783"/>
          <p:cNvSpPr/>
          <p:nvPr/>
        </p:nvSpPr>
        <p:spPr>
          <a:xfrm>
            <a:off x="2459822" y="5326069"/>
            <a:ext cx="1190451" cy="47149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784" name="Shape 3784"/>
          <p:cNvSpPr/>
          <p:nvPr/>
        </p:nvSpPr>
        <p:spPr>
          <a:xfrm>
            <a:off x="2459677" y="5343369"/>
            <a:ext cx="1190740" cy="436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/>
            <a:r>
              <a:t>System?</a:t>
            </a:r>
          </a:p>
        </p:txBody>
      </p:sp>
      <p:sp>
        <p:nvSpPr>
          <p:cNvPr id="3785" name="Shape 3785"/>
          <p:cNvSpPr/>
          <p:nvPr/>
        </p:nvSpPr>
        <p:spPr>
          <a:xfrm flipV="1">
            <a:off x="3655989" y="5561813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86" name="Shape 3786"/>
          <p:cNvSpPr/>
          <p:nvPr/>
        </p:nvSpPr>
        <p:spPr>
          <a:xfrm>
            <a:off x="1406387" y="5382145"/>
            <a:ext cx="7415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x(k)</a:t>
            </a:r>
          </a:p>
        </p:txBody>
      </p:sp>
      <p:sp>
        <p:nvSpPr>
          <p:cNvPr id="3787" name="Shape 3787"/>
          <p:cNvSpPr/>
          <p:nvPr/>
        </p:nvSpPr>
        <p:spPr>
          <a:xfrm>
            <a:off x="3962136" y="5382145"/>
            <a:ext cx="74157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y(k)</a:t>
            </a:r>
          </a:p>
        </p:txBody>
      </p:sp>
      <p:sp>
        <p:nvSpPr>
          <p:cNvPr id="3788" name="Shape 3788"/>
          <p:cNvSpPr/>
          <p:nvPr/>
        </p:nvSpPr>
        <p:spPr>
          <a:xfrm flipV="1">
            <a:off x="2094183" y="5561813"/>
            <a:ext cx="3703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" name="Shape 3790"/>
          <p:cNvSpPr/>
          <p:nvPr/>
        </p:nvSpPr>
        <p:spPr>
          <a:xfrm flipV="1">
            <a:off x="3943351" y="2701648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91" name="Shape 3791"/>
          <p:cNvSpPr/>
          <p:nvPr/>
        </p:nvSpPr>
        <p:spPr>
          <a:xfrm>
            <a:off x="2772164" y="1671540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</a:t>
            </a:r>
          </a:p>
        </p:txBody>
      </p:sp>
      <p:sp>
        <p:nvSpPr>
          <p:cNvPr id="3792" name="Shape 3792"/>
          <p:cNvSpPr/>
          <p:nvPr/>
        </p:nvSpPr>
        <p:spPr>
          <a:xfrm flipH="1">
            <a:off x="22873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93" name="Shape 3793"/>
          <p:cNvSpPr/>
          <p:nvPr/>
        </p:nvSpPr>
        <p:spPr>
          <a:xfrm>
            <a:off x="7383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3794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8777" y="1357562"/>
            <a:ext cx="1323764" cy="1475325"/>
          </a:xfrm>
          <a:prstGeom prst="rect">
            <a:avLst/>
          </a:prstGeom>
        </p:spPr>
      </p:pic>
      <p:pic>
        <p:nvPicPr>
          <p:cNvPr id="3796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3371364" y="1980118"/>
            <a:ext cx="260373" cy="1443061"/>
          </a:xfrm>
          <a:prstGeom prst="rect">
            <a:avLst/>
          </a:prstGeom>
        </p:spPr>
      </p:pic>
      <p:sp>
        <p:nvSpPr>
          <p:cNvPr id="3798" name="Shape 3798"/>
          <p:cNvSpPr/>
          <p:nvPr/>
        </p:nvSpPr>
        <p:spPr>
          <a:xfrm>
            <a:off x="26994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799" name="Shape 3799"/>
          <p:cNvSpPr/>
          <p:nvPr/>
        </p:nvSpPr>
        <p:spPr>
          <a:xfrm>
            <a:off x="15056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00" name="Shape 3800"/>
          <p:cNvSpPr/>
          <p:nvPr/>
        </p:nvSpPr>
        <p:spPr>
          <a:xfrm>
            <a:off x="2775659" y="2571462"/>
            <a:ext cx="1451783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805" name="Group 3805"/>
          <p:cNvGrpSpPr/>
          <p:nvPr/>
        </p:nvGrpSpPr>
        <p:grpSpPr>
          <a:xfrm>
            <a:off x="274439" y="997638"/>
            <a:ext cx="1733563" cy="307622"/>
            <a:chOff x="-12699" y="-12705"/>
            <a:chExt cx="1733562" cy="307620"/>
          </a:xfrm>
        </p:grpSpPr>
        <p:pic>
          <p:nvPicPr>
            <p:cNvPr id="3801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3803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3806" name="Shape 3806"/>
          <p:cNvSpPr/>
          <p:nvPr/>
        </p:nvSpPr>
        <p:spPr>
          <a:xfrm>
            <a:off x="2949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07" name="Shape 3807"/>
          <p:cNvSpPr/>
          <p:nvPr/>
        </p:nvSpPr>
        <p:spPr>
          <a:xfrm>
            <a:off x="17469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08" name="Shape 3808"/>
          <p:cNvSpPr/>
          <p:nvPr/>
        </p:nvSpPr>
        <p:spPr>
          <a:xfrm rot="19746345">
            <a:off x="19448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09" name="Shape 3809"/>
          <p:cNvSpPr/>
          <p:nvPr/>
        </p:nvSpPr>
        <p:spPr>
          <a:xfrm>
            <a:off x="18654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10" name="Shape 3810"/>
          <p:cNvSpPr/>
          <p:nvPr/>
        </p:nvSpPr>
        <p:spPr>
          <a:xfrm flipH="1" rot="10800000">
            <a:off x="15183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11" name="Shape 3811"/>
          <p:cNvSpPr/>
          <p:nvPr/>
        </p:nvSpPr>
        <p:spPr>
          <a:xfrm>
            <a:off x="3342649" y="2216946"/>
            <a:ext cx="1355419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</a:t>
            </a:r>
          </a:p>
        </p:txBody>
      </p:sp>
      <p:sp>
        <p:nvSpPr>
          <p:cNvPr id="3812" name="Shape 3812"/>
          <p:cNvSpPr/>
          <p:nvPr/>
        </p:nvSpPr>
        <p:spPr>
          <a:xfrm flipV="1">
            <a:off x="2077158" y="1722602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13" name="Shape 3813"/>
          <p:cNvSpPr/>
          <p:nvPr/>
        </p:nvSpPr>
        <p:spPr>
          <a:xfrm>
            <a:off x="15511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i="1" sz="1800">
                <a:solidFill>
                  <a:srgbClr val="0365C0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365C0"/>
                </a:solidFill>
              </a:rPr>
              <a:t>h(t)</a:t>
            </a:r>
          </a:p>
        </p:txBody>
      </p:sp>
      <p:sp>
        <p:nvSpPr>
          <p:cNvPr id="3814" name="Shape 3814"/>
          <p:cNvSpPr/>
          <p:nvPr/>
        </p:nvSpPr>
        <p:spPr>
          <a:xfrm>
            <a:off x="20689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815" name="Shape 3815"/>
          <p:cNvSpPr/>
          <p:nvPr/>
        </p:nvSpPr>
        <p:spPr>
          <a:xfrm>
            <a:off x="4456599" y="2521979"/>
            <a:ext cx="58378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816" name="Shape 3816"/>
          <p:cNvSpPr/>
          <p:nvPr/>
        </p:nvSpPr>
        <p:spPr>
          <a:xfrm>
            <a:off x="9932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A</a:t>
            </a:r>
          </a:p>
        </p:txBody>
      </p:sp>
      <p:grpSp>
        <p:nvGrpSpPr>
          <p:cNvPr id="3819" name="Group 3819"/>
          <p:cNvGrpSpPr/>
          <p:nvPr/>
        </p:nvGrpSpPr>
        <p:grpSpPr>
          <a:xfrm>
            <a:off x="580163" y="946843"/>
            <a:ext cx="181450" cy="359338"/>
            <a:chOff x="0" y="0"/>
            <a:chExt cx="181449" cy="359337"/>
          </a:xfrm>
        </p:grpSpPr>
        <p:sp>
          <p:nvSpPr>
            <p:cNvPr id="3817" name="Shape 3817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18" name="Shape 3818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3845" name="Group 3845"/>
          <p:cNvGrpSpPr/>
          <p:nvPr/>
        </p:nvGrpSpPr>
        <p:grpSpPr>
          <a:xfrm>
            <a:off x="4519084" y="437742"/>
            <a:ext cx="5699636" cy="2142849"/>
            <a:chOff x="0" y="0"/>
            <a:chExt cx="5699634" cy="2142847"/>
          </a:xfrm>
        </p:grpSpPr>
        <p:sp>
          <p:nvSpPr>
            <p:cNvPr id="3820" name="Shape 3820"/>
            <p:cNvSpPr/>
            <p:nvPr/>
          </p:nvSpPr>
          <p:spPr>
            <a:xfrm>
              <a:off x="1099705" y="318167"/>
              <a:ext cx="3393118" cy="1824681"/>
            </a:xfrm>
            <a:prstGeom prst="rect">
              <a:avLst/>
            </a:prstGeom>
            <a:solidFill>
              <a:srgbClr val="DCDEE0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21" name="Shape 3821"/>
            <p:cNvSpPr/>
            <p:nvPr/>
          </p:nvSpPr>
          <p:spPr>
            <a:xfrm flipV="1">
              <a:off x="697293" y="1392995"/>
              <a:ext cx="62068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3824" name="Group 3824"/>
            <p:cNvGrpSpPr/>
            <p:nvPr/>
          </p:nvGrpSpPr>
          <p:grpSpPr>
            <a:xfrm>
              <a:off x="1193662" y="1162917"/>
              <a:ext cx="655524" cy="439839"/>
              <a:chOff x="0" y="0"/>
              <a:chExt cx="655522" cy="439838"/>
            </a:xfrm>
          </p:grpSpPr>
          <p:sp>
            <p:nvSpPr>
              <p:cNvPr id="3822" name="Shape 3822"/>
              <p:cNvSpPr/>
              <p:nvPr/>
            </p:nvSpPr>
            <p:spPr>
              <a:xfrm>
                <a:off x="112907" y="44239"/>
                <a:ext cx="429709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823" name="Shape 3823"/>
              <p:cNvSpPr/>
              <p:nvPr/>
            </p:nvSpPr>
            <p:spPr>
              <a:xfrm>
                <a:off x="0" y="0"/>
                <a:ext cx="655523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k</a:t>
                </a:r>
              </a:p>
            </p:txBody>
          </p:sp>
        </p:grpSp>
        <p:grpSp>
          <p:nvGrpSpPr>
            <p:cNvPr id="3827" name="Group 3827"/>
            <p:cNvGrpSpPr/>
            <p:nvPr/>
          </p:nvGrpSpPr>
          <p:grpSpPr>
            <a:xfrm>
              <a:off x="2301849" y="1202875"/>
              <a:ext cx="372038" cy="359924"/>
              <a:chOff x="0" y="0"/>
              <a:chExt cx="372037" cy="359923"/>
            </a:xfrm>
          </p:grpSpPr>
          <p:sp>
            <p:nvSpPr>
              <p:cNvPr id="3825" name="Shape 3825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826" name="Shape 3826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3828" name="Shape 3828"/>
            <p:cNvSpPr/>
            <p:nvPr/>
          </p:nvSpPr>
          <p:spPr>
            <a:xfrm>
              <a:off x="4375872" y="1499356"/>
              <a:ext cx="1323763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uFillTx/>
                </a:defRPr>
              </a:pPr>
              <a:r>
                <a:rPr i="1">
                  <a:uFill>
                    <a:solidFill/>
                  </a:uFill>
                </a:rPr>
                <a:t>y(t) = x(t) </a:t>
              </a:r>
            </a:p>
          </p:txBody>
        </p:sp>
        <p:sp>
          <p:nvSpPr>
            <p:cNvPr id="3829" name="Shape 3829"/>
            <p:cNvSpPr/>
            <p:nvPr/>
          </p:nvSpPr>
          <p:spPr>
            <a:xfrm>
              <a:off x="2665536" y="916808"/>
              <a:ext cx="1047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ẋ(t) = ḣ(t)</a:t>
              </a:r>
            </a:p>
          </p:txBody>
        </p:sp>
        <p:sp>
          <p:nvSpPr>
            <p:cNvPr id="3830" name="Shape 3830"/>
            <p:cNvSpPr/>
            <p:nvPr/>
          </p:nvSpPr>
          <p:spPr>
            <a:xfrm>
              <a:off x="2996718" y="1697801"/>
              <a:ext cx="1394496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3831" name="Shape 3831"/>
            <p:cNvSpPr/>
            <p:nvPr/>
          </p:nvSpPr>
          <p:spPr>
            <a:xfrm>
              <a:off x="0" y="982133"/>
              <a:ext cx="116953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u(t) = q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e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3832" name="Shape 3832"/>
            <p:cNvSpPr/>
            <p:nvPr/>
          </p:nvSpPr>
          <p:spPr>
            <a:xfrm flipV="1">
              <a:off x="1736638" y="1382836"/>
              <a:ext cx="62068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3835" name="Group 3835"/>
            <p:cNvGrpSpPr/>
            <p:nvPr/>
          </p:nvGrpSpPr>
          <p:grpSpPr>
            <a:xfrm>
              <a:off x="2164876" y="466871"/>
              <a:ext cx="655524" cy="439840"/>
              <a:chOff x="0" y="0"/>
              <a:chExt cx="655522" cy="439838"/>
            </a:xfrm>
          </p:grpSpPr>
          <p:sp>
            <p:nvSpPr>
              <p:cNvPr id="3833" name="Shape 3833"/>
              <p:cNvSpPr/>
              <p:nvPr/>
            </p:nvSpPr>
            <p:spPr>
              <a:xfrm>
                <a:off x="112907" y="44239"/>
                <a:ext cx="429709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834" name="Shape 3834"/>
              <p:cNvSpPr/>
              <p:nvPr/>
            </p:nvSpPr>
            <p:spPr>
              <a:xfrm>
                <a:off x="0" y="0"/>
                <a:ext cx="655523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-k</a:t>
                </a:r>
              </a:p>
            </p:txBody>
          </p:sp>
        </p:grpSp>
        <p:sp>
          <p:nvSpPr>
            <p:cNvPr id="3836" name="Shape 3836"/>
            <p:cNvSpPr/>
            <p:nvPr/>
          </p:nvSpPr>
          <p:spPr>
            <a:xfrm flipV="1">
              <a:off x="2642571" y="1382836"/>
              <a:ext cx="116953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3839" name="Group 3839"/>
            <p:cNvGrpSpPr/>
            <p:nvPr/>
          </p:nvGrpSpPr>
          <p:grpSpPr>
            <a:xfrm>
              <a:off x="3812106" y="1120717"/>
              <a:ext cx="429708" cy="498839"/>
              <a:chOff x="0" y="0"/>
              <a:chExt cx="429707" cy="498837"/>
            </a:xfrm>
          </p:grpSpPr>
          <p:sp>
            <p:nvSpPr>
              <p:cNvPr id="3837" name="Shape 3837"/>
              <p:cNvSpPr/>
              <p:nvPr/>
            </p:nvSpPr>
            <p:spPr>
              <a:xfrm>
                <a:off x="0" y="99139"/>
                <a:ext cx="429708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3838" name="Shape 3838"/>
              <p:cNvSpPr/>
              <p:nvPr/>
            </p:nvSpPr>
            <p:spPr>
              <a:xfrm>
                <a:off x="50812" y="0"/>
                <a:ext cx="277284" cy="498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600"/>
                </a:lvl1pPr>
              </a:lstStyle>
              <a:p>
                <a:pPr lvl="0">
                  <a:defRPr sz="1800"/>
                </a:pPr>
                <a:r>
                  <a:rPr sz="2600"/>
                  <a:t>∫</a:t>
                </a:r>
              </a:p>
            </p:txBody>
          </p:sp>
        </p:grpSp>
        <p:sp>
          <p:nvSpPr>
            <p:cNvPr id="3840" name="Shape 3840"/>
            <p:cNvSpPr/>
            <p:nvPr/>
          </p:nvSpPr>
          <p:spPr>
            <a:xfrm flipV="1">
              <a:off x="4219375" y="1390167"/>
              <a:ext cx="104778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841" name="Shape 3841"/>
            <p:cNvSpPr/>
            <p:nvPr/>
          </p:nvSpPr>
          <p:spPr>
            <a:xfrm>
              <a:off x="2492638" y="852401"/>
              <a:ext cx="1" cy="4064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842" name="Shape 3842"/>
            <p:cNvSpPr/>
            <p:nvPr/>
          </p:nvSpPr>
          <p:spPr>
            <a:xfrm>
              <a:off x="2492638" y="98868"/>
              <a:ext cx="1" cy="4064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843" name="Shape 3843"/>
            <p:cNvSpPr/>
            <p:nvPr/>
          </p:nvSpPr>
          <p:spPr>
            <a:xfrm>
              <a:off x="2625152" y="0"/>
              <a:ext cx="655524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q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3844" name="Shape 3844"/>
            <p:cNvSpPr/>
            <p:nvPr/>
          </p:nvSpPr>
          <p:spPr>
            <a:xfrm>
              <a:off x="4513859" y="916808"/>
              <a:ext cx="104778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x(t) = h(t)</a:t>
              </a:r>
            </a:p>
          </p:txBody>
        </p:sp>
      </p:grpSp>
      <p:sp>
        <p:nvSpPr>
          <p:cNvPr id="3846" name="Shape 3846"/>
          <p:cNvSpPr/>
          <p:nvPr/>
        </p:nvSpPr>
        <p:spPr>
          <a:xfrm>
            <a:off x="2434704" y="3976635"/>
            <a:ext cx="3282891" cy="1473252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47" name="Shape 3847"/>
          <p:cNvSpPr/>
          <p:nvPr/>
        </p:nvSpPr>
        <p:spPr>
          <a:xfrm flipV="1">
            <a:off x="1942320" y="5051464"/>
            <a:ext cx="6985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850" name="Group 3850"/>
          <p:cNvGrpSpPr/>
          <p:nvPr/>
        </p:nvGrpSpPr>
        <p:grpSpPr>
          <a:xfrm>
            <a:off x="2516533" y="4821385"/>
            <a:ext cx="655524" cy="439840"/>
            <a:chOff x="0" y="0"/>
            <a:chExt cx="655522" cy="439838"/>
          </a:xfrm>
        </p:grpSpPr>
        <p:sp>
          <p:nvSpPr>
            <p:cNvPr id="3848" name="Shape 3848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49" name="Shape 3849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k</a:t>
              </a:r>
            </a:p>
          </p:txBody>
        </p:sp>
      </p:grpSp>
      <p:grpSp>
        <p:nvGrpSpPr>
          <p:cNvPr id="3853" name="Group 3853"/>
          <p:cNvGrpSpPr/>
          <p:nvPr/>
        </p:nvGrpSpPr>
        <p:grpSpPr>
          <a:xfrm>
            <a:off x="3624719" y="4861343"/>
            <a:ext cx="372039" cy="359924"/>
            <a:chOff x="0" y="0"/>
            <a:chExt cx="372037" cy="359923"/>
          </a:xfrm>
        </p:grpSpPr>
        <p:sp>
          <p:nvSpPr>
            <p:cNvPr id="3851" name="Shape 3851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852" name="Shape 3852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3854" name="Shape 3854"/>
          <p:cNvSpPr/>
          <p:nvPr/>
        </p:nvSpPr>
        <p:spPr>
          <a:xfrm>
            <a:off x="6560972" y="4861636"/>
            <a:ext cx="132376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y(t) = x(t) </a:t>
            </a:r>
          </a:p>
        </p:txBody>
      </p:sp>
      <p:sp>
        <p:nvSpPr>
          <p:cNvPr id="3855" name="Shape 3855"/>
          <p:cNvSpPr/>
          <p:nvPr/>
        </p:nvSpPr>
        <p:spPr>
          <a:xfrm>
            <a:off x="3988407" y="4575276"/>
            <a:ext cx="50787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ẋ(t) </a:t>
            </a:r>
          </a:p>
        </p:txBody>
      </p:sp>
      <p:sp>
        <p:nvSpPr>
          <p:cNvPr id="3856" name="Shape 3856"/>
          <p:cNvSpPr/>
          <p:nvPr/>
        </p:nvSpPr>
        <p:spPr>
          <a:xfrm>
            <a:off x="4243498" y="4003319"/>
            <a:ext cx="139449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3857" name="Shape 3857"/>
          <p:cNvSpPr/>
          <p:nvPr/>
        </p:nvSpPr>
        <p:spPr>
          <a:xfrm>
            <a:off x="159667" y="4861636"/>
            <a:ext cx="116953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858" name="Shape 3858"/>
          <p:cNvSpPr/>
          <p:nvPr/>
        </p:nvSpPr>
        <p:spPr>
          <a:xfrm flipV="1">
            <a:off x="3059508" y="5041305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861" name="Group 3861"/>
          <p:cNvGrpSpPr/>
          <p:nvPr/>
        </p:nvGrpSpPr>
        <p:grpSpPr>
          <a:xfrm>
            <a:off x="3487747" y="4125340"/>
            <a:ext cx="655524" cy="439839"/>
            <a:chOff x="0" y="0"/>
            <a:chExt cx="655522" cy="439838"/>
          </a:xfrm>
        </p:grpSpPr>
        <p:sp>
          <p:nvSpPr>
            <p:cNvPr id="3859" name="Shape 3859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60" name="Shape 3860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-k</a:t>
              </a:r>
            </a:p>
          </p:txBody>
        </p:sp>
      </p:grpSp>
      <p:sp>
        <p:nvSpPr>
          <p:cNvPr id="3862" name="Shape 3862"/>
          <p:cNvSpPr/>
          <p:nvPr/>
        </p:nvSpPr>
        <p:spPr>
          <a:xfrm flipH="1">
            <a:off x="4197347" y="5907853"/>
            <a:ext cx="194793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865" name="Group 3865"/>
          <p:cNvGrpSpPr/>
          <p:nvPr/>
        </p:nvGrpSpPr>
        <p:grpSpPr>
          <a:xfrm>
            <a:off x="5123894" y="4791886"/>
            <a:ext cx="429709" cy="498838"/>
            <a:chOff x="0" y="0"/>
            <a:chExt cx="429707" cy="498837"/>
          </a:xfrm>
        </p:grpSpPr>
        <p:sp>
          <p:nvSpPr>
            <p:cNvPr id="3863" name="Shape 3863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64" name="Shape 3864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866" name="Shape 3866"/>
          <p:cNvSpPr/>
          <p:nvPr/>
        </p:nvSpPr>
        <p:spPr>
          <a:xfrm flipV="1">
            <a:off x="5542246" y="5048635"/>
            <a:ext cx="104778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67" name="Shape 3867"/>
          <p:cNvSpPr/>
          <p:nvPr/>
        </p:nvSpPr>
        <p:spPr>
          <a:xfrm>
            <a:off x="3815508" y="4510870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68" name="Shape 3868"/>
          <p:cNvSpPr/>
          <p:nvPr/>
        </p:nvSpPr>
        <p:spPr>
          <a:xfrm>
            <a:off x="3815508" y="3757336"/>
            <a:ext cx="1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69" name="Shape 3869"/>
          <p:cNvSpPr/>
          <p:nvPr/>
        </p:nvSpPr>
        <p:spPr>
          <a:xfrm>
            <a:off x="3844926" y="3626592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870" name="Shape 3870"/>
          <p:cNvSpPr/>
          <p:nvPr/>
        </p:nvSpPr>
        <p:spPr>
          <a:xfrm>
            <a:off x="5751559" y="4569149"/>
            <a:ext cx="44436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x(t)</a:t>
            </a:r>
          </a:p>
        </p:txBody>
      </p:sp>
      <p:sp>
        <p:nvSpPr>
          <p:cNvPr id="3871" name="Shape 3871"/>
          <p:cNvSpPr/>
          <p:nvPr/>
        </p:nvSpPr>
        <p:spPr>
          <a:xfrm>
            <a:off x="6105968" y="500470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3874" name="Group 3874"/>
          <p:cNvGrpSpPr/>
          <p:nvPr/>
        </p:nvGrpSpPr>
        <p:grpSpPr>
          <a:xfrm>
            <a:off x="3563351" y="5661061"/>
            <a:ext cx="642824" cy="439840"/>
            <a:chOff x="0" y="0"/>
            <a:chExt cx="642822" cy="439838"/>
          </a:xfrm>
        </p:grpSpPr>
        <p:sp>
          <p:nvSpPr>
            <p:cNvPr id="3872" name="Shape 3872"/>
            <p:cNvSpPr/>
            <p:nvPr/>
          </p:nvSpPr>
          <p:spPr>
            <a:xfrm>
              <a:off x="0" y="62345"/>
              <a:ext cx="642823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873" name="Shape 3873"/>
            <p:cNvSpPr/>
            <p:nvPr/>
          </p:nvSpPr>
          <p:spPr>
            <a:xfrm>
              <a:off x="14118" y="0"/>
              <a:ext cx="60649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R</a:t>
              </a:r>
            </a:p>
          </p:txBody>
        </p:sp>
      </p:grpSp>
      <p:sp>
        <p:nvSpPr>
          <p:cNvPr id="3875" name="Shape 3875"/>
          <p:cNvSpPr/>
          <p:nvPr/>
        </p:nvSpPr>
        <p:spPr>
          <a:xfrm flipV="1">
            <a:off x="3967237" y="5051464"/>
            <a:ext cx="116953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6" name="Shape 3876"/>
          <p:cNvSpPr/>
          <p:nvPr/>
        </p:nvSpPr>
        <p:spPr>
          <a:xfrm>
            <a:off x="6145973" y="5095070"/>
            <a:ext cx="1" cy="825930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7" name="Shape 3877"/>
          <p:cNvSpPr/>
          <p:nvPr/>
        </p:nvSpPr>
        <p:spPr>
          <a:xfrm flipH="1" flipV="1">
            <a:off x="1805225" y="5176816"/>
            <a:ext cx="8684" cy="733354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8" name="Shape 3878"/>
          <p:cNvSpPr/>
          <p:nvPr/>
        </p:nvSpPr>
        <p:spPr>
          <a:xfrm flipH="1">
            <a:off x="1808660" y="5909767"/>
            <a:ext cx="175896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9" name="Shape 3879"/>
          <p:cNvSpPr/>
          <p:nvPr/>
        </p:nvSpPr>
        <p:spPr>
          <a:xfrm>
            <a:off x="1671801" y="4934015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80" name="Shape 3880"/>
          <p:cNvSpPr/>
          <p:nvPr/>
        </p:nvSpPr>
        <p:spPr>
          <a:xfrm flipV="1">
            <a:off x="1048332" y="5058459"/>
            <a:ext cx="6182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81" name="Shape 3881"/>
          <p:cNvSpPr/>
          <p:nvPr/>
        </p:nvSpPr>
        <p:spPr>
          <a:xfrm>
            <a:off x="1865096" y="5558648"/>
            <a:ext cx="116953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882" name="Shape 3882"/>
          <p:cNvSpPr/>
          <p:nvPr/>
        </p:nvSpPr>
        <p:spPr>
          <a:xfrm>
            <a:off x="1741386" y="5149140"/>
            <a:ext cx="372038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3883" name="Shape 3883"/>
          <p:cNvSpPr/>
          <p:nvPr/>
        </p:nvSpPr>
        <p:spPr>
          <a:xfrm>
            <a:off x="1902463" y="4747090"/>
            <a:ext cx="58378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</p:spTree>
  </p:cSld>
  <p:clrMapOvr>
    <a:masterClrMapping/>
  </p:clrMapOvr>
  <p:transition spd="med" advClick="1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5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5944" y="1364438"/>
            <a:ext cx="1323763" cy="1475325"/>
          </a:xfrm>
          <a:prstGeom prst="rect">
            <a:avLst/>
          </a:prstGeom>
        </p:spPr>
      </p:pic>
      <p:sp>
        <p:nvSpPr>
          <p:cNvPr id="3887" name="Shape 3887"/>
          <p:cNvSpPr/>
          <p:nvPr/>
        </p:nvSpPr>
        <p:spPr>
          <a:xfrm>
            <a:off x="4950533" y="2596863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88" name="Shape 3888"/>
          <p:cNvSpPr/>
          <p:nvPr/>
        </p:nvSpPr>
        <p:spPr>
          <a:xfrm flipV="1">
            <a:off x="3943351" y="2701648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89" name="Shape 3889"/>
          <p:cNvSpPr/>
          <p:nvPr/>
        </p:nvSpPr>
        <p:spPr>
          <a:xfrm>
            <a:off x="2856830" y="1667918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 1</a:t>
            </a:r>
          </a:p>
        </p:txBody>
      </p:sp>
      <p:sp>
        <p:nvSpPr>
          <p:cNvPr id="3890" name="Shape 3890"/>
          <p:cNvSpPr/>
          <p:nvPr/>
        </p:nvSpPr>
        <p:spPr>
          <a:xfrm flipH="1">
            <a:off x="22873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91" name="Shape 3891"/>
          <p:cNvSpPr/>
          <p:nvPr/>
        </p:nvSpPr>
        <p:spPr>
          <a:xfrm>
            <a:off x="7383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3892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8777" y="1357562"/>
            <a:ext cx="1323764" cy="1475325"/>
          </a:xfrm>
          <a:prstGeom prst="rect">
            <a:avLst/>
          </a:prstGeom>
        </p:spPr>
      </p:pic>
      <p:pic>
        <p:nvPicPr>
          <p:cNvPr id="3894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3838574" y="1538171"/>
            <a:ext cx="260365" cy="2326953"/>
          </a:xfrm>
          <a:prstGeom prst="rect">
            <a:avLst/>
          </a:prstGeom>
        </p:spPr>
      </p:pic>
      <p:sp>
        <p:nvSpPr>
          <p:cNvPr id="3896" name="Shape 3896"/>
          <p:cNvSpPr/>
          <p:nvPr/>
        </p:nvSpPr>
        <p:spPr>
          <a:xfrm>
            <a:off x="26994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97" name="Shape 3897"/>
          <p:cNvSpPr/>
          <p:nvPr/>
        </p:nvSpPr>
        <p:spPr>
          <a:xfrm>
            <a:off x="15056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898" name="Shape 3898"/>
          <p:cNvSpPr/>
          <p:nvPr/>
        </p:nvSpPr>
        <p:spPr>
          <a:xfrm>
            <a:off x="2776679" y="2575638"/>
            <a:ext cx="2305126" cy="260372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3903" name="Group 3903"/>
          <p:cNvGrpSpPr/>
          <p:nvPr/>
        </p:nvGrpSpPr>
        <p:grpSpPr>
          <a:xfrm>
            <a:off x="274439" y="997638"/>
            <a:ext cx="1733563" cy="307622"/>
            <a:chOff x="-12699" y="-12705"/>
            <a:chExt cx="1733562" cy="307620"/>
          </a:xfrm>
        </p:grpSpPr>
        <p:pic>
          <p:nvPicPr>
            <p:cNvPr id="3899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3901" name="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3904" name="Shape 3904"/>
          <p:cNvSpPr/>
          <p:nvPr/>
        </p:nvSpPr>
        <p:spPr>
          <a:xfrm>
            <a:off x="2949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05" name="Shape 3905"/>
          <p:cNvSpPr/>
          <p:nvPr/>
        </p:nvSpPr>
        <p:spPr>
          <a:xfrm>
            <a:off x="17469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06" name="Shape 3906"/>
          <p:cNvSpPr/>
          <p:nvPr/>
        </p:nvSpPr>
        <p:spPr>
          <a:xfrm rot="19746345">
            <a:off x="19448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07" name="Shape 3907"/>
          <p:cNvSpPr/>
          <p:nvPr/>
        </p:nvSpPr>
        <p:spPr>
          <a:xfrm>
            <a:off x="18654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08" name="Shape 3908"/>
          <p:cNvSpPr/>
          <p:nvPr/>
        </p:nvSpPr>
        <p:spPr>
          <a:xfrm flipH="1" rot="10800000">
            <a:off x="15183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09" name="Shape 3909"/>
          <p:cNvSpPr/>
          <p:nvPr/>
        </p:nvSpPr>
        <p:spPr>
          <a:xfrm>
            <a:off x="3097911" y="2213328"/>
            <a:ext cx="1708162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 = Zufluss</a:t>
            </a:r>
          </a:p>
        </p:txBody>
      </p:sp>
      <p:sp>
        <p:nvSpPr>
          <p:cNvPr id="3910" name="Shape 3910"/>
          <p:cNvSpPr/>
          <p:nvPr/>
        </p:nvSpPr>
        <p:spPr>
          <a:xfrm flipV="1">
            <a:off x="2077158" y="1722602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11" name="Shape 3911"/>
          <p:cNvSpPr/>
          <p:nvPr/>
        </p:nvSpPr>
        <p:spPr>
          <a:xfrm>
            <a:off x="15511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12" name="Shape 3912"/>
          <p:cNvSpPr/>
          <p:nvPr/>
        </p:nvSpPr>
        <p:spPr>
          <a:xfrm>
            <a:off x="20689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13" name="Shape 3913"/>
          <p:cNvSpPr/>
          <p:nvPr/>
        </p:nvSpPr>
        <p:spPr>
          <a:xfrm>
            <a:off x="3203350" y="2907757"/>
            <a:ext cx="1451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14" name="Shape 3914"/>
          <p:cNvSpPr/>
          <p:nvPr/>
        </p:nvSpPr>
        <p:spPr>
          <a:xfrm>
            <a:off x="9932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</a:t>
            </a:r>
            <a:r>
              <a:rPr baseline="-5999"/>
              <a:t>1</a:t>
            </a:r>
          </a:p>
        </p:txBody>
      </p:sp>
      <p:grpSp>
        <p:nvGrpSpPr>
          <p:cNvPr id="3917" name="Group 3917"/>
          <p:cNvGrpSpPr/>
          <p:nvPr/>
        </p:nvGrpSpPr>
        <p:grpSpPr>
          <a:xfrm>
            <a:off x="580163" y="946843"/>
            <a:ext cx="181450" cy="359338"/>
            <a:chOff x="0" y="0"/>
            <a:chExt cx="181449" cy="359337"/>
          </a:xfrm>
        </p:grpSpPr>
        <p:sp>
          <p:nvSpPr>
            <p:cNvPr id="3915" name="Shape 3915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16" name="Shape 3916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pic>
        <p:nvPicPr>
          <p:cNvPr id="3918" name="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5400000">
            <a:off x="6948531" y="1986994"/>
            <a:ext cx="260372" cy="1443061"/>
          </a:xfrm>
          <a:prstGeom prst="rect">
            <a:avLst/>
          </a:prstGeom>
        </p:spPr>
      </p:pic>
      <p:sp>
        <p:nvSpPr>
          <p:cNvPr id="3920" name="Shape 3920"/>
          <p:cNvSpPr/>
          <p:nvPr/>
        </p:nvSpPr>
        <p:spPr>
          <a:xfrm>
            <a:off x="6276625" y="2603739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21" name="Shape 3921"/>
          <p:cNvSpPr/>
          <p:nvPr/>
        </p:nvSpPr>
        <p:spPr>
          <a:xfrm>
            <a:off x="5082825" y="1876936"/>
            <a:ext cx="1270001" cy="954996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22" name="Shape 3922"/>
          <p:cNvSpPr/>
          <p:nvPr/>
        </p:nvSpPr>
        <p:spPr>
          <a:xfrm>
            <a:off x="6353846" y="2571462"/>
            <a:ext cx="14517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23" name="Shape 3923"/>
          <p:cNvSpPr/>
          <p:nvPr/>
        </p:nvSpPr>
        <p:spPr>
          <a:xfrm flipV="1">
            <a:off x="5654325" y="1886461"/>
            <a:ext cx="1" cy="920071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24" name="Shape 3924"/>
          <p:cNvSpPr/>
          <p:nvPr/>
        </p:nvSpPr>
        <p:spPr>
          <a:xfrm>
            <a:off x="5128324" y="1975891"/>
            <a:ext cx="565421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25" name="Shape 3925"/>
          <p:cNvSpPr/>
          <p:nvPr/>
        </p:nvSpPr>
        <p:spPr>
          <a:xfrm>
            <a:off x="6497497" y="1667918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 2</a:t>
            </a:r>
          </a:p>
        </p:txBody>
      </p:sp>
      <p:grpSp>
        <p:nvGrpSpPr>
          <p:cNvPr id="3931" name="Group 3931"/>
          <p:cNvGrpSpPr/>
          <p:nvPr/>
        </p:nvGrpSpPr>
        <p:grpSpPr>
          <a:xfrm>
            <a:off x="7033627" y="2484192"/>
            <a:ext cx="497275" cy="434913"/>
            <a:chOff x="0" y="0"/>
            <a:chExt cx="497274" cy="434911"/>
          </a:xfrm>
        </p:grpSpPr>
        <p:sp>
          <p:nvSpPr>
            <p:cNvPr id="3926" name="Shape 3926"/>
            <p:cNvSpPr/>
            <p:nvPr/>
          </p:nvSpPr>
          <p:spPr>
            <a:xfrm>
              <a:off x="0" y="0"/>
              <a:ext cx="497275" cy="43491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grpSp>
          <p:nvGrpSpPr>
            <p:cNvPr id="3930" name="Group 3930"/>
            <p:cNvGrpSpPr/>
            <p:nvPr/>
          </p:nvGrpSpPr>
          <p:grpSpPr>
            <a:xfrm>
              <a:off x="61525" y="37494"/>
              <a:ext cx="374224" cy="359924"/>
              <a:chOff x="0" y="0"/>
              <a:chExt cx="374223" cy="359923"/>
            </a:xfrm>
          </p:grpSpPr>
          <p:sp>
            <p:nvSpPr>
              <p:cNvPr id="3927" name="Shape 3927"/>
              <p:cNvSpPr/>
              <p:nvPr/>
            </p:nvSpPr>
            <p:spPr>
              <a:xfrm>
                <a:off x="0" y="-1"/>
                <a:ext cx="374224" cy="359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3928" name="Shape 3928"/>
              <p:cNvSpPr/>
              <p:nvPr/>
            </p:nvSpPr>
            <p:spPr>
              <a:xfrm>
                <a:off x="48345" y="69106"/>
                <a:ext cx="314903" cy="5749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3929" name="Shape 3929"/>
              <p:cNvSpPr/>
              <p:nvPr/>
            </p:nvSpPr>
            <p:spPr>
              <a:xfrm flipV="1">
                <a:off x="51194" y="231555"/>
                <a:ext cx="314903" cy="5749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</p:grpSp>
      <p:sp>
        <p:nvSpPr>
          <p:cNvPr id="3932" name="Shape 3932"/>
          <p:cNvSpPr/>
          <p:nvPr/>
        </p:nvSpPr>
        <p:spPr>
          <a:xfrm>
            <a:off x="7752539" y="2521979"/>
            <a:ext cx="145178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</a:t>
            </a:r>
          </a:p>
        </p:txBody>
      </p:sp>
      <p:sp>
        <p:nvSpPr>
          <p:cNvPr id="3933" name="Shape 3933"/>
          <p:cNvSpPr/>
          <p:nvPr/>
        </p:nvSpPr>
        <p:spPr>
          <a:xfrm>
            <a:off x="7752606" y="2699731"/>
            <a:ext cx="370366" cy="261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34" name="Shape 3934"/>
          <p:cNvSpPr/>
          <p:nvPr/>
        </p:nvSpPr>
        <p:spPr>
          <a:xfrm>
            <a:off x="6637545" y="2850874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400"/>
              <a:t>Pumpe</a:t>
            </a:r>
          </a:p>
        </p:txBody>
      </p:sp>
      <p:sp>
        <p:nvSpPr>
          <p:cNvPr id="3935" name="Shape 3935"/>
          <p:cNvSpPr/>
          <p:nvPr/>
        </p:nvSpPr>
        <p:spPr>
          <a:xfrm>
            <a:off x="4595254" y="1582761"/>
            <a:ext cx="436772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</a:t>
            </a:r>
            <a:r>
              <a:rPr baseline="-5999"/>
              <a:t>2</a:t>
            </a:r>
          </a:p>
        </p:txBody>
      </p:sp>
      <p:sp>
        <p:nvSpPr>
          <p:cNvPr id="3936" name="Shape 3936"/>
          <p:cNvSpPr/>
          <p:nvPr/>
        </p:nvSpPr>
        <p:spPr>
          <a:xfrm rot="10800000">
            <a:off x="5095509" y="1859126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8050" y="656166"/>
            <a:ext cx="7988300" cy="2768601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hape 323"/>
          <p:cNvSpPr/>
          <p:nvPr/>
        </p:nvSpPr>
        <p:spPr>
          <a:xfrm flipH="1" flipV="1">
            <a:off x="1600199" y="2469455"/>
            <a:ext cx="3258384" cy="1"/>
          </a:xfrm>
          <a:prstGeom prst="line">
            <a:avLst/>
          </a:prstGeom>
          <a:ln w="12700">
            <a:solidFill>
              <a:srgbClr val="53585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4" name="Shape 324"/>
          <p:cNvSpPr/>
          <p:nvPr/>
        </p:nvSpPr>
        <p:spPr>
          <a:xfrm flipV="1">
            <a:off x="3318290" y="2307866"/>
            <a:ext cx="1" cy="902372"/>
          </a:xfrm>
          <a:prstGeom prst="line">
            <a:avLst/>
          </a:prstGeom>
          <a:ln w="12700">
            <a:solidFill>
              <a:srgbClr val="BD5B0C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5" name="Shape 325"/>
          <p:cNvSpPr/>
          <p:nvPr/>
        </p:nvSpPr>
        <p:spPr>
          <a:xfrm flipV="1">
            <a:off x="2361557" y="2307866"/>
            <a:ext cx="1" cy="902372"/>
          </a:xfrm>
          <a:prstGeom prst="line">
            <a:avLst/>
          </a:prstGeom>
          <a:ln w="12700">
            <a:solidFill>
              <a:srgbClr val="00882B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8" name="Shape 3938"/>
          <p:cNvSpPr/>
          <p:nvPr/>
        </p:nvSpPr>
        <p:spPr>
          <a:xfrm>
            <a:off x="1337629" y="3306954"/>
            <a:ext cx="4684477" cy="420130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39" name="Shape 3939"/>
          <p:cNvSpPr/>
          <p:nvPr/>
        </p:nvSpPr>
        <p:spPr>
          <a:xfrm flipV="1">
            <a:off x="3337351" y="474178"/>
            <a:ext cx="1547107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40" name="Shape 3940"/>
          <p:cNvSpPr/>
          <p:nvPr/>
        </p:nvSpPr>
        <p:spPr>
          <a:xfrm>
            <a:off x="1814506" y="3933528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grpSp>
        <p:nvGrpSpPr>
          <p:cNvPr id="3943" name="Group 3943"/>
          <p:cNvGrpSpPr/>
          <p:nvPr/>
        </p:nvGrpSpPr>
        <p:grpSpPr>
          <a:xfrm>
            <a:off x="3166228" y="1145509"/>
            <a:ext cx="372039" cy="359925"/>
            <a:chOff x="0" y="0"/>
            <a:chExt cx="372037" cy="359923"/>
          </a:xfrm>
        </p:grpSpPr>
        <p:sp>
          <p:nvSpPr>
            <p:cNvPr id="3941" name="Shape 3941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42" name="Shape 3942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3944" name="Shape 3944"/>
          <p:cNvSpPr/>
          <p:nvPr/>
        </p:nvSpPr>
        <p:spPr>
          <a:xfrm>
            <a:off x="95241" y="1152397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45" name="Shape 3945"/>
          <p:cNvSpPr/>
          <p:nvPr/>
        </p:nvSpPr>
        <p:spPr>
          <a:xfrm flipV="1">
            <a:off x="1509121" y="1329934"/>
            <a:ext cx="171681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948" name="Group 3948"/>
          <p:cNvGrpSpPr/>
          <p:nvPr/>
        </p:nvGrpSpPr>
        <p:grpSpPr>
          <a:xfrm>
            <a:off x="4959901" y="1076052"/>
            <a:ext cx="429709" cy="498839"/>
            <a:chOff x="0" y="0"/>
            <a:chExt cx="429707" cy="498837"/>
          </a:xfrm>
        </p:grpSpPr>
        <p:sp>
          <p:nvSpPr>
            <p:cNvPr id="3946" name="Shape 3946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47" name="Shape 3947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949" name="Shape 3949"/>
          <p:cNvSpPr/>
          <p:nvPr/>
        </p:nvSpPr>
        <p:spPr>
          <a:xfrm flipV="1">
            <a:off x="5380737" y="1329934"/>
            <a:ext cx="132374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0" name="Shape 3950"/>
          <p:cNvSpPr/>
          <p:nvPr/>
        </p:nvSpPr>
        <p:spPr>
          <a:xfrm>
            <a:off x="3352872" y="1468100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1" name="Shape 3951"/>
          <p:cNvSpPr/>
          <p:nvPr/>
        </p:nvSpPr>
        <p:spPr>
          <a:xfrm flipV="1">
            <a:off x="4785906" y="1912974"/>
            <a:ext cx="1041769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2" name="Shape 3952"/>
          <p:cNvSpPr/>
          <p:nvPr/>
        </p:nvSpPr>
        <p:spPr>
          <a:xfrm flipV="1">
            <a:off x="3350051" y="1912974"/>
            <a:ext cx="791399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3" name="Shape 3953"/>
          <p:cNvSpPr/>
          <p:nvPr/>
        </p:nvSpPr>
        <p:spPr>
          <a:xfrm flipV="1">
            <a:off x="3505260" y="1333177"/>
            <a:ext cx="1464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4" name="Shape 3954"/>
          <p:cNvSpPr/>
          <p:nvPr/>
        </p:nvSpPr>
        <p:spPr>
          <a:xfrm>
            <a:off x="3476859" y="884808"/>
            <a:ext cx="12173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ḣ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3955" name="Shape 3955"/>
          <p:cNvSpPr/>
          <p:nvPr/>
        </p:nvSpPr>
        <p:spPr>
          <a:xfrm>
            <a:off x="5778004" y="315855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3958" name="Group 3958"/>
          <p:cNvGrpSpPr/>
          <p:nvPr/>
        </p:nvGrpSpPr>
        <p:grpSpPr>
          <a:xfrm>
            <a:off x="3159799" y="2999271"/>
            <a:ext cx="372038" cy="359924"/>
            <a:chOff x="0" y="0"/>
            <a:chExt cx="372037" cy="359923"/>
          </a:xfrm>
        </p:grpSpPr>
        <p:sp>
          <p:nvSpPr>
            <p:cNvPr id="3956" name="Shape 3956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57" name="Shape 3957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3959" name="Shape 3959"/>
          <p:cNvSpPr/>
          <p:nvPr/>
        </p:nvSpPr>
        <p:spPr>
          <a:xfrm flipV="1">
            <a:off x="1526055" y="3179233"/>
            <a:ext cx="16829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0" name="Shape 3960"/>
          <p:cNvSpPr/>
          <p:nvPr/>
        </p:nvSpPr>
        <p:spPr>
          <a:xfrm flipV="1">
            <a:off x="3350051" y="2647366"/>
            <a:ext cx="1" cy="4017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1" name="Shape 3961"/>
          <p:cNvSpPr/>
          <p:nvPr/>
        </p:nvSpPr>
        <p:spPr>
          <a:xfrm flipV="1">
            <a:off x="4778807" y="2649651"/>
            <a:ext cx="1343696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2" name="Shape 3962"/>
          <p:cNvSpPr/>
          <p:nvPr/>
        </p:nvSpPr>
        <p:spPr>
          <a:xfrm flipV="1">
            <a:off x="3342952" y="2649651"/>
            <a:ext cx="67383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3" name="Shape 3963"/>
          <p:cNvSpPr/>
          <p:nvPr/>
        </p:nvSpPr>
        <p:spPr>
          <a:xfrm>
            <a:off x="5826626" y="1902636"/>
            <a:ext cx="1" cy="2147346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4" name="Shape 3964"/>
          <p:cNvSpPr/>
          <p:nvPr/>
        </p:nvSpPr>
        <p:spPr>
          <a:xfrm flipV="1">
            <a:off x="3486773" y="3179233"/>
            <a:ext cx="14649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967" name="Group 3967"/>
          <p:cNvGrpSpPr/>
          <p:nvPr/>
        </p:nvGrpSpPr>
        <p:grpSpPr>
          <a:xfrm>
            <a:off x="4955960" y="2930499"/>
            <a:ext cx="429709" cy="498838"/>
            <a:chOff x="0" y="0"/>
            <a:chExt cx="429707" cy="498837"/>
          </a:xfrm>
        </p:grpSpPr>
        <p:sp>
          <p:nvSpPr>
            <p:cNvPr id="3965" name="Shape 396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66" name="Shape 396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3968" name="Shape 3968"/>
          <p:cNvSpPr/>
          <p:nvPr/>
        </p:nvSpPr>
        <p:spPr>
          <a:xfrm flipV="1">
            <a:off x="5379721" y="3197745"/>
            <a:ext cx="1323741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69" name="Shape 3969"/>
          <p:cNvSpPr/>
          <p:nvPr/>
        </p:nvSpPr>
        <p:spPr>
          <a:xfrm>
            <a:off x="6077298" y="128317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70" name="Shape 3970"/>
          <p:cNvSpPr/>
          <p:nvPr/>
        </p:nvSpPr>
        <p:spPr>
          <a:xfrm>
            <a:off x="4784846" y="302093"/>
            <a:ext cx="778700" cy="35309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71" name="Shape 3971"/>
          <p:cNvSpPr/>
          <p:nvPr/>
        </p:nvSpPr>
        <p:spPr>
          <a:xfrm>
            <a:off x="4778496" y="293167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- 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3972" name="Shape 3972"/>
          <p:cNvSpPr/>
          <p:nvPr/>
        </p:nvSpPr>
        <p:spPr>
          <a:xfrm flipV="1">
            <a:off x="3342608" y="468344"/>
            <a:ext cx="4963" cy="72768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73" name="Shape 3973"/>
          <p:cNvSpPr/>
          <p:nvPr/>
        </p:nvSpPr>
        <p:spPr>
          <a:xfrm>
            <a:off x="6116395" y="471447"/>
            <a:ext cx="1" cy="2185216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74" name="Shape 3974"/>
          <p:cNvSpPr/>
          <p:nvPr/>
        </p:nvSpPr>
        <p:spPr>
          <a:xfrm>
            <a:off x="4031169" y="2483256"/>
            <a:ext cx="778700" cy="35309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75" name="Shape 3975"/>
          <p:cNvSpPr/>
          <p:nvPr/>
        </p:nvSpPr>
        <p:spPr>
          <a:xfrm flipV="1">
            <a:off x="3337351" y="4046807"/>
            <a:ext cx="1547107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76" name="Shape 3976"/>
          <p:cNvSpPr/>
          <p:nvPr/>
        </p:nvSpPr>
        <p:spPr>
          <a:xfrm>
            <a:off x="4784846" y="3874722"/>
            <a:ext cx="778699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77" name="Shape 3977"/>
          <p:cNvSpPr/>
          <p:nvPr/>
        </p:nvSpPr>
        <p:spPr>
          <a:xfrm flipH="1">
            <a:off x="3339364" y="3342244"/>
            <a:ext cx="9924" cy="70223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78" name="Shape 3978"/>
          <p:cNvSpPr/>
          <p:nvPr/>
        </p:nvSpPr>
        <p:spPr>
          <a:xfrm flipV="1">
            <a:off x="5585223" y="474178"/>
            <a:ext cx="538552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79" name="Shape 3979"/>
          <p:cNvSpPr/>
          <p:nvPr/>
        </p:nvSpPr>
        <p:spPr>
          <a:xfrm flipV="1">
            <a:off x="5559823" y="4046807"/>
            <a:ext cx="267350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80" name="Shape 3980"/>
          <p:cNvSpPr/>
          <p:nvPr/>
        </p:nvSpPr>
        <p:spPr>
          <a:xfrm>
            <a:off x="4031169" y="1740889"/>
            <a:ext cx="778700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981" name="Shape 3981"/>
          <p:cNvSpPr/>
          <p:nvPr/>
        </p:nvSpPr>
        <p:spPr>
          <a:xfrm>
            <a:off x="95241" y="3016005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82" name="Shape 3982"/>
          <p:cNvSpPr/>
          <p:nvPr/>
        </p:nvSpPr>
        <p:spPr>
          <a:xfrm>
            <a:off x="6582988" y="1145802"/>
            <a:ext cx="156018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83" name="Shape 3983"/>
          <p:cNvSpPr/>
          <p:nvPr/>
        </p:nvSpPr>
        <p:spPr>
          <a:xfrm>
            <a:off x="6582988" y="3016005"/>
            <a:ext cx="156018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3984" name="Shape 3984"/>
          <p:cNvSpPr/>
          <p:nvPr/>
        </p:nvSpPr>
        <p:spPr>
          <a:xfrm>
            <a:off x="3486773" y="3163166"/>
            <a:ext cx="12173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ḣ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3985" name="Shape 3985"/>
          <p:cNvSpPr/>
          <p:nvPr/>
        </p:nvSpPr>
        <p:spPr>
          <a:xfrm>
            <a:off x="4778496" y="3859320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- 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3986" name="Shape 3986"/>
          <p:cNvSpPr/>
          <p:nvPr/>
        </p:nvSpPr>
        <p:spPr>
          <a:xfrm>
            <a:off x="4033289" y="2484284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3987" name="Shape 3987"/>
          <p:cNvSpPr/>
          <p:nvPr/>
        </p:nvSpPr>
        <p:spPr>
          <a:xfrm>
            <a:off x="4021998" y="1730244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grpSp>
        <p:nvGrpSpPr>
          <p:cNvPr id="3990" name="Group 3990"/>
          <p:cNvGrpSpPr/>
          <p:nvPr/>
        </p:nvGrpSpPr>
        <p:grpSpPr>
          <a:xfrm>
            <a:off x="2090033" y="1134764"/>
            <a:ext cx="778699" cy="360659"/>
            <a:chOff x="0" y="0"/>
            <a:chExt cx="778698" cy="360658"/>
          </a:xfrm>
        </p:grpSpPr>
        <p:sp>
          <p:nvSpPr>
            <p:cNvPr id="3988" name="Shape 3988"/>
            <p:cNvSpPr/>
            <p:nvPr/>
          </p:nvSpPr>
          <p:spPr>
            <a:xfrm>
              <a:off x="0" y="0"/>
              <a:ext cx="7786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89" name="Shape 3989"/>
            <p:cNvSpPr/>
            <p:nvPr/>
          </p:nvSpPr>
          <p:spPr>
            <a:xfrm>
              <a:off x="2119" y="734"/>
              <a:ext cx="774460" cy="359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 / A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grpSp>
        <p:nvGrpSpPr>
          <p:cNvPr id="3993" name="Group 3993"/>
          <p:cNvGrpSpPr/>
          <p:nvPr/>
        </p:nvGrpSpPr>
        <p:grpSpPr>
          <a:xfrm>
            <a:off x="2089846" y="2989169"/>
            <a:ext cx="779073" cy="359924"/>
            <a:chOff x="0" y="0"/>
            <a:chExt cx="779072" cy="359923"/>
          </a:xfrm>
        </p:grpSpPr>
        <p:sp>
          <p:nvSpPr>
            <p:cNvPr id="3991" name="Shape 3991"/>
            <p:cNvSpPr/>
            <p:nvPr/>
          </p:nvSpPr>
          <p:spPr>
            <a:xfrm>
              <a:off x="0" y="6349"/>
              <a:ext cx="778699" cy="35309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992" name="Shape 3992"/>
            <p:cNvSpPr/>
            <p:nvPr/>
          </p:nvSpPr>
          <p:spPr>
            <a:xfrm>
              <a:off x="4613" y="0"/>
              <a:ext cx="774460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-1 / A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</p:spTree>
  </p:cSld>
  <p:clrMapOvr>
    <a:masterClrMapping/>
  </p:clrMapOvr>
  <p:transition spd="med" advClick="1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" name="Shape 3995"/>
          <p:cNvSpPr/>
          <p:nvPr/>
        </p:nvSpPr>
        <p:spPr>
          <a:xfrm flipV="1">
            <a:off x="673984" y="2476163"/>
            <a:ext cx="5698457" cy="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96" name="Shape 3996"/>
          <p:cNvSpPr/>
          <p:nvPr/>
        </p:nvSpPr>
        <p:spPr>
          <a:xfrm>
            <a:off x="5792645" y="2039186"/>
            <a:ext cx="636260" cy="36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Re {s}</a:t>
            </a:r>
          </a:p>
        </p:txBody>
      </p:sp>
      <p:sp>
        <p:nvSpPr>
          <p:cNvPr id="3997" name="Shape 3997"/>
          <p:cNvSpPr/>
          <p:nvPr/>
        </p:nvSpPr>
        <p:spPr>
          <a:xfrm flipV="1">
            <a:off x="3705205" y="1162334"/>
            <a:ext cx="1" cy="2245046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98" name="Shape 3998"/>
          <p:cNvSpPr/>
          <p:nvPr/>
        </p:nvSpPr>
        <p:spPr>
          <a:xfrm>
            <a:off x="1296840" y="1686927"/>
            <a:ext cx="75448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0365C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-1 + j</a:t>
            </a:r>
          </a:p>
        </p:txBody>
      </p:sp>
      <p:sp>
        <p:nvSpPr>
          <p:cNvPr id="3999" name="Shape 3999"/>
          <p:cNvSpPr/>
          <p:nvPr/>
        </p:nvSpPr>
        <p:spPr>
          <a:xfrm>
            <a:off x="3879178" y="1082453"/>
            <a:ext cx="636260" cy="36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Im {s}</a:t>
            </a:r>
          </a:p>
        </p:txBody>
      </p:sp>
      <p:sp>
        <p:nvSpPr>
          <p:cNvPr id="4000" name="Shape 4000"/>
          <p:cNvSpPr/>
          <p:nvPr/>
        </p:nvSpPr>
        <p:spPr>
          <a:xfrm>
            <a:off x="1296840" y="2936715"/>
            <a:ext cx="75448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solidFill>
                  <a:srgbClr val="0365C0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365C0"/>
                </a:solidFill>
              </a:rPr>
              <a:t>-1 - j</a:t>
            </a:r>
          </a:p>
        </p:txBody>
      </p:sp>
      <p:sp>
        <p:nvSpPr>
          <p:cNvPr id="4001" name="Shape 4001"/>
          <p:cNvSpPr/>
          <p:nvPr/>
        </p:nvSpPr>
        <p:spPr>
          <a:xfrm>
            <a:off x="2277624" y="2503960"/>
            <a:ext cx="32769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-1</a:t>
            </a:r>
          </a:p>
        </p:txBody>
      </p:sp>
      <p:sp>
        <p:nvSpPr>
          <p:cNvPr id="4002" name="Shape 4002"/>
          <p:cNvSpPr/>
          <p:nvPr/>
        </p:nvSpPr>
        <p:spPr>
          <a:xfrm>
            <a:off x="3821635" y="2943065"/>
            <a:ext cx="32769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-j</a:t>
            </a:r>
          </a:p>
        </p:txBody>
      </p:sp>
      <p:sp>
        <p:nvSpPr>
          <p:cNvPr id="4003" name="Shape 4003"/>
          <p:cNvSpPr/>
          <p:nvPr/>
        </p:nvSpPr>
        <p:spPr>
          <a:xfrm>
            <a:off x="3874984" y="1686927"/>
            <a:ext cx="22099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j</a:t>
            </a:r>
          </a:p>
        </p:txBody>
      </p:sp>
      <p:sp>
        <p:nvSpPr>
          <p:cNvPr id="4004" name="Shape 4004"/>
          <p:cNvSpPr/>
          <p:nvPr/>
        </p:nvSpPr>
        <p:spPr>
          <a:xfrm flipV="1">
            <a:off x="2396066" y="3056410"/>
            <a:ext cx="78111" cy="78111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5" name="Shape 4005"/>
          <p:cNvSpPr/>
          <p:nvPr/>
        </p:nvSpPr>
        <p:spPr>
          <a:xfrm flipH="1" flipV="1">
            <a:off x="2396066" y="3056410"/>
            <a:ext cx="78111" cy="78111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6" name="Shape 4006"/>
          <p:cNvSpPr/>
          <p:nvPr/>
        </p:nvSpPr>
        <p:spPr>
          <a:xfrm flipV="1">
            <a:off x="2396066" y="1817808"/>
            <a:ext cx="78111" cy="78111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7" name="Shape 4007"/>
          <p:cNvSpPr/>
          <p:nvPr/>
        </p:nvSpPr>
        <p:spPr>
          <a:xfrm flipH="1" flipV="1">
            <a:off x="2396066" y="1817808"/>
            <a:ext cx="78111" cy="78111"/>
          </a:xfrm>
          <a:prstGeom prst="line">
            <a:avLst/>
          </a:prstGeom>
          <a:ln w="254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8" name="Shape 4008"/>
          <p:cNvSpPr/>
          <p:nvPr/>
        </p:nvSpPr>
        <p:spPr>
          <a:xfrm flipH="1">
            <a:off x="3670672" y="3095465"/>
            <a:ext cx="8709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9" name="Shape 4009"/>
          <p:cNvSpPr/>
          <p:nvPr/>
        </p:nvSpPr>
        <p:spPr>
          <a:xfrm flipH="1">
            <a:off x="3670672" y="1844163"/>
            <a:ext cx="8709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10" name="Shape 4010"/>
          <p:cNvSpPr/>
          <p:nvPr/>
        </p:nvSpPr>
        <p:spPr>
          <a:xfrm flipV="1">
            <a:off x="2435121" y="2432619"/>
            <a:ext cx="1" cy="8709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013" name="Group 4013"/>
          <p:cNvGrpSpPr/>
          <p:nvPr/>
        </p:nvGrpSpPr>
        <p:grpSpPr>
          <a:xfrm>
            <a:off x="3437860" y="4591020"/>
            <a:ext cx="1012940" cy="603937"/>
            <a:chOff x="-123" y="19813"/>
            <a:chExt cx="1012938" cy="603935"/>
          </a:xfrm>
        </p:grpSpPr>
        <p:sp>
          <p:nvSpPr>
            <p:cNvPr id="4011" name="Shape 4011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12" name="Shape 4012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4014" name="Shape 4014"/>
          <p:cNvSpPr/>
          <p:nvPr/>
        </p:nvSpPr>
        <p:spPr>
          <a:xfrm flipV="1">
            <a:off x="4464839" y="4892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15" name="Shape 4015"/>
          <p:cNvSpPr/>
          <p:nvPr/>
        </p:nvSpPr>
        <p:spPr>
          <a:xfrm>
            <a:off x="2471119" y="4718490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h(t)</a:t>
            </a:r>
          </a:p>
        </p:txBody>
      </p:sp>
      <p:sp>
        <p:nvSpPr>
          <p:cNvPr id="4016" name="Shape 4016"/>
          <p:cNvSpPr/>
          <p:nvPr/>
        </p:nvSpPr>
        <p:spPr>
          <a:xfrm>
            <a:off x="4762519" y="4713320"/>
            <a:ext cx="63531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f(t)</a:t>
            </a:r>
          </a:p>
        </p:txBody>
      </p:sp>
      <p:sp>
        <p:nvSpPr>
          <p:cNvPr id="4017" name="Shape 4017"/>
          <p:cNvSpPr/>
          <p:nvPr/>
        </p:nvSpPr>
        <p:spPr>
          <a:xfrm flipV="1">
            <a:off x="3072365" y="4892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18" name="Shape 4018"/>
          <p:cNvSpPr/>
          <p:nvPr/>
        </p:nvSpPr>
        <p:spPr>
          <a:xfrm>
            <a:off x="1092647" y="4718490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Stellgröße</a:t>
            </a:r>
          </a:p>
        </p:txBody>
      </p:sp>
      <p:sp>
        <p:nvSpPr>
          <p:cNvPr id="4019" name="Shape 4019"/>
          <p:cNvSpPr/>
          <p:nvPr/>
        </p:nvSpPr>
        <p:spPr>
          <a:xfrm>
            <a:off x="3585822" y="3888756"/>
            <a:ext cx="74013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ΔP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020" name="Shape 4020"/>
          <p:cNvSpPr/>
          <p:nvPr/>
        </p:nvSpPr>
        <p:spPr>
          <a:xfrm>
            <a:off x="4167853" y="3888756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4021" name="Shape 4021"/>
          <p:cNvSpPr/>
          <p:nvPr/>
        </p:nvSpPr>
        <p:spPr>
          <a:xfrm>
            <a:off x="5437501" y="4713320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Regelgröße</a:t>
            </a:r>
          </a:p>
        </p:txBody>
      </p:sp>
      <p:sp>
        <p:nvSpPr>
          <p:cNvPr id="4022" name="Shape 4022"/>
          <p:cNvSpPr/>
          <p:nvPr/>
        </p:nvSpPr>
        <p:spPr>
          <a:xfrm flipH="1">
            <a:off x="3929207" y="4183614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23" name="Shape 4023"/>
          <p:cNvSpPr/>
          <p:nvPr/>
        </p:nvSpPr>
        <p:spPr>
          <a:xfrm>
            <a:off x="1381285" y="3944053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024" name="Shape 4024"/>
          <p:cNvSpPr/>
          <p:nvPr/>
        </p:nvSpPr>
        <p:spPr>
          <a:xfrm>
            <a:off x="2323216" y="5082542"/>
            <a:ext cx="1012940" cy="14723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6" name="Shape 4026"/>
          <p:cNvSpPr/>
          <p:nvPr/>
        </p:nvSpPr>
        <p:spPr>
          <a:xfrm>
            <a:off x="3408999" y="590331"/>
            <a:ext cx="4935896" cy="198873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27" name="Shape 4027"/>
          <p:cNvSpPr/>
          <p:nvPr/>
        </p:nvSpPr>
        <p:spPr>
          <a:xfrm flipV="1">
            <a:off x="2878520" y="1122930"/>
            <a:ext cx="6985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030" name="Group 4030"/>
          <p:cNvGrpSpPr/>
          <p:nvPr/>
        </p:nvGrpSpPr>
        <p:grpSpPr>
          <a:xfrm>
            <a:off x="4560920" y="932809"/>
            <a:ext cx="372038" cy="359925"/>
            <a:chOff x="0" y="0"/>
            <a:chExt cx="372037" cy="359923"/>
          </a:xfrm>
        </p:grpSpPr>
        <p:sp>
          <p:nvSpPr>
            <p:cNvPr id="4028" name="Shape 402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29" name="Shape 402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031" name="Shape 4031"/>
          <p:cNvSpPr/>
          <p:nvPr/>
        </p:nvSpPr>
        <p:spPr>
          <a:xfrm>
            <a:off x="8653742" y="740062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sp>
        <p:nvSpPr>
          <p:cNvPr id="4032" name="Shape 4032"/>
          <p:cNvSpPr/>
          <p:nvPr/>
        </p:nvSpPr>
        <p:spPr>
          <a:xfrm>
            <a:off x="3391209" y="2140652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033" name="Shape 4033"/>
          <p:cNvSpPr/>
          <p:nvPr/>
        </p:nvSpPr>
        <p:spPr>
          <a:xfrm flipV="1">
            <a:off x="3995708" y="1112771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34" name="Shape 4034"/>
          <p:cNvSpPr/>
          <p:nvPr/>
        </p:nvSpPr>
        <p:spPr>
          <a:xfrm flipV="1">
            <a:off x="7294769" y="1122931"/>
            <a:ext cx="139449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037" name="Group 4037"/>
          <p:cNvGrpSpPr/>
          <p:nvPr/>
        </p:nvGrpSpPr>
        <p:grpSpPr>
          <a:xfrm>
            <a:off x="5662092" y="873512"/>
            <a:ext cx="429709" cy="498838"/>
            <a:chOff x="0" y="0"/>
            <a:chExt cx="429707" cy="498837"/>
          </a:xfrm>
        </p:grpSpPr>
        <p:sp>
          <p:nvSpPr>
            <p:cNvPr id="4035" name="Shape 403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36" name="Shape 403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038" name="Shape 4038"/>
          <p:cNvSpPr/>
          <p:nvPr/>
        </p:nvSpPr>
        <p:spPr>
          <a:xfrm flipV="1">
            <a:off x="4890737" y="1122930"/>
            <a:ext cx="7798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39" name="Shape 4039"/>
          <p:cNvSpPr/>
          <p:nvPr/>
        </p:nvSpPr>
        <p:spPr>
          <a:xfrm>
            <a:off x="2222334" y="943262"/>
            <a:ext cx="58378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grpSp>
        <p:nvGrpSpPr>
          <p:cNvPr id="4042" name="Group 4042"/>
          <p:cNvGrpSpPr/>
          <p:nvPr/>
        </p:nvGrpSpPr>
        <p:grpSpPr>
          <a:xfrm>
            <a:off x="6882268" y="873512"/>
            <a:ext cx="429709" cy="498838"/>
            <a:chOff x="0" y="0"/>
            <a:chExt cx="429707" cy="498837"/>
          </a:xfrm>
        </p:grpSpPr>
        <p:sp>
          <p:nvSpPr>
            <p:cNvPr id="4040" name="Shape 404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41" name="Shape 404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043" name="Shape 4043"/>
          <p:cNvSpPr/>
          <p:nvPr/>
        </p:nvSpPr>
        <p:spPr>
          <a:xfrm flipV="1">
            <a:off x="6092753" y="1122930"/>
            <a:ext cx="7798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44" name="Shape 4044"/>
          <p:cNvSpPr/>
          <p:nvPr/>
        </p:nvSpPr>
        <p:spPr>
          <a:xfrm flipV="1">
            <a:off x="7320170" y="2183188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45" name="Shape 4045"/>
          <p:cNvSpPr/>
          <p:nvPr/>
        </p:nvSpPr>
        <p:spPr>
          <a:xfrm>
            <a:off x="6312221" y="107616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46" name="Shape 4046"/>
          <p:cNvSpPr/>
          <p:nvPr/>
        </p:nvSpPr>
        <p:spPr>
          <a:xfrm>
            <a:off x="7694258" y="1090580"/>
            <a:ext cx="1" cy="109900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47" name="Shape 4047"/>
          <p:cNvSpPr/>
          <p:nvPr/>
        </p:nvSpPr>
        <p:spPr>
          <a:xfrm>
            <a:off x="7645636" y="107616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4050" name="Group 4050"/>
          <p:cNvGrpSpPr/>
          <p:nvPr/>
        </p:nvGrpSpPr>
        <p:grpSpPr>
          <a:xfrm>
            <a:off x="5549185" y="1472818"/>
            <a:ext cx="655524" cy="479362"/>
            <a:chOff x="0" y="-25400"/>
            <a:chExt cx="655522" cy="479360"/>
          </a:xfrm>
        </p:grpSpPr>
        <p:sp>
          <p:nvSpPr>
            <p:cNvPr id="4048" name="Shape 4048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49" name="Shape 4049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-2</a:t>
              </a:r>
            </a:p>
          </p:txBody>
        </p:sp>
      </p:grpSp>
      <p:grpSp>
        <p:nvGrpSpPr>
          <p:cNvPr id="4053" name="Group 4053"/>
          <p:cNvGrpSpPr/>
          <p:nvPr/>
        </p:nvGrpSpPr>
        <p:grpSpPr>
          <a:xfrm>
            <a:off x="3452733" y="883250"/>
            <a:ext cx="655524" cy="479362"/>
            <a:chOff x="0" y="-25400"/>
            <a:chExt cx="655522" cy="479360"/>
          </a:xfrm>
        </p:grpSpPr>
        <p:sp>
          <p:nvSpPr>
            <p:cNvPr id="4051" name="Shape 4051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52" name="Shape 4052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2</a:t>
              </a:r>
            </a:p>
          </p:txBody>
        </p:sp>
      </p:grpSp>
      <p:grpSp>
        <p:nvGrpSpPr>
          <p:cNvPr id="4056" name="Group 4056"/>
          <p:cNvGrpSpPr/>
          <p:nvPr/>
        </p:nvGrpSpPr>
        <p:grpSpPr>
          <a:xfrm>
            <a:off x="6760701" y="1946952"/>
            <a:ext cx="655524" cy="479361"/>
            <a:chOff x="0" y="-25400"/>
            <a:chExt cx="655522" cy="479360"/>
          </a:xfrm>
        </p:grpSpPr>
        <p:sp>
          <p:nvSpPr>
            <p:cNvPr id="4054" name="Shape 4054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55" name="Shape 4055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-2</a:t>
              </a:r>
            </a:p>
          </p:txBody>
        </p:sp>
      </p:grpSp>
      <p:sp>
        <p:nvSpPr>
          <p:cNvPr id="4057" name="Shape 4057"/>
          <p:cNvSpPr/>
          <p:nvPr/>
        </p:nvSpPr>
        <p:spPr>
          <a:xfrm flipV="1">
            <a:off x="6112073" y="1712499"/>
            <a:ext cx="246293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58" name="Shape 4058"/>
          <p:cNvSpPr/>
          <p:nvPr/>
        </p:nvSpPr>
        <p:spPr>
          <a:xfrm>
            <a:off x="6360843" y="1123842"/>
            <a:ext cx="1" cy="583957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59" name="Shape 4059"/>
          <p:cNvSpPr/>
          <p:nvPr/>
        </p:nvSpPr>
        <p:spPr>
          <a:xfrm flipH="1">
            <a:off x="4745300" y="2183188"/>
            <a:ext cx="2137656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0" name="Shape 4060"/>
          <p:cNvSpPr/>
          <p:nvPr/>
        </p:nvSpPr>
        <p:spPr>
          <a:xfrm flipH="1">
            <a:off x="5015042" y="1712499"/>
            <a:ext cx="65552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1" name="Shape 4061"/>
          <p:cNvSpPr/>
          <p:nvPr/>
        </p:nvSpPr>
        <p:spPr>
          <a:xfrm flipH="1" flipV="1">
            <a:off x="4818754" y="1225923"/>
            <a:ext cx="209483" cy="475547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2" name="Shape 4062"/>
          <p:cNvSpPr/>
          <p:nvPr/>
        </p:nvSpPr>
        <p:spPr>
          <a:xfrm flipH="1" flipV="1">
            <a:off x="4738028" y="1238623"/>
            <a:ext cx="6195" cy="947429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3" name="Shape 4063"/>
          <p:cNvSpPr/>
          <p:nvPr/>
        </p:nvSpPr>
        <p:spPr>
          <a:xfrm>
            <a:off x="2196524" y="4038617"/>
            <a:ext cx="6258475" cy="3315988"/>
          </a:xfrm>
          <a:prstGeom prst="rect">
            <a:avLst/>
          </a:prstGeom>
          <a:solidFill>
            <a:srgbClr val="F2F4F8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64" name="Shape 4064"/>
          <p:cNvSpPr/>
          <p:nvPr/>
        </p:nvSpPr>
        <p:spPr>
          <a:xfrm flipH="1" flipV="1">
            <a:off x="2738590" y="4646777"/>
            <a:ext cx="10085" cy="210034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5" name="Shape 4065"/>
          <p:cNvSpPr/>
          <p:nvPr/>
        </p:nvSpPr>
        <p:spPr>
          <a:xfrm flipH="1">
            <a:off x="2746038" y="6742024"/>
            <a:ext cx="2190068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66" name="Shape 4066"/>
          <p:cNvSpPr/>
          <p:nvPr/>
        </p:nvSpPr>
        <p:spPr>
          <a:xfrm>
            <a:off x="2559513" y="6411352"/>
            <a:ext cx="116953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067" name="Shape 4067"/>
          <p:cNvSpPr/>
          <p:nvPr/>
        </p:nvSpPr>
        <p:spPr>
          <a:xfrm>
            <a:off x="1004211" y="4335670"/>
            <a:ext cx="116953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068" name="Shape 4068"/>
          <p:cNvSpPr/>
          <p:nvPr/>
        </p:nvSpPr>
        <p:spPr>
          <a:xfrm>
            <a:off x="2592847" y="4402308"/>
            <a:ext cx="258780" cy="248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69" name="Shape 4069"/>
          <p:cNvSpPr/>
          <p:nvPr/>
        </p:nvSpPr>
        <p:spPr>
          <a:xfrm flipV="1">
            <a:off x="1969378" y="4526752"/>
            <a:ext cx="6182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70" name="Shape 4070"/>
          <p:cNvSpPr/>
          <p:nvPr/>
        </p:nvSpPr>
        <p:spPr>
          <a:xfrm>
            <a:off x="2662432" y="4617433"/>
            <a:ext cx="37203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4071" name="Shape 4071"/>
          <p:cNvSpPr/>
          <p:nvPr/>
        </p:nvSpPr>
        <p:spPr>
          <a:xfrm>
            <a:off x="3383637" y="4087759"/>
            <a:ext cx="4935896" cy="1877977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72" name="Shape 4072"/>
          <p:cNvSpPr/>
          <p:nvPr/>
        </p:nvSpPr>
        <p:spPr>
          <a:xfrm flipV="1">
            <a:off x="2853158" y="4509597"/>
            <a:ext cx="69853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075" name="Group 4075"/>
          <p:cNvGrpSpPr/>
          <p:nvPr/>
        </p:nvGrpSpPr>
        <p:grpSpPr>
          <a:xfrm>
            <a:off x="4535558" y="4319476"/>
            <a:ext cx="372038" cy="359924"/>
            <a:chOff x="0" y="0"/>
            <a:chExt cx="372037" cy="359923"/>
          </a:xfrm>
        </p:grpSpPr>
        <p:sp>
          <p:nvSpPr>
            <p:cNvPr id="4073" name="Shape 4073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74" name="Shape 4074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076" name="Shape 4076"/>
          <p:cNvSpPr/>
          <p:nvPr/>
        </p:nvSpPr>
        <p:spPr>
          <a:xfrm>
            <a:off x="8628380" y="4329928"/>
            <a:ext cx="65552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y(t) </a:t>
            </a:r>
          </a:p>
        </p:txBody>
      </p:sp>
      <p:sp>
        <p:nvSpPr>
          <p:cNvPr id="4077" name="Shape 4077"/>
          <p:cNvSpPr/>
          <p:nvPr/>
        </p:nvSpPr>
        <p:spPr>
          <a:xfrm>
            <a:off x="3365848" y="5527319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078" name="Shape 4078"/>
          <p:cNvSpPr/>
          <p:nvPr/>
        </p:nvSpPr>
        <p:spPr>
          <a:xfrm flipV="1">
            <a:off x="3970347" y="4499438"/>
            <a:ext cx="62068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79" name="Shape 4079"/>
          <p:cNvSpPr/>
          <p:nvPr/>
        </p:nvSpPr>
        <p:spPr>
          <a:xfrm flipV="1">
            <a:off x="7269407" y="4509597"/>
            <a:ext cx="139449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082" name="Group 4082"/>
          <p:cNvGrpSpPr/>
          <p:nvPr/>
        </p:nvGrpSpPr>
        <p:grpSpPr>
          <a:xfrm>
            <a:off x="5636731" y="4260178"/>
            <a:ext cx="429709" cy="498839"/>
            <a:chOff x="0" y="0"/>
            <a:chExt cx="429707" cy="498837"/>
          </a:xfrm>
        </p:grpSpPr>
        <p:sp>
          <p:nvSpPr>
            <p:cNvPr id="4080" name="Shape 408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81" name="Shape 408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083" name="Shape 4083"/>
          <p:cNvSpPr/>
          <p:nvPr/>
        </p:nvSpPr>
        <p:spPr>
          <a:xfrm flipV="1">
            <a:off x="4865375" y="4509597"/>
            <a:ext cx="77983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84" name="Shape 4084"/>
          <p:cNvSpPr/>
          <p:nvPr/>
        </p:nvSpPr>
        <p:spPr>
          <a:xfrm>
            <a:off x="2798331" y="4166075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  <p:grpSp>
        <p:nvGrpSpPr>
          <p:cNvPr id="4087" name="Group 4087"/>
          <p:cNvGrpSpPr/>
          <p:nvPr/>
        </p:nvGrpSpPr>
        <p:grpSpPr>
          <a:xfrm>
            <a:off x="6856906" y="4260178"/>
            <a:ext cx="429709" cy="498839"/>
            <a:chOff x="0" y="0"/>
            <a:chExt cx="429707" cy="498837"/>
          </a:xfrm>
        </p:grpSpPr>
        <p:sp>
          <p:nvSpPr>
            <p:cNvPr id="4085" name="Shape 4085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86" name="Shape 4086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088" name="Shape 4088"/>
          <p:cNvSpPr/>
          <p:nvPr/>
        </p:nvSpPr>
        <p:spPr>
          <a:xfrm flipV="1">
            <a:off x="6067392" y="4509597"/>
            <a:ext cx="7798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89" name="Shape 4089"/>
          <p:cNvSpPr/>
          <p:nvPr/>
        </p:nvSpPr>
        <p:spPr>
          <a:xfrm flipV="1">
            <a:off x="7294808" y="5569855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90" name="Shape 4090"/>
          <p:cNvSpPr/>
          <p:nvPr/>
        </p:nvSpPr>
        <p:spPr>
          <a:xfrm>
            <a:off x="6408684" y="446283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091" name="Shape 4091"/>
          <p:cNvSpPr/>
          <p:nvPr/>
        </p:nvSpPr>
        <p:spPr>
          <a:xfrm>
            <a:off x="7668897" y="4477247"/>
            <a:ext cx="1" cy="2441945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92" name="Shape 4092"/>
          <p:cNvSpPr/>
          <p:nvPr/>
        </p:nvSpPr>
        <p:spPr>
          <a:xfrm>
            <a:off x="7620275" y="4462833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4095" name="Group 4095"/>
          <p:cNvGrpSpPr/>
          <p:nvPr/>
        </p:nvGrpSpPr>
        <p:grpSpPr>
          <a:xfrm>
            <a:off x="5523823" y="4859485"/>
            <a:ext cx="655524" cy="479362"/>
            <a:chOff x="0" y="-25400"/>
            <a:chExt cx="655522" cy="479360"/>
          </a:xfrm>
        </p:grpSpPr>
        <p:sp>
          <p:nvSpPr>
            <p:cNvPr id="4093" name="Shape 4093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94" name="Shape 4094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-2</a:t>
              </a:r>
            </a:p>
          </p:txBody>
        </p:sp>
      </p:grpSp>
      <p:grpSp>
        <p:nvGrpSpPr>
          <p:cNvPr id="4098" name="Group 4098"/>
          <p:cNvGrpSpPr/>
          <p:nvPr/>
        </p:nvGrpSpPr>
        <p:grpSpPr>
          <a:xfrm>
            <a:off x="3427371" y="4269917"/>
            <a:ext cx="655524" cy="479361"/>
            <a:chOff x="0" y="-25400"/>
            <a:chExt cx="655522" cy="479360"/>
          </a:xfrm>
        </p:grpSpPr>
        <p:sp>
          <p:nvSpPr>
            <p:cNvPr id="4096" name="Shape 4096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097" name="Shape 4097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2</a:t>
              </a:r>
            </a:p>
          </p:txBody>
        </p:sp>
      </p:grpSp>
      <p:grpSp>
        <p:nvGrpSpPr>
          <p:cNvPr id="4101" name="Group 4101"/>
          <p:cNvGrpSpPr/>
          <p:nvPr/>
        </p:nvGrpSpPr>
        <p:grpSpPr>
          <a:xfrm>
            <a:off x="6735340" y="5333618"/>
            <a:ext cx="655523" cy="479362"/>
            <a:chOff x="0" y="-25400"/>
            <a:chExt cx="655522" cy="479360"/>
          </a:xfrm>
        </p:grpSpPr>
        <p:sp>
          <p:nvSpPr>
            <p:cNvPr id="4099" name="Shape 4099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00" name="Shape 4100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/>
              </a:pPr>
              <a:r>
                <a:rPr sz="2000"/>
                <a:t>-2</a:t>
              </a:r>
            </a:p>
          </p:txBody>
        </p:sp>
      </p:grpSp>
      <p:sp>
        <p:nvSpPr>
          <p:cNvPr id="4102" name="Shape 4102"/>
          <p:cNvSpPr/>
          <p:nvPr/>
        </p:nvSpPr>
        <p:spPr>
          <a:xfrm flipV="1">
            <a:off x="6086711" y="5099165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03" name="Shape 4103"/>
          <p:cNvSpPr/>
          <p:nvPr/>
        </p:nvSpPr>
        <p:spPr>
          <a:xfrm>
            <a:off x="6461924" y="4528097"/>
            <a:ext cx="1" cy="1996734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04" name="Shape 4104"/>
          <p:cNvSpPr/>
          <p:nvPr/>
        </p:nvSpPr>
        <p:spPr>
          <a:xfrm flipH="1">
            <a:off x="4719939" y="5569854"/>
            <a:ext cx="2137656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05" name="Shape 4105"/>
          <p:cNvSpPr/>
          <p:nvPr/>
        </p:nvSpPr>
        <p:spPr>
          <a:xfrm flipH="1">
            <a:off x="4989681" y="5099165"/>
            <a:ext cx="65552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06" name="Shape 4106"/>
          <p:cNvSpPr/>
          <p:nvPr/>
        </p:nvSpPr>
        <p:spPr>
          <a:xfrm flipH="1" flipV="1">
            <a:off x="4793393" y="4612590"/>
            <a:ext cx="209483" cy="47554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07" name="Shape 4107"/>
          <p:cNvSpPr/>
          <p:nvPr/>
        </p:nvSpPr>
        <p:spPr>
          <a:xfrm flipH="1" flipV="1">
            <a:off x="4712667" y="4625289"/>
            <a:ext cx="6195" cy="947430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110" name="Group 4110"/>
          <p:cNvGrpSpPr/>
          <p:nvPr/>
        </p:nvGrpSpPr>
        <p:grpSpPr>
          <a:xfrm>
            <a:off x="5532985" y="6285611"/>
            <a:ext cx="655524" cy="479362"/>
            <a:chOff x="0" y="-25400"/>
            <a:chExt cx="655522" cy="479360"/>
          </a:xfrm>
        </p:grpSpPr>
        <p:sp>
          <p:nvSpPr>
            <p:cNvPr id="4108" name="Shape 4108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09" name="Shape 4109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sz="2000"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grpSp>
        <p:nvGrpSpPr>
          <p:cNvPr id="4113" name="Group 4113"/>
          <p:cNvGrpSpPr/>
          <p:nvPr/>
        </p:nvGrpSpPr>
        <p:grpSpPr>
          <a:xfrm>
            <a:off x="5538196" y="6675471"/>
            <a:ext cx="655524" cy="479362"/>
            <a:chOff x="0" y="-25400"/>
            <a:chExt cx="655522" cy="479360"/>
          </a:xfrm>
        </p:grpSpPr>
        <p:sp>
          <p:nvSpPr>
            <p:cNvPr id="4111" name="Shape 4111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12" name="Shape 4112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sz="2000"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4114" name="Shape 4114"/>
          <p:cNvSpPr/>
          <p:nvPr/>
        </p:nvSpPr>
        <p:spPr>
          <a:xfrm flipV="1">
            <a:off x="6077917" y="6520060"/>
            <a:ext cx="372038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15" name="Shape 4115"/>
          <p:cNvSpPr/>
          <p:nvPr/>
        </p:nvSpPr>
        <p:spPr>
          <a:xfrm flipV="1">
            <a:off x="6090617" y="6915151"/>
            <a:ext cx="1575865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118" name="Group 4118"/>
          <p:cNvGrpSpPr/>
          <p:nvPr/>
        </p:nvGrpSpPr>
        <p:grpSpPr>
          <a:xfrm>
            <a:off x="4900126" y="6550136"/>
            <a:ext cx="372038" cy="359924"/>
            <a:chOff x="0" y="0"/>
            <a:chExt cx="372037" cy="359923"/>
          </a:xfrm>
        </p:grpSpPr>
        <p:sp>
          <p:nvSpPr>
            <p:cNvPr id="4116" name="Shape 4116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117" name="Shape 4117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119" name="Shape 4119"/>
          <p:cNvSpPr/>
          <p:nvPr/>
        </p:nvSpPr>
        <p:spPr>
          <a:xfrm flipV="1">
            <a:off x="5207449" y="6530203"/>
            <a:ext cx="425820" cy="115370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20" name="Shape 4120"/>
          <p:cNvSpPr/>
          <p:nvPr/>
        </p:nvSpPr>
        <p:spPr>
          <a:xfrm>
            <a:off x="5222836" y="6832695"/>
            <a:ext cx="414008" cy="87744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21" name="Shape 4121"/>
          <p:cNvSpPr/>
          <p:nvPr/>
        </p:nvSpPr>
        <p:spPr>
          <a:xfrm>
            <a:off x="6226692" y="6405317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4122" name="Shape 4122"/>
          <p:cNvSpPr/>
          <p:nvPr/>
        </p:nvSpPr>
        <p:spPr>
          <a:xfrm>
            <a:off x="2147913" y="6915151"/>
            <a:ext cx="199273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1800"/>
            </a:lvl1pPr>
          </a:lstStyle>
          <a:p>
            <a:pPr lvl="0"/>
            <a:r>
              <a:t>geregeltes System</a:t>
            </a:r>
          </a:p>
        </p:txBody>
      </p:sp>
      <p:sp>
        <p:nvSpPr>
          <p:cNvPr id="4123" name="Shape 4123"/>
          <p:cNvSpPr/>
          <p:nvPr/>
        </p:nvSpPr>
        <p:spPr>
          <a:xfrm>
            <a:off x="6131014" y="660601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ẏ(t) </a:t>
            </a:r>
          </a:p>
        </p:txBody>
      </p:sp>
      <p:sp>
        <p:nvSpPr>
          <p:cNvPr id="4124" name="Shape 4124"/>
          <p:cNvSpPr/>
          <p:nvPr/>
        </p:nvSpPr>
        <p:spPr>
          <a:xfrm>
            <a:off x="4969763" y="660601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  <a:uFillTx/>
              </a:defRPr>
            </a:pPr>
            <a:r>
              <a:rPr i="1">
                <a:solidFill>
                  <a:srgbClr val="164F86"/>
                </a:solidFill>
                <a:uFill>
                  <a:solidFill/>
                </a:uFill>
              </a:rPr>
              <a:t>ÿ(t) </a:t>
            </a:r>
          </a:p>
        </p:txBody>
      </p:sp>
      <p:sp>
        <p:nvSpPr>
          <p:cNvPr id="4125" name="Shape 4125"/>
          <p:cNvSpPr/>
          <p:nvPr/>
        </p:nvSpPr>
        <p:spPr>
          <a:xfrm>
            <a:off x="8653742" y="1181787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</a:t>
            </a:r>
          </a:p>
        </p:txBody>
      </p:sp>
      <p:sp>
        <p:nvSpPr>
          <p:cNvPr id="4126" name="Shape 4126"/>
          <p:cNvSpPr/>
          <p:nvPr/>
        </p:nvSpPr>
        <p:spPr>
          <a:xfrm>
            <a:off x="6351318" y="1181787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ẋ</a:t>
            </a:r>
            <a:r>
              <a:rPr baseline="-5999"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</a:t>
            </a:r>
          </a:p>
        </p:txBody>
      </p:sp>
      <p:pic>
        <p:nvPicPr>
          <p:cNvPr id="4132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28111" y="232286"/>
            <a:ext cx="2047915" cy="509264"/>
          </a:xfrm>
          <a:prstGeom prst="rect">
            <a:avLst/>
          </a:prstGeom>
        </p:spPr>
      </p:pic>
      <p:pic>
        <p:nvPicPr>
          <p:cNvPr id="4134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53332" y="235422"/>
            <a:ext cx="1115891" cy="438375"/>
          </a:xfrm>
          <a:prstGeom prst="rect">
            <a:avLst/>
          </a:prstGeom>
        </p:spPr>
      </p:pic>
      <p:sp>
        <p:nvSpPr>
          <p:cNvPr id="4129" name="Shape 4129"/>
          <p:cNvSpPr/>
          <p:nvPr/>
        </p:nvSpPr>
        <p:spPr>
          <a:xfrm>
            <a:off x="5015042" y="1181787"/>
            <a:ext cx="65552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ẋ</a:t>
            </a:r>
            <a:r>
              <a:rPr baseline="-5999"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</a:t>
            </a:r>
          </a:p>
        </p:txBody>
      </p:sp>
      <p:sp>
        <p:nvSpPr>
          <p:cNvPr id="4130" name="Shape 4130"/>
          <p:cNvSpPr/>
          <p:nvPr/>
        </p:nvSpPr>
        <p:spPr>
          <a:xfrm>
            <a:off x="8355710" y="313510"/>
            <a:ext cx="937696" cy="282212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0365C0"/>
                </a:solidFill>
                <a:uFill>
                  <a:solidFill/>
                </a:uFill>
              </a:rPr>
              <a:t>zur DGL</a:t>
            </a:r>
          </a:p>
        </p:txBody>
      </p:sp>
      <p:sp>
        <p:nvSpPr>
          <p:cNvPr id="4131" name="Shape 4131"/>
          <p:cNvSpPr/>
          <p:nvPr/>
        </p:nvSpPr>
        <p:spPr>
          <a:xfrm>
            <a:off x="7959302" y="1575587"/>
            <a:ext cx="1394496" cy="282212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0B5D18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0B5D18"/>
                </a:solidFill>
                <a:uFill>
                  <a:solidFill/>
                </a:uFill>
              </a:rPr>
              <a:t>zum Z-Modell</a:t>
            </a:r>
          </a:p>
        </p:txBody>
      </p:sp>
    </p:spTree>
  </p:cSld>
  <p:clrMapOvr>
    <a:masterClrMapping/>
  </p:clrMapOvr>
  <p:transition spd="med" advClick="1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7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5944" y="1364438"/>
            <a:ext cx="1323763" cy="1475325"/>
          </a:xfrm>
          <a:prstGeom prst="rect">
            <a:avLst/>
          </a:prstGeom>
        </p:spPr>
      </p:pic>
      <p:sp>
        <p:nvSpPr>
          <p:cNvPr id="4139" name="Shape 4139"/>
          <p:cNvSpPr/>
          <p:nvPr/>
        </p:nvSpPr>
        <p:spPr>
          <a:xfrm>
            <a:off x="4950533" y="2596863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40" name="Shape 4140"/>
          <p:cNvSpPr/>
          <p:nvPr/>
        </p:nvSpPr>
        <p:spPr>
          <a:xfrm flipV="1">
            <a:off x="3943351" y="2701648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41" name="Shape 4141"/>
          <p:cNvSpPr/>
          <p:nvPr/>
        </p:nvSpPr>
        <p:spPr>
          <a:xfrm>
            <a:off x="2856830" y="1667918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 1</a:t>
            </a:r>
          </a:p>
        </p:txBody>
      </p:sp>
      <p:sp>
        <p:nvSpPr>
          <p:cNvPr id="4142" name="Shape 4142"/>
          <p:cNvSpPr/>
          <p:nvPr/>
        </p:nvSpPr>
        <p:spPr>
          <a:xfrm flipH="1">
            <a:off x="22873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43" name="Shape 4143"/>
          <p:cNvSpPr/>
          <p:nvPr/>
        </p:nvSpPr>
        <p:spPr>
          <a:xfrm>
            <a:off x="7383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4144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8777" y="1357562"/>
            <a:ext cx="1323764" cy="1475325"/>
          </a:xfrm>
          <a:prstGeom prst="rect">
            <a:avLst/>
          </a:prstGeom>
        </p:spPr>
      </p:pic>
      <p:pic>
        <p:nvPicPr>
          <p:cNvPr id="4146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3838574" y="1538171"/>
            <a:ext cx="260365" cy="2326953"/>
          </a:xfrm>
          <a:prstGeom prst="rect">
            <a:avLst/>
          </a:prstGeom>
        </p:spPr>
      </p:pic>
      <p:sp>
        <p:nvSpPr>
          <p:cNvPr id="4148" name="Shape 4148"/>
          <p:cNvSpPr/>
          <p:nvPr/>
        </p:nvSpPr>
        <p:spPr>
          <a:xfrm>
            <a:off x="26994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49" name="Shape 4149"/>
          <p:cNvSpPr/>
          <p:nvPr/>
        </p:nvSpPr>
        <p:spPr>
          <a:xfrm>
            <a:off x="15056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50" name="Shape 4150"/>
          <p:cNvSpPr/>
          <p:nvPr/>
        </p:nvSpPr>
        <p:spPr>
          <a:xfrm>
            <a:off x="2776679" y="2575638"/>
            <a:ext cx="2305126" cy="260372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155" name="Group 4155"/>
          <p:cNvGrpSpPr/>
          <p:nvPr/>
        </p:nvGrpSpPr>
        <p:grpSpPr>
          <a:xfrm>
            <a:off x="274439" y="997638"/>
            <a:ext cx="1733563" cy="307622"/>
            <a:chOff x="-12699" y="-12705"/>
            <a:chExt cx="1733562" cy="307620"/>
          </a:xfrm>
        </p:grpSpPr>
        <p:pic>
          <p:nvPicPr>
            <p:cNvPr id="4151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4153" name="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4156" name="Shape 4156"/>
          <p:cNvSpPr/>
          <p:nvPr/>
        </p:nvSpPr>
        <p:spPr>
          <a:xfrm>
            <a:off x="2949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57" name="Shape 4157"/>
          <p:cNvSpPr/>
          <p:nvPr/>
        </p:nvSpPr>
        <p:spPr>
          <a:xfrm>
            <a:off x="17469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58" name="Shape 4158"/>
          <p:cNvSpPr/>
          <p:nvPr/>
        </p:nvSpPr>
        <p:spPr>
          <a:xfrm rot="19746345">
            <a:off x="19448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59" name="Shape 4159"/>
          <p:cNvSpPr/>
          <p:nvPr/>
        </p:nvSpPr>
        <p:spPr>
          <a:xfrm>
            <a:off x="18654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60" name="Shape 4160"/>
          <p:cNvSpPr/>
          <p:nvPr/>
        </p:nvSpPr>
        <p:spPr>
          <a:xfrm flipH="1" rot="10800000">
            <a:off x="15183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61" name="Shape 4161"/>
          <p:cNvSpPr/>
          <p:nvPr/>
        </p:nvSpPr>
        <p:spPr>
          <a:xfrm>
            <a:off x="20689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62" name="Shape 4162"/>
          <p:cNvSpPr/>
          <p:nvPr/>
        </p:nvSpPr>
        <p:spPr>
          <a:xfrm>
            <a:off x="9932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</a:t>
            </a:r>
            <a:r>
              <a:rPr baseline="-5999"/>
              <a:t>1</a:t>
            </a:r>
          </a:p>
        </p:txBody>
      </p:sp>
      <p:grpSp>
        <p:nvGrpSpPr>
          <p:cNvPr id="4165" name="Group 4165"/>
          <p:cNvGrpSpPr/>
          <p:nvPr/>
        </p:nvGrpSpPr>
        <p:grpSpPr>
          <a:xfrm>
            <a:off x="580163" y="946843"/>
            <a:ext cx="181450" cy="359338"/>
            <a:chOff x="0" y="0"/>
            <a:chExt cx="181449" cy="359337"/>
          </a:xfrm>
        </p:grpSpPr>
        <p:sp>
          <p:nvSpPr>
            <p:cNvPr id="4163" name="Shape 4163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64" name="Shape 4164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pic>
        <p:nvPicPr>
          <p:cNvPr id="4166" name="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5400000">
            <a:off x="6948531" y="1986994"/>
            <a:ext cx="260372" cy="1443061"/>
          </a:xfrm>
          <a:prstGeom prst="rect">
            <a:avLst/>
          </a:prstGeom>
        </p:spPr>
      </p:pic>
      <p:sp>
        <p:nvSpPr>
          <p:cNvPr id="4168" name="Shape 4168"/>
          <p:cNvSpPr/>
          <p:nvPr/>
        </p:nvSpPr>
        <p:spPr>
          <a:xfrm>
            <a:off x="6276625" y="2603739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69" name="Shape 4169"/>
          <p:cNvSpPr/>
          <p:nvPr/>
        </p:nvSpPr>
        <p:spPr>
          <a:xfrm>
            <a:off x="5082825" y="1876936"/>
            <a:ext cx="1270001" cy="954996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70" name="Shape 4170"/>
          <p:cNvSpPr/>
          <p:nvPr/>
        </p:nvSpPr>
        <p:spPr>
          <a:xfrm>
            <a:off x="6353846" y="2571462"/>
            <a:ext cx="14517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71" name="Shape 4171"/>
          <p:cNvSpPr/>
          <p:nvPr/>
        </p:nvSpPr>
        <p:spPr>
          <a:xfrm flipV="1">
            <a:off x="5654325" y="1886461"/>
            <a:ext cx="1" cy="920071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72" name="Shape 4172"/>
          <p:cNvSpPr/>
          <p:nvPr/>
        </p:nvSpPr>
        <p:spPr>
          <a:xfrm>
            <a:off x="5128324" y="1975891"/>
            <a:ext cx="565421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73" name="Shape 4173"/>
          <p:cNvSpPr/>
          <p:nvPr/>
        </p:nvSpPr>
        <p:spPr>
          <a:xfrm>
            <a:off x="6497497" y="1667918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 2</a:t>
            </a:r>
          </a:p>
        </p:txBody>
      </p:sp>
      <p:sp>
        <p:nvSpPr>
          <p:cNvPr id="4174" name="Shape 4174"/>
          <p:cNvSpPr/>
          <p:nvPr/>
        </p:nvSpPr>
        <p:spPr>
          <a:xfrm>
            <a:off x="7752606" y="2699731"/>
            <a:ext cx="370366" cy="261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75" name="Shape 4175"/>
          <p:cNvSpPr/>
          <p:nvPr/>
        </p:nvSpPr>
        <p:spPr>
          <a:xfrm>
            <a:off x="4595254" y="1582761"/>
            <a:ext cx="436772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</a:t>
            </a:r>
            <a:r>
              <a:rPr baseline="-5999"/>
              <a:t>2</a:t>
            </a:r>
          </a:p>
        </p:txBody>
      </p:sp>
      <p:sp>
        <p:nvSpPr>
          <p:cNvPr id="4176" name="Shape 4176"/>
          <p:cNvSpPr/>
          <p:nvPr/>
        </p:nvSpPr>
        <p:spPr>
          <a:xfrm rot="10800000">
            <a:off x="5095509" y="1859126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77" name="Shape 4177"/>
          <p:cNvSpPr/>
          <p:nvPr/>
        </p:nvSpPr>
        <p:spPr>
          <a:xfrm>
            <a:off x="7259311" y="2215137"/>
            <a:ext cx="1355419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</a:t>
            </a:r>
          </a:p>
        </p:txBody>
      </p:sp>
      <p:sp>
        <p:nvSpPr>
          <p:cNvPr id="4178" name="Shape 4178"/>
          <p:cNvSpPr/>
          <p:nvPr/>
        </p:nvSpPr>
        <p:spPr>
          <a:xfrm>
            <a:off x="8191734" y="2521979"/>
            <a:ext cx="58378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79" name="Shape 4179"/>
          <p:cNvSpPr/>
          <p:nvPr/>
        </p:nvSpPr>
        <p:spPr>
          <a:xfrm>
            <a:off x="15511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i="1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>
                <a:solidFill>
                  <a:srgbClr val="53585F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80" name="Shape 4180"/>
          <p:cNvSpPr/>
          <p:nvPr/>
        </p:nvSpPr>
        <p:spPr>
          <a:xfrm flipV="1">
            <a:off x="2077158" y="1722602"/>
            <a:ext cx="1" cy="1089754"/>
          </a:xfrm>
          <a:prstGeom prst="line">
            <a:avLst/>
          </a:prstGeom>
          <a:ln w="12700">
            <a:solidFill>
              <a:srgbClr val="53585F"/>
            </a:solidFill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183" name="Group 4183"/>
          <p:cNvGrpSpPr/>
          <p:nvPr/>
        </p:nvGrpSpPr>
        <p:grpSpPr>
          <a:xfrm>
            <a:off x="3437860" y="4591020"/>
            <a:ext cx="1012940" cy="603937"/>
            <a:chOff x="-123" y="19813"/>
            <a:chExt cx="1012938" cy="603935"/>
          </a:xfrm>
        </p:grpSpPr>
        <p:sp>
          <p:nvSpPr>
            <p:cNvPr id="4181" name="Shape 4181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182" name="Shape 4182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4184" name="Shape 4184"/>
          <p:cNvSpPr/>
          <p:nvPr/>
        </p:nvSpPr>
        <p:spPr>
          <a:xfrm flipV="1">
            <a:off x="4464839" y="4892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85" name="Shape 4185"/>
          <p:cNvSpPr/>
          <p:nvPr/>
        </p:nvSpPr>
        <p:spPr>
          <a:xfrm>
            <a:off x="2591210" y="4718489"/>
            <a:ext cx="58378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86" name="Shape 4186"/>
          <p:cNvSpPr/>
          <p:nvPr/>
        </p:nvSpPr>
        <p:spPr>
          <a:xfrm>
            <a:off x="4762519" y="4713320"/>
            <a:ext cx="63531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87" name="Shape 4187"/>
          <p:cNvSpPr/>
          <p:nvPr/>
        </p:nvSpPr>
        <p:spPr>
          <a:xfrm flipV="1">
            <a:off x="3072365" y="4892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88" name="Shape 4188"/>
          <p:cNvSpPr/>
          <p:nvPr/>
        </p:nvSpPr>
        <p:spPr>
          <a:xfrm>
            <a:off x="1178768" y="4718490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Stellgröße</a:t>
            </a:r>
          </a:p>
        </p:txBody>
      </p:sp>
      <p:sp>
        <p:nvSpPr>
          <p:cNvPr id="4189" name="Shape 4189"/>
          <p:cNvSpPr/>
          <p:nvPr/>
        </p:nvSpPr>
        <p:spPr>
          <a:xfrm>
            <a:off x="3637350" y="3888756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190" name="Shape 4190"/>
          <p:cNvSpPr/>
          <p:nvPr/>
        </p:nvSpPr>
        <p:spPr>
          <a:xfrm>
            <a:off x="4167853" y="3888756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4191" name="Shape 4191"/>
          <p:cNvSpPr/>
          <p:nvPr/>
        </p:nvSpPr>
        <p:spPr>
          <a:xfrm>
            <a:off x="5437501" y="4713320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Regelgröße</a:t>
            </a:r>
          </a:p>
        </p:txBody>
      </p:sp>
      <p:sp>
        <p:nvSpPr>
          <p:cNvPr id="4192" name="Shape 4192"/>
          <p:cNvSpPr/>
          <p:nvPr/>
        </p:nvSpPr>
        <p:spPr>
          <a:xfrm flipH="1">
            <a:off x="3929207" y="4183614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93" name="Shape 4193"/>
          <p:cNvSpPr/>
          <p:nvPr/>
        </p:nvSpPr>
        <p:spPr>
          <a:xfrm>
            <a:off x="1381285" y="3944053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194" name="Shape 4194"/>
          <p:cNvSpPr/>
          <p:nvPr/>
        </p:nvSpPr>
        <p:spPr>
          <a:xfrm>
            <a:off x="2323216" y="5082542"/>
            <a:ext cx="1012940" cy="14723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6" name="Shape 4196"/>
          <p:cNvSpPr/>
          <p:nvPr/>
        </p:nvSpPr>
        <p:spPr>
          <a:xfrm>
            <a:off x="1750680" y="199687"/>
            <a:ext cx="5903677" cy="420130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197" name="Shape 4197"/>
          <p:cNvSpPr/>
          <p:nvPr/>
        </p:nvSpPr>
        <p:spPr>
          <a:xfrm flipV="1">
            <a:off x="3337351" y="474178"/>
            <a:ext cx="1547107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98" name="Shape 4198"/>
          <p:cNvSpPr/>
          <p:nvPr/>
        </p:nvSpPr>
        <p:spPr>
          <a:xfrm>
            <a:off x="1814506" y="3933528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grpSp>
        <p:nvGrpSpPr>
          <p:cNvPr id="4201" name="Group 4201"/>
          <p:cNvGrpSpPr/>
          <p:nvPr/>
        </p:nvGrpSpPr>
        <p:grpSpPr>
          <a:xfrm>
            <a:off x="3166228" y="1145509"/>
            <a:ext cx="372039" cy="359925"/>
            <a:chOff x="0" y="0"/>
            <a:chExt cx="372037" cy="359923"/>
          </a:xfrm>
        </p:grpSpPr>
        <p:sp>
          <p:nvSpPr>
            <p:cNvPr id="4199" name="Shape 4199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00" name="Shape 4200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202" name="Shape 4202"/>
          <p:cNvSpPr/>
          <p:nvPr/>
        </p:nvSpPr>
        <p:spPr>
          <a:xfrm>
            <a:off x="95241" y="1152397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u(t) = 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03" name="Shape 4203"/>
          <p:cNvSpPr/>
          <p:nvPr/>
        </p:nvSpPr>
        <p:spPr>
          <a:xfrm flipV="1">
            <a:off x="1509121" y="1329934"/>
            <a:ext cx="171681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206" name="Group 4206"/>
          <p:cNvGrpSpPr/>
          <p:nvPr/>
        </p:nvGrpSpPr>
        <p:grpSpPr>
          <a:xfrm>
            <a:off x="4959901" y="1076052"/>
            <a:ext cx="429709" cy="498839"/>
            <a:chOff x="0" y="0"/>
            <a:chExt cx="429707" cy="498837"/>
          </a:xfrm>
        </p:grpSpPr>
        <p:sp>
          <p:nvSpPr>
            <p:cNvPr id="4204" name="Shape 4204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205" name="Shape 4205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207" name="Shape 4207"/>
          <p:cNvSpPr/>
          <p:nvPr/>
        </p:nvSpPr>
        <p:spPr>
          <a:xfrm flipV="1">
            <a:off x="5380737" y="1329934"/>
            <a:ext cx="77446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08" name="Shape 4208"/>
          <p:cNvSpPr/>
          <p:nvPr/>
        </p:nvSpPr>
        <p:spPr>
          <a:xfrm>
            <a:off x="3352872" y="1468100"/>
            <a:ext cx="1" cy="4398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09" name="Shape 4209"/>
          <p:cNvSpPr/>
          <p:nvPr/>
        </p:nvSpPr>
        <p:spPr>
          <a:xfrm flipV="1">
            <a:off x="4785906" y="1912974"/>
            <a:ext cx="1041769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10" name="Shape 4210"/>
          <p:cNvSpPr/>
          <p:nvPr/>
        </p:nvSpPr>
        <p:spPr>
          <a:xfrm flipV="1">
            <a:off x="3350051" y="1912974"/>
            <a:ext cx="791399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11" name="Shape 4211"/>
          <p:cNvSpPr/>
          <p:nvPr/>
        </p:nvSpPr>
        <p:spPr>
          <a:xfrm flipV="1">
            <a:off x="3505260" y="1333177"/>
            <a:ext cx="1464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12" name="Shape 4212"/>
          <p:cNvSpPr/>
          <p:nvPr/>
        </p:nvSpPr>
        <p:spPr>
          <a:xfrm>
            <a:off x="3476859" y="884808"/>
            <a:ext cx="12173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ḣ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4213" name="Shape 4213"/>
          <p:cNvSpPr/>
          <p:nvPr/>
        </p:nvSpPr>
        <p:spPr>
          <a:xfrm>
            <a:off x="5778004" y="3158554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4216" name="Group 4216"/>
          <p:cNvGrpSpPr/>
          <p:nvPr/>
        </p:nvGrpSpPr>
        <p:grpSpPr>
          <a:xfrm>
            <a:off x="3159799" y="2999271"/>
            <a:ext cx="372038" cy="359924"/>
            <a:chOff x="0" y="0"/>
            <a:chExt cx="372037" cy="359923"/>
          </a:xfrm>
        </p:grpSpPr>
        <p:sp>
          <p:nvSpPr>
            <p:cNvPr id="4214" name="Shape 4214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15" name="Shape 4215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217" name="Shape 4217"/>
          <p:cNvSpPr/>
          <p:nvPr/>
        </p:nvSpPr>
        <p:spPr>
          <a:xfrm flipV="1">
            <a:off x="3350051" y="2647366"/>
            <a:ext cx="1" cy="40173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18" name="Shape 4218"/>
          <p:cNvSpPr/>
          <p:nvPr/>
        </p:nvSpPr>
        <p:spPr>
          <a:xfrm flipV="1">
            <a:off x="4778807" y="2649651"/>
            <a:ext cx="1343696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19" name="Shape 4219"/>
          <p:cNvSpPr/>
          <p:nvPr/>
        </p:nvSpPr>
        <p:spPr>
          <a:xfrm flipV="1">
            <a:off x="3342952" y="2649651"/>
            <a:ext cx="673832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20" name="Shape 4220"/>
          <p:cNvSpPr/>
          <p:nvPr/>
        </p:nvSpPr>
        <p:spPr>
          <a:xfrm>
            <a:off x="5826626" y="1902636"/>
            <a:ext cx="1" cy="2147346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21" name="Shape 4221"/>
          <p:cNvSpPr/>
          <p:nvPr/>
        </p:nvSpPr>
        <p:spPr>
          <a:xfrm flipV="1">
            <a:off x="3486773" y="3179233"/>
            <a:ext cx="14649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224" name="Group 4224"/>
          <p:cNvGrpSpPr/>
          <p:nvPr/>
        </p:nvGrpSpPr>
        <p:grpSpPr>
          <a:xfrm>
            <a:off x="4955960" y="2930499"/>
            <a:ext cx="429709" cy="498838"/>
            <a:chOff x="0" y="0"/>
            <a:chExt cx="429707" cy="498837"/>
          </a:xfrm>
        </p:grpSpPr>
        <p:sp>
          <p:nvSpPr>
            <p:cNvPr id="4222" name="Shape 4222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223" name="Shape 4223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225" name="Shape 4225"/>
          <p:cNvSpPr/>
          <p:nvPr/>
        </p:nvSpPr>
        <p:spPr>
          <a:xfrm flipV="1">
            <a:off x="5379721" y="3197746"/>
            <a:ext cx="264472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26" name="Shape 4226"/>
          <p:cNvSpPr/>
          <p:nvPr/>
        </p:nvSpPr>
        <p:spPr>
          <a:xfrm>
            <a:off x="6077298" y="128317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27" name="Shape 4227"/>
          <p:cNvSpPr/>
          <p:nvPr/>
        </p:nvSpPr>
        <p:spPr>
          <a:xfrm>
            <a:off x="4784846" y="302093"/>
            <a:ext cx="778700" cy="35309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28" name="Shape 4228"/>
          <p:cNvSpPr/>
          <p:nvPr/>
        </p:nvSpPr>
        <p:spPr>
          <a:xfrm>
            <a:off x="4778496" y="293167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- 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229" name="Shape 4229"/>
          <p:cNvSpPr/>
          <p:nvPr/>
        </p:nvSpPr>
        <p:spPr>
          <a:xfrm flipV="1">
            <a:off x="3342608" y="468344"/>
            <a:ext cx="4963" cy="72768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0" name="Shape 4230"/>
          <p:cNvSpPr/>
          <p:nvPr/>
        </p:nvSpPr>
        <p:spPr>
          <a:xfrm>
            <a:off x="6116395" y="471447"/>
            <a:ext cx="1" cy="2185216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1" name="Shape 4231"/>
          <p:cNvSpPr/>
          <p:nvPr/>
        </p:nvSpPr>
        <p:spPr>
          <a:xfrm>
            <a:off x="4031169" y="2483256"/>
            <a:ext cx="778700" cy="35309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32" name="Shape 4232"/>
          <p:cNvSpPr/>
          <p:nvPr/>
        </p:nvSpPr>
        <p:spPr>
          <a:xfrm flipV="1">
            <a:off x="3337351" y="4046807"/>
            <a:ext cx="1547107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3" name="Shape 4233"/>
          <p:cNvSpPr/>
          <p:nvPr/>
        </p:nvSpPr>
        <p:spPr>
          <a:xfrm>
            <a:off x="4784846" y="3874722"/>
            <a:ext cx="778699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34" name="Shape 4234"/>
          <p:cNvSpPr/>
          <p:nvPr/>
        </p:nvSpPr>
        <p:spPr>
          <a:xfrm flipH="1">
            <a:off x="3339364" y="3342244"/>
            <a:ext cx="9924" cy="70223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5" name="Shape 4235"/>
          <p:cNvSpPr/>
          <p:nvPr/>
        </p:nvSpPr>
        <p:spPr>
          <a:xfrm flipV="1">
            <a:off x="5585223" y="474178"/>
            <a:ext cx="538552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6" name="Shape 4236"/>
          <p:cNvSpPr/>
          <p:nvPr/>
        </p:nvSpPr>
        <p:spPr>
          <a:xfrm flipV="1">
            <a:off x="5559823" y="4046807"/>
            <a:ext cx="267350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7" name="Shape 4237"/>
          <p:cNvSpPr/>
          <p:nvPr/>
        </p:nvSpPr>
        <p:spPr>
          <a:xfrm>
            <a:off x="4031169" y="1740889"/>
            <a:ext cx="778700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38" name="Shape 4238"/>
          <p:cNvSpPr/>
          <p:nvPr/>
        </p:nvSpPr>
        <p:spPr>
          <a:xfrm>
            <a:off x="6067773" y="1023370"/>
            <a:ext cx="156018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39" name="Shape 4239"/>
          <p:cNvSpPr/>
          <p:nvPr/>
        </p:nvSpPr>
        <p:spPr>
          <a:xfrm>
            <a:off x="5817101" y="2800221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40" name="Shape 4240"/>
          <p:cNvSpPr/>
          <p:nvPr/>
        </p:nvSpPr>
        <p:spPr>
          <a:xfrm>
            <a:off x="3486773" y="3163166"/>
            <a:ext cx="12173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ḣ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4241" name="Shape 4241"/>
          <p:cNvSpPr/>
          <p:nvPr/>
        </p:nvSpPr>
        <p:spPr>
          <a:xfrm>
            <a:off x="4778496" y="3859320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- 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4242" name="Shape 4242"/>
          <p:cNvSpPr/>
          <p:nvPr/>
        </p:nvSpPr>
        <p:spPr>
          <a:xfrm>
            <a:off x="4033289" y="2484284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4243" name="Shape 4243"/>
          <p:cNvSpPr/>
          <p:nvPr/>
        </p:nvSpPr>
        <p:spPr>
          <a:xfrm>
            <a:off x="4021998" y="1730244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grpSp>
        <p:nvGrpSpPr>
          <p:cNvPr id="4246" name="Group 4246"/>
          <p:cNvGrpSpPr/>
          <p:nvPr/>
        </p:nvGrpSpPr>
        <p:grpSpPr>
          <a:xfrm>
            <a:off x="2090033" y="1134764"/>
            <a:ext cx="778699" cy="360659"/>
            <a:chOff x="0" y="0"/>
            <a:chExt cx="778698" cy="360658"/>
          </a:xfrm>
        </p:grpSpPr>
        <p:sp>
          <p:nvSpPr>
            <p:cNvPr id="4244" name="Shape 4244"/>
            <p:cNvSpPr/>
            <p:nvPr/>
          </p:nvSpPr>
          <p:spPr>
            <a:xfrm>
              <a:off x="0" y="0"/>
              <a:ext cx="7786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245" name="Shape 4245"/>
            <p:cNvSpPr/>
            <p:nvPr/>
          </p:nvSpPr>
          <p:spPr>
            <a:xfrm>
              <a:off x="2119" y="734"/>
              <a:ext cx="774460" cy="359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 / A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4247" name="Shape 4247"/>
          <p:cNvSpPr/>
          <p:nvPr/>
        </p:nvSpPr>
        <p:spPr>
          <a:xfrm>
            <a:off x="7811892" y="3016005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</p:spTree>
  </p:cSld>
  <p:clrMapOvr>
    <a:masterClrMapping/>
  </p:clrMapOvr>
  <p:transition spd="med" advClick="1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" name="Shape 4249"/>
          <p:cNvSpPr/>
          <p:nvPr/>
        </p:nvSpPr>
        <p:spPr>
          <a:xfrm>
            <a:off x="1676555" y="4950911"/>
            <a:ext cx="79140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50" name="Shape 4250"/>
          <p:cNvSpPr/>
          <p:nvPr/>
        </p:nvSpPr>
        <p:spPr>
          <a:xfrm flipV="1">
            <a:off x="1646921" y="1464608"/>
            <a:ext cx="1" cy="401469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51" name="Shape 4251"/>
          <p:cNvSpPr/>
          <p:nvPr/>
        </p:nvSpPr>
        <p:spPr>
          <a:xfrm>
            <a:off x="-71056" y="1153572"/>
            <a:ext cx="116953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52" name="Shape 4252"/>
          <p:cNvSpPr/>
          <p:nvPr/>
        </p:nvSpPr>
        <p:spPr>
          <a:xfrm>
            <a:off x="1517581" y="1220210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53" name="Shape 4253"/>
          <p:cNvSpPr/>
          <p:nvPr/>
        </p:nvSpPr>
        <p:spPr>
          <a:xfrm flipV="1">
            <a:off x="894112" y="1344654"/>
            <a:ext cx="6182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54" name="Shape 4254"/>
          <p:cNvSpPr/>
          <p:nvPr/>
        </p:nvSpPr>
        <p:spPr>
          <a:xfrm>
            <a:off x="1587166" y="1435335"/>
            <a:ext cx="372038" cy="359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4255" name="Shape 4255"/>
          <p:cNvSpPr/>
          <p:nvPr/>
        </p:nvSpPr>
        <p:spPr>
          <a:xfrm>
            <a:off x="1995513" y="7603343"/>
            <a:ext cx="1992737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geregeltes System</a:t>
            </a:r>
          </a:p>
        </p:txBody>
      </p:sp>
      <p:sp>
        <p:nvSpPr>
          <p:cNvPr id="4256" name="Shape 4256"/>
          <p:cNvSpPr/>
          <p:nvPr/>
        </p:nvSpPr>
        <p:spPr>
          <a:xfrm>
            <a:off x="3086991" y="208154"/>
            <a:ext cx="5744233" cy="4201304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57" name="Shape 4257"/>
          <p:cNvSpPr/>
          <p:nvPr/>
        </p:nvSpPr>
        <p:spPr>
          <a:xfrm flipV="1">
            <a:off x="4514217" y="482645"/>
            <a:ext cx="1547107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58" name="Shape 4258"/>
          <p:cNvSpPr/>
          <p:nvPr/>
        </p:nvSpPr>
        <p:spPr>
          <a:xfrm>
            <a:off x="2991373" y="3941995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grpSp>
        <p:nvGrpSpPr>
          <p:cNvPr id="4261" name="Group 4261"/>
          <p:cNvGrpSpPr/>
          <p:nvPr/>
        </p:nvGrpSpPr>
        <p:grpSpPr>
          <a:xfrm>
            <a:off x="4343095" y="1153976"/>
            <a:ext cx="372038" cy="359924"/>
            <a:chOff x="0" y="0"/>
            <a:chExt cx="372037" cy="359923"/>
          </a:xfrm>
        </p:grpSpPr>
        <p:sp>
          <p:nvSpPr>
            <p:cNvPr id="4259" name="Shape 4259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60" name="Shape 4260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262" name="Shape 4262"/>
          <p:cNvSpPr/>
          <p:nvPr/>
        </p:nvSpPr>
        <p:spPr>
          <a:xfrm>
            <a:off x="1680837" y="913300"/>
            <a:ext cx="156018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u(t) = 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63" name="Shape 4263"/>
          <p:cNvSpPr/>
          <p:nvPr/>
        </p:nvSpPr>
        <p:spPr>
          <a:xfrm flipV="1">
            <a:off x="1780054" y="1338401"/>
            <a:ext cx="262274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266" name="Group 4266"/>
          <p:cNvGrpSpPr/>
          <p:nvPr/>
        </p:nvGrpSpPr>
        <p:grpSpPr>
          <a:xfrm>
            <a:off x="6136768" y="1084519"/>
            <a:ext cx="429709" cy="498838"/>
            <a:chOff x="0" y="0"/>
            <a:chExt cx="429707" cy="498837"/>
          </a:xfrm>
        </p:grpSpPr>
        <p:sp>
          <p:nvSpPr>
            <p:cNvPr id="4264" name="Shape 4264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265" name="Shape 4265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267" name="Shape 4267"/>
          <p:cNvSpPr/>
          <p:nvPr/>
        </p:nvSpPr>
        <p:spPr>
          <a:xfrm flipV="1">
            <a:off x="6557604" y="1338401"/>
            <a:ext cx="774461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68" name="Shape 4268"/>
          <p:cNvSpPr/>
          <p:nvPr/>
        </p:nvSpPr>
        <p:spPr>
          <a:xfrm>
            <a:off x="4529739" y="1476566"/>
            <a:ext cx="1" cy="439840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69" name="Shape 4269"/>
          <p:cNvSpPr/>
          <p:nvPr/>
        </p:nvSpPr>
        <p:spPr>
          <a:xfrm flipV="1">
            <a:off x="5962772" y="1921440"/>
            <a:ext cx="1041769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0" name="Shape 4270"/>
          <p:cNvSpPr/>
          <p:nvPr/>
        </p:nvSpPr>
        <p:spPr>
          <a:xfrm flipV="1">
            <a:off x="4526917" y="1921440"/>
            <a:ext cx="791400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1" name="Shape 4271"/>
          <p:cNvSpPr/>
          <p:nvPr/>
        </p:nvSpPr>
        <p:spPr>
          <a:xfrm flipV="1">
            <a:off x="4682126" y="1341644"/>
            <a:ext cx="146495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2" name="Shape 4272"/>
          <p:cNvSpPr/>
          <p:nvPr/>
        </p:nvSpPr>
        <p:spPr>
          <a:xfrm>
            <a:off x="4653726" y="893275"/>
            <a:ext cx="12173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ḣ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1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4273" name="Shape 4273"/>
          <p:cNvSpPr/>
          <p:nvPr/>
        </p:nvSpPr>
        <p:spPr>
          <a:xfrm>
            <a:off x="6954870" y="3167020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4276" name="Group 4276"/>
          <p:cNvGrpSpPr/>
          <p:nvPr/>
        </p:nvGrpSpPr>
        <p:grpSpPr>
          <a:xfrm>
            <a:off x="4336665" y="3007738"/>
            <a:ext cx="372039" cy="359924"/>
            <a:chOff x="0" y="0"/>
            <a:chExt cx="372037" cy="359923"/>
          </a:xfrm>
        </p:grpSpPr>
        <p:sp>
          <p:nvSpPr>
            <p:cNvPr id="4274" name="Shape 4274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275" name="Shape 4275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277" name="Shape 4277"/>
          <p:cNvSpPr/>
          <p:nvPr/>
        </p:nvSpPr>
        <p:spPr>
          <a:xfrm flipV="1">
            <a:off x="4526918" y="2655832"/>
            <a:ext cx="1" cy="401740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8" name="Shape 4278"/>
          <p:cNvSpPr/>
          <p:nvPr/>
        </p:nvSpPr>
        <p:spPr>
          <a:xfrm flipV="1">
            <a:off x="5955673" y="2658118"/>
            <a:ext cx="1343696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9" name="Shape 4279"/>
          <p:cNvSpPr/>
          <p:nvPr/>
        </p:nvSpPr>
        <p:spPr>
          <a:xfrm flipV="1">
            <a:off x="4519818" y="2658118"/>
            <a:ext cx="67383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80" name="Shape 4280"/>
          <p:cNvSpPr/>
          <p:nvPr/>
        </p:nvSpPr>
        <p:spPr>
          <a:xfrm>
            <a:off x="7003493" y="1911103"/>
            <a:ext cx="1" cy="3347564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81" name="Shape 4281"/>
          <p:cNvSpPr/>
          <p:nvPr/>
        </p:nvSpPr>
        <p:spPr>
          <a:xfrm flipV="1">
            <a:off x="4663640" y="3187700"/>
            <a:ext cx="146495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284" name="Group 4284"/>
          <p:cNvGrpSpPr/>
          <p:nvPr/>
        </p:nvGrpSpPr>
        <p:grpSpPr>
          <a:xfrm>
            <a:off x="6132827" y="2938965"/>
            <a:ext cx="429709" cy="498839"/>
            <a:chOff x="0" y="0"/>
            <a:chExt cx="429707" cy="498837"/>
          </a:xfrm>
        </p:grpSpPr>
        <p:sp>
          <p:nvSpPr>
            <p:cNvPr id="4282" name="Shape 4282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283" name="Shape 4283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285" name="Shape 4285"/>
          <p:cNvSpPr/>
          <p:nvPr/>
        </p:nvSpPr>
        <p:spPr>
          <a:xfrm flipV="1">
            <a:off x="6556588" y="3206212"/>
            <a:ext cx="264472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86" name="Shape 4286"/>
          <p:cNvSpPr/>
          <p:nvPr/>
        </p:nvSpPr>
        <p:spPr>
          <a:xfrm>
            <a:off x="7254164" y="129163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87" name="Shape 4287"/>
          <p:cNvSpPr/>
          <p:nvPr/>
        </p:nvSpPr>
        <p:spPr>
          <a:xfrm>
            <a:off x="5961713" y="310560"/>
            <a:ext cx="778699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88" name="Shape 4288"/>
          <p:cNvSpPr/>
          <p:nvPr/>
        </p:nvSpPr>
        <p:spPr>
          <a:xfrm>
            <a:off x="5955363" y="301634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- 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289" name="Shape 4289"/>
          <p:cNvSpPr/>
          <p:nvPr/>
        </p:nvSpPr>
        <p:spPr>
          <a:xfrm flipV="1">
            <a:off x="4519475" y="476811"/>
            <a:ext cx="4963" cy="727689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0" name="Shape 4290"/>
          <p:cNvSpPr/>
          <p:nvPr/>
        </p:nvSpPr>
        <p:spPr>
          <a:xfrm>
            <a:off x="7293261" y="479913"/>
            <a:ext cx="2" cy="5171457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1" name="Shape 4291"/>
          <p:cNvSpPr/>
          <p:nvPr/>
        </p:nvSpPr>
        <p:spPr>
          <a:xfrm>
            <a:off x="5208036" y="2491723"/>
            <a:ext cx="778700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92" name="Shape 4292"/>
          <p:cNvSpPr/>
          <p:nvPr/>
        </p:nvSpPr>
        <p:spPr>
          <a:xfrm flipV="1">
            <a:off x="4514217" y="4055273"/>
            <a:ext cx="1547108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3" name="Shape 4293"/>
          <p:cNvSpPr/>
          <p:nvPr/>
        </p:nvSpPr>
        <p:spPr>
          <a:xfrm>
            <a:off x="5961712" y="3883188"/>
            <a:ext cx="778700" cy="35309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94" name="Shape 4294"/>
          <p:cNvSpPr/>
          <p:nvPr/>
        </p:nvSpPr>
        <p:spPr>
          <a:xfrm flipH="1">
            <a:off x="4516230" y="3350710"/>
            <a:ext cx="9924" cy="702236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5" name="Shape 4295"/>
          <p:cNvSpPr/>
          <p:nvPr/>
        </p:nvSpPr>
        <p:spPr>
          <a:xfrm flipV="1">
            <a:off x="6762090" y="482645"/>
            <a:ext cx="538552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6" name="Shape 4296"/>
          <p:cNvSpPr/>
          <p:nvPr/>
        </p:nvSpPr>
        <p:spPr>
          <a:xfrm flipV="1">
            <a:off x="6736690" y="4055273"/>
            <a:ext cx="267349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97" name="Shape 4297"/>
          <p:cNvSpPr/>
          <p:nvPr/>
        </p:nvSpPr>
        <p:spPr>
          <a:xfrm>
            <a:off x="5208036" y="1749355"/>
            <a:ext cx="778700" cy="35309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298" name="Shape 4298"/>
          <p:cNvSpPr/>
          <p:nvPr/>
        </p:nvSpPr>
        <p:spPr>
          <a:xfrm>
            <a:off x="7338426" y="1035352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299" name="Shape 4299"/>
          <p:cNvSpPr/>
          <p:nvPr/>
        </p:nvSpPr>
        <p:spPr>
          <a:xfrm>
            <a:off x="7336859" y="2834088"/>
            <a:ext cx="156018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300" name="Shape 4300"/>
          <p:cNvSpPr/>
          <p:nvPr/>
        </p:nvSpPr>
        <p:spPr>
          <a:xfrm>
            <a:off x="4663640" y="3171633"/>
            <a:ext cx="12173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/>
            </a:pP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ẋ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 = ḣ</a:t>
            </a:r>
            <a:r>
              <a:rPr baseline="-5999">
                <a:latin typeface="Arial Unicode MS"/>
                <a:ea typeface="Arial Unicode MS"/>
                <a:cs typeface="Arial Unicode MS"/>
                <a:sym typeface="Arial Unicode MS"/>
              </a:rPr>
              <a:t>2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(t)</a:t>
            </a:r>
          </a:p>
        </p:txBody>
      </p:sp>
      <p:sp>
        <p:nvSpPr>
          <p:cNvPr id="4301" name="Shape 4301"/>
          <p:cNvSpPr/>
          <p:nvPr/>
        </p:nvSpPr>
        <p:spPr>
          <a:xfrm>
            <a:off x="5955363" y="3867787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- 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4302" name="Shape 4302"/>
          <p:cNvSpPr/>
          <p:nvPr/>
        </p:nvSpPr>
        <p:spPr>
          <a:xfrm>
            <a:off x="5210156" y="2492750"/>
            <a:ext cx="774460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4303" name="Shape 4303"/>
          <p:cNvSpPr/>
          <p:nvPr/>
        </p:nvSpPr>
        <p:spPr>
          <a:xfrm>
            <a:off x="5198864" y="1738711"/>
            <a:ext cx="774461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 / A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grpSp>
        <p:nvGrpSpPr>
          <p:cNvPr id="4306" name="Group 4306"/>
          <p:cNvGrpSpPr/>
          <p:nvPr/>
        </p:nvGrpSpPr>
        <p:grpSpPr>
          <a:xfrm>
            <a:off x="3266899" y="1143231"/>
            <a:ext cx="778700" cy="360659"/>
            <a:chOff x="0" y="0"/>
            <a:chExt cx="778698" cy="360658"/>
          </a:xfrm>
        </p:grpSpPr>
        <p:sp>
          <p:nvSpPr>
            <p:cNvPr id="4304" name="Shape 4304"/>
            <p:cNvSpPr/>
            <p:nvPr/>
          </p:nvSpPr>
          <p:spPr>
            <a:xfrm>
              <a:off x="0" y="0"/>
              <a:ext cx="778699" cy="3530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05" name="Shape 4305"/>
            <p:cNvSpPr/>
            <p:nvPr/>
          </p:nvSpPr>
          <p:spPr>
            <a:xfrm>
              <a:off x="2119" y="734"/>
              <a:ext cx="774460" cy="3599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>
                  <a:latin typeface="Arial"/>
                  <a:ea typeface="Arial"/>
                  <a:cs typeface="Arial"/>
                  <a:sym typeface="Arial"/>
                </a:rPr>
                <a:t>1 / A</a:t>
              </a:r>
              <a:r>
                <a:rPr baseline="-5999"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4307" name="Shape 4307"/>
          <p:cNvSpPr/>
          <p:nvPr/>
        </p:nvSpPr>
        <p:spPr>
          <a:xfrm>
            <a:off x="9001979" y="3035099"/>
            <a:ext cx="156018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y(t) = h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308" name="Shape 4308"/>
          <p:cNvSpPr/>
          <p:nvPr/>
        </p:nvSpPr>
        <p:spPr>
          <a:xfrm flipH="1">
            <a:off x="1650253" y="5476415"/>
            <a:ext cx="3832114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311" name="Group 4311"/>
          <p:cNvGrpSpPr/>
          <p:nvPr/>
        </p:nvGrpSpPr>
        <p:grpSpPr>
          <a:xfrm>
            <a:off x="6079245" y="5020002"/>
            <a:ext cx="655524" cy="479362"/>
            <a:chOff x="0" y="-25400"/>
            <a:chExt cx="655522" cy="479360"/>
          </a:xfrm>
        </p:grpSpPr>
        <p:sp>
          <p:nvSpPr>
            <p:cNvPr id="4309" name="Shape 4309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10" name="Shape 4310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sz="2000"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grpSp>
        <p:nvGrpSpPr>
          <p:cNvPr id="4314" name="Group 4314"/>
          <p:cNvGrpSpPr/>
          <p:nvPr/>
        </p:nvGrpSpPr>
        <p:grpSpPr>
          <a:xfrm>
            <a:off x="6084457" y="5409862"/>
            <a:ext cx="655524" cy="479362"/>
            <a:chOff x="0" y="-25400"/>
            <a:chExt cx="655522" cy="479360"/>
          </a:xfrm>
        </p:grpSpPr>
        <p:sp>
          <p:nvSpPr>
            <p:cNvPr id="4312" name="Shape 4312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13" name="Shape 4313"/>
            <p:cNvSpPr/>
            <p:nvPr/>
          </p:nvSpPr>
          <p:spPr>
            <a:xfrm>
              <a:off x="0" y="-25400"/>
              <a:ext cx="655523" cy="4793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000">
                  <a:latin typeface="Arial"/>
                  <a:ea typeface="Arial"/>
                  <a:cs typeface="Arial"/>
                  <a:sym typeface="Arial"/>
                </a:rPr>
                <a:t>k</a:t>
              </a:r>
              <a:r>
                <a:rPr baseline="-5999" sz="2000"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4315" name="Shape 4315"/>
          <p:cNvSpPr/>
          <p:nvPr/>
        </p:nvSpPr>
        <p:spPr>
          <a:xfrm flipV="1">
            <a:off x="6624177" y="5254451"/>
            <a:ext cx="372039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16" name="Shape 4316"/>
          <p:cNvSpPr/>
          <p:nvPr/>
        </p:nvSpPr>
        <p:spPr>
          <a:xfrm flipV="1">
            <a:off x="6636878" y="5649541"/>
            <a:ext cx="655524" cy="1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319" name="Group 4319"/>
          <p:cNvGrpSpPr/>
          <p:nvPr/>
        </p:nvGrpSpPr>
        <p:grpSpPr>
          <a:xfrm>
            <a:off x="5446386" y="5284527"/>
            <a:ext cx="372039" cy="359924"/>
            <a:chOff x="0" y="0"/>
            <a:chExt cx="372037" cy="359923"/>
          </a:xfrm>
        </p:grpSpPr>
        <p:sp>
          <p:nvSpPr>
            <p:cNvPr id="4317" name="Shape 4317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318" name="Shape 4318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320" name="Shape 4320"/>
          <p:cNvSpPr/>
          <p:nvPr/>
        </p:nvSpPr>
        <p:spPr>
          <a:xfrm flipV="1">
            <a:off x="5753710" y="5264594"/>
            <a:ext cx="425820" cy="115370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21" name="Shape 4321"/>
          <p:cNvSpPr/>
          <p:nvPr/>
        </p:nvSpPr>
        <p:spPr>
          <a:xfrm>
            <a:off x="5769097" y="5567085"/>
            <a:ext cx="414008" cy="87745"/>
          </a:xfrm>
          <a:prstGeom prst="line">
            <a:avLst/>
          </a:prstGeom>
          <a:ln w="19050">
            <a:solidFill>
              <a:srgbClr val="515151"/>
            </a:solidFill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22" name="Shape 4322"/>
          <p:cNvSpPr/>
          <p:nvPr/>
        </p:nvSpPr>
        <p:spPr>
          <a:xfrm>
            <a:off x="4783286" y="4757570"/>
            <a:ext cx="1394497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</p:spTree>
  </p:cSld>
  <p:clrMapOvr>
    <a:masterClrMapping/>
  </p:clrMapOvr>
  <p:transition spd="med" advClick="1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" y="2032000"/>
            <a:ext cx="9918700" cy="355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25" name="Shape 4325"/>
          <p:cNvSpPr/>
          <p:nvPr/>
        </p:nvSpPr>
        <p:spPr>
          <a:xfrm flipV="1">
            <a:off x="4292600" y="2125354"/>
            <a:ext cx="0" cy="3369292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26" name="Shape 4326"/>
          <p:cNvSpPr/>
          <p:nvPr/>
        </p:nvSpPr>
        <p:spPr>
          <a:xfrm>
            <a:off x="4105045" y="3590080"/>
            <a:ext cx="375110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327" name="Shape 4327"/>
          <p:cNvSpPr/>
          <p:nvPr/>
        </p:nvSpPr>
        <p:spPr>
          <a:xfrm>
            <a:off x="4318000" y="2250711"/>
            <a:ext cx="4150784" cy="13335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28" name="Shape 4328"/>
          <p:cNvSpPr/>
          <p:nvPr/>
        </p:nvSpPr>
        <p:spPr>
          <a:xfrm>
            <a:off x="4284354" y="2565400"/>
            <a:ext cx="4076272" cy="0"/>
          </a:xfrm>
          <a:prstGeom prst="line">
            <a:avLst/>
          </a:prstGeom>
          <a:ln w="12700">
            <a:solidFill>
              <a:srgbClr val="A8A9AC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29" name="Shape 4329"/>
          <p:cNvSpPr/>
          <p:nvPr/>
        </p:nvSpPr>
        <p:spPr>
          <a:xfrm>
            <a:off x="4304455" y="2942861"/>
            <a:ext cx="4076273" cy="1"/>
          </a:xfrm>
          <a:prstGeom prst="line">
            <a:avLst/>
          </a:prstGeom>
          <a:ln w="12700">
            <a:solidFill>
              <a:srgbClr val="A8A9AC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30" name="Shape 4330"/>
          <p:cNvSpPr/>
          <p:nvPr/>
        </p:nvSpPr>
        <p:spPr>
          <a:xfrm>
            <a:off x="4284354" y="3323166"/>
            <a:ext cx="4076272" cy="1"/>
          </a:xfrm>
          <a:prstGeom prst="line">
            <a:avLst/>
          </a:prstGeom>
          <a:ln w="12700">
            <a:solidFill>
              <a:srgbClr val="A8A9AC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2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" y="2032000"/>
            <a:ext cx="9918700" cy="355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33" name="Shape 4333"/>
          <p:cNvSpPr/>
          <p:nvPr/>
        </p:nvSpPr>
        <p:spPr>
          <a:xfrm flipV="1">
            <a:off x="4292600" y="2125354"/>
            <a:ext cx="0" cy="3369292"/>
          </a:xfrm>
          <a:prstGeom prst="line">
            <a:avLst/>
          </a:prstGeom>
          <a:ln w="25400">
            <a:solidFill>
              <a:srgbClr val="B36AE2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34" name="Shape 4334"/>
          <p:cNvSpPr/>
          <p:nvPr/>
        </p:nvSpPr>
        <p:spPr>
          <a:xfrm>
            <a:off x="4105045" y="3590080"/>
            <a:ext cx="375110" cy="439840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</a:t>
            </a:r>
            <a:r>
              <a:rPr baseline="-5999"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335" name="Shape 4335"/>
          <p:cNvSpPr/>
          <p:nvPr/>
        </p:nvSpPr>
        <p:spPr>
          <a:xfrm>
            <a:off x="4284354" y="2565400"/>
            <a:ext cx="4076272" cy="0"/>
          </a:xfrm>
          <a:prstGeom prst="line">
            <a:avLst/>
          </a:prstGeom>
          <a:ln w="12700">
            <a:solidFill>
              <a:srgbClr val="A8A9AC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36" name="Shape 4336"/>
          <p:cNvSpPr/>
          <p:nvPr/>
        </p:nvSpPr>
        <p:spPr>
          <a:xfrm>
            <a:off x="4304455" y="2942861"/>
            <a:ext cx="4076273" cy="1"/>
          </a:xfrm>
          <a:prstGeom prst="line">
            <a:avLst/>
          </a:prstGeom>
          <a:ln w="12700">
            <a:solidFill>
              <a:srgbClr val="A8A9AC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8" name="Shape 4338"/>
          <p:cNvSpPr/>
          <p:nvPr/>
        </p:nvSpPr>
        <p:spPr>
          <a:xfrm>
            <a:off x="1497354" y="1850434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39" name="Shape 4339"/>
          <p:cNvSpPr/>
          <p:nvPr/>
        </p:nvSpPr>
        <p:spPr>
          <a:xfrm>
            <a:off x="1501849" y="16436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40" name="Shape 4340"/>
          <p:cNvSpPr/>
          <p:nvPr/>
        </p:nvSpPr>
        <p:spPr>
          <a:xfrm>
            <a:off x="1505508" y="662141"/>
            <a:ext cx="1" cy="1412308"/>
          </a:xfrm>
          <a:prstGeom prst="line">
            <a:avLst/>
          </a:prstGeom>
          <a:ln w="254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41" name="Shape 4341"/>
          <p:cNvSpPr/>
          <p:nvPr/>
        </p:nvSpPr>
        <p:spPr>
          <a:xfrm>
            <a:off x="1501849" y="7967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344" name="Group 4344"/>
          <p:cNvGrpSpPr/>
          <p:nvPr/>
        </p:nvGrpSpPr>
        <p:grpSpPr>
          <a:xfrm>
            <a:off x="1417167" y="1107692"/>
            <a:ext cx="194765" cy="328084"/>
            <a:chOff x="0" y="0"/>
            <a:chExt cx="194764" cy="328083"/>
          </a:xfrm>
        </p:grpSpPr>
        <p:sp>
          <p:nvSpPr>
            <p:cNvPr id="4342" name="Shape 4342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43" name="Shape 4343"/>
            <p:cNvSpPr/>
            <p:nvPr/>
          </p:nvSpPr>
          <p:spPr>
            <a:xfrm flipH="1" rot="10800000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345" name="Shape 4345"/>
          <p:cNvSpPr/>
          <p:nvPr/>
        </p:nvSpPr>
        <p:spPr>
          <a:xfrm>
            <a:off x="2217508" y="2301668"/>
            <a:ext cx="2341761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353" name="Group 4353"/>
          <p:cNvGrpSpPr/>
          <p:nvPr/>
        </p:nvGrpSpPr>
        <p:grpSpPr>
          <a:xfrm>
            <a:off x="7790453" y="1808107"/>
            <a:ext cx="867862" cy="1099701"/>
            <a:chOff x="0" y="0"/>
            <a:chExt cx="867860" cy="1099699"/>
          </a:xfrm>
        </p:grpSpPr>
        <p:sp>
          <p:nvSpPr>
            <p:cNvPr id="4346" name="Shape 4346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347" name="Shape 4347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48" name="Shape 4348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49" name="Shape 4349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50" name="Shape 4350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51" name="Shape 4351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52" name="Shape 4352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354" name="Shape 4354"/>
          <p:cNvSpPr/>
          <p:nvPr/>
        </p:nvSpPr>
        <p:spPr>
          <a:xfrm rot="16200000">
            <a:off x="6100414" y="2280335"/>
            <a:ext cx="155245" cy="155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55" name="Shape 4355"/>
          <p:cNvSpPr/>
          <p:nvPr/>
        </p:nvSpPr>
        <p:spPr>
          <a:xfrm>
            <a:off x="4822792" y="2351607"/>
            <a:ext cx="2981069" cy="1"/>
          </a:xfrm>
          <a:prstGeom prst="line">
            <a:avLst/>
          </a:prstGeom>
          <a:ln w="12700">
            <a:solidFill>
              <a:srgbClr val="323333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56" name="Shape 4356"/>
          <p:cNvSpPr/>
          <p:nvPr/>
        </p:nvSpPr>
        <p:spPr>
          <a:xfrm rot="16200000">
            <a:off x="4052864" y="1945928"/>
            <a:ext cx="811358" cy="811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57" name="Shape 4357"/>
          <p:cNvSpPr/>
          <p:nvPr/>
        </p:nvSpPr>
        <p:spPr>
          <a:xfrm>
            <a:off x="4143280" y="1986192"/>
            <a:ext cx="616719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</a:t>
            </a:r>
            <a:endParaRPr sz="2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3 ~</a:t>
            </a:r>
          </a:p>
        </p:txBody>
      </p:sp>
      <p:sp>
        <p:nvSpPr>
          <p:cNvPr id="4358" name="Shape 4358"/>
          <p:cNvSpPr/>
          <p:nvPr/>
        </p:nvSpPr>
        <p:spPr>
          <a:xfrm>
            <a:off x="7737626" y="1282702"/>
            <a:ext cx="973518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Netz</a:t>
            </a:r>
          </a:p>
        </p:txBody>
      </p:sp>
      <p:sp>
        <p:nvSpPr>
          <p:cNvPr id="4359" name="Shape 4359"/>
          <p:cNvSpPr/>
          <p:nvPr/>
        </p:nvSpPr>
        <p:spPr>
          <a:xfrm>
            <a:off x="409949" y="838933"/>
            <a:ext cx="86786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Dampf</a:t>
            </a:r>
          </a:p>
        </p:txBody>
      </p:sp>
      <p:sp>
        <p:nvSpPr>
          <p:cNvPr id="4360" name="Shape 4360"/>
          <p:cNvSpPr/>
          <p:nvPr/>
        </p:nvSpPr>
        <p:spPr>
          <a:xfrm flipH="1" flipV="1">
            <a:off x="1536173" y="12719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61" name="Shape 4361"/>
          <p:cNvSpPr/>
          <p:nvPr/>
        </p:nvSpPr>
        <p:spPr>
          <a:xfrm>
            <a:off x="2688052" y="1850498"/>
            <a:ext cx="1123680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Drehzahl n</a:t>
            </a:r>
          </a:p>
        </p:txBody>
      </p:sp>
      <p:sp>
        <p:nvSpPr>
          <p:cNvPr id="4362" name="Shape 4362"/>
          <p:cNvSpPr/>
          <p:nvPr/>
        </p:nvSpPr>
        <p:spPr>
          <a:xfrm>
            <a:off x="5367928" y="1853224"/>
            <a:ext cx="162021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Netzfrequenz f</a:t>
            </a:r>
          </a:p>
        </p:txBody>
      </p:sp>
      <p:sp>
        <p:nvSpPr>
          <p:cNvPr id="4363" name="Shape 4363"/>
          <p:cNvSpPr/>
          <p:nvPr/>
        </p:nvSpPr>
        <p:spPr>
          <a:xfrm>
            <a:off x="5528545" y="2510671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Anschlußpunkt</a:t>
            </a:r>
          </a:p>
        </p:txBody>
      </p:sp>
      <p:sp>
        <p:nvSpPr>
          <p:cNvPr id="4364" name="Shape 4364"/>
          <p:cNvSpPr/>
          <p:nvPr/>
        </p:nvSpPr>
        <p:spPr>
          <a:xfrm>
            <a:off x="1725888" y="1404195"/>
            <a:ext cx="112368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Turbine</a:t>
            </a:r>
          </a:p>
        </p:txBody>
      </p:sp>
      <p:sp>
        <p:nvSpPr>
          <p:cNvPr id="4365" name="Shape 4365"/>
          <p:cNvSpPr/>
          <p:nvPr/>
        </p:nvSpPr>
        <p:spPr>
          <a:xfrm>
            <a:off x="3811677" y="1404195"/>
            <a:ext cx="1293733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Generator</a:t>
            </a:r>
          </a:p>
        </p:txBody>
      </p:sp>
      <p:grpSp>
        <p:nvGrpSpPr>
          <p:cNvPr id="4368" name="Group 4368"/>
          <p:cNvGrpSpPr/>
          <p:nvPr/>
        </p:nvGrpSpPr>
        <p:grpSpPr>
          <a:xfrm>
            <a:off x="3437860" y="4591020"/>
            <a:ext cx="1012940" cy="603937"/>
            <a:chOff x="-123" y="19813"/>
            <a:chExt cx="1012938" cy="603935"/>
          </a:xfrm>
        </p:grpSpPr>
        <p:sp>
          <p:nvSpPr>
            <p:cNvPr id="4366" name="Shape 4366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67" name="Shape 4367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4369" name="Shape 4369"/>
          <p:cNvSpPr/>
          <p:nvPr/>
        </p:nvSpPr>
        <p:spPr>
          <a:xfrm flipV="1">
            <a:off x="4464839" y="4892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70" name="Shape 4370"/>
          <p:cNvSpPr/>
          <p:nvPr/>
        </p:nvSpPr>
        <p:spPr>
          <a:xfrm>
            <a:off x="2471119" y="4718490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h(t)</a:t>
            </a:r>
          </a:p>
        </p:txBody>
      </p:sp>
      <p:sp>
        <p:nvSpPr>
          <p:cNvPr id="4371" name="Shape 4371"/>
          <p:cNvSpPr/>
          <p:nvPr/>
        </p:nvSpPr>
        <p:spPr>
          <a:xfrm>
            <a:off x="4762519" y="4713320"/>
            <a:ext cx="63531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f(t)</a:t>
            </a:r>
          </a:p>
        </p:txBody>
      </p:sp>
      <p:sp>
        <p:nvSpPr>
          <p:cNvPr id="4372" name="Shape 4372"/>
          <p:cNvSpPr/>
          <p:nvPr/>
        </p:nvSpPr>
        <p:spPr>
          <a:xfrm flipV="1">
            <a:off x="3072365" y="4892988"/>
            <a:ext cx="370375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73" name="Shape 4373"/>
          <p:cNvSpPr/>
          <p:nvPr/>
        </p:nvSpPr>
        <p:spPr>
          <a:xfrm>
            <a:off x="1092647" y="4718490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Stellgröße</a:t>
            </a:r>
          </a:p>
        </p:txBody>
      </p:sp>
      <p:sp>
        <p:nvSpPr>
          <p:cNvPr id="4374" name="Shape 4374"/>
          <p:cNvSpPr/>
          <p:nvPr/>
        </p:nvSpPr>
        <p:spPr>
          <a:xfrm>
            <a:off x="3585822" y="3888756"/>
            <a:ext cx="74013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ΔP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375" name="Shape 4375"/>
          <p:cNvSpPr/>
          <p:nvPr/>
        </p:nvSpPr>
        <p:spPr>
          <a:xfrm>
            <a:off x="4167853" y="3888756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Störgröße</a:t>
            </a:r>
          </a:p>
        </p:txBody>
      </p:sp>
      <p:sp>
        <p:nvSpPr>
          <p:cNvPr id="4376" name="Shape 4376"/>
          <p:cNvSpPr/>
          <p:nvPr/>
        </p:nvSpPr>
        <p:spPr>
          <a:xfrm>
            <a:off x="5437501" y="4713320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Regelgröße</a:t>
            </a:r>
          </a:p>
        </p:txBody>
      </p:sp>
      <p:sp>
        <p:nvSpPr>
          <p:cNvPr id="4377" name="Shape 4377"/>
          <p:cNvSpPr/>
          <p:nvPr/>
        </p:nvSpPr>
        <p:spPr>
          <a:xfrm flipH="1">
            <a:off x="3929207" y="4183614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78" name="Shape 4378"/>
          <p:cNvSpPr/>
          <p:nvPr/>
        </p:nvSpPr>
        <p:spPr>
          <a:xfrm>
            <a:off x="1381285" y="3944053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379" name="Shape 4379"/>
          <p:cNvSpPr/>
          <p:nvPr/>
        </p:nvSpPr>
        <p:spPr>
          <a:xfrm>
            <a:off x="2323216" y="5082542"/>
            <a:ext cx="1012940" cy="14723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80" name="Shape 4380"/>
          <p:cNvSpPr/>
          <p:nvPr/>
        </p:nvSpPr>
        <p:spPr>
          <a:xfrm>
            <a:off x="2384545" y="1092065"/>
            <a:ext cx="583785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h(t)</a:t>
            </a:r>
          </a:p>
        </p:txBody>
      </p:sp>
    </p:spTree>
  </p:cSld>
  <p:clrMapOvr>
    <a:masterClrMapping/>
  </p:clrMapOvr>
  <p:transition spd="med" advClick="1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" name="Shape 4382"/>
          <p:cNvSpPr/>
          <p:nvPr/>
        </p:nvSpPr>
        <p:spPr>
          <a:xfrm>
            <a:off x="2665754" y="2206034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83" name="Shape 4383"/>
          <p:cNvSpPr/>
          <p:nvPr/>
        </p:nvSpPr>
        <p:spPr>
          <a:xfrm>
            <a:off x="2670249" y="19992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84" name="Shape 4384"/>
          <p:cNvSpPr/>
          <p:nvPr/>
        </p:nvSpPr>
        <p:spPr>
          <a:xfrm>
            <a:off x="2673908" y="1017741"/>
            <a:ext cx="1" cy="1412308"/>
          </a:xfrm>
          <a:prstGeom prst="line">
            <a:avLst/>
          </a:prstGeom>
          <a:ln w="254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85" name="Shape 4385"/>
          <p:cNvSpPr/>
          <p:nvPr/>
        </p:nvSpPr>
        <p:spPr>
          <a:xfrm>
            <a:off x="2670249" y="11523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388" name="Group 4388"/>
          <p:cNvGrpSpPr/>
          <p:nvPr/>
        </p:nvGrpSpPr>
        <p:grpSpPr>
          <a:xfrm>
            <a:off x="2585566" y="1463292"/>
            <a:ext cx="194766" cy="328084"/>
            <a:chOff x="0" y="0"/>
            <a:chExt cx="194764" cy="328083"/>
          </a:xfrm>
        </p:grpSpPr>
        <p:sp>
          <p:nvSpPr>
            <p:cNvPr id="4386" name="Shape 4386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87" name="Shape 4387"/>
            <p:cNvSpPr/>
            <p:nvPr/>
          </p:nvSpPr>
          <p:spPr>
            <a:xfrm flipH="1" rot="10800000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389" name="Shape 4389"/>
          <p:cNvSpPr/>
          <p:nvPr/>
        </p:nvSpPr>
        <p:spPr>
          <a:xfrm>
            <a:off x="3385908" y="2657268"/>
            <a:ext cx="2341762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397" name="Group 4397"/>
          <p:cNvGrpSpPr/>
          <p:nvPr/>
        </p:nvGrpSpPr>
        <p:grpSpPr>
          <a:xfrm>
            <a:off x="6560730" y="2151007"/>
            <a:ext cx="867862" cy="1099701"/>
            <a:chOff x="0" y="0"/>
            <a:chExt cx="867860" cy="1099699"/>
          </a:xfrm>
        </p:grpSpPr>
        <p:sp>
          <p:nvSpPr>
            <p:cNvPr id="4390" name="Shape 4390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391" name="Shape 4391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92" name="Shape 4392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93" name="Shape 4393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94" name="Shape 4394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95" name="Shape 4395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396" name="Shape 4396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398" name="Shape 4398"/>
          <p:cNvSpPr/>
          <p:nvPr/>
        </p:nvSpPr>
        <p:spPr>
          <a:xfrm rot="16200000">
            <a:off x="6223816" y="2626102"/>
            <a:ext cx="155245" cy="155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399" name="Shape 4399"/>
          <p:cNvSpPr/>
          <p:nvPr/>
        </p:nvSpPr>
        <p:spPr>
          <a:xfrm>
            <a:off x="5964697" y="2707207"/>
            <a:ext cx="616720" cy="1"/>
          </a:xfrm>
          <a:prstGeom prst="line">
            <a:avLst/>
          </a:prstGeom>
          <a:ln w="12700">
            <a:solidFill>
              <a:srgbClr val="323333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00" name="Shape 4400"/>
          <p:cNvSpPr/>
          <p:nvPr/>
        </p:nvSpPr>
        <p:spPr>
          <a:xfrm rot="16200000">
            <a:off x="5221264" y="2301528"/>
            <a:ext cx="811358" cy="811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01" name="Shape 4401"/>
          <p:cNvSpPr/>
          <p:nvPr/>
        </p:nvSpPr>
        <p:spPr>
          <a:xfrm>
            <a:off x="5311680" y="2341792"/>
            <a:ext cx="616719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</a:t>
            </a:r>
            <a:endParaRPr sz="2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3 ~</a:t>
            </a:r>
          </a:p>
        </p:txBody>
      </p:sp>
      <p:sp>
        <p:nvSpPr>
          <p:cNvPr id="4402" name="Shape 4402"/>
          <p:cNvSpPr/>
          <p:nvPr/>
        </p:nvSpPr>
        <p:spPr>
          <a:xfrm>
            <a:off x="6507902" y="1722968"/>
            <a:ext cx="973518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Netz</a:t>
            </a:r>
          </a:p>
        </p:txBody>
      </p:sp>
      <p:sp>
        <p:nvSpPr>
          <p:cNvPr id="4403" name="Shape 4403"/>
          <p:cNvSpPr/>
          <p:nvPr/>
        </p:nvSpPr>
        <p:spPr>
          <a:xfrm>
            <a:off x="1578349" y="1194533"/>
            <a:ext cx="86786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Dampf</a:t>
            </a:r>
          </a:p>
        </p:txBody>
      </p:sp>
      <p:sp>
        <p:nvSpPr>
          <p:cNvPr id="4404" name="Shape 4404"/>
          <p:cNvSpPr/>
          <p:nvPr/>
        </p:nvSpPr>
        <p:spPr>
          <a:xfrm>
            <a:off x="4677500" y="25764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905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05" name="Shape 4405"/>
          <p:cNvSpPr/>
          <p:nvPr/>
        </p:nvSpPr>
        <p:spPr>
          <a:xfrm flipH="1" flipV="1">
            <a:off x="4824594" y="1773612"/>
            <a:ext cx="1" cy="79325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06" name="Shape 4406"/>
          <p:cNvSpPr/>
          <p:nvPr/>
        </p:nvSpPr>
        <p:spPr>
          <a:xfrm>
            <a:off x="4151497" y="2917682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Messpunkt</a:t>
            </a:r>
          </a:p>
        </p:txBody>
      </p:sp>
      <p:sp>
        <p:nvSpPr>
          <p:cNvPr id="4407" name="Shape 4407"/>
          <p:cNvSpPr/>
          <p:nvPr/>
        </p:nvSpPr>
        <p:spPr>
          <a:xfrm>
            <a:off x="4837975" y="164939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4408" name="Shape 4408"/>
          <p:cNvSpPr/>
          <p:nvPr/>
        </p:nvSpPr>
        <p:spPr>
          <a:xfrm>
            <a:off x="4880918" y="1994431"/>
            <a:ext cx="157434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 n (bzw. f)</a:t>
            </a:r>
          </a:p>
        </p:txBody>
      </p:sp>
      <p:sp>
        <p:nvSpPr>
          <p:cNvPr id="4409" name="Shape 4409"/>
          <p:cNvSpPr/>
          <p:nvPr/>
        </p:nvSpPr>
        <p:spPr>
          <a:xfrm>
            <a:off x="4690746" y="1515589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10" name="Shape 4410"/>
          <p:cNvSpPr/>
          <p:nvPr/>
        </p:nvSpPr>
        <p:spPr>
          <a:xfrm>
            <a:off x="4170644" y="580543"/>
            <a:ext cx="2259949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Sollwert n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(bzw. f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4411" name="Shape 4411"/>
          <p:cNvSpPr/>
          <p:nvPr/>
        </p:nvSpPr>
        <p:spPr>
          <a:xfrm flipH="1" flipV="1">
            <a:off x="2704573" y="16275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414" name="Group 4414"/>
          <p:cNvGrpSpPr/>
          <p:nvPr/>
        </p:nvGrpSpPr>
        <p:grpSpPr>
          <a:xfrm>
            <a:off x="3466983" y="1383216"/>
            <a:ext cx="867862" cy="513637"/>
            <a:chOff x="0" y="16850"/>
            <a:chExt cx="867860" cy="513635"/>
          </a:xfrm>
        </p:grpSpPr>
        <p:sp>
          <p:nvSpPr>
            <p:cNvPr id="4412" name="Shape 4412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13" name="Shape 4413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  <p:sp>
        <p:nvSpPr>
          <p:cNvPr id="4415" name="Shape 4415"/>
          <p:cNvSpPr/>
          <p:nvPr/>
        </p:nvSpPr>
        <p:spPr>
          <a:xfrm flipH="1" flipV="1">
            <a:off x="4332384" y="1648690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16" name="Shape 4416"/>
          <p:cNvSpPr/>
          <p:nvPr/>
        </p:nvSpPr>
        <p:spPr>
          <a:xfrm>
            <a:off x="3099762" y="815594"/>
            <a:ext cx="15882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Primärregler</a:t>
            </a:r>
          </a:p>
        </p:txBody>
      </p:sp>
      <p:sp>
        <p:nvSpPr>
          <p:cNvPr id="4417" name="Shape 4417"/>
          <p:cNvSpPr/>
          <p:nvPr/>
        </p:nvSpPr>
        <p:spPr>
          <a:xfrm>
            <a:off x="4824455" y="897901"/>
            <a:ext cx="9292" cy="63057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420" name="Group 4420"/>
          <p:cNvGrpSpPr/>
          <p:nvPr/>
        </p:nvGrpSpPr>
        <p:grpSpPr>
          <a:xfrm>
            <a:off x="5507660" y="4653467"/>
            <a:ext cx="1012940" cy="603937"/>
            <a:chOff x="-123" y="19813"/>
            <a:chExt cx="1012938" cy="603935"/>
          </a:xfrm>
        </p:grpSpPr>
        <p:sp>
          <p:nvSpPr>
            <p:cNvPr id="4418" name="Shape 4418"/>
            <p:cNvSpPr/>
            <p:nvPr/>
          </p:nvSpPr>
          <p:spPr>
            <a:xfrm>
              <a:off x="0" y="19813"/>
              <a:ext cx="1012693" cy="6039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19" name="Shape 4419"/>
            <p:cNvSpPr/>
            <p:nvPr/>
          </p:nvSpPr>
          <p:spPr>
            <a:xfrm>
              <a:off x="-124" y="135954"/>
              <a:ext cx="1012940" cy="3716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System</a:t>
              </a:r>
            </a:p>
          </p:txBody>
        </p:sp>
      </p:grpSp>
      <p:sp>
        <p:nvSpPr>
          <p:cNvPr id="4421" name="Shape 4421"/>
          <p:cNvSpPr/>
          <p:nvPr/>
        </p:nvSpPr>
        <p:spPr>
          <a:xfrm flipV="1">
            <a:off x="6534638" y="4955435"/>
            <a:ext cx="1158982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22" name="Shape 4422"/>
          <p:cNvSpPr/>
          <p:nvPr/>
        </p:nvSpPr>
        <p:spPr>
          <a:xfrm>
            <a:off x="4562709" y="3951203"/>
            <a:ext cx="583785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423" name="Shape 4423"/>
          <p:cNvSpPr/>
          <p:nvPr/>
        </p:nvSpPr>
        <p:spPr>
          <a:xfrm>
            <a:off x="7711585" y="4797032"/>
            <a:ext cx="63531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f(t)</a:t>
            </a:r>
          </a:p>
        </p:txBody>
      </p:sp>
      <p:sp>
        <p:nvSpPr>
          <p:cNvPr id="4424" name="Shape 4424"/>
          <p:cNvSpPr/>
          <p:nvPr/>
        </p:nvSpPr>
        <p:spPr>
          <a:xfrm flipV="1">
            <a:off x="5000299" y="4953532"/>
            <a:ext cx="498430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25" name="Shape 4425"/>
          <p:cNvSpPr/>
          <p:nvPr/>
        </p:nvSpPr>
        <p:spPr>
          <a:xfrm>
            <a:off x="5655622" y="3951203"/>
            <a:ext cx="740138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ΔP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el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426" name="Shape 4426"/>
          <p:cNvSpPr/>
          <p:nvPr/>
        </p:nvSpPr>
        <p:spPr>
          <a:xfrm flipH="1">
            <a:off x="5999007" y="4246061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27" name="Shape 4427"/>
          <p:cNvSpPr/>
          <p:nvPr/>
        </p:nvSpPr>
        <p:spPr>
          <a:xfrm>
            <a:off x="5301794" y="5245280"/>
            <a:ext cx="139449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428" name="Shape 4428"/>
          <p:cNvSpPr/>
          <p:nvPr/>
        </p:nvSpPr>
        <p:spPr>
          <a:xfrm>
            <a:off x="3334034" y="5108408"/>
            <a:ext cx="1098932" cy="713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Regler</a:t>
            </a:r>
          </a:p>
        </p:txBody>
      </p:sp>
      <p:sp>
        <p:nvSpPr>
          <p:cNvPr id="4429" name="Shape 4429"/>
          <p:cNvSpPr/>
          <p:nvPr/>
        </p:nvSpPr>
        <p:spPr>
          <a:xfrm>
            <a:off x="2677453" y="4850641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30" name="Shape 4430"/>
          <p:cNvSpPr/>
          <p:nvPr/>
        </p:nvSpPr>
        <p:spPr>
          <a:xfrm>
            <a:off x="2888857" y="4976701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4431" name="Shape 4431"/>
          <p:cNvSpPr/>
          <p:nvPr/>
        </p:nvSpPr>
        <p:spPr>
          <a:xfrm flipV="1">
            <a:off x="2170533" y="4963041"/>
            <a:ext cx="492414" cy="2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32" name="Shape 4432"/>
          <p:cNvSpPr/>
          <p:nvPr/>
        </p:nvSpPr>
        <p:spPr>
          <a:xfrm flipV="1">
            <a:off x="2925994" y="4963041"/>
            <a:ext cx="588847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33" name="Shape 4433"/>
          <p:cNvSpPr/>
          <p:nvPr/>
        </p:nvSpPr>
        <p:spPr>
          <a:xfrm flipH="1" flipV="1">
            <a:off x="2807780" y="5105929"/>
            <a:ext cx="1" cy="764384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34" name="Shape 4434"/>
          <p:cNvSpPr/>
          <p:nvPr/>
        </p:nvSpPr>
        <p:spPr>
          <a:xfrm>
            <a:off x="1577194" y="4797032"/>
            <a:ext cx="50997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  <a:r>
              <a:rPr baseline="-5999"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</a:t>
            </a:r>
          </a:p>
        </p:txBody>
      </p:sp>
      <p:sp>
        <p:nvSpPr>
          <p:cNvPr id="4435" name="Shape 4435"/>
          <p:cNvSpPr/>
          <p:nvPr/>
        </p:nvSpPr>
        <p:spPr>
          <a:xfrm flipH="1">
            <a:off x="2794512" y="5868101"/>
            <a:ext cx="4328058" cy="1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36" name="Shape 4436"/>
          <p:cNvSpPr/>
          <p:nvPr/>
        </p:nvSpPr>
        <p:spPr>
          <a:xfrm>
            <a:off x="2925994" y="4535154"/>
            <a:ext cx="57841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600">
                <a:uFill>
                  <a:solidFill/>
                </a:uFill>
              </a:rPr>
              <a:t>e</a:t>
            </a:r>
          </a:p>
        </p:txBody>
      </p:sp>
      <p:grpSp>
        <p:nvGrpSpPr>
          <p:cNvPr id="4441" name="Group 4441"/>
          <p:cNvGrpSpPr/>
          <p:nvPr/>
        </p:nvGrpSpPr>
        <p:grpSpPr>
          <a:xfrm>
            <a:off x="4668582" y="4362898"/>
            <a:ext cx="372039" cy="743032"/>
            <a:chOff x="0" y="0"/>
            <a:chExt cx="372037" cy="743031"/>
          </a:xfrm>
        </p:grpSpPr>
        <p:grpSp>
          <p:nvGrpSpPr>
            <p:cNvPr id="4439" name="Group 4439"/>
            <p:cNvGrpSpPr/>
            <p:nvPr/>
          </p:nvGrpSpPr>
          <p:grpSpPr>
            <a:xfrm>
              <a:off x="0" y="383108"/>
              <a:ext cx="372038" cy="359924"/>
              <a:chOff x="0" y="0"/>
              <a:chExt cx="372037" cy="359923"/>
            </a:xfrm>
          </p:grpSpPr>
          <p:sp>
            <p:nvSpPr>
              <p:cNvPr id="4437" name="Shape 4437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438" name="Shape 4438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4440" name="Shape 4440"/>
            <p:cNvSpPr/>
            <p:nvPr/>
          </p:nvSpPr>
          <p:spPr>
            <a:xfrm flipH="1">
              <a:off x="189376" y="0"/>
              <a:ext cx="3108" cy="43982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442" name="Shape 4442"/>
          <p:cNvSpPr/>
          <p:nvPr/>
        </p:nvSpPr>
        <p:spPr>
          <a:xfrm>
            <a:off x="2963192" y="3951203"/>
            <a:ext cx="153677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Vorsteuerung</a:t>
            </a:r>
          </a:p>
        </p:txBody>
      </p:sp>
      <p:sp>
        <p:nvSpPr>
          <p:cNvPr id="4443" name="Shape 4443"/>
          <p:cNvSpPr/>
          <p:nvPr/>
        </p:nvSpPr>
        <p:spPr>
          <a:xfrm flipV="1">
            <a:off x="4350015" y="4953531"/>
            <a:ext cx="370375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44" name="Shape 4444"/>
          <p:cNvSpPr/>
          <p:nvPr/>
        </p:nvSpPr>
        <p:spPr>
          <a:xfrm flipH="1" flipV="1">
            <a:off x="7114718" y="4957171"/>
            <a:ext cx="1" cy="917424"/>
          </a:xfrm>
          <a:prstGeom prst="line">
            <a:avLst/>
          </a:prstGeom>
          <a:ln w="1905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45" name="Shape 4445"/>
          <p:cNvSpPr/>
          <p:nvPr/>
        </p:nvSpPr>
        <p:spPr>
          <a:xfrm>
            <a:off x="7066095" y="4914286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4448" name="Group 4448"/>
          <p:cNvGrpSpPr/>
          <p:nvPr/>
        </p:nvGrpSpPr>
        <p:grpSpPr>
          <a:xfrm>
            <a:off x="3495078" y="4719913"/>
            <a:ext cx="874940" cy="462777"/>
            <a:chOff x="0" y="0"/>
            <a:chExt cx="874938" cy="462775"/>
          </a:xfrm>
        </p:grpSpPr>
        <p:sp>
          <p:nvSpPr>
            <p:cNvPr id="4446" name="Shape 4446"/>
            <p:cNvSpPr/>
            <p:nvPr/>
          </p:nvSpPr>
          <p:spPr>
            <a:xfrm>
              <a:off x="45988" y="27863"/>
              <a:ext cx="828951" cy="43491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47" name="Shape 4447"/>
            <p:cNvSpPr/>
            <p:nvPr/>
          </p:nvSpPr>
          <p:spPr>
            <a:xfrm>
              <a:off x="0" y="0"/>
              <a:ext cx="84165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P</a:t>
              </a:r>
            </a:p>
          </p:txBody>
        </p:sp>
      </p:grpSp>
      <p:sp>
        <p:nvSpPr>
          <p:cNvPr id="4449" name="Shape 4449"/>
          <p:cNvSpPr/>
          <p:nvPr/>
        </p:nvSpPr>
        <p:spPr>
          <a:xfrm>
            <a:off x="1270342" y="2397689"/>
            <a:ext cx="112368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Turbine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2" name="Group 372"/>
          <p:cNvGrpSpPr/>
          <p:nvPr/>
        </p:nvGrpSpPr>
        <p:grpSpPr>
          <a:xfrm>
            <a:off x="50906" y="965297"/>
            <a:ext cx="10058188" cy="3928544"/>
            <a:chOff x="0" y="0"/>
            <a:chExt cx="10058187" cy="3928542"/>
          </a:xfrm>
        </p:grpSpPr>
        <p:sp>
          <p:nvSpPr>
            <p:cNvPr id="327" name="Shape 327"/>
            <p:cNvSpPr/>
            <p:nvPr/>
          </p:nvSpPr>
          <p:spPr>
            <a:xfrm flipV="1">
              <a:off x="6187730" y="1226710"/>
              <a:ext cx="61423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>
              <a:off x="5322854" y="869341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9" name="Shape 329"/>
            <p:cNvSpPr/>
            <p:nvPr/>
          </p:nvSpPr>
          <p:spPr>
            <a:xfrm>
              <a:off x="5135500" y="1577336"/>
              <a:ext cx="1198779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Stellglied</a:t>
              </a:r>
            </a:p>
          </p:txBody>
        </p:sp>
        <p:sp>
          <p:nvSpPr>
            <p:cNvPr id="330" name="Shape 330"/>
            <p:cNvSpPr/>
            <p:nvPr/>
          </p:nvSpPr>
          <p:spPr>
            <a:xfrm>
              <a:off x="6806955" y="877354"/>
              <a:ext cx="1198488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1" name="Shape 331"/>
            <p:cNvSpPr/>
            <p:nvPr/>
          </p:nvSpPr>
          <p:spPr>
            <a:xfrm flipV="1">
              <a:off x="4806100" y="1228809"/>
              <a:ext cx="517201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2" name="Shape 332"/>
            <p:cNvSpPr/>
            <p:nvPr/>
          </p:nvSpPr>
          <p:spPr>
            <a:xfrm flipV="1">
              <a:off x="8022867" y="1246447"/>
              <a:ext cx="910504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3" name="Shape 333"/>
            <p:cNvSpPr/>
            <p:nvPr/>
          </p:nvSpPr>
          <p:spPr>
            <a:xfrm>
              <a:off x="0" y="1071902"/>
              <a:ext cx="1298983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Sollwert</a:t>
              </a:r>
            </a:p>
          </p:txBody>
        </p:sp>
        <p:sp>
          <p:nvSpPr>
            <p:cNvPr id="334" name="Shape 334"/>
            <p:cNvSpPr/>
            <p:nvPr/>
          </p:nvSpPr>
          <p:spPr>
            <a:xfrm>
              <a:off x="6239860" y="871960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u</a:t>
              </a:r>
            </a:p>
          </p:txBody>
        </p:sp>
        <p:sp>
          <p:nvSpPr>
            <p:cNvPr id="335" name="Shape 335"/>
            <p:cNvSpPr/>
            <p:nvPr/>
          </p:nvSpPr>
          <p:spPr>
            <a:xfrm>
              <a:off x="8759205" y="876569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Regelgröße (Istwert)</a:t>
              </a:r>
            </a:p>
          </p:txBody>
        </p:sp>
        <p:sp>
          <p:nvSpPr>
            <p:cNvPr id="336" name="Shape 336"/>
            <p:cNvSpPr/>
            <p:nvPr/>
          </p:nvSpPr>
          <p:spPr>
            <a:xfrm>
              <a:off x="7410780" y="447548"/>
              <a:ext cx="1" cy="43483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7" name="Shape 337"/>
            <p:cNvSpPr/>
            <p:nvPr/>
          </p:nvSpPr>
          <p:spPr>
            <a:xfrm>
              <a:off x="6733071" y="99587"/>
              <a:ext cx="1355419" cy="359339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Störgröße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x="3794399" y="1579019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Regler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2959665" y="112623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0" name="Shape 340"/>
            <p:cNvSpPr/>
            <p:nvPr/>
          </p:nvSpPr>
          <p:spPr>
            <a:xfrm>
              <a:off x="3113498" y="1246200"/>
              <a:ext cx="207486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-</a:t>
              </a:r>
            </a:p>
          </p:txBody>
        </p:sp>
        <p:sp>
          <p:nvSpPr>
            <p:cNvPr id="341" name="Shape 341"/>
            <p:cNvSpPr/>
            <p:nvPr/>
          </p:nvSpPr>
          <p:spPr>
            <a:xfrm flipV="1">
              <a:off x="2478273" y="1246200"/>
              <a:ext cx="49241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2" name="Shape 342"/>
            <p:cNvSpPr/>
            <p:nvPr/>
          </p:nvSpPr>
          <p:spPr>
            <a:xfrm flipV="1">
              <a:off x="3209297" y="1246200"/>
              <a:ext cx="751392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3" name="Shape 343"/>
            <p:cNvSpPr/>
            <p:nvPr/>
          </p:nvSpPr>
          <p:spPr>
            <a:xfrm flipH="1" flipV="1">
              <a:off x="8487643" y="1251571"/>
              <a:ext cx="1" cy="186105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4" name="Shape 344"/>
            <p:cNvSpPr/>
            <p:nvPr/>
          </p:nvSpPr>
          <p:spPr>
            <a:xfrm flipH="1" flipV="1">
              <a:off x="3089992" y="1368825"/>
              <a:ext cx="1" cy="1759076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5" name="Shape 345"/>
            <p:cNvSpPr/>
            <p:nvPr/>
          </p:nvSpPr>
          <p:spPr>
            <a:xfrm flipH="1">
              <a:off x="6194181" y="3108744"/>
              <a:ext cx="2289991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6" name="Shape 346"/>
            <p:cNvSpPr/>
            <p:nvPr/>
          </p:nvSpPr>
          <p:spPr>
            <a:xfrm>
              <a:off x="8440968" y="1195203"/>
              <a:ext cx="97245" cy="9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365C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7" name="Shape 347"/>
            <p:cNvSpPr/>
            <p:nvPr/>
          </p:nvSpPr>
          <p:spPr>
            <a:xfrm>
              <a:off x="2935502" y="3317288"/>
              <a:ext cx="1298983" cy="56901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Rückführ-größe</a:t>
              </a:r>
            </a:p>
          </p:txBody>
        </p:sp>
        <p:sp>
          <p:nvSpPr>
            <p:cNvPr id="348" name="Shape 348"/>
            <p:cNvSpPr/>
            <p:nvPr/>
          </p:nvSpPr>
          <p:spPr>
            <a:xfrm>
              <a:off x="3297590" y="882381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e</a:t>
              </a:r>
            </a:p>
          </p:txBody>
        </p:sp>
        <p:sp>
          <p:nvSpPr>
            <p:cNvPr id="349" name="Shape 349"/>
            <p:cNvSpPr/>
            <p:nvPr/>
          </p:nvSpPr>
          <p:spPr>
            <a:xfrm>
              <a:off x="6708950" y="1575237"/>
              <a:ext cx="1394497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350" name="Shape 350"/>
            <p:cNvSpPr/>
            <p:nvPr/>
          </p:nvSpPr>
          <p:spPr>
            <a:xfrm>
              <a:off x="7434881" y="485296"/>
              <a:ext cx="365657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600">
                  <a:uFill>
                    <a:solidFill/>
                  </a:uFill>
                </a:rPr>
                <a:t>z</a:t>
              </a:r>
            </a:p>
          </p:txBody>
        </p:sp>
        <p:sp>
          <p:nvSpPr>
            <p:cNvPr id="351" name="Shape 351"/>
            <p:cNvSpPr/>
            <p:nvPr/>
          </p:nvSpPr>
          <p:spPr>
            <a:xfrm>
              <a:off x="3959117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2" name="Shape 352"/>
            <p:cNvSpPr/>
            <p:nvPr/>
          </p:nvSpPr>
          <p:spPr>
            <a:xfrm>
              <a:off x="8226956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y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4742660" y="873197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5999" i="1" sz="16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R</a:t>
              </a:r>
            </a:p>
          </p:txBody>
        </p:sp>
        <p:sp>
          <p:nvSpPr>
            <p:cNvPr id="354" name="Shape 354"/>
            <p:cNvSpPr/>
            <p:nvPr/>
          </p:nvSpPr>
          <p:spPr>
            <a:xfrm>
              <a:off x="2451037" y="869472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w</a:t>
              </a:r>
            </a:p>
          </p:txBody>
        </p:sp>
        <p:sp>
          <p:nvSpPr>
            <p:cNvPr id="355" name="Shape 355"/>
            <p:cNvSpPr/>
            <p:nvPr/>
          </p:nvSpPr>
          <p:spPr>
            <a:xfrm>
              <a:off x="1589240" y="894202"/>
              <a:ext cx="869344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6" name="Shape 356"/>
            <p:cNvSpPr/>
            <p:nvPr/>
          </p:nvSpPr>
          <p:spPr>
            <a:xfrm>
              <a:off x="1323815" y="1592171"/>
              <a:ext cx="1394496" cy="727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Führungs-filter</a:t>
              </a:r>
            </a:p>
          </p:txBody>
        </p:sp>
        <p:sp>
          <p:nvSpPr>
            <p:cNvPr id="357" name="Shape 357"/>
            <p:cNvSpPr/>
            <p:nvPr/>
          </p:nvSpPr>
          <p:spPr>
            <a:xfrm>
              <a:off x="5314605" y="2774341"/>
              <a:ext cx="877802" cy="71473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8" name="Shape 358"/>
            <p:cNvSpPr/>
            <p:nvPr/>
          </p:nvSpPr>
          <p:spPr>
            <a:xfrm>
              <a:off x="5122780" y="3488704"/>
              <a:ext cx="1198780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Sensor</a:t>
              </a:r>
            </a:p>
          </p:txBody>
        </p:sp>
        <p:sp>
          <p:nvSpPr>
            <p:cNvPr id="359" name="Shape 359"/>
            <p:cNvSpPr/>
            <p:nvPr/>
          </p:nvSpPr>
          <p:spPr>
            <a:xfrm flipV="1">
              <a:off x="1190096" y="1251571"/>
              <a:ext cx="409924" cy="1"/>
            </a:xfrm>
            <a:prstGeom prst="line">
              <a:avLst/>
            </a:prstGeom>
            <a:noFill/>
            <a:ln w="19050" cap="flat">
              <a:solidFill>
                <a:srgbClr val="C82506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60" name="Shape 360"/>
            <p:cNvSpPr/>
            <p:nvPr/>
          </p:nvSpPr>
          <p:spPr>
            <a:xfrm>
              <a:off x="1053877" y="873197"/>
              <a:ext cx="50997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C8250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C82506"/>
                  </a:solidFill>
                  <a:uFill>
                    <a:solidFill/>
                  </a:uFill>
                </a:rPr>
                <a:t>v</a:t>
              </a:r>
            </a:p>
          </p:txBody>
        </p:sp>
        <p:sp>
          <p:nvSpPr>
            <p:cNvPr id="361" name="Shape 361"/>
            <p:cNvSpPr/>
            <p:nvPr/>
          </p:nvSpPr>
          <p:spPr>
            <a:xfrm>
              <a:off x="3330005" y="2795130"/>
              <a:ext cx="509976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ȳ</a:t>
              </a:r>
            </a:p>
          </p:txBody>
        </p:sp>
        <p:sp>
          <p:nvSpPr>
            <p:cNvPr id="362" name="Shape 362"/>
            <p:cNvSpPr/>
            <p:nvPr/>
          </p:nvSpPr>
          <p:spPr>
            <a:xfrm flipH="1">
              <a:off x="3092511" y="3126292"/>
              <a:ext cx="2228953" cy="1"/>
            </a:xfrm>
            <a:prstGeom prst="line">
              <a:avLst/>
            </a:prstGeom>
            <a:noFill/>
            <a:ln w="19050" cap="flat">
              <a:solidFill>
                <a:srgbClr val="0365C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63" name="Shape 363"/>
            <p:cNvSpPr/>
            <p:nvPr/>
          </p:nvSpPr>
          <p:spPr>
            <a:xfrm>
              <a:off x="1902838" y="0"/>
              <a:ext cx="1355418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Führungs-größe</a:t>
              </a:r>
            </a:p>
          </p:txBody>
        </p:sp>
        <p:sp>
          <p:nvSpPr>
            <p:cNvPr id="364" name="Shape 364"/>
            <p:cNvSpPr/>
            <p:nvPr/>
          </p:nvSpPr>
          <p:spPr>
            <a:xfrm>
              <a:off x="2935502" y="0"/>
              <a:ext cx="1298982" cy="56117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Regel-differenz</a:t>
              </a:r>
            </a:p>
          </p:txBody>
        </p:sp>
        <p:sp>
          <p:nvSpPr>
            <p:cNvPr id="365" name="Shape 365"/>
            <p:cNvSpPr/>
            <p:nvPr/>
          </p:nvSpPr>
          <p:spPr>
            <a:xfrm>
              <a:off x="5769628" y="485296"/>
              <a:ext cx="1536778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</a:rPr>
                <a:t>Stellgröße</a:t>
              </a:r>
            </a:p>
          </p:txBody>
        </p:sp>
        <p:sp>
          <p:nvSpPr>
            <p:cNvPr id="366" name="Shape 366"/>
            <p:cNvSpPr/>
            <p:nvPr/>
          </p:nvSpPr>
          <p:spPr>
            <a:xfrm>
              <a:off x="4458223" y="177893"/>
              <a:ext cx="1078849" cy="64016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Regler-ausgangs-größe</a:t>
              </a:r>
            </a:p>
          </p:txBody>
        </p:sp>
        <p:sp>
          <p:nvSpPr>
            <p:cNvPr id="367" name="Shape 367"/>
            <p:cNvSpPr/>
            <p:nvPr/>
          </p:nvSpPr>
          <p:spPr>
            <a:xfrm>
              <a:off x="4066027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R</a:t>
              </a:r>
            </a:p>
          </p:txBody>
        </p:sp>
        <p:sp>
          <p:nvSpPr>
            <p:cNvPr id="368" name="Shape 368"/>
            <p:cNvSpPr/>
            <p:nvPr/>
          </p:nvSpPr>
          <p:spPr>
            <a:xfrm>
              <a:off x="5433316" y="1010907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S1</a:t>
              </a:r>
            </a:p>
          </p:txBody>
        </p:sp>
        <p:sp>
          <p:nvSpPr>
            <p:cNvPr id="369" name="Shape 369"/>
            <p:cNvSpPr/>
            <p:nvPr/>
          </p:nvSpPr>
          <p:spPr>
            <a:xfrm>
              <a:off x="7058589" y="1010907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S2</a:t>
              </a:r>
            </a:p>
          </p:txBody>
        </p:sp>
        <p:sp>
          <p:nvSpPr>
            <p:cNvPr id="370" name="Shape 370"/>
            <p:cNvSpPr/>
            <p:nvPr/>
          </p:nvSpPr>
          <p:spPr>
            <a:xfrm>
              <a:off x="5433316" y="2907558"/>
              <a:ext cx="655523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S3</a:t>
              </a:r>
            </a:p>
          </p:txBody>
        </p:sp>
        <p:sp>
          <p:nvSpPr>
            <p:cNvPr id="371" name="Shape 371"/>
            <p:cNvSpPr/>
            <p:nvPr/>
          </p:nvSpPr>
          <p:spPr>
            <a:xfrm>
              <a:off x="1680428" y="1008890"/>
              <a:ext cx="655524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G</a:t>
              </a:r>
              <a:r>
                <a:rPr baseline="-5999" sz="2400"/>
                <a:t>S4</a:t>
              </a:r>
            </a:p>
          </p:txBody>
        </p:sp>
      </p:grpSp>
    </p:spTree>
  </p:cSld>
  <p:clrMapOvr>
    <a:masterClrMapping/>
  </p:clrMapOvr>
  <p:transition spd="med" advClick="1"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1" name="Shape 4451"/>
          <p:cNvSpPr/>
          <p:nvPr/>
        </p:nvSpPr>
        <p:spPr>
          <a:xfrm>
            <a:off x="1090271" y="3546071"/>
            <a:ext cx="5382552" cy="2202226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52" name="Shape 4452"/>
          <p:cNvSpPr/>
          <p:nvPr/>
        </p:nvSpPr>
        <p:spPr>
          <a:xfrm>
            <a:off x="1090271" y="818795"/>
            <a:ext cx="5382552" cy="2512405"/>
          </a:xfrm>
          <a:prstGeom prst="rect">
            <a:avLst/>
          </a:prstGeom>
          <a:solidFill>
            <a:srgbClr val="EFF1F5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53" name="Shape 4453"/>
          <p:cNvSpPr/>
          <p:nvPr/>
        </p:nvSpPr>
        <p:spPr>
          <a:xfrm>
            <a:off x="2665754" y="2206034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54" name="Shape 4454"/>
          <p:cNvSpPr/>
          <p:nvPr/>
        </p:nvSpPr>
        <p:spPr>
          <a:xfrm>
            <a:off x="2670249" y="19992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55" name="Shape 4455"/>
          <p:cNvSpPr/>
          <p:nvPr/>
        </p:nvSpPr>
        <p:spPr>
          <a:xfrm>
            <a:off x="2673908" y="1017741"/>
            <a:ext cx="1" cy="1412308"/>
          </a:xfrm>
          <a:prstGeom prst="line">
            <a:avLst/>
          </a:prstGeom>
          <a:ln w="254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56" name="Shape 4456"/>
          <p:cNvSpPr/>
          <p:nvPr/>
        </p:nvSpPr>
        <p:spPr>
          <a:xfrm>
            <a:off x="2670249" y="11523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459" name="Group 4459"/>
          <p:cNvGrpSpPr/>
          <p:nvPr/>
        </p:nvGrpSpPr>
        <p:grpSpPr>
          <a:xfrm>
            <a:off x="2585566" y="1463292"/>
            <a:ext cx="194766" cy="328084"/>
            <a:chOff x="0" y="0"/>
            <a:chExt cx="194764" cy="328083"/>
          </a:xfrm>
        </p:grpSpPr>
        <p:sp>
          <p:nvSpPr>
            <p:cNvPr id="4457" name="Shape 4457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58" name="Shape 4458"/>
            <p:cNvSpPr/>
            <p:nvPr/>
          </p:nvSpPr>
          <p:spPr>
            <a:xfrm flipH="1" rot="10800000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460" name="Shape 4460"/>
          <p:cNvSpPr/>
          <p:nvPr/>
        </p:nvSpPr>
        <p:spPr>
          <a:xfrm>
            <a:off x="3385908" y="2657268"/>
            <a:ext cx="2341762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468" name="Group 4468"/>
          <p:cNvGrpSpPr/>
          <p:nvPr/>
        </p:nvGrpSpPr>
        <p:grpSpPr>
          <a:xfrm>
            <a:off x="7365063" y="2159474"/>
            <a:ext cx="867862" cy="1099701"/>
            <a:chOff x="0" y="0"/>
            <a:chExt cx="867860" cy="1099699"/>
          </a:xfrm>
        </p:grpSpPr>
        <p:sp>
          <p:nvSpPr>
            <p:cNvPr id="4461" name="Shape 4461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62" name="Shape 4462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63" name="Shape 4463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64" name="Shape 4464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65" name="Shape 4465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66" name="Shape 4466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67" name="Shape 4467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469" name="Shape 4469"/>
          <p:cNvSpPr/>
          <p:nvPr/>
        </p:nvSpPr>
        <p:spPr>
          <a:xfrm rot="16200000">
            <a:off x="6689483" y="2623235"/>
            <a:ext cx="155245" cy="155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70" name="Shape 4470"/>
          <p:cNvSpPr/>
          <p:nvPr/>
        </p:nvSpPr>
        <p:spPr>
          <a:xfrm>
            <a:off x="5964698" y="2707207"/>
            <a:ext cx="1437330" cy="1"/>
          </a:xfrm>
          <a:prstGeom prst="line">
            <a:avLst/>
          </a:prstGeom>
          <a:ln w="12700">
            <a:solidFill>
              <a:srgbClr val="323333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71" name="Shape 4471"/>
          <p:cNvSpPr/>
          <p:nvPr/>
        </p:nvSpPr>
        <p:spPr>
          <a:xfrm rot="16200000">
            <a:off x="5221264" y="2301528"/>
            <a:ext cx="811358" cy="811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72" name="Shape 4472"/>
          <p:cNvSpPr/>
          <p:nvPr/>
        </p:nvSpPr>
        <p:spPr>
          <a:xfrm>
            <a:off x="5311680" y="2341792"/>
            <a:ext cx="616719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G1</a:t>
            </a:r>
            <a:endParaRPr sz="2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3 ~</a:t>
            </a:r>
          </a:p>
        </p:txBody>
      </p:sp>
      <p:sp>
        <p:nvSpPr>
          <p:cNvPr id="4473" name="Shape 4473"/>
          <p:cNvSpPr/>
          <p:nvPr/>
        </p:nvSpPr>
        <p:spPr>
          <a:xfrm>
            <a:off x="7312235" y="1731435"/>
            <a:ext cx="973518" cy="385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Netz</a:t>
            </a:r>
          </a:p>
        </p:txBody>
      </p:sp>
      <p:sp>
        <p:nvSpPr>
          <p:cNvPr id="4474" name="Shape 4474"/>
          <p:cNvSpPr/>
          <p:nvPr/>
        </p:nvSpPr>
        <p:spPr>
          <a:xfrm>
            <a:off x="4677500" y="25764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905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75" name="Shape 4475"/>
          <p:cNvSpPr/>
          <p:nvPr/>
        </p:nvSpPr>
        <p:spPr>
          <a:xfrm flipH="1" flipV="1">
            <a:off x="4824594" y="1773612"/>
            <a:ext cx="1" cy="79325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76" name="Shape 4476"/>
          <p:cNvSpPr/>
          <p:nvPr/>
        </p:nvSpPr>
        <p:spPr>
          <a:xfrm>
            <a:off x="4837975" y="164939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4477" name="Shape 4477"/>
          <p:cNvSpPr/>
          <p:nvPr/>
        </p:nvSpPr>
        <p:spPr>
          <a:xfrm>
            <a:off x="4690746" y="1515589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78" name="Shape 4478"/>
          <p:cNvSpPr/>
          <p:nvPr/>
        </p:nvSpPr>
        <p:spPr>
          <a:xfrm flipH="1" flipV="1">
            <a:off x="2704573" y="16275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481" name="Group 4481"/>
          <p:cNvGrpSpPr/>
          <p:nvPr/>
        </p:nvGrpSpPr>
        <p:grpSpPr>
          <a:xfrm>
            <a:off x="3466983" y="1383216"/>
            <a:ext cx="867862" cy="513637"/>
            <a:chOff x="0" y="16850"/>
            <a:chExt cx="867860" cy="513635"/>
          </a:xfrm>
        </p:grpSpPr>
        <p:sp>
          <p:nvSpPr>
            <p:cNvPr id="4479" name="Shape 4479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80" name="Shape 4480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  <p:sp>
        <p:nvSpPr>
          <p:cNvPr id="4482" name="Shape 4482"/>
          <p:cNvSpPr/>
          <p:nvPr/>
        </p:nvSpPr>
        <p:spPr>
          <a:xfrm flipH="1" flipV="1">
            <a:off x="4332384" y="1648690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83" name="Shape 4483"/>
          <p:cNvSpPr/>
          <p:nvPr/>
        </p:nvSpPr>
        <p:spPr>
          <a:xfrm>
            <a:off x="3106791" y="815943"/>
            <a:ext cx="15882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Primärregler</a:t>
            </a:r>
          </a:p>
        </p:txBody>
      </p:sp>
      <p:sp>
        <p:nvSpPr>
          <p:cNvPr id="4484" name="Shape 4484"/>
          <p:cNvSpPr/>
          <p:nvPr/>
        </p:nvSpPr>
        <p:spPr>
          <a:xfrm>
            <a:off x="6767105" y="1994704"/>
            <a:ext cx="1" cy="3630577"/>
          </a:xfrm>
          <a:prstGeom prst="line">
            <a:avLst/>
          </a:prstGeom>
          <a:ln w="254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85" name="Shape 4485"/>
          <p:cNvSpPr/>
          <p:nvPr/>
        </p:nvSpPr>
        <p:spPr>
          <a:xfrm>
            <a:off x="1139547" y="2509626"/>
            <a:ext cx="138614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Turbine 1</a:t>
            </a:r>
          </a:p>
        </p:txBody>
      </p:sp>
      <p:sp>
        <p:nvSpPr>
          <p:cNvPr id="4486" name="Shape 4486"/>
          <p:cNvSpPr/>
          <p:nvPr/>
        </p:nvSpPr>
        <p:spPr>
          <a:xfrm>
            <a:off x="2657288" y="4720314"/>
            <a:ext cx="727330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87" name="Shape 4487"/>
          <p:cNvSpPr/>
          <p:nvPr/>
        </p:nvSpPr>
        <p:spPr>
          <a:xfrm>
            <a:off x="2661782" y="451351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88" name="Shape 4488"/>
          <p:cNvSpPr/>
          <p:nvPr/>
        </p:nvSpPr>
        <p:spPr>
          <a:xfrm>
            <a:off x="2665441" y="3623038"/>
            <a:ext cx="1" cy="1321291"/>
          </a:xfrm>
          <a:prstGeom prst="line">
            <a:avLst/>
          </a:prstGeom>
          <a:ln w="254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89" name="Shape 4489"/>
          <p:cNvSpPr/>
          <p:nvPr/>
        </p:nvSpPr>
        <p:spPr>
          <a:xfrm>
            <a:off x="2661782" y="366660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492" name="Group 4492"/>
          <p:cNvGrpSpPr/>
          <p:nvPr/>
        </p:nvGrpSpPr>
        <p:grpSpPr>
          <a:xfrm>
            <a:off x="2577100" y="3977573"/>
            <a:ext cx="194765" cy="328084"/>
            <a:chOff x="0" y="0"/>
            <a:chExt cx="194764" cy="328083"/>
          </a:xfrm>
        </p:grpSpPr>
        <p:sp>
          <p:nvSpPr>
            <p:cNvPr id="4490" name="Shape 4490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491" name="Shape 4491"/>
            <p:cNvSpPr/>
            <p:nvPr/>
          </p:nvSpPr>
          <p:spPr>
            <a:xfrm flipH="1" rot="10800000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493" name="Shape 4493"/>
          <p:cNvSpPr/>
          <p:nvPr/>
        </p:nvSpPr>
        <p:spPr>
          <a:xfrm>
            <a:off x="3377441" y="5171548"/>
            <a:ext cx="2341762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94" name="Shape 4494"/>
          <p:cNvSpPr/>
          <p:nvPr/>
        </p:nvSpPr>
        <p:spPr>
          <a:xfrm>
            <a:off x="6007031" y="5221487"/>
            <a:ext cx="740138" cy="1"/>
          </a:xfrm>
          <a:prstGeom prst="line">
            <a:avLst/>
          </a:prstGeom>
          <a:ln w="12700">
            <a:solidFill>
              <a:srgbClr val="323333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95" name="Shape 4495"/>
          <p:cNvSpPr/>
          <p:nvPr/>
        </p:nvSpPr>
        <p:spPr>
          <a:xfrm rot="16200000">
            <a:off x="5212798" y="4815809"/>
            <a:ext cx="811358" cy="811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496" name="Shape 4496"/>
          <p:cNvSpPr/>
          <p:nvPr/>
        </p:nvSpPr>
        <p:spPr>
          <a:xfrm>
            <a:off x="5303213" y="4856072"/>
            <a:ext cx="616720" cy="7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G2</a:t>
            </a:r>
            <a:endParaRPr sz="2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3 ~</a:t>
            </a:r>
          </a:p>
        </p:txBody>
      </p:sp>
      <p:sp>
        <p:nvSpPr>
          <p:cNvPr id="4497" name="Shape 4497"/>
          <p:cNvSpPr/>
          <p:nvPr/>
        </p:nvSpPr>
        <p:spPr>
          <a:xfrm>
            <a:off x="4669033" y="509069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905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98" name="Shape 4498"/>
          <p:cNvSpPr/>
          <p:nvPr/>
        </p:nvSpPr>
        <p:spPr>
          <a:xfrm flipH="1" flipV="1">
            <a:off x="4816128" y="4287892"/>
            <a:ext cx="1" cy="79325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99" name="Shape 4499"/>
          <p:cNvSpPr/>
          <p:nvPr/>
        </p:nvSpPr>
        <p:spPr>
          <a:xfrm>
            <a:off x="4829508" y="4163671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4500" name="Shape 4500"/>
          <p:cNvSpPr/>
          <p:nvPr/>
        </p:nvSpPr>
        <p:spPr>
          <a:xfrm>
            <a:off x="4682279" y="4029869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01" name="Shape 4501"/>
          <p:cNvSpPr/>
          <p:nvPr/>
        </p:nvSpPr>
        <p:spPr>
          <a:xfrm flipH="1" flipV="1">
            <a:off x="2696106" y="4141789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04" name="Group 4504"/>
          <p:cNvGrpSpPr/>
          <p:nvPr/>
        </p:nvGrpSpPr>
        <p:grpSpPr>
          <a:xfrm>
            <a:off x="3458517" y="3897496"/>
            <a:ext cx="867861" cy="513637"/>
            <a:chOff x="0" y="16850"/>
            <a:chExt cx="867860" cy="513635"/>
          </a:xfrm>
        </p:grpSpPr>
        <p:sp>
          <p:nvSpPr>
            <p:cNvPr id="4502" name="Shape 4502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03" name="Shape 4503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t>K</a:t>
              </a:r>
              <a:r>
                <a:rPr baseline="-5999"/>
                <a:t>P</a:t>
              </a:r>
            </a:p>
          </p:txBody>
        </p:sp>
      </p:grpSp>
      <p:sp>
        <p:nvSpPr>
          <p:cNvPr id="4505" name="Shape 4505"/>
          <p:cNvSpPr/>
          <p:nvPr/>
        </p:nvSpPr>
        <p:spPr>
          <a:xfrm flipH="1" flipV="1">
            <a:off x="4323917" y="4162971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06" name="Shape 4506"/>
          <p:cNvSpPr/>
          <p:nvPr/>
        </p:nvSpPr>
        <p:spPr>
          <a:xfrm>
            <a:off x="4820328" y="3633754"/>
            <a:ext cx="4952" cy="408998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07" name="Shape 4507"/>
          <p:cNvSpPr/>
          <p:nvPr/>
        </p:nvSpPr>
        <p:spPr>
          <a:xfrm>
            <a:off x="1139547" y="5034576"/>
            <a:ext cx="138614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Turbine 2</a:t>
            </a:r>
          </a:p>
        </p:txBody>
      </p:sp>
      <p:sp>
        <p:nvSpPr>
          <p:cNvPr id="4508" name="Shape 4508"/>
          <p:cNvSpPr/>
          <p:nvPr/>
        </p:nvSpPr>
        <p:spPr>
          <a:xfrm rot="16200000">
            <a:off x="6685250" y="5137364"/>
            <a:ext cx="155245" cy="155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09" name="Shape 4509"/>
          <p:cNvSpPr/>
          <p:nvPr/>
        </p:nvSpPr>
        <p:spPr>
          <a:xfrm>
            <a:off x="4816771" y="1099755"/>
            <a:ext cx="4953" cy="408998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10" name="Shape 4510"/>
          <p:cNvSpPr/>
          <p:nvPr/>
        </p:nvSpPr>
        <p:spPr>
          <a:xfrm>
            <a:off x="5120275" y="894961"/>
            <a:ext cx="1386147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120 MW</a:t>
            </a:r>
          </a:p>
        </p:txBody>
      </p:sp>
      <p:sp>
        <p:nvSpPr>
          <p:cNvPr id="4511" name="Shape 4511"/>
          <p:cNvSpPr/>
          <p:nvPr/>
        </p:nvSpPr>
        <p:spPr>
          <a:xfrm>
            <a:off x="5124570" y="3638828"/>
            <a:ext cx="1386147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80 MW</a:t>
            </a:r>
          </a:p>
        </p:txBody>
      </p:sp>
    </p:spTree>
  </p:cSld>
  <p:clrMapOvr>
    <a:masterClrMapping/>
  </p:clrMapOvr>
  <p:transition spd="med" advClick="1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3" name="Shape 4513"/>
          <p:cNvSpPr/>
          <p:nvPr/>
        </p:nvSpPr>
        <p:spPr>
          <a:xfrm>
            <a:off x="1497354" y="1850434"/>
            <a:ext cx="727331" cy="1002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87"/>
                </a:moveTo>
                <a:lnTo>
                  <a:pt x="21600" y="0"/>
                </a:lnTo>
                <a:lnTo>
                  <a:pt x="21359" y="21600"/>
                </a:lnTo>
                <a:lnTo>
                  <a:pt x="130" y="16374"/>
                </a:lnTo>
                <a:lnTo>
                  <a:pt x="0" y="4687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14" name="Shape 4514"/>
          <p:cNvSpPr/>
          <p:nvPr/>
        </p:nvSpPr>
        <p:spPr>
          <a:xfrm>
            <a:off x="1501849" y="1643635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15" name="Shape 4515"/>
          <p:cNvSpPr/>
          <p:nvPr/>
        </p:nvSpPr>
        <p:spPr>
          <a:xfrm>
            <a:off x="1505508" y="662141"/>
            <a:ext cx="1" cy="1412308"/>
          </a:xfrm>
          <a:prstGeom prst="line">
            <a:avLst/>
          </a:prstGeom>
          <a:ln w="254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16" name="Shape 4516"/>
          <p:cNvSpPr/>
          <p:nvPr/>
        </p:nvSpPr>
        <p:spPr>
          <a:xfrm>
            <a:off x="1501849" y="796727"/>
            <a:ext cx="1" cy="267941"/>
          </a:xfrm>
          <a:prstGeom prst="line">
            <a:avLst/>
          </a:prstGeom>
          <a:ln w="254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19" name="Group 4519"/>
          <p:cNvGrpSpPr/>
          <p:nvPr/>
        </p:nvGrpSpPr>
        <p:grpSpPr>
          <a:xfrm>
            <a:off x="1417167" y="1107692"/>
            <a:ext cx="194765" cy="328084"/>
            <a:chOff x="0" y="0"/>
            <a:chExt cx="194764" cy="328083"/>
          </a:xfrm>
        </p:grpSpPr>
        <p:sp>
          <p:nvSpPr>
            <p:cNvPr id="4517" name="Shape 4517"/>
            <p:cNvSpPr/>
            <p:nvPr/>
          </p:nvSpPr>
          <p:spPr>
            <a:xfrm>
              <a:off x="0" y="156633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18" name="Shape 4518"/>
            <p:cNvSpPr/>
            <p:nvPr/>
          </p:nvSpPr>
          <p:spPr>
            <a:xfrm flipH="1" rot="10800000">
              <a:off x="0" y="-1"/>
              <a:ext cx="194765" cy="17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520" name="Shape 4520"/>
          <p:cNvSpPr/>
          <p:nvPr/>
        </p:nvSpPr>
        <p:spPr>
          <a:xfrm>
            <a:off x="2217508" y="2301668"/>
            <a:ext cx="2341761" cy="99879"/>
          </a:xfrm>
          <a:prstGeom prst="rect">
            <a:avLst/>
          </a:prstGeom>
          <a:solidFill>
            <a:srgbClr val="FFFFFF"/>
          </a:solidFill>
          <a:ln w="1270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528" name="Group 4528"/>
          <p:cNvGrpSpPr/>
          <p:nvPr/>
        </p:nvGrpSpPr>
        <p:grpSpPr>
          <a:xfrm>
            <a:off x="7790453" y="1808107"/>
            <a:ext cx="867862" cy="1099701"/>
            <a:chOff x="0" y="0"/>
            <a:chExt cx="867860" cy="1099699"/>
          </a:xfrm>
        </p:grpSpPr>
        <p:sp>
          <p:nvSpPr>
            <p:cNvPr id="4521" name="Shape 4521"/>
            <p:cNvSpPr/>
            <p:nvPr/>
          </p:nvSpPr>
          <p:spPr>
            <a:xfrm>
              <a:off x="14569" y="9188"/>
              <a:ext cx="839199" cy="109051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522" name="Shape 4522"/>
            <p:cNvSpPr/>
            <p:nvPr/>
          </p:nvSpPr>
          <p:spPr>
            <a:xfrm flipH="1" flipV="1">
              <a:off x="31145" y="21540"/>
              <a:ext cx="806047" cy="106580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23" name="Shape 4523"/>
            <p:cNvSpPr/>
            <p:nvPr/>
          </p:nvSpPr>
          <p:spPr>
            <a:xfrm flipH="1">
              <a:off x="29636" y="16034"/>
              <a:ext cx="827467" cy="107461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24" name="Shape 4524"/>
            <p:cNvSpPr/>
            <p:nvPr/>
          </p:nvSpPr>
          <p:spPr>
            <a:xfrm flipH="1" flipV="1">
              <a:off x="9638" y="517003"/>
              <a:ext cx="434988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25" name="Shape 4525"/>
            <p:cNvSpPr/>
            <p:nvPr/>
          </p:nvSpPr>
          <p:spPr>
            <a:xfrm flipH="1">
              <a:off x="448247" y="542834"/>
              <a:ext cx="416048" cy="54485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26" name="Shape 4526"/>
            <p:cNvSpPr/>
            <p:nvPr/>
          </p:nvSpPr>
          <p:spPr>
            <a:xfrm flipH="1">
              <a:off x="0" y="-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27" name="Shape 4527"/>
            <p:cNvSpPr/>
            <p:nvPr/>
          </p:nvSpPr>
          <p:spPr>
            <a:xfrm flipH="1" flipV="1">
              <a:off x="432874" y="20161"/>
              <a:ext cx="434987" cy="5637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529" name="Shape 4529"/>
          <p:cNvSpPr/>
          <p:nvPr/>
        </p:nvSpPr>
        <p:spPr>
          <a:xfrm rot="16200000">
            <a:off x="7145004" y="2267635"/>
            <a:ext cx="155245" cy="155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30" name="Shape 4530"/>
          <p:cNvSpPr/>
          <p:nvPr/>
        </p:nvSpPr>
        <p:spPr>
          <a:xfrm>
            <a:off x="4822792" y="2351607"/>
            <a:ext cx="2981069" cy="1"/>
          </a:xfrm>
          <a:prstGeom prst="line">
            <a:avLst/>
          </a:prstGeom>
          <a:ln w="12700">
            <a:solidFill>
              <a:srgbClr val="323333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31" name="Shape 4531"/>
          <p:cNvSpPr/>
          <p:nvPr/>
        </p:nvSpPr>
        <p:spPr>
          <a:xfrm rot="16200000">
            <a:off x="4052864" y="1945928"/>
            <a:ext cx="811358" cy="8113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532" name="Shape 4532"/>
          <p:cNvSpPr/>
          <p:nvPr/>
        </p:nvSpPr>
        <p:spPr>
          <a:xfrm>
            <a:off x="4143280" y="1986192"/>
            <a:ext cx="616719" cy="730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G</a:t>
            </a:r>
            <a:endParaRPr sz="2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3 ~</a:t>
            </a:r>
          </a:p>
        </p:txBody>
      </p:sp>
      <p:sp>
        <p:nvSpPr>
          <p:cNvPr id="4533" name="Shape 4533"/>
          <p:cNvSpPr/>
          <p:nvPr/>
        </p:nvSpPr>
        <p:spPr>
          <a:xfrm>
            <a:off x="7737626" y="1282702"/>
            <a:ext cx="973518" cy="385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Netz</a:t>
            </a:r>
          </a:p>
        </p:txBody>
      </p:sp>
      <p:sp>
        <p:nvSpPr>
          <p:cNvPr id="4534" name="Shape 4534"/>
          <p:cNvSpPr/>
          <p:nvPr/>
        </p:nvSpPr>
        <p:spPr>
          <a:xfrm>
            <a:off x="409949" y="838933"/>
            <a:ext cx="86786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Dampf</a:t>
            </a:r>
          </a:p>
        </p:txBody>
      </p:sp>
      <p:sp>
        <p:nvSpPr>
          <p:cNvPr id="4535" name="Shape 4535"/>
          <p:cNvSpPr/>
          <p:nvPr/>
        </p:nvSpPr>
        <p:spPr>
          <a:xfrm>
            <a:off x="3509100" y="2220812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9050">
            <a:solidFill>
              <a:srgbClr val="0365C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36" name="Shape 4536"/>
          <p:cNvSpPr/>
          <p:nvPr/>
        </p:nvSpPr>
        <p:spPr>
          <a:xfrm flipH="1" flipV="1">
            <a:off x="3656194" y="1418012"/>
            <a:ext cx="1" cy="793259"/>
          </a:xfrm>
          <a:prstGeom prst="line">
            <a:avLst/>
          </a:prstGeom>
          <a:ln w="19050">
            <a:solidFill>
              <a:srgbClr val="0365C0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37" name="Shape 4537"/>
          <p:cNvSpPr/>
          <p:nvPr/>
        </p:nvSpPr>
        <p:spPr>
          <a:xfrm>
            <a:off x="2983097" y="2562082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Messpunkt</a:t>
            </a:r>
          </a:p>
        </p:txBody>
      </p:sp>
      <p:sp>
        <p:nvSpPr>
          <p:cNvPr id="4538" name="Shape 4538"/>
          <p:cNvSpPr/>
          <p:nvPr/>
        </p:nvSpPr>
        <p:spPr>
          <a:xfrm>
            <a:off x="3669575" y="1293790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4539" name="Shape 4539"/>
          <p:cNvSpPr/>
          <p:nvPr/>
        </p:nvSpPr>
        <p:spPr>
          <a:xfrm>
            <a:off x="3636318" y="1638831"/>
            <a:ext cx="1123681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Istwert n</a:t>
            </a:r>
          </a:p>
        </p:txBody>
      </p:sp>
      <p:sp>
        <p:nvSpPr>
          <p:cNvPr id="4540" name="Shape 4540"/>
          <p:cNvSpPr/>
          <p:nvPr/>
        </p:nvSpPr>
        <p:spPr>
          <a:xfrm>
            <a:off x="3522346" y="1159989"/>
            <a:ext cx="258779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41" name="Shape 4541"/>
          <p:cNvSpPr/>
          <p:nvPr/>
        </p:nvSpPr>
        <p:spPr>
          <a:xfrm flipH="1" flipV="1">
            <a:off x="3800625" y="1284536"/>
            <a:ext cx="1115750" cy="7884"/>
          </a:xfrm>
          <a:prstGeom prst="line">
            <a:avLst/>
          </a:prstGeom>
          <a:ln w="19050">
            <a:solidFill>
              <a:srgbClr val="00882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42" name="Shape 4542"/>
          <p:cNvSpPr/>
          <p:nvPr/>
        </p:nvSpPr>
        <p:spPr>
          <a:xfrm>
            <a:off x="3002244" y="224943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Sollwert n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n</a:t>
            </a:r>
          </a:p>
        </p:txBody>
      </p:sp>
      <p:sp>
        <p:nvSpPr>
          <p:cNvPr id="4543" name="Shape 4543"/>
          <p:cNvSpPr/>
          <p:nvPr/>
        </p:nvSpPr>
        <p:spPr>
          <a:xfrm flipH="1" flipV="1">
            <a:off x="1536173" y="1271908"/>
            <a:ext cx="830408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46" name="Group 4546"/>
          <p:cNvGrpSpPr/>
          <p:nvPr/>
        </p:nvGrpSpPr>
        <p:grpSpPr>
          <a:xfrm>
            <a:off x="2298583" y="1027616"/>
            <a:ext cx="867862" cy="513637"/>
            <a:chOff x="0" y="16850"/>
            <a:chExt cx="867860" cy="513635"/>
          </a:xfrm>
        </p:grpSpPr>
        <p:sp>
          <p:nvSpPr>
            <p:cNvPr id="4544" name="Shape 4544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45" name="Shape 4545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P</a:t>
              </a:r>
            </a:p>
          </p:txBody>
        </p:sp>
      </p:grpSp>
      <p:sp>
        <p:nvSpPr>
          <p:cNvPr id="4547" name="Shape 4547"/>
          <p:cNvSpPr/>
          <p:nvPr/>
        </p:nvSpPr>
        <p:spPr>
          <a:xfrm flipH="1" flipV="1">
            <a:off x="3163984" y="1293090"/>
            <a:ext cx="371570" cy="2626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48" name="Shape 4548"/>
          <p:cNvSpPr/>
          <p:nvPr/>
        </p:nvSpPr>
        <p:spPr>
          <a:xfrm>
            <a:off x="6438717" y="2210530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9050">
            <a:solidFill>
              <a:srgbClr val="00882B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solidFill>
                  <a:srgbClr val="00882B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49" name="Shape 4549"/>
          <p:cNvSpPr/>
          <p:nvPr/>
        </p:nvSpPr>
        <p:spPr>
          <a:xfrm>
            <a:off x="1931362" y="459995"/>
            <a:ext cx="158824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Primärregler</a:t>
            </a:r>
          </a:p>
        </p:txBody>
      </p:sp>
      <p:grpSp>
        <p:nvGrpSpPr>
          <p:cNvPr id="4552" name="Group 4552"/>
          <p:cNvGrpSpPr/>
          <p:nvPr/>
        </p:nvGrpSpPr>
        <p:grpSpPr>
          <a:xfrm>
            <a:off x="4832336" y="1019777"/>
            <a:ext cx="867862" cy="513637"/>
            <a:chOff x="0" y="16850"/>
            <a:chExt cx="867860" cy="513635"/>
          </a:xfrm>
        </p:grpSpPr>
        <p:sp>
          <p:nvSpPr>
            <p:cNvPr id="4550" name="Shape 4550"/>
            <p:cNvSpPr/>
            <p:nvPr/>
          </p:nvSpPr>
          <p:spPr>
            <a:xfrm>
              <a:off x="0" y="16850"/>
              <a:ext cx="861276" cy="51363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51" name="Shape 4551"/>
            <p:cNvSpPr/>
            <p:nvPr/>
          </p:nvSpPr>
          <p:spPr>
            <a:xfrm>
              <a:off x="6375" y="67261"/>
              <a:ext cx="861486" cy="363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PI</a:t>
              </a:r>
            </a:p>
          </p:txBody>
        </p:sp>
      </p:grpSp>
      <p:sp>
        <p:nvSpPr>
          <p:cNvPr id="4553" name="Shape 4553"/>
          <p:cNvSpPr/>
          <p:nvPr/>
        </p:nvSpPr>
        <p:spPr>
          <a:xfrm flipH="1" flipV="1">
            <a:off x="6568106" y="1429161"/>
            <a:ext cx="2" cy="793259"/>
          </a:xfrm>
          <a:prstGeom prst="line">
            <a:avLst/>
          </a:prstGeom>
          <a:ln w="19050">
            <a:solidFill>
              <a:srgbClr val="00882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54" name="Shape 4554"/>
          <p:cNvSpPr/>
          <p:nvPr/>
        </p:nvSpPr>
        <p:spPr>
          <a:xfrm>
            <a:off x="6438717" y="1170996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555" name="Shape 4555"/>
          <p:cNvSpPr/>
          <p:nvPr/>
        </p:nvSpPr>
        <p:spPr>
          <a:xfrm flipH="1">
            <a:off x="5691538" y="1282058"/>
            <a:ext cx="754074" cy="11033"/>
          </a:xfrm>
          <a:prstGeom prst="line">
            <a:avLst/>
          </a:prstGeom>
          <a:ln w="19050">
            <a:solidFill>
              <a:srgbClr val="00882B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56" name="Shape 4556"/>
          <p:cNvSpPr/>
          <p:nvPr/>
        </p:nvSpPr>
        <p:spPr>
          <a:xfrm>
            <a:off x="3656055" y="542301"/>
            <a:ext cx="9292" cy="63057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57" name="Shape 4557"/>
          <p:cNvSpPr/>
          <p:nvPr/>
        </p:nvSpPr>
        <p:spPr>
          <a:xfrm>
            <a:off x="3708226" y="913030"/>
            <a:ext cx="1298983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K</a:t>
            </a:r>
            <a:r>
              <a:rPr baseline="-5999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∫ΔP dt</a:t>
            </a:r>
          </a:p>
        </p:txBody>
      </p:sp>
      <p:sp>
        <p:nvSpPr>
          <p:cNvPr id="4558" name="Shape 4558"/>
          <p:cNvSpPr/>
          <p:nvPr/>
        </p:nvSpPr>
        <p:spPr>
          <a:xfrm>
            <a:off x="6615169" y="1298839"/>
            <a:ext cx="207485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-</a:t>
            </a:r>
          </a:p>
        </p:txBody>
      </p:sp>
      <p:sp>
        <p:nvSpPr>
          <p:cNvPr id="4559" name="Shape 4559"/>
          <p:cNvSpPr/>
          <p:nvPr/>
        </p:nvSpPr>
        <p:spPr>
          <a:xfrm>
            <a:off x="5630764" y="975427"/>
            <a:ext cx="867862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164F86"/>
                </a:solidFill>
                <a:uFill>
                  <a:solidFill/>
                </a:uFill>
              </a:rPr>
              <a:t>ΔP &lt; 0</a:t>
            </a:r>
          </a:p>
        </p:txBody>
      </p:sp>
      <p:sp>
        <p:nvSpPr>
          <p:cNvPr id="4560" name="Shape 4560"/>
          <p:cNvSpPr/>
          <p:nvPr/>
        </p:nvSpPr>
        <p:spPr>
          <a:xfrm>
            <a:off x="5416772" y="1635373"/>
            <a:ext cx="1123681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C82506"/>
                </a:solidFill>
                <a:uFill>
                  <a:solidFill/>
                </a:uFill>
              </a:rPr>
              <a:t>Istwert P</a:t>
            </a:r>
          </a:p>
        </p:txBody>
      </p:sp>
      <p:sp>
        <p:nvSpPr>
          <p:cNvPr id="4561" name="Shape 4561"/>
          <p:cNvSpPr/>
          <p:nvPr/>
        </p:nvSpPr>
        <p:spPr>
          <a:xfrm>
            <a:off x="6560275" y="552157"/>
            <a:ext cx="9292" cy="630571"/>
          </a:xfrm>
          <a:prstGeom prst="line">
            <a:avLst/>
          </a:prstGeom>
          <a:ln w="19050">
            <a:solidFill>
              <a:srgbClr val="C82506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62" name="Shape 4562"/>
          <p:cNvSpPr/>
          <p:nvPr/>
        </p:nvSpPr>
        <p:spPr>
          <a:xfrm>
            <a:off x="5625735" y="224943"/>
            <a:ext cx="1298983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Sollwert P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4563" name="Shape 4563"/>
          <p:cNvSpPr/>
          <p:nvPr/>
        </p:nvSpPr>
        <p:spPr>
          <a:xfrm>
            <a:off x="4370993" y="459995"/>
            <a:ext cx="158824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Sekundärregler</a:t>
            </a:r>
          </a:p>
        </p:txBody>
      </p:sp>
      <p:sp>
        <p:nvSpPr>
          <p:cNvPr id="4564" name="Shape 4564"/>
          <p:cNvSpPr/>
          <p:nvPr/>
        </p:nvSpPr>
        <p:spPr>
          <a:xfrm flipV="1">
            <a:off x="1231145" y="5111793"/>
            <a:ext cx="3549939" cy="25081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65" name="Shape 4565"/>
          <p:cNvSpPr/>
          <p:nvPr/>
        </p:nvSpPr>
        <p:spPr>
          <a:xfrm flipH="1" flipV="1">
            <a:off x="1356066" y="3692856"/>
            <a:ext cx="1" cy="1553315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66" name="Shape 4566"/>
          <p:cNvSpPr/>
          <p:nvPr/>
        </p:nvSpPr>
        <p:spPr>
          <a:xfrm>
            <a:off x="1047254" y="3568607"/>
            <a:ext cx="209409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</a:t>
            </a:r>
          </a:p>
        </p:txBody>
      </p:sp>
      <p:sp>
        <p:nvSpPr>
          <p:cNvPr id="4567" name="Shape 4567"/>
          <p:cNvSpPr/>
          <p:nvPr/>
        </p:nvSpPr>
        <p:spPr>
          <a:xfrm>
            <a:off x="1205832" y="4150771"/>
            <a:ext cx="1198780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f</a:t>
            </a:r>
            <a:r>
              <a:rPr baseline="-5999" sz="1400"/>
              <a:t>n</a:t>
            </a:r>
            <a:r>
              <a:rPr sz="1400"/>
              <a:t> = 50 Hz</a:t>
            </a:r>
          </a:p>
        </p:txBody>
      </p:sp>
      <p:sp>
        <p:nvSpPr>
          <p:cNvPr id="4568" name="Shape 4568"/>
          <p:cNvSpPr/>
          <p:nvPr/>
        </p:nvSpPr>
        <p:spPr>
          <a:xfrm flipV="1">
            <a:off x="1206757" y="4211898"/>
            <a:ext cx="3461680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69" name="Shape 4569"/>
          <p:cNvSpPr/>
          <p:nvPr/>
        </p:nvSpPr>
        <p:spPr>
          <a:xfrm flipH="1" flipV="1">
            <a:off x="2966901" y="3967012"/>
            <a:ext cx="1" cy="1187500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72" name="Group 4572"/>
          <p:cNvGrpSpPr/>
          <p:nvPr/>
        </p:nvGrpSpPr>
        <p:grpSpPr>
          <a:xfrm>
            <a:off x="1243155" y="4807467"/>
            <a:ext cx="225823" cy="342901"/>
            <a:chOff x="0" y="0"/>
            <a:chExt cx="225821" cy="342900"/>
          </a:xfrm>
        </p:grpSpPr>
        <p:sp>
          <p:nvSpPr>
            <p:cNvPr id="4570" name="Shape 4570"/>
            <p:cNvSpPr/>
            <p:nvPr/>
          </p:nvSpPr>
          <p:spPr>
            <a:xfrm>
              <a:off x="42349" y="146050"/>
              <a:ext cx="141124" cy="762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71" name="Shape 4571"/>
            <p:cNvSpPr/>
            <p:nvPr/>
          </p:nvSpPr>
          <p:spPr>
            <a:xfrm>
              <a:off x="0" y="0"/>
              <a:ext cx="225822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l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600"/>
                <a:t>≈</a:t>
              </a:r>
            </a:p>
          </p:txBody>
        </p:sp>
      </p:grpSp>
      <p:sp>
        <p:nvSpPr>
          <p:cNvPr id="4573" name="Shape 4573"/>
          <p:cNvSpPr/>
          <p:nvPr/>
        </p:nvSpPr>
        <p:spPr>
          <a:xfrm>
            <a:off x="2751104" y="5215206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aseline="-5999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4574" name="Shape 4574"/>
          <p:cNvSpPr/>
          <p:nvPr/>
        </p:nvSpPr>
        <p:spPr>
          <a:xfrm flipH="1" flipV="1">
            <a:off x="1556515" y="3856823"/>
            <a:ext cx="2840680" cy="718562"/>
          </a:xfrm>
          <a:prstGeom prst="line">
            <a:avLst/>
          </a:prstGeom>
          <a:ln w="1270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75" name="Shape 4575"/>
          <p:cNvSpPr/>
          <p:nvPr/>
        </p:nvSpPr>
        <p:spPr>
          <a:xfrm>
            <a:off x="3846218" y="4188037"/>
            <a:ext cx="442937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164F86"/>
                </a:solidFill>
                <a:uFill>
                  <a:solidFill/>
                </a:uFill>
              </a:rPr>
              <a:t>Δf</a:t>
            </a:r>
          </a:p>
        </p:txBody>
      </p:sp>
      <p:sp>
        <p:nvSpPr>
          <p:cNvPr id="4576" name="Shape 4576"/>
          <p:cNvSpPr/>
          <p:nvPr/>
        </p:nvSpPr>
        <p:spPr>
          <a:xfrm>
            <a:off x="3128334" y="4501088"/>
            <a:ext cx="44293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164F86"/>
                </a:solidFill>
                <a:uFill>
                  <a:solidFill/>
                </a:uFill>
              </a:rPr>
              <a:t>ΔP</a:t>
            </a:r>
          </a:p>
        </p:txBody>
      </p:sp>
      <p:sp>
        <p:nvSpPr>
          <p:cNvPr id="4577" name="Shape 4577"/>
          <p:cNvSpPr/>
          <p:nvPr/>
        </p:nvSpPr>
        <p:spPr>
          <a:xfrm flipV="1">
            <a:off x="2976844" y="4433761"/>
            <a:ext cx="819421" cy="1"/>
          </a:xfrm>
          <a:prstGeom prst="line">
            <a:avLst/>
          </a:prstGeom>
          <a:ln w="12700">
            <a:solidFill>
              <a:srgbClr val="515151"/>
            </a:solidFill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78" name="Shape 4578"/>
          <p:cNvSpPr/>
          <p:nvPr/>
        </p:nvSpPr>
        <p:spPr>
          <a:xfrm flipH="1" flipV="1">
            <a:off x="3773493" y="3978301"/>
            <a:ext cx="1" cy="1187500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79" name="Shape 4579"/>
          <p:cNvSpPr/>
          <p:nvPr/>
        </p:nvSpPr>
        <p:spPr>
          <a:xfrm>
            <a:off x="1116311" y="3223135"/>
            <a:ext cx="323240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 ΔP &gt; 0: nur Primärregelung</a:t>
            </a:r>
          </a:p>
        </p:txBody>
      </p:sp>
      <p:sp>
        <p:nvSpPr>
          <p:cNvPr id="4580" name="Shape 4580"/>
          <p:cNvSpPr/>
          <p:nvPr/>
        </p:nvSpPr>
        <p:spPr>
          <a:xfrm>
            <a:off x="3495222" y="5211238"/>
            <a:ext cx="867862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aseline="-5999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+ ΔP</a:t>
            </a:r>
          </a:p>
        </p:txBody>
      </p:sp>
      <p:sp>
        <p:nvSpPr>
          <p:cNvPr id="4581" name="Shape 4581"/>
          <p:cNvSpPr/>
          <p:nvPr/>
        </p:nvSpPr>
        <p:spPr>
          <a:xfrm flipV="1">
            <a:off x="5536160" y="5111793"/>
            <a:ext cx="3549940" cy="25081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82" name="Shape 4582"/>
          <p:cNvSpPr/>
          <p:nvPr/>
        </p:nvSpPr>
        <p:spPr>
          <a:xfrm flipH="1" flipV="1">
            <a:off x="5661081" y="3692856"/>
            <a:ext cx="1" cy="1553315"/>
          </a:xfrm>
          <a:prstGeom prst="line">
            <a:avLst/>
          </a:prstGeom>
          <a:ln w="1270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83" name="Shape 4583"/>
          <p:cNvSpPr/>
          <p:nvPr/>
        </p:nvSpPr>
        <p:spPr>
          <a:xfrm>
            <a:off x="5352269" y="3568607"/>
            <a:ext cx="209409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f</a:t>
            </a:r>
          </a:p>
        </p:txBody>
      </p:sp>
      <p:sp>
        <p:nvSpPr>
          <p:cNvPr id="4584" name="Shape 4584"/>
          <p:cNvSpPr/>
          <p:nvPr/>
        </p:nvSpPr>
        <p:spPr>
          <a:xfrm>
            <a:off x="7924457" y="3819042"/>
            <a:ext cx="1198780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400"/>
              <a:t>f</a:t>
            </a:r>
            <a:r>
              <a:rPr baseline="-5999" sz="1400"/>
              <a:t>n</a:t>
            </a:r>
            <a:r>
              <a:rPr sz="1400"/>
              <a:t> = 50 Hz</a:t>
            </a:r>
          </a:p>
        </p:txBody>
      </p:sp>
      <p:sp>
        <p:nvSpPr>
          <p:cNvPr id="4585" name="Shape 4585"/>
          <p:cNvSpPr/>
          <p:nvPr/>
        </p:nvSpPr>
        <p:spPr>
          <a:xfrm flipV="1">
            <a:off x="5511773" y="4211898"/>
            <a:ext cx="3461679" cy="1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86" name="Shape 4586"/>
          <p:cNvSpPr/>
          <p:nvPr/>
        </p:nvSpPr>
        <p:spPr>
          <a:xfrm flipH="1" flipV="1">
            <a:off x="7271916" y="3790676"/>
            <a:ext cx="1" cy="1363836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589" name="Group 4589"/>
          <p:cNvGrpSpPr/>
          <p:nvPr/>
        </p:nvGrpSpPr>
        <p:grpSpPr>
          <a:xfrm>
            <a:off x="5548170" y="4807467"/>
            <a:ext cx="225823" cy="342901"/>
            <a:chOff x="0" y="0"/>
            <a:chExt cx="225821" cy="342900"/>
          </a:xfrm>
        </p:grpSpPr>
        <p:sp>
          <p:nvSpPr>
            <p:cNvPr id="4587" name="Shape 4587"/>
            <p:cNvSpPr/>
            <p:nvPr/>
          </p:nvSpPr>
          <p:spPr>
            <a:xfrm>
              <a:off x="42349" y="146050"/>
              <a:ext cx="141124" cy="762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588" name="Shape 4588"/>
            <p:cNvSpPr/>
            <p:nvPr/>
          </p:nvSpPr>
          <p:spPr>
            <a:xfrm>
              <a:off x="0" y="0"/>
              <a:ext cx="225822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l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/>
              </a:pPr>
              <a:r>
                <a:rPr sz="1600"/>
                <a:t>≈</a:t>
              </a:r>
            </a:p>
          </p:txBody>
        </p:sp>
      </p:grpSp>
      <p:sp>
        <p:nvSpPr>
          <p:cNvPr id="4590" name="Shape 4590"/>
          <p:cNvSpPr/>
          <p:nvPr/>
        </p:nvSpPr>
        <p:spPr>
          <a:xfrm>
            <a:off x="7056120" y="5215206"/>
            <a:ext cx="50997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aseline="-5999" sz="16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</a:p>
        </p:txBody>
      </p:sp>
      <p:sp>
        <p:nvSpPr>
          <p:cNvPr id="4591" name="Shape 4591"/>
          <p:cNvSpPr/>
          <p:nvPr/>
        </p:nvSpPr>
        <p:spPr>
          <a:xfrm flipH="1" flipV="1">
            <a:off x="5861530" y="3856823"/>
            <a:ext cx="2840680" cy="718562"/>
          </a:xfrm>
          <a:prstGeom prst="line">
            <a:avLst/>
          </a:prstGeom>
          <a:ln w="12700">
            <a:solidFill>
              <a:srgbClr val="0365C0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92" name="Shape 4592"/>
          <p:cNvSpPr/>
          <p:nvPr/>
        </p:nvSpPr>
        <p:spPr>
          <a:xfrm>
            <a:off x="6656279" y="3631882"/>
            <a:ext cx="44293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600">
                <a:solidFill>
                  <a:srgbClr val="164F86"/>
                </a:solidFill>
                <a:uFill>
                  <a:solidFill/>
                </a:uFill>
              </a:rPr>
              <a:t>ΔP</a:t>
            </a:r>
          </a:p>
        </p:txBody>
      </p:sp>
      <p:sp>
        <p:nvSpPr>
          <p:cNvPr id="4593" name="Shape 4593"/>
          <p:cNvSpPr/>
          <p:nvPr/>
        </p:nvSpPr>
        <p:spPr>
          <a:xfrm flipH="1" flipV="1">
            <a:off x="6466639" y="3934260"/>
            <a:ext cx="819421" cy="1"/>
          </a:xfrm>
          <a:prstGeom prst="line">
            <a:avLst/>
          </a:prstGeom>
          <a:ln w="12700">
            <a:solidFill>
              <a:srgbClr val="515151"/>
            </a:solidFill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94" name="Shape 4594"/>
          <p:cNvSpPr/>
          <p:nvPr/>
        </p:nvSpPr>
        <p:spPr>
          <a:xfrm>
            <a:off x="5622981" y="3223135"/>
            <a:ext cx="3817333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 ΔP &lt; 0: Primär- und Sekundärregelung</a:t>
            </a:r>
          </a:p>
        </p:txBody>
      </p:sp>
      <p:sp>
        <p:nvSpPr>
          <p:cNvPr id="4595" name="Shape 4595"/>
          <p:cNvSpPr/>
          <p:nvPr/>
        </p:nvSpPr>
        <p:spPr>
          <a:xfrm>
            <a:off x="5508864" y="5215206"/>
            <a:ext cx="1873773" cy="73083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P’</a:t>
            </a:r>
            <a:r>
              <a:rPr baseline="-5999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= </a:t>
            </a:r>
            <a:endParaRPr sz="1600">
              <a:solidFill>
                <a:srgbClr val="C82506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baseline="-5999"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sz="1600">
                <a:solidFill>
                  <a:srgbClr val="C8250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 - ΔP</a:t>
            </a:r>
          </a:p>
        </p:txBody>
      </p:sp>
      <p:sp>
        <p:nvSpPr>
          <p:cNvPr id="4596" name="Shape 4596"/>
          <p:cNvSpPr/>
          <p:nvPr/>
        </p:nvSpPr>
        <p:spPr>
          <a:xfrm flipH="1" flipV="1">
            <a:off x="6466638" y="3819832"/>
            <a:ext cx="2" cy="1363836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97" name="Shape 4597"/>
          <p:cNvSpPr/>
          <p:nvPr/>
        </p:nvSpPr>
        <p:spPr>
          <a:xfrm flipH="1" flipV="1">
            <a:off x="5874966" y="4077825"/>
            <a:ext cx="2840680" cy="718562"/>
          </a:xfrm>
          <a:prstGeom prst="line">
            <a:avLst/>
          </a:prstGeom>
          <a:ln w="1270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98" name="Shape 4598"/>
          <p:cNvSpPr/>
          <p:nvPr/>
        </p:nvSpPr>
        <p:spPr>
          <a:xfrm flipH="1">
            <a:off x="6449525" y="3958925"/>
            <a:ext cx="1" cy="252210"/>
          </a:xfrm>
          <a:prstGeom prst="line">
            <a:avLst/>
          </a:prstGeom>
          <a:ln w="12700">
            <a:solidFill>
              <a:srgbClr val="515151"/>
            </a:solidFill>
            <a:prstDash val="sysDot"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468" y="342652"/>
            <a:ext cx="9041064" cy="4339036"/>
          </a:xfrm>
          <a:prstGeom prst="rect">
            <a:avLst/>
          </a:prstGeom>
          <a:ln w="12700">
            <a:miter lim="400000"/>
          </a:ln>
        </p:spPr>
      </p:pic>
      <p:sp>
        <p:nvSpPr>
          <p:cNvPr id="4601" name="Shape 4601"/>
          <p:cNvSpPr/>
          <p:nvPr/>
        </p:nvSpPr>
        <p:spPr>
          <a:xfrm flipV="1">
            <a:off x="1905000" y="680110"/>
            <a:ext cx="1" cy="3795980"/>
          </a:xfrm>
          <a:prstGeom prst="line">
            <a:avLst/>
          </a:prstGeom>
          <a:ln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02" name="Shape 4602"/>
          <p:cNvSpPr/>
          <p:nvPr/>
        </p:nvSpPr>
        <p:spPr>
          <a:xfrm flipV="1">
            <a:off x="2324100" y="680110"/>
            <a:ext cx="1" cy="3795980"/>
          </a:xfrm>
          <a:prstGeom prst="line">
            <a:avLst/>
          </a:prstGeom>
          <a:ln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03" name="Shape 4603"/>
          <p:cNvSpPr/>
          <p:nvPr/>
        </p:nvSpPr>
        <p:spPr>
          <a:xfrm flipV="1">
            <a:off x="2743200" y="680110"/>
            <a:ext cx="1" cy="3795980"/>
          </a:xfrm>
          <a:prstGeom prst="line">
            <a:avLst/>
          </a:prstGeom>
          <a:ln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04" name="Shape 4604"/>
          <p:cNvSpPr/>
          <p:nvPr/>
        </p:nvSpPr>
        <p:spPr>
          <a:xfrm flipV="1">
            <a:off x="3162300" y="680110"/>
            <a:ext cx="1" cy="3795980"/>
          </a:xfrm>
          <a:prstGeom prst="line">
            <a:avLst/>
          </a:prstGeom>
          <a:ln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05" name="Shape 4605"/>
          <p:cNvSpPr/>
          <p:nvPr/>
        </p:nvSpPr>
        <p:spPr>
          <a:xfrm flipV="1">
            <a:off x="3581400" y="680110"/>
            <a:ext cx="1" cy="3795980"/>
          </a:xfrm>
          <a:prstGeom prst="line">
            <a:avLst/>
          </a:prstGeom>
          <a:ln>
            <a:solidFill/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4606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18066826">
            <a:off x="-145616" y="2769989"/>
            <a:ext cx="4063132" cy="38101"/>
          </a:xfrm>
          <a:prstGeom prst="rect">
            <a:avLst/>
          </a:prstGeom>
        </p:spPr>
      </p:pic>
      <p:pic>
        <p:nvPicPr>
          <p:cNvPr id="4608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21600000">
            <a:off x="795157" y="1195154"/>
            <a:ext cx="8709338" cy="38101"/>
          </a:xfrm>
          <a:prstGeom prst="rect">
            <a:avLst/>
          </a:prstGeom>
        </p:spPr>
      </p:pic>
      <p:sp>
        <p:nvSpPr>
          <p:cNvPr id="4610" name="Shape 4610"/>
          <p:cNvSpPr/>
          <p:nvPr/>
        </p:nvSpPr>
        <p:spPr>
          <a:xfrm>
            <a:off x="4077510" y="4060343"/>
            <a:ext cx="3498167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t in Vielfachen von 4 ms </a:t>
            </a:r>
          </a:p>
        </p:txBody>
      </p:sp>
      <p:sp>
        <p:nvSpPr>
          <p:cNvPr id="4611" name="Shape 4611"/>
          <p:cNvSpPr/>
          <p:nvPr/>
        </p:nvSpPr>
        <p:spPr>
          <a:xfrm>
            <a:off x="4657629" y="1586061"/>
            <a:ext cx="1588246" cy="439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0882B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0882B"/>
                </a:solidFill>
              </a:rPr>
              <a:t>Messkurve</a:t>
            </a:r>
          </a:p>
        </p:txBody>
      </p:sp>
    </p:spTree>
  </p:cSld>
  <p:clrMapOvr>
    <a:masterClrMapping/>
  </p:clrMapOvr>
  <p:transition spd="med" advClick="1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5" name="Shape 4615"/>
          <p:cNvSpPr/>
          <p:nvPr/>
        </p:nvSpPr>
        <p:spPr>
          <a:xfrm flipV="1">
            <a:off x="4459817" y="2710114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16" name="Shape 4616"/>
          <p:cNvSpPr/>
          <p:nvPr/>
        </p:nvSpPr>
        <p:spPr>
          <a:xfrm>
            <a:off x="3288631" y="1680006"/>
            <a:ext cx="1289440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</a:t>
            </a:r>
          </a:p>
        </p:txBody>
      </p:sp>
      <p:sp>
        <p:nvSpPr>
          <p:cNvPr id="4617" name="Shape 4617"/>
          <p:cNvSpPr/>
          <p:nvPr/>
        </p:nvSpPr>
        <p:spPr>
          <a:xfrm flipH="1">
            <a:off x="2803817" y="1272341"/>
            <a:ext cx="129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18" name="Shape 4618"/>
          <p:cNvSpPr/>
          <p:nvPr/>
        </p:nvSpPr>
        <p:spPr>
          <a:xfrm>
            <a:off x="1254820" y="632916"/>
            <a:ext cx="1355418" cy="56117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4619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5244" y="1366028"/>
            <a:ext cx="1323763" cy="1475326"/>
          </a:xfrm>
          <a:prstGeom prst="rect">
            <a:avLst/>
          </a:prstGeom>
        </p:spPr>
      </p:pic>
      <p:pic>
        <p:nvPicPr>
          <p:cNvPr id="4621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3887831" y="1988584"/>
            <a:ext cx="260372" cy="1443062"/>
          </a:xfrm>
          <a:prstGeom prst="rect">
            <a:avLst/>
          </a:prstGeom>
        </p:spPr>
      </p:pic>
      <p:sp>
        <p:nvSpPr>
          <p:cNvPr id="4623" name="Shape 4623"/>
          <p:cNvSpPr/>
          <p:nvPr/>
        </p:nvSpPr>
        <p:spPr>
          <a:xfrm>
            <a:off x="3215925" y="2605330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24" name="Shape 4624"/>
          <p:cNvSpPr/>
          <p:nvPr/>
        </p:nvSpPr>
        <p:spPr>
          <a:xfrm>
            <a:off x="2022125" y="1734244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25" name="Shape 4625"/>
          <p:cNvSpPr/>
          <p:nvPr/>
        </p:nvSpPr>
        <p:spPr>
          <a:xfrm>
            <a:off x="3292125" y="2579929"/>
            <a:ext cx="1451784" cy="260372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630" name="Group 4630"/>
          <p:cNvGrpSpPr/>
          <p:nvPr/>
        </p:nvGrpSpPr>
        <p:grpSpPr>
          <a:xfrm>
            <a:off x="790905" y="1006105"/>
            <a:ext cx="1733563" cy="307621"/>
            <a:chOff x="-12699" y="-12705"/>
            <a:chExt cx="1733562" cy="307620"/>
          </a:xfrm>
        </p:grpSpPr>
        <p:pic>
          <p:nvPicPr>
            <p:cNvPr id="4626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4628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4631" name="Shape 4631"/>
          <p:cNvSpPr/>
          <p:nvPr/>
        </p:nvSpPr>
        <p:spPr>
          <a:xfrm>
            <a:off x="811392" y="1029730"/>
            <a:ext cx="1451784" cy="209571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2" name="Shape 4632"/>
          <p:cNvSpPr/>
          <p:nvPr/>
        </p:nvSpPr>
        <p:spPr>
          <a:xfrm>
            <a:off x="2263425" y="1029730"/>
            <a:ext cx="277285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3" name="Shape 4633"/>
          <p:cNvSpPr/>
          <p:nvPr/>
        </p:nvSpPr>
        <p:spPr>
          <a:xfrm rot="19746345">
            <a:off x="2461334" y="890030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4" name="Shape 4634"/>
          <p:cNvSpPr/>
          <p:nvPr/>
        </p:nvSpPr>
        <p:spPr>
          <a:xfrm>
            <a:off x="2381959" y="1285623"/>
            <a:ext cx="151459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5" name="Shape 4635"/>
          <p:cNvSpPr/>
          <p:nvPr/>
        </p:nvSpPr>
        <p:spPr>
          <a:xfrm flipH="1" rot="10800000">
            <a:off x="2034811" y="1727894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6" name="Shape 4636"/>
          <p:cNvSpPr/>
          <p:nvPr/>
        </p:nvSpPr>
        <p:spPr>
          <a:xfrm>
            <a:off x="3859115" y="2225413"/>
            <a:ext cx="1355419" cy="28221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Abfluss</a:t>
            </a:r>
          </a:p>
        </p:txBody>
      </p:sp>
      <p:sp>
        <p:nvSpPr>
          <p:cNvPr id="4637" name="Shape 4637"/>
          <p:cNvSpPr/>
          <p:nvPr/>
        </p:nvSpPr>
        <p:spPr>
          <a:xfrm flipV="1">
            <a:off x="2593625" y="1731069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38" name="Shape 4638"/>
          <p:cNvSpPr/>
          <p:nvPr/>
        </p:nvSpPr>
        <p:spPr>
          <a:xfrm>
            <a:off x="2067624" y="1964782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i="1" sz="1800">
                <a:solidFill>
                  <a:srgbClr val="0365C0"/>
                </a:solidFill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365C0"/>
                </a:solidFill>
              </a:rPr>
              <a:t>h(t)</a:t>
            </a:r>
          </a:p>
        </p:txBody>
      </p:sp>
      <p:sp>
        <p:nvSpPr>
          <p:cNvPr id="4639" name="Shape 4639"/>
          <p:cNvSpPr/>
          <p:nvPr/>
        </p:nvSpPr>
        <p:spPr>
          <a:xfrm>
            <a:off x="2585466" y="840548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640" name="Shape 4640"/>
          <p:cNvSpPr/>
          <p:nvPr/>
        </p:nvSpPr>
        <p:spPr>
          <a:xfrm>
            <a:off x="4973066" y="2530446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641" name="Shape 4641"/>
          <p:cNvSpPr/>
          <p:nvPr/>
        </p:nvSpPr>
        <p:spPr>
          <a:xfrm>
            <a:off x="1509669" y="1588196"/>
            <a:ext cx="436772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A</a:t>
            </a:r>
          </a:p>
        </p:txBody>
      </p:sp>
      <p:grpSp>
        <p:nvGrpSpPr>
          <p:cNvPr id="4644" name="Group 4644"/>
          <p:cNvGrpSpPr/>
          <p:nvPr/>
        </p:nvGrpSpPr>
        <p:grpSpPr>
          <a:xfrm>
            <a:off x="1096629" y="955309"/>
            <a:ext cx="181451" cy="359339"/>
            <a:chOff x="0" y="0"/>
            <a:chExt cx="181449" cy="359337"/>
          </a:xfrm>
        </p:grpSpPr>
        <p:sp>
          <p:nvSpPr>
            <p:cNvPr id="4642" name="Shape 4642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43" name="Shape 4643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71" name="Group 4671"/>
          <p:cNvGrpSpPr/>
          <p:nvPr/>
        </p:nvGrpSpPr>
        <p:grpSpPr>
          <a:xfrm>
            <a:off x="565151" y="513942"/>
            <a:ext cx="5699635" cy="2142849"/>
            <a:chOff x="0" y="0"/>
            <a:chExt cx="5699634" cy="2142847"/>
          </a:xfrm>
        </p:grpSpPr>
        <p:sp>
          <p:nvSpPr>
            <p:cNvPr id="4646" name="Shape 4646"/>
            <p:cNvSpPr/>
            <p:nvPr/>
          </p:nvSpPr>
          <p:spPr>
            <a:xfrm>
              <a:off x="1099705" y="318167"/>
              <a:ext cx="3393118" cy="1824681"/>
            </a:xfrm>
            <a:prstGeom prst="rect">
              <a:avLst/>
            </a:prstGeom>
            <a:solidFill>
              <a:srgbClr val="DCDEE0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47" name="Shape 4647"/>
            <p:cNvSpPr/>
            <p:nvPr/>
          </p:nvSpPr>
          <p:spPr>
            <a:xfrm flipV="1">
              <a:off x="697293" y="1392995"/>
              <a:ext cx="62068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4650" name="Group 4650"/>
            <p:cNvGrpSpPr/>
            <p:nvPr/>
          </p:nvGrpSpPr>
          <p:grpSpPr>
            <a:xfrm>
              <a:off x="1193662" y="1162917"/>
              <a:ext cx="655524" cy="439839"/>
              <a:chOff x="0" y="0"/>
              <a:chExt cx="655522" cy="439838"/>
            </a:xfrm>
          </p:grpSpPr>
          <p:sp>
            <p:nvSpPr>
              <p:cNvPr id="4648" name="Shape 4648"/>
              <p:cNvSpPr/>
              <p:nvPr/>
            </p:nvSpPr>
            <p:spPr>
              <a:xfrm>
                <a:off x="112907" y="44239"/>
                <a:ext cx="429709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649" name="Shape 4649"/>
              <p:cNvSpPr/>
              <p:nvPr/>
            </p:nvSpPr>
            <p:spPr>
              <a:xfrm>
                <a:off x="0" y="0"/>
                <a:ext cx="655523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k</a:t>
                </a:r>
              </a:p>
            </p:txBody>
          </p:sp>
        </p:grpSp>
        <p:grpSp>
          <p:nvGrpSpPr>
            <p:cNvPr id="4653" name="Group 4653"/>
            <p:cNvGrpSpPr/>
            <p:nvPr/>
          </p:nvGrpSpPr>
          <p:grpSpPr>
            <a:xfrm>
              <a:off x="2301849" y="1202875"/>
              <a:ext cx="372038" cy="359924"/>
              <a:chOff x="0" y="0"/>
              <a:chExt cx="372037" cy="359923"/>
            </a:xfrm>
          </p:grpSpPr>
          <p:sp>
            <p:nvSpPr>
              <p:cNvPr id="4651" name="Shape 4651"/>
              <p:cNvSpPr/>
              <p:nvPr/>
            </p:nvSpPr>
            <p:spPr>
              <a:xfrm>
                <a:off x="60531" y="68216"/>
                <a:ext cx="258779" cy="248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spcBef>
                    <a:spcPts val="400"/>
                  </a:spcBef>
                  <a:defRPr sz="18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652" name="Shape 4652"/>
              <p:cNvSpPr/>
              <p:nvPr/>
            </p:nvSpPr>
            <p:spPr>
              <a:xfrm>
                <a:off x="0" y="0"/>
                <a:ext cx="372038" cy="3599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000">
                    <a:solidFill>
                      <a:srgbClr val="0365C0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000">
                    <a:solidFill>
                      <a:srgbClr val="0365C0"/>
                    </a:solidFill>
                  </a:rPr>
                  <a:t>+</a:t>
                </a:r>
              </a:p>
            </p:txBody>
          </p:sp>
        </p:grpSp>
        <p:sp>
          <p:nvSpPr>
            <p:cNvPr id="4654" name="Shape 4654"/>
            <p:cNvSpPr/>
            <p:nvPr/>
          </p:nvSpPr>
          <p:spPr>
            <a:xfrm>
              <a:off x="4375872" y="1499356"/>
              <a:ext cx="1323763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uFillTx/>
                </a:defRPr>
              </a:pPr>
              <a:r>
                <a:rPr i="1">
                  <a:uFill>
                    <a:solidFill/>
                  </a:uFill>
                </a:rPr>
                <a:t>y(t) = x(t) </a:t>
              </a:r>
            </a:p>
          </p:txBody>
        </p:sp>
        <p:sp>
          <p:nvSpPr>
            <p:cNvPr id="4655" name="Shape 4655"/>
            <p:cNvSpPr/>
            <p:nvPr/>
          </p:nvSpPr>
          <p:spPr>
            <a:xfrm>
              <a:off x="2665536" y="916808"/>
              <a:ext cx="10477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ẋ(t) = ḣ(t)</a:t>
              </a:r>
            </a:p>
          </p:txBody>
        </p:sp>
        <p:sp>
          <p:nvSpPr>
            <p:cNvPr id="4656" name="Shape 4656"/>
            <p:cNvSpPr/>
            <p:nvPr/>
          </p:nvSpPr>
          <p:spPr>
            <a:xfrm>
              <a:off x="2996718" y="1697801"/>
              <a:ext cx="1394496" cy="439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Regelstrecke</a:t>
              </a:r>
            </a:p>
          </p:txBody>
        </p:sp>
        <p:sp>
          <p:nvSpPr>
            <p:cNvPr id="4657" name="Shape 4657"/>
            <p:cNvSpPr/>
            <p:nvPr/>
          </p:nvSpPr>
          <p:spPr>
            <a:xfrm>
              <a:off x="0" y="982133"/>
              <a:ext cx="1169535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u(t) = q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e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4658" name="Shape 4658"/>
            <p:cNvSpPr/>
            <p:nvPr/>
          </p:nvSpPr>
          <p:spPr>
            <a:xfrm flipV="1">
              <a:off x="1736638" y="1382836"/>
              <a:ext cx="62068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4661" name="Group 4661"/>
            <p:cNvGrpSpPr/>
            <p:nvPr/>
          </p:nvGrpSpPr>
          <p:grpSpPr>
            <a:xfrm>
              <a:off x="2164876" y="466871"/>
              <a:ext cx="655524" cy="439840"/>
              <a:chOff x="0" y="0"/>
              <a:chExt cx="655522" cy="439838"/>
            </a:xfrm>
          </p:grpSpPr>
          <p:sp>
            <p:nvSpPr>
              <p:cNvPr id="4659" name="Shape 4659"/>
              <p:cNvSpPr/>
              <p:nvPr/>
            </p:nvSpPr>
            <p:spPr>
              <a:xfrm>
                <a:off x="112907" y="44239"/>
                <a:ext cx="429709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660" name="Shape 4660"/>
              <p:cNvSpPr/>
              <p:nvPr/>
            </p:nvSpPr>
            <p:spPr>
              <a:xfrm>
                <a:off x="0" y="0"/>
                <a:ext cx="655523" cy="43983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400"/>
                </a:lvl1pPr>
              </a:lstStyle>
              <a:p>
                <a:pPr lvl="0">
                  <a:defRPr sz="1800"/>
                </a:pPr>
                <a:r>
                  <a:rPr sz="2400"/>
                  <a:t>-k</a:t>
                </a:r>
              </a:p>
            </p:txBody>
          </p:sp>
        </p:grpSp>
        <p:sp>
          <p:nvSpPr>
            <p:cNvPr id="4662" name="Shape 4662"/>
            <p:cNvSpPr/>
            <p:nvPr/>
          </p:nvSpPr>
          <p:spPr>
            <a:xfrm flipV="1">
              <a:off x="2642571" y="1382836"/>
              <a:ext cx="116953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4665" name="Group 4665"/>
            <p:cNvGrpSpPr/>
            <p:nvPr/>
          </p:nvGrpSpPr>
          <p:grpSpPr>
            <a:xfrm>
              <a:off x="3812106" y="1120717"/>
              <a:ext cx="429708" cy="498839"/>
              <a:chOff x="0" y="0"/>
              <a:chExt cx="429707" cy="498837"/>
            </a:xfrm>
          </p:grpSpPr>
          <p:sp>
            <p:nvSpPr>
              <p:cNvPr id="4663" name="Shape 4663"/>
              <p:cNvSpPr/>
              <p:nvPr/>
            </p:nvSpPr>
            <p:spPr>
              <a:xfrm>
                <a:off x="0" y="99139"/>
                <a:ext cx="429708" cy="35136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664" name="Shape 4664"/>
              <p:cNvSpPr/>
              <p:nvPr/>
            </p:nvSpPr>
            <p:spPr>
              <a:xfrm>
                <a:off x="50812" y="0"/>
                <a:ext cx="277284" cy="4988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2600"/>
                </a:lvl1pPr>
              </a:lstStyle>
              <a:p>
                <a:pPr lvl="0">
                  <a:defRPr sz="1800"/>
                </a:pPr>
                <a:r>
                  <a:rPr sz="2600"/>
                  <a:t>∫</a:t>
                </a:r>
              </a:p>
            </p:txBody>
          </p:sp>
        </p:grpSp>
        <p:sp>
          <p:nvSpPr>
            <p:cNvPr id="4666" name="Shape 4666"/>
            <p:cNvSpPr/>
            <p:nvPr/>
          </p:nvSpPr>
          <p:spPr>
            <a:xfrm flipV="1">
              <a:off x="4219375" y="1390167"/>
              <a:ext cx="1047789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67" name="Shape 4667"/>
            <p:cNvSpPr/>
            <p:nvPr/>
          </p:nvSpPr>
          <p:spPr>
            <a:xfrm>
              <a:off x="2492638" y="852401"/>
              <a:ext cx="1" cy="4064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68" name="Shape 4668"/>
            <p:cNvSpPr/>
            <p:nvPr/>
          </p:nvSpPr>
          <p:spPr>
            <a:xfrm>
              <a:off x="2492638" y="98868"/>
              <a:ext cx="1" cy="40640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69" name="Shape 4669"/>
            <p:cNvSpPr/>
            <p:nvPr/>
          </p:nvSpPr>
          <p:spPr>
            <a:xfrm>
              <a:off x="2625152" y="0"/>
              <a:ext cx="655524" cy="359338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q</a:t>
              </a:r>
              <a:r>
                <a:rPr baseline="-5999"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i="1" sz="16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(t)</a:t>
              </a:r>
            </a:p>
          </p:txBody>
        </p:sp>
        <p:sp>
          <p:nvSpPr>
            <p:cNvPr id="4670" name="Shape 4670"/>
            <p:cNvSpPr/>
            <p:nvPr/>
          </p:nvSpPr>
          <p:spPr>
            <a:xfrm>
              <a:off x="4513859" y="916808"/>
              <a:ext cx="104778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/>
              <a:r>
                <a:t>x(t) = h(t)</a:t>
              </a:r>
            </a:p>
          </p:txBody>
        </p:sp>
      </p:grpSp>
    </p:spTree>
  </p:cSld>
  <p:clrMapOvr>
    <a:masterClrMapping/>
  </p:clrMapOvr>
  <p:transition spd="med" advClick="1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3" name="Shape 4673"/>
          <p:cNvSpPr/>
          <p:nvPr/>
        </p:nvSpPr>
        <p:spPr>
          <a:xfrm>
            <a:off x="2604037" y="733902"/>
            <a:ext cx="3282891" cy="1473251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674" name="Shape 4674"/>
          <p:cNvSpPr/>
          <p:nvPr/>
        </p:nvSpPr>
        <p:spPr>
          <a:xfrm flipV="1">
            <a:off x="2111653" y="1808731"/>
            <a:ext cx="69852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677" name="Group 4677"/>
          <p:cNvGrpSpPr/>
          <p:nvPr/>
        </p:nvGrpSpPr>
        <p:grpSpPr>
          <a:xfrm>
            <a:off x="2685866" y="1578652"/>
            <a:ext cx="655524" cy="439839"/>
            <a:chOff x="0" y="0"/>
            <a:chExt cx="655522" cy="439838"/>
          </a:xfrm>
        </p:grpSpPr>
        <p:sp>
          <p:nvSpPr>
            <p:cNvPr id="4675" name="Shape 4675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76" name="Shape 4676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k</a:t>
              </a:r>
            </a:p>
          </p:txBody>
        </p:sp>
      </p:grpSp>
      <p:grpSp>
        <p:nvGrpSpPr>
          <p:cNvPr id="4680" name="Group 4680"/>
          <p:cNvGrpSpPr/>
          <p:nvPr/>
        </p:nvGrpSpPr>
        <p:grpSpPr>
          <a:xfrm>
            <a:off x="3794053" y="1618609"/>
            <a:ext cx="372038" cy="359925"/>
            <a:chOff x="0" y="0"/>
            <a:chExt cx="372037" cy="359923"/>
          </a:xfrm>
        </p:grpSpPr>
        <p:sp>
          <p:nvSpPr>
            <p:cNvPr id="4678" name="Shape 4678"/>
            <p:cNvSpPr/>
            <p:nvPr/>
          </p:nvSpPr>
          <p:spPr>
            <a:xfrm>
              <a:off x="60531" y="68216"/>
              <a:ext cx="258779" cy="248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679" name="Shape 4679"/>
            <p:cNvSpPr/>
            <p:nvPr/>
          </p:nvSpPr>
          <p:spPr>
            <a:xfrm>
              <a:off x="0" y="0"/>
              <a:ext cx="372038" cy="359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365C0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0365C0"/>
                  </a:solidFill>
                </a:rPr>
                <a:t>+</a:t>
              </a:r>
            </a:p>
          </p:txBody>
        </p:sp>
      </p:grpSp>
      <p:sp>
        <p:nvSpPr>
          <p:cNvPr id="4681" name="Shape 4681"/>
          <p:cNvSpPr/>
          <p:nvPr/>
        </p:nvSpPr>
        <p:spPr>
          <a:xfrm>
            <a:off x="6730305" y="1618902"/>
            <a:ext cx="132376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uFillTx/>
              </a:defRPr>
            </a:pPr>
            <a:r>
              <a:rPr i="1">
                <a:uFill>
                  <a:solidFill/>
                </a:uFill>
              </a:rPr>
              <a:t>y(t) = x(t) </a:t>
            </a:r>
          </a:p>
        </p:txBody>
      </p:sp>
      <p:sp>
        <p:nvSpPr>
          <p:cNvPr id="4682" name="Shape 4682"/>
          <p:cNvSpPr/>
          <p:nvPr/>
        </p:nvSpPr>
        <p:spPr>
          <a:xfrm>
            <a:off x="4157740" y="1332543"/>
            <a:ext cx="50787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ẋ(t) </a:t>
            </a:r>
          </a:p>
        </p:txBody>
      </p:sp>
      <p:sp>
        <p:nvSpPr>
          <p:cNvPr id="4683" name="Shape 4683"/>
          <p:cNvSpPr/>
          <p:nvPr/>
        </p:nvSpPr>
        <p:spPr>
          <a:xfrm>
            <a:off x="4412832" y="760586"/>
            <a:ext cx="1394496" cy="439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Regelstrecke</a:t>
            </a:r>
          </a:p>
        </p:txBody>
      </p:sp>
      <p:sp>
        <p:nvSpPr>
          <p:cNvPr id="4684" name="Shape 4684"/>
          <p:cNvSpPr/>
          <p:nvPr/>
        </p:nvSpPr>
        <p:spPr>
          <a:xfrm>
            <a:off x="329001" y="1618902"/>
            <a:ext cx="1169536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685" name="Shape 4685"/>
          <p:cNvSpPr/>
          <p:nvPr/>
        </p:nvSpPr>
        <p:spPr>
          <a:xfrm flipV="1">
            <a:off x="3228841" y="1798571"/>
            <a:ext cx="62068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688" name="Group 4688"/>
          <p:cNvGrpSpPr/>
          <p:nvPr/>
        </p:nvGrpSpPr>
        <p:grpSpPr>
          <a:xfrm>
            <a:off x="3657080" y="882606"/>
            <a:ext cx="655524" cy="439840"/>
            <a:chOff x="0" y="0"/>
            <a:chExt cx="655522" cy="439838"/>
          </a:xfrm>
        </p:grpSpPr>
        <p:sp>
          <p:nvSpPr>
            <p:cNvPr id="4686" name="Shape 4686"/>
            <p:cNvSpPr/>
            <p:nvPr/>
          </p:nvSpPr>
          <p:spPr>
            <a:xfrm>
              <a:off x="112907" y="44239"/>
              <a:ext cx="429709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87" name="Shape 4687"/>
            <p:cNvSpPr/>
            <p:nvPr/>
          </p:nvSpPr>
          <p:spPr>
            <a:xfrm>
              <a:off x="0" y="0"/>
              <a:ext cx="65552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400"/>
              </a:lvl1pPr>
            </a:lstStyle>
            <a:p>
              <a:pPr lvl="0">
                <a:defRPr sz="1800"/>
              </a:pPr>
              <a:r>
                <a:rPr sz="2400"/>
                <a:t>-k</a:t>
              </a:r>
            </a:p>
          </p:txBody>
        </p:sp>
      </p:grpSp>
      <p:sp>
        <p:nvSpPr>
          <p:cNvPr id="4689" name="Shape 4689"/>
          <p:cNvSpPr/>
          <p:nvPr/>
        </p:nvSpPr>
        <p:spPr>
          <a:xfrm flipH="1">
            <a:off x="4366680" y="2665119"/>
            <a:ext cx="1947930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4692" name="Group 4692"/>
          <p:cNvGrpSpPr/>
          <p:nvPr/>
        </p:nvGrpSpPr>
        <p:grpSpPr>
          <a:xfrm>
            <a:off x="5293227" y="1549152"/>
            <a:ext cx="429709" cy="498839"/>
            <a:chOff x="0" y="0"/>
            <a:chExt cx="429707" cy="498837"/>
          </a:xfrm>
        </p:grpSpPr>
        <p:sp>
          <p:nvSpPr>
            <p:cNvPr id="4690" name="Shape 4690"/>
            <p:cNvSpPr/>
            <p:nvPr/>
          </p:nvSpPr>
          <p:spPr>
            <a:xfrm>
              <a:off x="0" y="99139"/>
              <a:ext cx="429708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691" name="Shape 4691"/>
            <p:cNvSpPr/>
            <p:nvPr/>
          </p:nvSpPr>
          <p:spPr>
            <a:xfrm>
              <a:off x="50812" y="0"/>
              <a:ext cx="277284" cy="4988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600"/>
              </a:lvl1pPr>
            </a:lstStyle>
            <a:p>
              <a:pPr lvl="0">
                <a:defRPr sz="1800"/>
              </a:pPr>
              <a:r>
                <a:rPr sz="2600"/>
                <a:t>∫</a:t>
              </a:r>
            </a:p>
          </p:txBody>
        </p:sp>
      </p:grpSp>
      <p:sp>
        <p:nvSpPr>
          <p:cNvPr id="4693" name="Shape 4693"/>
          <p:cNvSpPr/>
          <p:nvPr/>
        </p:nvSpPr>
        <p:spPr>
          <a:xfrm flipV="1">
            <a:off x="5711579" y="1805902"/>
            <a:ext cx="1047789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94" name="Shape 4694"/>
          <p:cNvSpPr/>
          <p:nvPr/>
        </p:nvSpPr>
        <p:spPr>
          <a:xfrm>
            <a:off x="3984841" y="1268137"/>
            <a:ext cx="2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95" name="Shape 4695"/>
          <p:cNvSpPr/>
          <p:nvPr/>
        </p:nvSpPr>
        <p:spPr>
          <a:xfrm>
            <a:off x="3984841" y="514603"/>
            <a:ext cx="2" cy="40640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96" name="Shape 4696"/>
          <p:cNvSpPr/>
          <p:nvPr/>
        </p:nvSpPr>
        <p:spPr>
          <a:xfrm>
            <a:off x="4014259" y="383858"/>
            <a:ext cx="655524" cy="359339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697" name="Shape 4697"/>
          <p:cNvSpPr/>
          <p:nvPr/>
        </p:nvSpPr>
        <p:spPr>
          <a:xfrm>
            <a:off x="5920892" y="1326415"/>
            <a:ext cx="4443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8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/>
            <a:r>
              <a:t>x(t)</a:t>
            </a:r>
          </a:p>
        </p:txBody>
      </p:sp>
      <p:sp>
        <p:nvSpPr>
          <p:cNvPr id="4698" name="Shape 4698"/>
          <p:cNvSpPr/>
          <p:nvPr/>
        </p:nvSpPr>
        <p:spPr>
          <a:xfrm>
            <a:off x="6275301" y="1761967"/>
            <a:ext cx="97245" cy="93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365C0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4701" name="Group 4701"/>
          <p:cNvGrpSpPr/>
          <p:nvPr/>
        </p:nvGrpSpPr>
        <p:grpSpPr>
          <a:xfrm>
            <a:off x="3732685" y="2418328"/>
            <a:ext cx="642824" cy="439840"/>
            <a:chOff x="0" y="0"/>
            <a:chExt cx="642822" cy="439838"/>
          </a:xfrm>
        </p:grpSpPr>
        <p:sp>
          <p:nvSpPr>
            <p:cNvPr id="4699" name="Shape 4699"/>
            <p:cNvSpPr/>
            <p:nvPr/>
          </p:nvSpPr>
          <p:spPr>
            <a:xfrm>
              <a:off x="0" y="62345"/>
              <a:ext cx="642823" cy="35136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00" name="Shape 4700"/>
            <p:cNvSpPr/>
            <p:nvPr/>
          </p:nvSpPr>
          <p:spPr>
            <a:xfrm>
              <a:off x="14118" y="0"/>
              <a:ext cx="606493" cy="4398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2400"/>
                <a:t>k</a:t>
              </a:r>
              <a:r>
                <a:rPr baseline="-5999" sz="2400"/>
                <a:t>R</a:t>
              </a:r>
            </a:p>
          </p:txBody>
        </p:sp>
      </p:grpSp>
      <p:sp>
        <p:nvSpPr>
          <p:cNvPr id="4702" name="Shape 4702"/>
          <p:cNvSpPr/>
          <p:nvPr/>
        </p:nvSpPr>
        <p:spPr>
          <a:xfrm flipV="1">
            <a:off x="4136570" y="1808730"/>
            <a:ext cx="1169536" cy="2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03" name="Shape 4703"/>
          <p:cNvSpPr/>
          <p:nvPr/>
        </p:nvSpPr>
        <p:spPr>
          <a:xfrm>
            <a:off x="6315306" y="1852336"/>
            <a:ext cx="1" cy="82593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04" name="Shape 4704"/>
          <p:cNvSpPr/>
          <p:nvPr/>
        </p:nvSpPr>
        <p:spPr>
          <a:xfrm flipH="1" flipV="1">
            <a:off x="1974559" y="1934082"/>
            <a:ext cx="8684" cy="73335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05" name="Shape 4705"/>
          <p:cNvSpPr/>
          <p:nvPr/>
        </p:nvSpPr>
        <p:spPr>
          <a:xfrm flipH="1">
            <a:off x="1977993" y="2667034"/>
            <a:ext cx="1758963" cy="1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06" name="Shape 4706"/>
          <p:cNvSpPr/>
          <p:nvPr/>
        </p:nvSpPr>
        <p:spPr>
          <a:xfrm>
            <a:off x="1841134" y="1691281"/>
            <a:ext cx="258780" cy="248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707" name="Shape 4707"/>
          <p:cNvSpPr/>
          <p:nvPr/>
        </p:nvSpPr>
        <p:spPr>
          <a:xfrm flipV="1">
            <a:off x="1217665" y="1815726"/>
            <a:ext cx="618276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08" name="Shape 4708"/>
          <p:cNvSpPr/>
          <p:nvPr/>
        </p:nvSpPr>
        <p:spPr>
          <a:xfrm>
            <a:off x="2034429" y="2315915"/>
            <a:ext cx="1169536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709" name="Shape 4709"/>
          <p:cNvSpPr/>
          <p:nvPr/>
        </p:nvSpPr>
        <p:spPr>
          <a:xfrm>
            <a:off x="1910719" y="1906407"/>
            <a:ext cx="372039" cy="359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365C0"/>
                </a:solidFill>
              </a:rPr>
              <a:t>-</a:t>
            </a:r>
          </a:p>
        </p:txBody>
      </p:sp>
      <p:sp>
        <p:nvSpPr>
          <p:cNvPr id="4710" name="Shape 4710"/>
          <p:cNvSpPr/>
          <p:nvPr/>
        </p:nvSpPr>
        <p:spPr>
          <a:xfrm>
            <a:off x="2071797" y="1504357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u(t) </a:t>
            </a:r>
          </a:p>
        </p:txBody>
      </p:sp>
    </p:spTree>
  </p:cSld>
  <p:clrMapOvr>
    <a:masterClrMapping/>
  </p:clrMapOvr>
  <p:transition spd="med" advClick="1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2" name="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5944" y="1364438"/>
            <a:ext cx="1323763" cy="1475325"/>
          </a:xfrm>
          <a:prstGeom prst="rect">
            <a:avLst/>
          </a:prstGeom>
        </p:spPr>
      </p:pic>
      <p:sp>
        <p:nvSpPr>
          <p:cNvPr id="4714" name="Shape 4714"/>
          <p:cNvSpPr/>
          <p:nvPr/>
        </p:nvSpPr>
        <p:spPr>
          <a:xfrm>
            <a:off x="4950533" y="2596863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15" name="Shape 4715"/>
          <p:cNvSpPr/>
          <p:nvPr/>
        </p:nvSpPr>
        <p:spPr>
          <a:xfrm flipV="1">
            <a:off x="3943351" y="2701648"/>
            <a:ext cx="458674" cy="1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16" name="Shape 4716"/>
          <p:cNvSpPr/>
          <p:nvPr/>
        </p:nvSpPr>
        <p:spPr>
          <a:xfrm>
            <a:off x="2856830" y="1667918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 1</a:t>
            </a:r>
          </a:p>
        </p:txBody>
      </p:sp>
      <p:sp>
        <p:nvSpPr>
          <p:cNvPr id="4717" name="Shape 4717"/>
          <p:cNvSpPr/>
          <p:nvPr/>
        </p:nvSpPr>
        <p:spPr>
          <a:xfrm flipH="1">
            <a:off x="2287350" y="1263875"/>
            <a:ext cx="130" cy="370375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18" name="Shape 4718"/>
          <p:cNvSpPr/>
          <p:nvPr/>
        </p:nvSpPr>
        <p:spPr>
          <a:xfrm>
            <a:off x="738353" y="624450"/>
            <a:ext cx="1355419" cy="56117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</a:rPr>
              <a:t>Zulauf</a:t>
            </a:r>
          </a:p>
        </p:txBody>
      </p:sp>
      <p:pic>
        <p:nvPicPr>
          <p:cNvPr id="4719" name="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8777" y="1357562"/>
            <a:ext cx="1323764" cy="1475325"/>
          </a:xfrm>
          <a:prstGeom prst="rect">
            <a:avLst/>
          </a:prstGeom>
        </p:spPr>
      </p:pic>
      <p:pic>
        <p:nvPicPr>
          <p:cNvPr id="4721" name="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3838574" y="1538171"/>
            <a:ext cx="260365" cy="2326953"/>
          </a:xfrm>
          <a:prstGeom prst="rect">
            <a:avLst/>
          </a:prstGeom>
        </p:spPr>
      </p:pic>
      <p:sp>
        <p:nvSpPr>
          <p:cNvPr id="4723" name="Shape 4723"/>
          <p:cNvSpPr/>
          <p:nvPr/>
        </p:nvSpPr>
        <p:spPr>
          <a:xfrm>
            <a:off x="2699459" y="2596863"/>
            <a:ext cx="264584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24" name="Shape 4724"/>
          <p:cNvSpPr/>
          <p:nvPr/>
        </p:nvSpPr>
        <p:spPr>
          <a:xfrm>
            <a:off x="1505659" y="1725777"/>
            <a:ext cx="1270001" cy="1086579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25" name="Shape 4725"/>
          <p:cNvSpPr/>
          <p:nvPr/>
        </p:nvSpPr>
        <p:spPr>
          <a:xfrm>
            <a:off x="2776679" y="2575638"/>
            <a:ext cx="2305126" cy="260372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730" name="Group 4730"/>
          <p:cNvGrpSpPr/>
          <p:nvPr/>
        </p:nvGrpSpPr>
        <p:grpSpPr>
          <a:xfrm>
            <a:off x="274439" y="997638"/>
            <a:ext cx="1733563" cy="307622"/>
            <a:chOff x="-12699" y="-12705"/>
            <a:chExt cx="1733562" cy="307620"/>
          </a:xfrm>
        </p:grpSpPr>
        <p:pic>
          <p:nvPicPr>
            <p:cNvPr id="4726" name="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9856" y="-12706"/>
              <a:ext cx="1730719" cy="181346"/>
            </a:xfrm>
            <a:prstGeom prst="rect">
              <a:avLst/>
            </a:prstGeom>
            <a:effectLst/>
          </p:spPr>
        </p:pic>
        <p:pic>
          <p:nvPicPr>
            <p:cNvPr id="4728" name="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2701" y="213088"/>
              <a:ext cx="1597413" cy="81827"/>
            </a:xfrm>
            <a:prstGeom prst="rect">
              <a:avLst/>
            </a:prstGeom>
            <a:effectLst/>
          </p:spPr>
        </p:pic>
      </p:grpSp>
      <p:sp>
        <p:nvSpPr>
          <p:cNvPr id="4731" name="Shape 4731"/>
          <p:cNvSpPr/>
          <p:nvPr/>
        </p:nvSpPr>
        <p:spPr>
          <a:xfrm>
            <a:off x="294925" y="1021264"/>
            <a:ext cx="1451784" cy="209570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2" name="Shape 4732"/>
          <p:cNvSpPr/>
          <p:nvPr/>
        </p:nvSpPr>
        <p:spPr>
          <a:xfrm>
            <a:off x="1746959" y="1021264"/>
            <a:ext cx="2772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3" name="Shape 4733"/>
          <p:cNvSpPr/>
          <p:nvPr/>
        </p:nvSpPr>
        <p:spPr>
          <a:xfrm rot="19746345">
            <a:off x="1944867" y="881564"/>
            <a:ext cx="264584" cy="2603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4" name="Shape 4734"/>
          <p:cNvSpPr/>
          <p:nvPr/>
        </p:nvSpPr>
        <p:spPr>
          <a:xfrm>
            <a:off x="1865492" y="1277156"/>
            <a:ext cx="151460" cy="46040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5" name="Shape 4735"/>
          <p:cNvSpPr/>
          <p:nvPr/>
        </p:nvSpPr>
        <p:spPr>
          <a:xfrm flipH="1" rot="10800000">
            <a:off x="1518344" y="1719427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6" name="Shape 4736"/>
          <p:cNvSpPr/>
          <p:nvPr/>
        </p:nvSpPr>
        <p:spPr>
          <a:xfrm flipV="1">
            <a:off x="2077158" y="1722602"/>
            <a:ext cx="1" cy="1089754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7" name="Shape 4737"/>
          <p:cNvSpPr/>
          <p:nvPr/>
        </p:nvSpPr>
        <p:spPr>
          <a:xfrm>
            <a:off x="1551157" y="1956315"/>
            <a:ext cx="565421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738" name="Shape 4738"/>
          <p:cNvSpPr/>
          <p:nvPr/>
        </p:nvSpPr>
        <p:spPr>
          <a:xfrm>
            <a:off x="2068999" y="832081"/>
            <a:ext cx="583784" cy="359338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 defTabSz="1016000">
              <a:buClr>
                <a:srgbClr val="000000"/>
              </a:buClr>
              <a:defRPr sz="1800"/>
            </a:pP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q</a:t>
            </a:r>
            <a:r>
              <a:rPr baseline="-5999"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e1</a:t>
            </a:r>
            <a:r>
              <a:rPr i="1" sz="16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739" name="Shape 4739"/>
          <p:cNvSpPr/>
          <p:nvPr/>
        </p:nvSpPr>
        <p:spPr>
          <a:xfrm>
            <a:off x="993202" y="1579730"/>
            <a:ext cx="436773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</a:t>
            </a:r>
            <a:r>
              <a:rPr baseline="-5999"/>
              <a:t>1</a:t>
            </a:r>
          </a:p>
        </p:txBody>
      </p:sp>
      <p:grpSp>
        <p:nvGrpSpPr>
          <p:cNvPr id="4742" name="Group 4742"/>
          <p:cNvGrpSpPr/>
          <p:nvPr/>
        </p:nvGrpSpPr>
        <p:grpSpPr>
          <a:xfrm>
            <a:off x="580163" y="946843"/>
            <a:ext cx="181450" cy="359338"/>
            <a:chOff x="0" y="0"/>
            <a:chExt cx="181449" cy="359337"/>
          </a:xfrm>
        </p:grpSpPr>
        <p:sp>
          <p:nvSpPr>
            <p:cNvPr id="4740" name="Shape 4740"/>
            <p:cNvSpPr/>
            <p:nvPr/>
          </p:nvSpPr>
          <p:spPr>
            <a:xfrm>
              <a:off x="0" y="178462"/>
              <a:ext cx="180875" cy="180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41" name="Shape 4741"/>
            <p:cNvSpPr/>
            <p:nvPr/>
          </p:nvSpPr>
          <p:spPr>
            <a:xfrm flipH="1" rot="10800000">
              <a:off x="574" y="0"/>
              <a:ext cx="180876" cy="180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3585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pic>
        <p:nvPicPr>
          <p:cNvPr id="4743" name="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5400000">
            <a:off x="6948531" y="1986994"/>
            <a:ext cx="260372" cy="1443061"/>
          </a:xfrm>
          <a:prstGeom prst="rect">
            <a:avLst/>
          </a:prstGeom>
        </p:spPr>
      </p:pic>
      <p:sp>
        <p:nvSpPr>
          <p:cNvPr id="4745" name="Shape 4745"/>
          <p:cNvSpPr/>
          <p:nvPr/>
        </p:nvSpPr>
        <p:spPr>
          <a:xfrm>
            <a:off x="6276625" y="2603739"/>
            <a:ext cx="264585" cy="20957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46" name="Shape 4746"/>
          <p:cNvSpPr/>
          <p:nvPr/>
        </p:nvSpPr>
        <p:spPr>
          <a:xfrm>
            <a:off x="5082825" y="1876936"/>
            <a:ext cx="1270001" cy="954996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47" name="Shape 4747"/>
          <p:cNvSpPr/>
          <p:nvPr/>
        </p:nvSpPr>
        <p:spPr>
          <a:xfrm>
            <a:off x="6353846" y="2571462"/>
            <a:ext cx="1451784" cy="260373"/>
          </a:xfrm>
          <a:prstGeom prst="rect">
            <a:avLst/>
          </a:prstGeom>
          <a:solidFill>
            <a:srgbClr val="51A7F9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48" name="Shape 4748"/>
          <p:cNvSpPr/>
          <p:nvPr/>
        </p:nvSpPr>
        <p:spPr>
          <a:xfrm flipV="1">
            <a:off x="5654325" y="1886461"/>
            <a:ext cx="1" cy="920071"/>
          </a:xfrm>
          <a:prstGeom prst="line">
            <a:avLst/>
          </a:prstGeom>
          <a:ln w="12700">
            <a:solidFill/>
            <a:prstDash val="sysDot"/>
            <a:miter lim="400000"/>
            <a:tailEnd type="arrow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49" name="Shape 4749"/>
          <p:cNvSpPr/>
          <p:nvPr/>
        </p:nvSpPr>
        <p:spPr>
          <a:xfrm>
            <a:off x="5128324" y="1975891"/>
            <a:ext cx="565421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baseline="-5999"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i="1">
                <a:solidFill>
                  <a:srgbClr val="0365C0"/>
                </a:solidFill>
                <a:latin typeface="Arial"/>
                <a:ea typeface="Arial"/>
                <a:cs typeface="Arial"/>
                <a:sym typeface="Arial"/>
              </a:rPr>
              <a:t>(t)</a:t>
            </a:r>
          </a:p>
        </p:txBody>
      </p:sp>
      <p:sp>
        <p:nvSpPr>
          <p:cNvPr id="4750" name="Shape 4750"/>
          <p:cNvSpPr/>
          <p:nvPr/>
        </p:nvSpPr>
        <p:spPr>
          <a:xfrm>
            <a:off x="6497497" y="1667918"/>
            <a:ext cx="1289440" cy="473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800"/>
            </a:lvl1pPr>
          </a:lstStyle>
          <a:p>
            <a:pPr lvl="0"/>
            <a:r>
              <a:t>Behälter 2</a:t>
            </a:r>
          </a:p>
        </p:txBody>
      </p:sp>
      <p:sp>
        <p:nvSpPr>
          <p:cNvPr id="4751" name="Shape 4751"/>
          <p:cNvSpPr/>
          <p:nvPr/>
        </p:nvSpPr>
        <p:spPr>
          <a:xfrm>
            <a:off x="7752606" y="2699731"/>
            <a:ext cx="370366" cy="2618"/>
          </a:xfrm>
          <a:prstGeom prst="line">
            <a:avLst/>
          </a:prstGeom>
          <a:ln w="19050">
            <a:solidFill>
              <a:srgbClr val="515151"/>
            </a:solidFill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52" name="Shape 4752"/>
          <p:cNvSpPr/>
          <p:nvPr/>
        </p:nvSpPr>
        <p:spPr>
          <a:xfrm>
            <a:off x="4595254" y="1582761"/>
            <a:ext cx="436772" cy="473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t>A</a:t>
            </a:r>
            <a:r>
              <a:rPr baseline="-5999"/>
              <a:t>2</a:t>
            </a:r>
          </a:p>
        </p:txBody>
      </p:sp>
      <p:sp>
        <p:nvSpPr>
          <p:cNvPr id="4753" name="Shape 4753"/>
          <p:cNvSpPr/>
          <p:nvPr/>
        </p:nvSpPr>
        <p:spPr>
          <a:xfrm rot="10800000">
            <a:off x="5095509" y="1859126"/>
            <a:ext cx="1244455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632"/>
                </a:moveTo>
                <a:lnTo>
                  <a:pt x="7902" y="0"/>
                </a:lnTo>
                <a:lnTo>
                  <a:pt x="12593" y="5547"/>
                </a:lnTo>
                <a:lnTo>
                  <a:pt x="17347" y="13262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5" name="Shape 4755"/>
          <p:cNvSpPr/>
          <p:nvPr/>
        </p:nvSpPr>
        <p:spPr>
          <a:xfrm flipV="1">
            <a:off x="673984" y="2476163"/>
            <a:ext cx="5698457" cy="3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56" name="Shape 4756"/>
          <p:cNvSpPr/>
          <p:nvPr/>
        </p:nvSpPr>
        <p:spPr>
          <a:xfrm>
            <a:off x="5792645" y="2039186"/>
            <a:ext cx="636260" cy="36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Re {s}</a:t>
            </a:r>
          </a:p>
        </p:txBody>
      </p:sp>
      <p:sp>
        <p:nvSpPr>
          <p:cNvPr id="4757" name="Shape 4757"/>
          <p:cNvSpPr/>
          <p:nvPr/>
        </p:nvSpPr>
        <p:spPr>
          <a:xfrm flipV="1">
            <a:off x="3705205" y="1162334"/>
            <a:ext cx="1" cy="2245046"/>
          </a:xfrm>
          <a:prstGeom prst="line">
            <a:avLst/>
          </a:prstGeom>
          <a:ln w="12700">
            <a:solidFill/>
            <a:miter lim="400000"/>
            <a:tail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58" name="Shape 4758"/>
          <p:cNvSpPr/>
          <p:nvPr/>
        </p:nvSpPr>
        <p:spPr>
          <a:xfrm>
            <a:off x="3879178" y="1082453"/>
            <a:ext cx="636260" cy="36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Im {s}</a:t>
            </a:r>
          </a:p>
        </p:txBody>
      </p:sp>
      <p:sp>
        <p:nvSpPr>
          <p:cNvPr id="4759" name="Shape 4759"/>
          <p:cNvSpPr/>
          <p:nvPr/>
        </p:nvSpPr>
        <p:spPr>
          <a:xfrm>
            <a:off x="2277624" y="2503960"/>
            <a:ext cx="32769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-1</a:t>
            </a:r>
          </a:p>
        </p:txBody>
      </p:sp>
      <p:sp>
        <p:nvSpPr>
          <p:cNvPr id="4760" name="Shape 4760"/>
          <p:cNvSpPr/>
          <p:nvPr/>
        </p:nvSpPr>
        <p:spPr>
          <a:xfrm>
            <a:off x="3821635" y="2943065"/>
            <a:ext cx="32769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-j</a:t>
            </a:r>
          </a:p>
        </p:txBody>
      </p:sp>
      <p:sp>
        <p:nvSpPr>
          <p:cNvPr id="4761" name="Shape 4761"/>
          <p:cNvSpPr/>
          <p:nvPr/>
        </p:nvSpPr>
        <p:spPr>
          <a:xfrm>
            <a:off x="3874984" y="1686927"/>
            <a:ext cx="22099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j</a:t>
            </a:r>
          </a:p>
        </p:txBody>
      </p:sp>
      <p:grpSp>
        <p:nvGrpSpPr>
          <p:cNvPr id="4764" name="Group 4764"/>
          <p:cNvGrpSpPr/>
          <p:nvPr/>
        </p:nvGrpSpPr>
        <p:grpSpPr>
          <a:xfrm>
            <a:off x="2402416" y="2434691"/>
            <a:ext cx="78111" cy="78111"/>
            <a:chOff x="0" y="0"/>
            <a:chExt cx="78109" cy="78109"/>
          </a:xfrm>
        </p:grpSpPr>
        <p:sp>
          <p:nvSpPr>
            <p:cNvPr id="4762" name="Shape 4762"/>
            <p:cNvSpPr/>
            <p:nvPr/>
          </p:nvSpPr>
          <p:spPr>
            <a:xfrm flipV="1">
              <a:off x="0" y="0"/>
              <a:ext cx="78110" cy="78110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63" name="Shape 4763"/>
            <p:cNvSpPr/>
            <p:nvPr/>
          </p:nvSpPr>
          <p:spPr>
            <a:xfrm flipH="1" flipV="1">
              <a:off x="0" y="0"/>
              <a:ext cx="78110" cy="78110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4767" name="Group 4767"/>
          <p:cNvGrpSpPr/>
          <p:nvPr/>
        </p:nvGrpSpPr>
        <p:grpSpPr>
          <a:xfrm>
            <a:off x="1414862" y="2434691"/>
            <a:ext cx="78111" cy="78111"/>
            <a:chOff x="0" y="0"/>
            <a:chExt cx="78109" cy="78109"/>
          </a:xfrm>
        </p:grpSpPr>
        <p:sp>
          <p:nvSpPr>
            <p:cNvPr id="4765" name="Shape 4765"/>
            <p:cNvSpPr/>
            <p:nvPr/>
          </p:nvSpPr>
          <p:spPr>
            <a:xfrm flipV="1">
              <a:off x="0" y="0"/>
              <a:ext cx="78110" cy="78110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4766" name="Shape 4766"/>
            <p:cNvSpPr/>
            <p:nvPr/>
          </p:nvSpPr>
          <p:spPr>
            <a:xfrm flipH="1" flipV="1">
              <a:off x="0" y="0"/>
              <a:ext cx="78110" cy="78110"/>
            </a:xfrm>
            <a:prstGeom prst="line">
              <a:avLst/>
            </a:prstGeom>
            <a:noFill/>
            <a:ln w="2540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4768" name="Shape 4768"/>
          <p:cNvSpPr/>
          <p:nvPr/>
        </p:nvSpPr>
        <p:spPr>
          <a:xfrm flipH="1">
            <a:off x="3670672" y="3095465"/>
            <a:ext cx="8709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69" name="Shape 4769"/>
          <p:cNvSpPr/>
          <p:nvPr/>
        </p:nvSpPr>
        <p:spPr>
          <a:xfrm flipH="1">
            <a:off x="3670672" y="1844163"/>
            <a:ext cx="87091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70" name="Shape 4770"/>
          <p:cNvSpPr/>
          <p:nvPr/>
        </p:nvSpPr>
        <p:spPr>
          <a:xfrm flipV="1">
            <a:off x="2435121" y="2432619"/>
            <a:ext cx="1" cy="8709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71" name="Shape 4771"/>
          <p:cNvSpPr/>
          <p:nvPr/>
        </p:nvSpPr>
        <p:spPr>
          <a:xfrm>
            <a:off x="1290070" y="2503960"/>
            <a:ext cx="32769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1400"/>
              <a:t>-2</a:t>
            </a:r>
          </a:p>
        </p:txBody>
      </p:sp>
      <p:sp>
        <p:nvSpPr>
          <p:cNvPr id="4772" name="Shape 4772"/>
          <p:cNvSpPr/>
          <p:nvPr/>
        </p:nvSpPr>
        <p:spPr>
          <a:xfrm flipV="1">
            <a:off x="1453917" y="2427026"/>
            <a:ext cx="1" cy="8709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