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  <p:sldId id="284" r:id="rId36"/>
    <p:sldId id="285" r:id="rId37"/>
    <p:sldId id="286" r:id="rId38"/>
    <p:sldId id="287" r:id="rId39"/>
    <p:sldId id="288" r:id="rId40"/>
    <p:sldId id="289" r:id="rId41"/>
    <p:sldId id="290" r:id="rId42"/>
    <p:sldId id="291" r:id="rId43"/>
    <p:sldId id="292" r:id="rId44"/>
    <p:sldId id="293" r:id="rId45"/>
    <p:sldId id="294" r:id="rId46"/>
    <p:sldId id="295" r:id="rId47"/>
  </p:sldIdLst>
  <p:sldSz cx="10160000" cy="7620000"/>
  <p:notesSz cx="6858000" cy="9144000"/>
  <p:defaultTextStyle>
    <a:lvl1pPr algn="ctr" defTabSz="457200">
      <a:defRPr sz="3200">
        <a:latin typeface="+mn-lt"/>
        <a:ea typeface="+mn-ea"/>
        <a:cs typeface="+mn-cs"/>
        <a:sym typeface="Gill Sans"/>
      </a:defRPr>
    </a:lvl1pPr>
    <a:lvl2pPr indent="266700" algn="ctr" defTabSz="457200">
      <a:defRPr sz="3200">
        <a:latin typeface="+mn-lt"/>
        <a:ea typeface="+mn-ea"/>
        <a:cs typeface="+mn-cs"/>
        <a:sym typeface="Gill Sans"/>
      </a:defRPr>
    </a:lvl2pPr>
    <a:lvl3pPr indent="533400" algn="ctr" defTabSz="457200">
      <a:defRPr sz="3200">
        <a:latin typeface="+mn-lt"/>
        <a:ea typeface="+mn-ea"/>
        <a:cs typeface="+mn-cs"/>
        <a:sym typeface="Gill Sans"/>
      </a:defRPr>
    </a:lvl3pPr>
    <a:lvl4pPr indent="800100" algn="ctr" defTabSz="457200">
      <a:defRPr sz="3200">
        <a:latin typeface="+mn-lt"/>
        <a:ea typeface="+mn-ea"/>
        <a:cs typeface="+mn-cs"/>
        <a:sym typeface="Gill Sans"/>
      </a:defRPr>
    </a:lvl4pPr>
    <a:lvl5pPr indent="1066800" algn="ctr" defTabSz="457200">
      <a:defRPr sz="3200">
        <a:latin typeface="+mn-lt"/>
        <a:ea typeface="+mn-ea"/>
        <a:cs typeface="+mn-cs"/>
        <a:sym typeface="Gill Sans"/>
      </a:defRPr>
    </a:lvl5pPr>
    <a:lvl6pPr indent="1333500" algn="ctr" defTabSz="457200">
      <a:defRPr sz="3200">
        <a:latin typeface="+mn-lt"/>
        <a:ea typeface="+mn-ea"/>
        <a:cs typeface="+mn-cs"/>
        <a:sym typeface="Gill Sans"/>
      </a:defRPr>
    </a:lvl6pPr>
    <a:lvl7pPr indent="1612900" algn="ctr" defTabSz="457200">
      <a:defRPr sz="3200">
        <a:latin typeface="+mn-lt"/>
        <a:ea typeface="+mn-ea"/>
        <a:cs typeface="+mn-cs"/>
        <a:sym typeface="Gill Sans"/>
      </a:defRPr>
    </a:lvl7pPr>
    <a:lvl8pPr indent="1879600" algn="ctr" defTabSz="457200">
      <a:defRPr sz="3200">
        <a:latin typeface="+mn-lt"/>
        <a:ea typeface="+mn-ea"/>
        <a:cs typeface="+mn-cs"/>
        <a:sym typeface="Gill Sans"/>
      </a:defRPr>
    </a:lvl8pPr>
    <a:lvl9pPr indent="2146300" algn="ctr" defTabSz="457200">
      <a:defRPr sz="3200">
        <a:latin typeface="+mn-lt"/>
        <a:ea typeface="+mn-ea"/>
        <a:cs typeface="+mn-cs"/>
        <a:sym typeface="Gill San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365C0"/>
          </a:solidFill>
        </a:fill>
      </a:tcStyle>
    </a:firstRow>
  </a:tblStyle>
  <a:tblStyle styleId="{C7B018BB-80A7-4F77-B60F-C8B233D01FF8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00882B"/>
          </a:solidFill>
        </a:fill>
      </a:tcStyle>
    </a:firstRow>
  </a:tblStyle>
  <a:tblStyle styleId="{EEE7283C-3CF3-47DC-8721-378D4A62B228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 b="def" i="def"/>
      <a:tcStyle>
        <a:tcBdr/>
        <a:fill>
          <a:solidFill>
            <a:srgbClr val="C3C2C2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CE5E6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 b="def" i="def"/>
      <a:tcStyle>
        <a:tcBdr/>
        <a:fill>
          <a:solidFill>
            <a:srgbClr val="DEDEDF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de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8F44A2F1-9E1F-4B54-A3A2-5F16C0AD49E2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C5C7C9">
              <a:alpha val="30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Relationship Id="rId29" Type="http://schemas.openxmlformats.org/officeDocument/2006/relationships/slide" Target="slides/slide22.xml"/><Relationship Id="rId30" Type="http://schemas.openxmlformats.org/officeDocument/2006/relationships/slide" Target="slides/slide23.xml"/><Relationship Id="rId31" Type="http://schemas.openxmlformats.org/officeDocument/2006/relationships/slide" Target="slides/slide24.xml"/><Relationship Id="rId32" Type="http://schemas.openxmlformats.org/officeDocument/2006/relationships/slide" Target="slides/slide25.xml"/><Relationship Id="rId33" Type="http://schemas.openxmlformats.org/officeDocument/2006/relationships/slide" Target="slides/slide26.xml"/><Relationship Id="rId34" Type="http://schemas.openxmlformats.org/officeDocument/2006/relationships/slide" Target="slides/slide27.xml"/><Relationship Id="rId35" Type="http://schemas.openxmlformats.org/officeDocument/2006/relationships/slide" Target="slides/slide28.xml"/><Relationship Id="rId36" Type="http://schemas.openxmlformats.org/officeDocument/2006/relationships/slide" Target="slides/slide29.xml"/><Relationship Id="rId37" Type="http://schemas.openxmlformats.org/officeDocument/2006/relationships/slide" Target="slides/slide30.xml"/><Relationship Id="rId38" Type="http://schemas.openxmlformats.org/officeDocument/2006/relationships/slide" Target="slides/slide31.xml"/><Relationship Id="rId39" Type="http://schemas.openxmlformats.org/officeDocument/2006/relationships/slide" Target="slides/slide32.xml"/><Relationship Id="rId40" Type="http://schemas.openxmlformats.org/officeDocument/2006/relationships/slide" Target="slides/slide33.xml"/><Relationship Id="rId41" Type="http://schemas.openxmlformats.org/officeDocument/2006/relationships/slide" Target="slides/slide34.xml"/><Relationship Id="rId42" Type="http://schemas.openxmlformats.org/officeDocument/2006/relationships/slide" Target="slides/slide35.xml"/><Relationship Id="rId43" Type="http://schemas.openxmlformats.org/officeDocument/2006/relationships/slide" Target="slides/slide36.xml"/><Relationship Id="rId44" Type="http://schemas.openxmlformats.org/officeDocument/2006/relationships/slide" Target="slides/slide37.xml"/><Relationship Id="rId45" Type="http://schemas.openxmlformats.org/officeDocument/2006/relationships/slide" Target="slides/slide38.xml"/><Relationship Id="rId46" Type="http://schemas.openxmlformats.org/officeDocument/2006/relationships/slide" Target="slides/slide39.xml"/><Relationship Id="rId47" Type="http://schemas.openxmlformats.org/officeDocument/2006/relationships/slide" Target="slides/slide40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43" name="Shape 43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>
      <a:defRPr sz="1600">
        <a:latin typeface="Lucida Grande"/>
        <a:ea typeface="Lucida Grande"/>
        <a:cs typeface="Lucida Grande"/>
        <a:sym typeface="Lucida Grande"/>
      </a:defRPr>
    </a:lvl1pPr>
    <a:lvl2pPr indent="228600" defTabSz="457200">
      <a:defRPr sz="1600">
        <a:latin typeface="Lucida Grande"/>
        <a:ea typeface="Lucida Grande"/>
        <a:cs typeface="Lucida Grande"/>
        <a:sym typeface="Lucida Grande"/>
      </a:defRPr>
    </a:lvl2pPr>
    <a:lvl3pPr indent="457200" defTabSz="457200">
      <a:defRPr sz="1600">
        <a:latin typeface="Lucida Grande"/>
        <a:ea typeface="Lucida Grande"/>
        <a:cs typeface="Lucida Grande"/>
        <a:sym typeface="Lucida Grande"/>
      </a:defRPr>
    </a:lvl3pPr>
    <a:lvl4pPr indent="685800" defTabSz="457200">
      <a:defRPr sz="1600">
        <a:latin typeface="Lucida Grande"/>
        <a:ea typeface="Lucida Grande"/>
        <a:cs typeface="Lucida Grande"/>
        <a:sym typeface="Lucida Grande"/>
      </a:defRPr>
    </a:lvl4pPr>
    <a:lvl5pPr indent="914400" defTabSz="457200">
      <a:defRPr sz="1600">
        <a:latin typeface="Lucida Grande"/>
        <a:ea typeface="Lucida Grande"/>
        <a:cs typeface="Lucida Grande"/>
        <a:sym typeface="Lucida Grande"/>
      </a:defRPr>
    </a:lvl5pPr>
    <a:lvl6pPr indent="1143000" defTabSz="457200">
      <a:defRPr sz="1600">
        <a:latin typeface="Lucida Grande"/>
        <a:ea typeface="Lucida Grande"/>
        <a:cs typeface="Lucida Grande"/>
        <a:sym typeface="Lucida Grande"/>
      </a:defRPr>
    </a:lvl6pPr>
    <a:lvl7pPr indent="1371600" defTabSz="457200">
      <a:defRPr sz="1600">
        <a:latin typeface="Lucida Grande"/>
        <a:ea typeface="Lucida Grande"/>
        <a:cs typeface="Lucida Grande"/>
        <a:sym typeface="Lucida Grande"/>
      </a:defRPr>
    </a:lvl7pPr>
    <a:lvl8pPr indent="1600200" defTabSz="457200">
      <a:defRPr sz="1600">
        <a:latin typeface="Lucida Grande"/>
        <a:ea typeface="Lucida Grande"/>
        <a:cs typeface="Lucida Grande"/>
        <a:sym typeface="Lucida Grande"/>
      </a:defRPr>
    </a:lvl8pPr>
    <a:lvl9pPr indent="1828800" defTabSz="457200">
      <a:defRPr sz="1600">
        <a:latin typeface="Lucida Grande"/>
        <a:ea typeface="Lucida Grande"/>
        <a:cs typeface="Lucida Grande"/>
        <a:sym typeface="Lucida Grande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el &amp;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/>
          <p:nvPr>
            <p:ph type="title"/>
          </p:nvPr>
        </p:nvSpPr>
        <p:spPr>
          <a:xfrm>
            <a:off x="990600" y="1282700"/>
            <a:ext cx="8178800" cy="2578100"/>
          </a:xfrm>
          <a:prstGeom prst="rect">
            <a:avLst/>
          </a:prstGeom>
        </p:spPr>
        <p:txBody>
          <a:bodyPr anchor="b"/>
          <a:lstStyle/>
          <a:p>
            <a:pPr lvl="0">
              <a:defRPr sz="1800"/>
            </a:pPr>
            <a:r>
              <a:rPr sz="6400"/>
              <a:t>Titeltext</a:t>
            </a:r>
          </a:p>
        </p:txBody>
      </p:sp>
      <p:sp>
        <p:nvSpPr>
          <p:cNvPr id="6" name="Shape 6"/>
          <p:cNvSpPr/>
          <p:nvPr>
            <p:ph type="body" idx="1"/>
          </p:nvPr>
        </p:nvSpPr>
        <p:spPr>
          <a:xfrm>
            <a:off x="990600" y="3924300"/>
            <a:ext cx="8178800" cy="8890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800"/>
            </a:lvl1pPr>
            <a:lvl2pPr marL="0" indent="0" algn="ctr">
              <a:spcBef>
                <a:spcPts val="0"/>
              </a:spcBef>
              <a:buSzTx/>
              <a:buNone/>
              <a:defRPr sz="2800"/>
            </a:lvl2pPr>
            <a:lvl3pPr marL="0" indent="0" algn="ctr">
              <a:spcBef>
                <a:spcPts val="0"/>
              </a:spcBef>
              <a:buSzTx/>
              <a:buNone/>
              <a:defRPr sz="2800"/>
            </a:lvl3pPr>
            <a:lvl4pPr marL="0" indent="0" algn="ctr">
              <a:spcBef>
                <a:spcPts val="0"/>
              </a:spcBef>
              <a:buSzTx/>
              <a:buNone/>
              <a:defRPr sz="2800"/>
            </a:lvl4pPr>
            <a:lvl5pPr marL="0" indent="0" algn="ctr">
              <a:spcBef>
                <a:spcPts val="0"/>
              </a:spcBef>
              <a:buSzTx/>
              <a:buNone/>
              <a:defRPr sz="2800"/>
            </a:lvl5pPr>
          </a:lstStyle>
          <a:p>
            <a:pPr lvl="0">
              <a:defRPr sz="1800"/>
            </a:pPr>
            <a:r>
              <a:rPr sz="2800"/>
              <a:t>Textebene 1</a:t>
            </a:r>
            <a:endParaRPr sz="2800"/>
          </a:p>
          <a:p>
            <a:pPr lvl="1">
              <a:defRPr sz="1800"/>
            </a:pPr>
            <a:r>
              <a:rPr sz="2800"/>
              <a:t>Textebene 2</a:t>
            </a:r>
            <a:endParaRPr sz="2800"/>
          </a:p>
          <a:p>
            <a:pPr lvl="2">
              <a:defRPr sz="1800"/>
            </a:pPr>
            <a:r>
              <a:rPr sz="2800"/>
              <a:t>Textebene 3</a:t>
            </a:r>
            <a:endParaRPr sz="2800"/>
          </a:p>
          <a:p>
            <a:pPr lvl="3">
              <a:defRPr sz="1800"/>
            </a:pPr>
            <a:r>
              <a:rPr sz="2800"/>
              <a:t>Textebene 4</a:t>
            </a:r>
            <a:endParaRPr sz="2800"/>
          </a:p>
          <a:p>
            <a:pPr lvl="4">
              <a:defRPr sz="1800"/>
            </a:pPr>
            <a:r>
              <a:rPr sz="2800"/>
              <a:t>Textebene 5</a:t>
            </a:r>
          </a:p>
        </p:txBody>
      </p:sp>
    </p:spTree>
  </p:cSld>
  <p:clrMapOvr>
    <a:masterClrMapping/>
  </p:clrMapOvr>
  <p:transition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Foto - Vertik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/>
          <p:nvPr>
            <p:ph type="title"/>
          </p:nvPr>
        </p:nvSpPr>
        <p:spPr>
          <a:xfrm>
            <a:off x="495300" y="1104900"/>
            <a:ext cx="4584700" cy="2578100"/>
          </a:xfrm>
          <a:prstGeom prst="rect">
            <a:avLst/>
          </a:prstGeom>
        </p:spPr>
        <p:txBody>
          <a:bodyPr anchor="b"/>
          <a:lstStyle>
            <a:lvl1pPr>
              <a:defRPr sz="5400"/>
            </a:lvl1pPr>
          </a:lstStyle>
          <a:p>
            <a:pPr lvl="0">
              <a:defRPr sz="1800"/>
            </a:pPr>
            <a:r>
              <a:rPr sz="5400"/>
              <a:t>Titeltext</a:t>
            </a:r>
          </a:p>
        </p:txBody>
      </p:sp>
      <p:sp>
        <p:nvSpPr>
          <p:cNvPr id="26" name="Shape 26"/>
          <p:cNvSpPr/>
          <p:nvPr>
            <p:ph type="body" idx="1"/>
          </p:nvPr>
        </p:nvSpPr>
        <p:spPr>
          <a:xfrm>
            <a:off x="495300" y="3746500"/>
            <a:ext cx="4584700" cy="2578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600"/>
            </a:lvl1pPr>
            <a:lvl2pPr marL="0" indent="0" algn="ctr">
              <a:spcBef>
                <a:spcPts val="0"/>
              </a:spcBef>
              <a:buSzTx/>
              <a:buNone/>
              <a:defRPr sz="2600"/>
            </a:lvl2pPr>
            <a:lvl3pPr marL="0" indent="0" algn="ctr">
              <a:spcBef>
                <a:spcPts val="0"/>
              </a:spcBef>
              <a:buSzTx/>
              <a:buNone/>
              <a:defRPr sz="2600"/>
            </a:lvl3pPr>
            <a:lvl4pPr marL="0" indent="0" algn="ctr">
              <a:spcBef>
                <a:spcPts val="0"/>
              </a:spcBef>
              <a:buSzTx/>
              <a:buNone/>
              <a:defRPr sz="2600"/>
            </a:lvl4pPr>
            <a:lvl5pPr marL="0" indent="0" algn="ctr">
              <a:spcBef>
                <a:spcPts val="0"/>
              </a:spcBef>
              <a:buSzTx/>
              <a:buNone/>
              <a:defRPr sz="2600"/>
            </a:lvl5pPr>
          </a:lstStyle>
          <a:p>
            <a:pPr lvl="0">
              <a:defRPr sz="1800"/>
            </a:pPr>
            <a:r>
              <a:rPr sz="2600"/>
              <a:t>Textebene 1</a:t>
            </a:r>
            <a:endParaRPr sz="2600"/>
          </a:p>
          <a:p>
            <a:pPr lvl="1">
              <a:defRPr sz="1800"/>
            </a:pPr>
            <a:r>
              <a:rPr sz="2600"/>
              <a:t>Textebene 2</a:t>
            </a:r>
            <a:endParaRPr sz="2600"/>
          </a:p>
          <a:p>
            <a:pPr lvl="2">
              <a:defRPr sz="1800"/>
            </a:pPr>
            <a:r>
              <a:rPr sz="2600"/>
              <a:t>Textebene 3</a:t>
            </a:r>
            <a:endParaRPr sz="2600"/>
          </a:p>
          <a:p>
            <a:pPr lvl="3">
              <a:defRPr sz="1800"/>
            </a:pPr>
            <a:r>
              <a:rPr sz="2600"/>
              <a:t>Textebene 4</a:t>
            </a:r>
            <a:endParaRPr sz="2600"/>
          </a:p>
          <a:p>
            <a:pPr lvl="4">
              <a:defRPr sz="1800"/>
            </a:pPr>
            <a:r>
              <a:rPr sz="2600"/>
              <a:t>Textebene 5</a:t>
            </a:r>
          </a:p>
        </p:txBody>
      </p:sp>
    </p:spTree>
  </p:cSld>
  <p:clrMapOvr>
    <a:masterClrMapping/>
  </p:clrMapOvr>
  <p:transition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Foto - Vertikal, Spiege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>
            <p:ph type="title"/>
          </p:nvPr>
        </p:nvSpPr>
        <p:spPr>
          <a:xfrm>
            <a:off x="495300" y="1104900"/>
            <a:ext cx="4584700" cy="2578100"/>
          </a:xfrm>
          <a:prstGeom prst="rect">
            <a:avLst/>
          </a:prstGeom>
        </p:spPr>
        <p:txBody>
          <a:bodyPr anchor="b"/>
          <a:lstStyle>
            <a:lvl1pPr>
              <a:defRPr sz="5400"/>
            </a:lvl1pPr>
          </a:lstStyle>
          <a:p>
            <a:pPr lvl="0">
              <a:defRPr sz="1800"/>
            </a:pPr>
            <a:r>
              <a:rPr sz="5400"/>
              <a:t>Titeltext</a:t>
            </a:r>
          </a:p>
        </p:txBody>
      </p:sp>
      <p:sp>
        <p:nvSpPr>
          <p:cNvPr id="29" name="Shape 29"/>
          <p:cNvSpPr/>
          <p:nvPr>
            <p:ph type="body" idx="1"/>
          </p:nvPr>
        </p:nvSpPr>
        <p:spPr>
          <a:xfrm>
            <a:off x="495300" y="3746500"/>
            <a:ext cx="4584700" cy="2578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600"/>
            </a:lvl1pPr>
            <a:lvl2pPr marL="0" indent="0" algn="ctr">
              <a:spcBef>
                <a:spcPts val="0"/>
              </a:spcBef>
              <a:buSzTx/>
              <a:buNone/>
              <a:defRPr sz="2600"/>
            </a:lvl2pPr>
            <a:lvl3pPr marL="0" indent="0" algn="ctr">
              <a:spcBef>
                <a:spcPts val="0"/>
              </a:spcBef>
              <a:buSzTx/>
              <a:buNone/>
              <a:defRPr sz="2600"/>
            </a:lvl3pPr>
            <a:lvl4pPr marL="0" indent="0" algn="ctr">
              <a:spcBef>
                <a:spcPts val="0"/>
              </a:spcBef>
              <a:buSzTx/>
              <a:buNone/>
              <a:defRPr sz="2600"/>
            </a:lvl4pPr>
            <a:lvl5pPr marL="0" indent="0" algn="ctr">
              <a:spcBef>
                <a:spcPts val="0"/>
              </a:spcBef>
              <a:buSzTx/>
              <a:buNone/>
              <a:defRPr sz="2600"/>
            </a:lvl5pPr>
          </a:lstStyle>
          <a:p>
            <a:pPr lvl="0">
              <a:defRPr sz="1800"/>
            </a:pPr>
            <a:r>
              <a:rPr sz="2600"/>
              <a:t>Textebene 1</a:t>
            </a:r>
            <a:endParaRPr sz="2600"/>
          </a:p>
          <a:p>
            <a:pPr lvl="1">
              <a:defRPr sz="1800"/>
            </a:pPr>
            <a:r>
              <a:rPr sz="2600"/>
              <a:t>Textebene 2</a:t>
            </a:r>
            <a:endParaRPr sz="2600"/>
          </a:p>
          <a:p>
            <a:pPr lvl="2">
              <a:defRPr sz="1800"/>
            </a:pPr>
            <a:r>
              <a:rPr sz="2600"/>
              <a:t>Textebene 3</a:t>
            </a:r>
            <a:endParaRPr sz="2600"/>
          </a:p>
          <a:p>
            <a:pPr lvl="3">
              <a:defRPr sz="1800"/>
            </a:pPr>
            <a:r>
              <a:rPr sz="2600"/>
              <a:t>Textebene 4</a:t>
            </a:r>
            <a:endParaRPr sz="2600"/>
          </a:p>
          <a:p>
            <a:pPr lvl="4">
              <a:defRPr sz="1800"/>
            </a:pPr>
            <a:r>
              <a:rPr sz="2600"/>
              <a:t>Textebene 5</a:t>
            </a:r>
          </a:p>
        </p:txBody>
      </p:sp>
    </p:spTree>
  </p:cSld>
  <p:clrMapOvr>
    <a:masterClrMapping/>
  </p:clrMapOvr>
  <p:transition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el, Aufzählung &amp;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6400"/>
              <a:t>Titeltext</a:t>
            </a:r>
          </a:p>
        </p:txBody>
      </p:sp>
      <p:sp>
        <p:nvSpPr>
          <p:cNvPr id="32" name="Shape 32"/>
          <p:cNvSpPr/>
          <p:nvPr>
            <p:ph type="body" idx="1"/>
          </p:nvPr>
        </p:nvSpPr>
        <p:spPr>
          <a:xfrm>
            <a:off x="990600" y="2159000"/>
            <a:ext cx="3937000" cy="4470400"/>
          </a:xfrm>
          <a:prstGeom prst="rect">
            <a:avLst/>
          </a:prstGeom>
        </p:spPr>
        <p:txBody>
          <a:bodyPr/>
          <a:lstStyle>
            <a:lvl1pPr marL="640422" indent="-386422">
              <a:spcBef>
                <a:spcPts val="3000"/>
              </a:spcBef>
              <a:defRPr sz="2400"/>
            </a:lvl1pPr>
            <a:lvl2pPr marL="983322" indent="-386422">
              <a:spcBef>
                <a:spcPts val="3000"/>
              </a:spcBef>
              <a:defRPr sz="2400"/>
            </a:lvl2pPr>
            <a:lvl3pPr marL="1326222" indent="-386422">
              <a:spcBef>
                <a:spcPts val="3000"/>
              </a:spcBef>
              <a:defRPr sz="2400"/>
            </a:lvl3pPr>
            <a:lvl4pPr marL="1681822" indent="-386422">
              <a:spcBef>
                <a:spcPts val="3000"/>
              </a:spcBef>
              <a:defRPr sz="2400"/>
            </a:lvl4pPr>
            <a:lvl5pPr marL="2024722" indent="-386422">
              <a:spcBef>
                <a:spcPts val="3000"/>
              </a:spcBef>
              <a:defRPr sz="2400"/>
            </a:lvl5pPr>
          </a:lstStyle>
          <a:p>
            <a:pPr lvl="0">
              <a:defRPr sz="1800"/>
            </a:pPr>
            <a:r>
              <a:rPr sz="2400"/>
              <a:t>Textebene 1</a:t>
            </a:r>
            <a:endParaRPr sz="2400"/>
          </a:p>
          <a:p>
            <a:pPr lvl="1">
              <a:defRPr sz="1800"/>
            </a:pPr>
            <a:r>
              <a:rPr sz="2400"/>
              <a:t>Textebene 2</a:t>
            </a:r>
            <a:endParaRPr sz="2400"/>
          </a:p>
          <a:p>
            <a:pPr lvl="2">
              <a:defRPr sz="1800"/>
            </a:pPr>
            <a:r>
              <a:rPr sz="2400"/>
              <a:t>Textebene 3</a:t>
            </a:r>
            <a:endParaRPr sz="2400"/>
          </a:p>
          <a:p>
            <a:pPr lvl="3">
              <a:defRPr sz="1800"/>
            </a:pPr>
            <a:r>
              <a:rPr sz="2400"/>
              <a:t>Textebene 4</a:t>
            </a:r>
            <a:endParaRPr sz="2400"/>
          </a:p>
          <a:p>
            <a:pPr lvl="4">
              <a:defRPr sz="1800"/>
            </a:pPr>
            <a:r>
              <a:rPr sz="2400"/>
              <a:t>Textebene 5</a:t>
            </a:r>
          </a:p>
        </p:txBody>
      </p:sp>
    </p:spTree>
  </p:cSld>
  <p:clrMapOvr>
    <a:masterClrMapping/>
  </p:clrMapOvr>
  <p:transition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el &amp; Aufzählung -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6400"/>
              <a:t>Titeltext</a:t>
            </a:r>
          </a:p>
        </p:txBody>
      </p:sp>
      <p:sp>
        <p:nvSpPr>
          <p:cNvPr id="35" name="Shape 35"/>
          <p:cNvSpPr/>
          <p:nvPr>
            <p:ph type="body" idx="1"/>
          </p:nvPr>
        </p:nvSpPr>
        <p:spPr>
          <a:xfrm>
            <a:off x="990600" y="2159000"/>
            <a:ext cx="3937000" cy="4470400"/>
          </a:xfrm>
          <a:prstGeom prst="rect">
            <a:avLst/>
          </a:prstGeom>
        </p:spPr>
        <p:txBody>
          <a:bodyPr/>
          <a:lstStyle>
            <a:lvl1pPr marL="640422" indent="-386422">
              <a:spcBef>
                <a:spcPts val="3000"/>
              </a:spcBef>
              <a:defRPr sz="2400"/>
            </a:lvl1pPr>
            <a:lvl2pPr marL="983322" indent="-386422">
              <a:spcBef>
                <a:spcPts val="3000"/>
              </a:spcBef>
              <a:defRPr sz="2400"/>
            </a:lvl2pPr>
            <a:lvl3pPr marL="1326222" indent="-386422">
              <a:spcBef>
                <a:spcPts val="3000"/>
              </a:spcBef>
              <a:defRPr sz="2400"/>
            </a:lvl3pPr>
            <a:lvl4pPr marL="1681822" indent="-386422">
              <a:spcBef>
                <a:spcPts val="3000"/>
              </a:spcBef>
              <a:defRPr sz="2400"/>
            </a:lvl4pPr>
            <a:lvl5pPr marL="2024722" indent="-386422">
              <a:spcBef>
                <a:spcPts val="3000"/>
              </a:spcBef>
              <a:defRPr sz="2400"/>
            </a:lvl5pPr>
          </a:lstStyle>
          <a:p>
            <a:pPr lvl="0">
              <a:defRPr sz="1800"/>
            </a:pPr>
            <a:r>
              <a:rPr sz="2400"/>
              <a:t>Textebene 1</a:t>
            </a:r>
            <a:endParaRPr sz="2400"/>
          </a:p>
          <a:p>
            <a:pPr lvl="1">
              <a:defRPr sz="1800"/>
            </a:pPr>
            <a:r>
              <a:rPr sz="2400"/>
              <a:t>Textebene 2</a:t>
            </a:r>
            <a:endParaRPr sz="2400"/>
          </a:p>
          <a:p>
            <a:pPr lvl="2">
              <a:defRPr sz="1800"/>
            </a:pPr>
            <a:r>
              <a:rPr sz="2400"/>
              <a:t>Textebene 3</a:t>
            </a:r>
            <a:endParaRPr sz="2400"/>
          </a:p>
          <a:p>
            <a:pPr lvl="3">
              <a:defRPr sz="1800"/>
            </a:pPr>
            <a:r>
              <a:rPr sz="2400"/>
              <a:t>Textebene 4</a:t>
            </a:r>
            <a:endParaRPr sz="2400"/>
          </a:p>
          <a:p>
            <a:pPr lvl="4">
              <a:defRPr sz="1800"/>
            </a:pPr>
            <a:r>
              <a:rPr sz="2400"/>
              <a:t>Textebene 5</a:t>
            </a:r>
          </a:p>
        </p:txBody>
      </p:sp>
    </p:spTree>
  </p:cSld>
  <p:clrMapOvr>
    <a:masterClrMapping/>
  </p:clrMapOvr>
  <p:transition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el &amp; Aufzählung -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6400"/>
              <a:t>Titeltext</a:t>
            </a:r>
          </a:p>
        </p:txBody>
      </p:sp>
      <p:sp>
        <p:nvSpPr>
          <p:cNvPr id="38" name="Shape 38"/>
          <p:cNvSpPr/>
          <p:nvPr>
            <p:ph type="body" idx="1"/>
          </p:nvPr>
        </p:nvSpPr>
        <p:spPr>
          <a:xfrm>
            <a:off x="6070600" y="2159000"/>
            <a:ext cx="3098800" cy="4470400"/>
          </a:xfrm>
          <a:prstGeom prst="rect">
            <a:avLst/>
          </a:prstGeom>
        </p:spPr>
        <p:txBody>
          <a:bodyPr/>
          <a:lstStyle>
            <a:lvl1pPr marL="640422" indent="-386422">
              <a:spcBef>
                <a:spcPts val="3000"/>
              </a:spcBef>
              <a:defRPr sz="2400"/>
            </a:lvl1pPr>
            <a:lvl2pPr marL="983322" indent="-386422">
              <a:spcBef>
                <a:spcPts val="3000"/>
              </a:spcBef>
              <a:defRPr sz="2400"/>
            </a:lvl2pPr>
            <a:lvl3pPr marL="1326222" indent="-386422">
              <a:spcBef>
                <a:spcPts val="3000"/>
              </a:spcBef>
              <a:defRPr sz="2400"/>
            </a:lvl3pPr>
            <a:lvl4pPr marL="1681822" indent="-386422">
              <a:spcBef>
                <a:spcPts val="3000"/>
              </a:spcBef>
              <a:defRPr sz="2400"/>
            </a:lvl4pPr>
            <a:lvl5pPr marL="2024722" indent="-386422">
              <a:spcBef>
                <a:spcPts val="3000"/>
              </a:spcBef>
              <a:defRPr sz="2400"/>
            </a:lvl5pPr>
          </a:lstStyle>
          <a:p>
            <a:pPr lvl="0">
              <a:defRPr sz="1800"/>
            </a:pPr>
            <a:r>
              <a:rPr sz="2400"/>
              <a:t>Textebene 1</a:t>
            </a:r>
            <a:endParaRPr sz="2400"/>
          </a:p>
          <a:p>
            <a:pPr lvl="1">
              <a:defRPr sz="1800"/>
            </a:pPr>
            <a:r>
              <a:rPr sz="2400"/>
              <a:t>Textebene 2</a:t>
            </a:r>
            <a:endParaRPr sz="2400"/>
          </a:p>
          <a:p>
            <a:pPr lvl="2">
              <a:defRPr sz="1800"/>
            </a:pPr>
            <a:r>
              <a:rPr sz="2400"/>
              <a:t>Textebene 3</a:t>
            </a:r>
            <a:endParaRPr sz="2400"/>
          </a:p>
          <a:p>
            <a:pPr lvl="3">
              <a:defRPr sz="1800"/>
            </a:pPr>
            <a:r>
              <a:rPr sz="2400"/>
              <a:t>Textebene 4</a:t>
            </a:r>
            <a:endParaRPr sz="2400"/>
          </a:p>
          <a:p>
            <a:pPr lvl="4">
              <a:defRPr sz="1800"/>
            </a:pPr>
            <a:r>
              <a:rPr sz="2400"/>
              <a:t>Textebene 5</a:t>
            </a:r>
          </a:p>
        </p:txBody>
      </p:sp>
    </p:spTree>
  </p:cSld>
  <p:clrMapOvr>
    <a:masterClrMapping/>
  </p:clrMapOvr>
  <p:transition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el &amp;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/>
          <p:nvPr>
            <p:ph type="title"/>
          </p:nvPr>
        </p:nvSpPr>
        <p:spPr>
          <a:xfrm>
            <a:off x="990600" y="1282700"/>
            <a:ext cx="8178800" cy="2578100"/>
          </a:xfrm>
          <a:prstGeom prst="rect">
            <a:avLst/>
          </a:prstGeom>
        </p:spPr>
        <p:txBody>
          <a:bodyPr anchor="b">
            <a:noAutofit/>
          </a:bodyPr>
          <a:lstStyle/>
          <a:p>
            <a:pPr lvl="0">
              <a:defRPr sz="1800"/>
            </a:pPr>
            <a:r>
              <a:rPr sz="6400"/>
              <a:t>Titeltext</a:t>
            </a:r>
          </a:p>
        </p:txBody>
      </p:sp>
      <p:sp>
        <p:nvSpPr>
          <p:cNvPr id="41" name="Shape 41"/>
          <p:cNvSpPr/>
          <p:nvPr>
            <p:ph type="body" idx="1"/>
          </p:nvPr>
        </p:nvSpPr>
        <p:spPr>
          <a:xfrm>
            <a:off x="990600" y="3924300"/>
            <a:ext cx="8178800" cy="889000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ctr">
              <a:spcBef>
                <a:spcPts val="0"/>
              </a:spcBef>
              <a:buSzTx/>
              <a:buNone/>
              <a:defRPr sz="2800"/>
            </a:lvl1pPr>
            <a:lvl2pPr marL="0" indent="0" algn="ctr">
              <a:spcBef>
                <a:spcPts val="0"/>
              </a:spcBef>
              <a:buSzTx/>
              <a:buNone/>
              <a:defRPr sz="2800"/>
            </a:lvl2pPr>
            <a:lvl3pPr marL="0" indent="0" algn="ctr">
              <a:spcBef>
                <a:spcPts val="0"/>
              </a:spcBef>
              <a:buSzTx/>
              <a:buNone/>
              <a:defRPr sz="2800"/>
            </a:lvl3pPr>
            <a:lvl4pPr marL="0" indent="0" algn="ctr">
              <a:spcBef>
                <a:spcPts val="0"/>
              </a:spcBef>
              <a:buSzTx/>
              <a:buNone/>
              <a:defRPr sz="2800"/>
            </a:lvl4pPr>
            <a:lvl5pPr marL="0" indent="0" algn="ctr">
              <a:spcBef>
                <a:spcPts val="0"/>
              </a:spcBef>
              <a:buSzTx/>
              <a:buNone/>
              <a:defRPr sz="2800"/>
            </a:lvl5pPr>
          </a:lstStyle>
          <a:p>
            <a:pPr lvl="0">
              <a:defRPr sz="1800"/>
            </a:pPr>
            <a:r>
              <a:rPr sz="2800"/>
              <a:t>Textebene 1</a:t>
            </a:r>
            <a:endParaRPr sz="2800"/>
          </a:p>
          <a:p>
            <a:pPr lvl="1">
              <a:defRPr sz="1800"/>
            </a:pPr>
            <a:r>
              <a:rPr sz="2800"/>
              <a:t>Textebene 2</a:t>
            </a:r>
            <a:endParaRPr sz="2800"/>
          </a:p>
          <a:p>
            <a:pPr lvl="2">
              <a:defRPr sz="1800"/>
            </a:pPr>
            <a:r>
              <a:rPr sz="2800"/>
              <a:t>Textebene 3</a:t>
            </a:r>
            <a:endParaRPr sz="2800"/>
          </a:p>
          <a:p>
            <a:pPr lvl="3">
              <a:defRPr sz="1800"/>
            </a:pPr>
            <a:r>
              <a:rPr sz="2800"/>
              <a:t>Textebene 4</a:t>
            </a:r>
            <a:endParaRPr sz="2800"/>
          </a:p>
          <a:p>
            <a:pPr lvl="4">
              <a:defRPr sz="1800"/>
            </a:pPr>
            <a:r>
              <a:rPr sz="2800"/>
              <a:t>Textebene 5</a:t>
            </a:r>
          </a:p>
        </p:txBody>
      </p:sp>
    </p:spTree>
  </p:cSld>
  <p:clrMapOvr>
    <a:masterClrMapping/>
  </p:clrMapOvr>
  <p:transition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el &amp; 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6400"/>
              <a:t>Titeltext</a:t>
            </a:r>
          </a:p>
        </p:txBody>
      </p:sp>
      <p:sp>
        <p:nvSpPr>
          <p:cNvPr id="9" name="Shape 9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200"/>
              <a:t>Textebene 1</a:t>
            </a:r>
            <a:endParaRPr sz="3200"/>
          </a:p>
          <a:p>
            <a:pPr lvl="1">
              <a:defRPr sz="1800"/>
            </a:pPr>
            <a:r>
              <a:rPr sz="3200"/>
              <a:t>Textebene 2</a:t>
            </a:r>
            <a:endParaRPr sz="3200"/>
          </a:p>
          <a:p>
            <a:pPr lvl="2">
              <a:defRPr sz="1800"/>
            </a:pPr>
            <a:r>
              <a:rPr sz="3200"/>
              <a:t>Textebene 3</a:t>
            </a:r>
            <a:endParaRPr sz="3200"/>
          </a:p>
          <a:p>
            <a:pPr lvl="3">
              <a:defRPr sz="1800"/>
            </a:pPr>
            <a:r>
              <a:rPr sz="3200"/>
              <a:t>Textebene 4</a:t>
            </a:r>
            <a:endParaRPr sz="3200"/>
          </a:p>
          <a:p>
            <a:pPr lvl="4">
              <a:defRPr sz="1800"/>
            </a:pPr>
            <a:r>
              <a:rPr sz="3200"/>
              <a:t>Textebene 5</a:t>
            </a:r>
          </a:p>
        </p:txBody>
      </p:sp>
    </p:spTree>
  </p:cSld>
  <p:clrMapOvr>
    <a:masterClrMapping/>
  </p:clrMapOvr>
  <p:transition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el &amp; Aufzählung - 2 Spal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6400"/>
              <a:t>Titeltext</a:t>
            </a:r>
          </a:p>
        </p:txBody>
      </p:sp>
      <p:sp>
        <p:nvSpPr>
          <p:cNvPr id="12" name="Shape 12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 numCol="2" spcCol="408940" anchor="t"/>
          <a:lstStyle>
            <a:lvl1pPr marL="640422" indent="-386422">
              <a:spcBef>
                <a:spcPts val="3000"/>
              </a:spcBef>
              <a:defRPr sz="2400"/>
            </a:lvl1pPr>
            <a:lvl2pPr marL="983322" indent="-386422">
              <a:spcBef>
                <a:spcPts val="3000"/>
              </a:spcBef>
              <a:defRPr sz="2400"/>
            </a:lvl2pPr>
            <a:lvl3pPr marL="1326222" indent="-386422">
              <a:spcBef>
                <a:spcPts val="3000"/>
              </a:spcBef>
              <a:defRPr sz="2400"/>
            </a:lvl3pPr>
            <a:lvl4pPr marL="1681822" indent="-386422">
              <a:spcBef>
                <a:spcPts val="3000"/>
              </a:spcBef>
              <a:defRPr sz="2400"/>
            </a:lvl4pPr>
            <a:lvl5pPr marL="2024722" indent="-386422">
              <a:spcBef>
                <a:spcPts val="3000"/>
              </a:spcBef>
              <a:defRPr sz="2400"/>
            </a:lvl5pPr>
          </a:lstStyle>
          <a:p>
            <a:pPr lvl="0">
              <a:defRPr sz="1800"/>
            </a:pPr>
            <a:r>
              <a:rPr sz="2400"/>
              <a:t>Textebene 1</a:t>
            </a:r>
            <a:endParaRPr sz="2400"/>
          </a:p>
          <a:p>
            <a:pPr lvl="1">
              <a:defRPr sz="1800"/>
            </a:pPr>
            <a:r>
              <a:rPr sz="2400"/>
              <a:t>Textebene 2</a:t>
            </a:r>
            <a:endParaRPr sz="2400"/>
          </a:p>
          <a:p>
            <a:pPr lvl="2">
              <a:defRPr sz="1800"/>
            </a:pPr>
            <a:r>
              <a:rPr sz="2400"/>
              <a:t>Textebene 3</a:t>
            </a:r>
            <a:endParaRPr sz="2400"/>
          </a:p>
          <a:p>
            <a:pPr lvl="3">
              <a:defRPr sz="1800"/>
            </a:pPr>
            <a:r>
              <a:rPr sz="2400"/>
              <a:t>Textebene 4</a:t>
            </a:r>
            <a:endParaRPr sz="2400"/>
          </a:p>
          <a:p>
            <a:pPr lvl="4">
              <a:defRPr sz="1800"/>
            </a:pPr>
            <a:r>
              <a:rPr sz="2400"/>
              <a:t>Textebene 5</a:t>
            </a:r>
          </a:p>
        </p:txBody>
      </p:sp>
    </p:spTree>
  </p:cSld>
  <p:clrMapOvr>
    <a:masterClrMapping/>
  </p:clrMapOvr>
  <p:transition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/>
          <p:nvPr>
            <p:ph type="body" idx="1"/>
          </p:nvPr>
        </p:nvSpPr>
        <p:spPr>
          <a:xfrm>
            <a:off x="990600" y="990600"/>
            <a:ext cx="8178800" cy="5638800"/>
          </a:xfrm>
          <a:prstGeom prst="rect">
            <a:avLst/>
          </a:prstGeom>
        </p:spPr>
        <p:txBody>
          <a:bodyPr/>
          <a:lstStyle>
            <a:lvl1pPr>
              <a:spcBef>
                <a:spcPts val="3700"/>
              </a:spcBef>
            </a:lvl1pPr>
            <a:lvl2pPr>
              <a:spcBef>
                <a:spcPts val="3700"/>
              </a:spcBef>
            </a:lvl2pPr>
            <a:lvl3pPr>
              <a:spcBef>
                <a:spcPts val="3700"/>
              </a:spcBef>
            </a:lvl3pPr>
            <a:lvl4pPr>
              <a:spcBef>
                <a:spcPts val="3700"/>
              </a:spcBef>
            </a:lvl4pPr>
            <a:lvl5pPr>
              <a:spcBef>
                <a:spcPts val="3700"/>
              </a:spcBef>
            </a:lvl5pPr>
          </a:lstStyle>
          <a:p>
            <a:pPr lvl="0">
              <a:defRPr sz="1800"/>
            </a:pPr>
            <a:r>
              <a:rPr sz="3200"/>
              <a:t>Textebene 1</a:t>
            </a:r>
            <a:endParaRPr sz="3200"/>
          </a:p>
          <a:p>
            <a:pPr lvl="1">
              <a:defRPr sz="1800"/>
            </a:pPr>
            <a:r>
              <a:rPr sz="3200"/>
              <a:t>Textebene 2</a:t>
            </a:r>
            <a:endParaRPr sz="3200"/>
          </a:p>
          <a:p>
            <a:pPr lvl="2">
              <a:defRPr sz="1800"/>
            </a:pPr>
            <a:r>
              <a:rPr sz="3200"/>
              <a:t>Textebene 3</a:t>
            </a:r>
            <a:endParaRPr sz="3200"/>
          </a:p>
          <a:p>
            <a:pPr lvl="3">
              <a:defRPr sz="1800"/>
            </a:pPr>
            <a:r>
              <a:rPr sz="3200"/>
              <a:t>Textebene 4</a:t>
            </a:r>
            <a:endParaRPr sz="3200"/>
          </a:p>
          <a:p>
            <a:pPr lvl="4">
              <a:defRPr sz="1800"/>
            </a:pPr>
            <a:r>
              <a:rPr sz="3200"/>
              <a:t>Textebene 5</a:t>
            </a:r>
          </a:p>
        </p:txBody>
      </p:sp>
    </p:spTree>
  </p:cSld>
  <p:clrMapOvr>
    <a:masterClrMapping/>
  </p:clrMapOvr>
  <p:transition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el - Ob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6400"/>
              <a:t>Titeltext</a:t>
            </a:r>
          </a:p>
        </p:txBody>
      </p:sp>
    </p:spTree>
  </p:cSld>
  <p:clrMapOvr>
    <a:masterClrMapping/>
  </p:clrMapOvr>
  <p:transition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el - Mit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/>
          <p:nvPr>
            <p:ph type="title"/>
          </p:nvPr>
        </p:nvSpPr>
        <p:spPr>
          <a:xfrm>
            <a:off x="990600" y="2324100"/>
            <a:ext cx="8178800" cy="29718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6400"/>
              <a:t>Titeltext</a:t>
            </a:r>
          </a:p>
        </p:txBody>
      </p:sp>
    </p:spTree>
  </p:cSld>
  <p:clrMapOvr>
    <a:masterClrMapping/>
  </p:clrMapOvr>
  <p:transition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F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/>
          <p:nvPr>
            <p:ph type="title"/>
          </p:nvPr>
        </p:nvSpPr>
        <p:spPr>
          <a:xfrm>
            <a:off x="990600" y="5753100"/>
            <a:ext cx="8178800" cy="13335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6400"/>
              <a:t>Titeltext</a:t>
            </a:r>
          </a:p>
        </p:txBody>
      </p:sp>
    </p:spTree>
  </p:cSld>
  <p:clrMapOvr>
    <a:masterClrMapping/>
  </p:clrMapOvr>
  <p:transition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Foto - Horizontal, Spiege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/>
          <p:nvPr>
            <p:ph type="title"/>
          </p:nvPr>
        </p:nvSpPr>
        <p:spPr>
          <a:xfrm>
            <a:off x="990600" y="5753100"/>
            <a:ext cx="8178800" cy="13335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6400"/>
              <a:t>Titeltext</a:t>
            </a:r>
          </a:p>
        </p:txBody>
      </p:sp>
    </p:spTree>
  </p:cSld>
  <p:clrMapOvr>
    <a:masterClrMapping/>
  </p:clrMapOvr>
  <p:transition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5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/>
          <a:p>
            <a:pPr lvl="0">
              <a:defRPr sz="1800"/>
            </a:pPr>
            <a:r>
              <a:rPr sz="6400"/>
              <a:t>Titeltext</a:t>
            </a:r>
          </a:p>
        </p:txBody>
      </p:sp>
      <p:sp>
        <p:nvSpPr>
          <p:cNvPr id="3" name="Shape 3"/>
          <p:cNvSpPr/>
          <p:nvPr>
            <p:ph type="body" idx="1"/>
          </p:nvPr>
        </p:nvSpPr>
        <p:spPr>
          <a:xfrm>
            <a:off x="990600" y="2159000"/>
            <a:ext cx="8178800" cy="4470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/>
          <a:p>
            <a:pPr lvl="0">
              <a:defRPr sz="1800"/>
            </a:pPr>
            <a:r>
              <a:rPr sz="3200"/>
              <a:t>Textebene 1</a:t>
            </a:r>
            <a:endParaRPr sz="3200"/>
          </a:p>
          <a:p>
            <a:pPr lvl="1">
              <a:defRPr sz="1800"/>
            </a:pPr>
            <a:r>
              <a:rPr sz="3200"/>
              <a:t>Textebene 2</a:t>
            </a:r>
            <a:endParaRPr sz="3200"/>
          </a:p>
          <a:p>
            <a:pPr lvl="2">
              <a:defRPr sz="1800"/>
            </a:pPr>
            <a:r>
              <a:rPr sz="3200"/>
              <a:t>Textebene 3</a:t>
            </a:r>
            <a:endParaRPr sz="3200"/>
          </a:p>
          <a:p>
            <a:pPr lvl="3">
              <a:defRPr sz="1800"/>
            </a:pPr>
            <a:r>
              <a:rPr sz="3200"/>
              <a:t>Textebene 4</a:t>
            </a:r>
            <a:endParaRPr sz="3200"/>
          </a:p>
          <a:p>
            <a:pPr lvl="4">
              <a:defRPr sz="1800"/>
            </a:pPr>
            <a:r>
              <a:rPr sz="3200"/>
              <a:t>Textebene 5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</p:sldLayoutIdLst>
  <p:transition spd="med" advClick="1"/>
  <p:txStyles>
    <p:titleStyle>
      <a:lvl1pPr algn="ctr" defTabSz="457200">
        <a:defRPr sz="6400">
          <a:latin typeface="+mn-lt"/>
          <a:ea typeface="+mn-ea"/>
          <a:cs typeface="+mn-cs"/>
          <a:sym typeface="Gill Sans"/>
        </a:defRPr>
      </a:lvl1pPr>
      <a:lvl2pPr indent="228600" algn="ctr" defTabSz="457200">
        <a:defRPr sz="6400">
          <a:latin typeface="+mn-lt"/>
          <a:ea typeface="+mn-ea"/>
          <a:cs typeface="+mn-cs"/>
          <a:sym typeface="Gill Sans"/>
        </a:defRPr>
      </a:lvl2pPr>
      <a:lvl3pPr indent="457200" algn="ctr" defTabSz="457200">
        <a:defRPr sz="6400">
          <a:latin typeface="+mn-lt"/>
          <a:ea typeface="+mn-ea"/>
          <a:cs typeface="+mn-cs"/>
          <a:sym typeface="Gill Sans"/>
        </a:defRPr>
      </a:lvl3pPr>
      <a:lvl4pPr indent="685800" algn="ctr" defTabSz="457200">
        <a:defRPr sz="6400">
          <a:latin typeface="+mn-lt"/>
          <a:ea typeface="+mn-ea"/>
          <a:cs typeface="+mn-cs"/>
          <a:sym typeface="Gill Sans"/>
        </a:defRPr>
      </a:lvl4pPr>
      <a:lvl5pPr indent="914400" algn="ctr" defTabSz="457200">
        <a:defRPr sz="6400">
          <a:latin typeface="+mn-lt"/>
          <a:ea typeface="+mn-ea"/>
          <a:cs typeface="+mn-cs"/>
          <a:sym typeface="Gill Sans"/>
        </a:defRPr>
      </a:lvl5pPr>
      <a:lvl6pPr indent="1143000" algn="ctr" defTabSz="457200">
        <a:defRPr sz="6400">
          <a:latin typeface="+mn-lt"/>
          <a:ea typeface="+mn-ea"/>
          <a:cs typeface="+mn-cs"/>
          <a:sym typeface="Gill Sans"/>
        </a:defRPr>
      </a:lvl6pPr>
      <a:lvl7pPr indent="1371600" algn="ctr" defTabSz="457200">
        <a:defRPr sz="6400">
          <a:latin typeface="+mn-lt"/>
          <a:ea typeface="+mn-ea"/>
          <a:cs typeface="+mn-cs"/>
          <a:sym typeface="Gill Sans"/>
        </a:defRPr>
      </a:lvl7pPr>
      <a:lvl8pPr indent="1600200" algn="ctr" defTabSz="457200">
        <a:defRPr sz="6400">
          <a:latin typeface="+mn-lt"/>
          <a:ea typeface="+mn-ea"/>
          <a:cs typeface="+mn-cs"/>
          <a:sym typeface="Gill Sans"/>
        </a:defRPr>
      </a:lvl8pPr>
      <a:lvl9pPr indent="1828800" algn="ctr" defTabSz="457200">
        <a:defRPr sz="6400">
          <a:latin typeface="+mn-lt"/>
          <a:ea typeface="+mn-ea"/>
          <a:cs typeface="+mn-cs"/>
          <a:sym typeface="Gill Sans"/>
        </a:defRPr>
      </a:lvl9pPr>
    </p:titleStyle>
    <p:bodyStyle>
      <a:lvl1pPr marL="698500" indent="-444500" defTabSz="457200">
        <a:spcBef>
          <a:spcPts val="1800"/>
        </a:spcBef>
        <a:buSzPct val="171000"/>
        <a:buChar char="•"/>
        <a:defRPr sz="3200">
          <a:latin typeface="+mn-lt"/>
          <a:ea typeface="+mn-ea"/>
          <a:cs typeface="+mn-cs"/>
          <a:sym typeface="Gill Sans"/>
        </a:defRPr>
      </a:lvl1pPr>
      <a:lvl2pPr marL="1041400" indent="-444500" defTabSz="457200">
        <a:spcBef>
          <a:spcPts val="1800"/>
        </a:spcBef>
        <a:buSzPct val="171000"/>
        <a:buChar char="•"/>
        <a:defRPr sz="3200">
          <a:latin typeface="+mn-lt"/>
          <a:ea typeface="+mn-ea"/>
          <a:cs typeface="+mn-cs"/>
          <a:sym typeface="Gill Sans"/>
        </a:defRPr>
      </a:lvl2pPr>
      <a:lvl3pPr marL="1384300" indent="-444500" defTabSz="457200">
        <a:spcBef>
          <a:spcPts val="1800"/>
        </a:spcBef>
        <a:buSzPct val="171000"/>
        <a:buChar char="•"/>
        <a:defRPr sz="3200">
          <a:latin typeface="+mn-lt"/>
          <a:ea typeface="+mn-ea"/>
          <a:cs typeface="+mn-cs"/>
          <a:sym typeface="Gill Sans"/>
        </a:defRPr>
      </a:lvl3pPr>
      <a:lvl4pPr marL="1739900" indent="-444500" defTabSz="457200">
        <a:spcBef>
          <a:spcPts val="1800"/>
        </a:spcBef>
        <a:buSzPct val="171000"/>
        <a:buChar char="•"/>
        <a:defRPr sz="3200">
          <a:latin typeface="+mn-lt"/>
          <a:ea typeface="+mn-ea"/>
          <a:cs typeface="+mn-cs"/>
          <a:sym typeface="Gill Sans"/>
        </a:defRPr>
      </a:lvl4pPr>
      <a:lvl5pPr marL="2082800" indent="-444500" defTabSz="457200">
        <a:spcBef>
          <a:spcPts val="1800"/>
        </a:spcBef>
        <a:buSzPct val="171000"/>
        <a:buChar char="•"/>
        <a:defRPr sz="3200">
          <a:latin typeface="+mn-lt"/>
          <a:ea typeface="+mn-ea"/>
          <a:cs typeface="+mn-cs"/>
          <a:sym typeface="Gill Sans"/>
        </a:defRPr>
      </a:lvl5pPr>
      <a:lvl6pPr marL="2425700" indent="-444500" defTabSz="457200">
        <a:spcBef>
          <a:spcPts val="1800"/>
        </a:spcBef>
        <a:buSzPct val="171000"/>
        <a:buChar char="•"/>
        <a:defRPr sz="3200">
          <a:latin typeface="+mn-lt"/>
          <a:ea typeface="+mn-ea"/>
          <a:cs typeface="+mn-cs"/>
          <a:sym typeface="Gill Sans"/>
        </a:defRPr>
      </a:lvl6pPr>
      <a:lvl7pPr marL="2768600" indent="-444500" defTabSz="457200">
        <a:spcBef>
          <a:spcPts val="1800"/>
        </a:spcBef>
        <a:buSzPct val="171000"/>
        <a:buChar char="•"/>
        <a:defRPr sz="3200">
          <a:latin typeface="+mn-lt"/>
          <a:ea typeface="+mn-ea"/>
          <a:cs typeface="+mn-cs"/>
          <a:sym typeface="Gill Sans"/>
        </a:defRPr>
      </a:lvl7pPr>
      <a:lvl8pPr marL="3111500" indent="-444500" defTabSz="457200">
        <a:spcBef>
          <a:spcPts val="1800"/>
        </a:spcBef>
        <a:buSzPct val="171000"/>
        <a:buChar char="•"/>
        <a:defRPr sz="3200">
          <a:latin typeface="+mn-lt"/>
          <a:ea typeface="+mn-ea"/>
          <a:cs typeface="+mn-cs"/>
          <a:sym typeface="Gill Sans"/>
        </a:defRPr>
      </a:lvl8pPr>
      <a:lvl9pPr marL="3454400" indent="-444500" defTabSz="457200">
        <a:spcBef>
          <a:spcPts val="1800"/>
        </a:spcBef>
        <a:buSzPct val="171000"/>
        <a:buChar char="•"/>
        <a:defRPr sz="3200">
          <a:latin typeface="+mn-lt"/>
          <a:ea typeface="+mn-ea"/>
          <a:cs typeface="+mn-cs"/>
          <a:sym typeface="Gill Sans"/>
        </a:defRPr>
      </a:lvl9pPr>
    </p:bodyStyle>
    <p:otherStyle>
      <a:lvl1pPr algn="ctr" defTabSz="457200">
        <a:defRPr sz="1400">
          <a:solidFill>
            <a:schemeClr val="tx1"/>
          </a:solidFill>
          <a:latin typeface="+mn-lt"/>
          <a:ea typeface="+mn-ea"/>
          <a:cs typeface="+mn-cs"/>
          <a:sym typeface="Gill Sans"/>
        </a:defRPr>
      </a:lvl1pPr>
      <a:lvl2pPr indent="228600" algn="ctr" defTabSz="457200">
        <a:defRPr sz="1400">
          <a:solidFill>
            <a:schemeClr val="tx1"/>
          </a:solidFill>
          <a:latin typeface="+mn-lt"/>
          <a:ea typeface="+mn-ea"/>
          <a:cs typeface="+mn-cs"/>
          <a:sym typeface="Gill Sans"/>
        </a:defRPr>
      </a:lvl2pPr>
      <a:lvl3pPr indent="457200" algn="ctr" defTabSz="457200">
        <a:defRPr sz="1400">
          <a:solidFill>
            <a:schemeClr val="tx1"/>
          </a:solidFill>
          <a:latin typeface="+mn-lt"/>
          <a:ea typeface="+mn-ea"/>
          <a:cs typeface="+mn-cs"/>
          <a:sym typeface="Gill Sans"/>
        </a:defRPr>
      </a:lvl3pPr>
      <a:lvl4pPr indent="685800" algn="ctr" defTabSz="457200">
        <a:defRPr sz="1400">
          <a:solidFill>
            <a:schemeClr val="tx1"/>
          </a:solidFill>
          <a:latin typeface="+mn-lt"/>
          <a:ea typeface="+mn-ea"/>
          <a:cs typeface="+mn-cs"/>
          <a:sym typeface="Gill Sans"/>
        </a:defRPr>
      </a:lvl4pPr>
      <a:lvl5pPr indent="914400" algn="ctr" defTabSz="457200">
        <a:defRPr sz="1400">
          <a:solidFill>
            <a:schemeClr val="tx1"/>
          </a:solidFill>
          <a:latin typeface="+mn-lt"/>
          <a:ea typeface="+mn-ea"/>
          <a:cs typeface="+mn-cs"/>
          <a:sym typeface="Gill Sans"/>
        </a:defRPr>
      </a:lvl5pPr>
      <a:lvl6pPr indent="1143000" algn="ctr" defTabSz="457200">
        <a:defRPr sz="1400">
          <a:solidFill>
            <a:schemeClr val="tx1"/>
          </a:solidFill>
          <a:latin typeface="+mn-lt"/>
          <a:ea typeface="+mn-ea"/>
          <a:cs typeface="+mn-cs"/>
          <a:sym typeface="Gill Sans"/>
        </a:defRPr>
      </a:lvl6pPr>
      <a:lvl7pPr indent="1371600" algn="ctr" defTabSz="457200">
        <a:defRPr sz="1400">
          <a:solidFill>
            <a:schemeClr val="tx1"/>
          </a:solidFill>
          <a:latin typeface="+mn-lt"/>
          <a:ea typeface="+mn-ea"/>
          <a:cs typeface="+mn-cs"/>
          <a:sym typeface="Gill Sans"/>
        </a:defRPr>
      </a:lvl7pPr>
      <a:lvl8pPr indent="1600200" algn="ctr" defTabSz="457200">
        <a:defRPr sz="1400">
          <a:solidFill>
            <a:schemeClr val="tx1"/>
          </a:solidFill>
          <a:latin typeface="+mn-lt"/>
          <a:ea typeface="+mn-ea"/>
          <a:cs typeface="+mn-cs"/>
          <a:sym typeface="Gill Sans"/>
        </a:defRPr>
      </a:lvl8pPr>
      <a:lvl9pPr indent="1828800" algn="ctr" defTabSz="457200">
        <a:defRPr sz="1400">
          <a:solidFill>
            <a:schemeClr val="tx1"/>
          </a:solidFill>
          <a:latin typeface="+mn-lt"/>
          <a:ea typeface="+mn-ea"/>
          <a:cs typeface="+mn-cs"/>
          <a:sym typeface="Gill San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0.png"/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5" Type="http://schemas.openxmlformats.org/officeDocument/2006/relationships/image" Target="../media/image2.tif"/></Relationships>
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3.png"/><Relationship Id="rId3" Type="http://schemas.openxmlformats.org/officeDocument/2006/relationships/image" Target="../media/image24.png"/></Relationships>
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8.png"/><Relationship Id="rId3" Type="http://schemas.openxmlformats.org/officeDocument/2006/relationships/image" Target="../media/image25.png"/></Relationships>
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6.png"/></Relationships>

</file>

<file path=ppt/slides/_rels/slide1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5.png"/><Relationship Id="rId3" Type="http://schemas.openxmlformats.org/officeDocument/2006/relationships/image" Target="../media/image27.png"/></Relationships>

</file>

<file path=ppt/slides/_rels/slide1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8.png"/><Relationship Id="rId3" Type="http://schemas.openxmlformats.org/officeDocument/2006/relationships/image" Target="../media/image29.png"/><Relationship Id="rId4" Type="http://schemas.openxmlformats.org/officeDocument/2006/relationships/image" Target="../media/image30.png"/><Relationship Id="rId5" Type="http://schemas.openxmlformats.org/officeDocument/2006/relationships/image" Target="../media/image31.png"/></Relationships>

</file>

<file path=ppt/slides/_rels/slide1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tif"/></Relationships>

</file>

<file path=ppt/slides/_rels/slide2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2.png"/><Relationship Id="rId3" Type="http://schemas.openxmlformats.org/officeDocument/2006/relationships/image" Target="../media/image33.png"/></Relationships>

</file>

<file path=ppt/slides/_rels/slide2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4.png"/><Relationship Id="rId3" Type="http://schemas.openxmlformats.org/officeDocument/2006/relationships/image" Target="../media/image35.png"/><Relationship Id="rId4" Type="http://schemas.openxmlformats.org/officeDocument/2006/relationships/image" Target="../media/image36.png"/><Relationship Id="rId5" Type="http://schemas.openxmlformats.org/officeDocument/2006/relationships/image" Target="../media/image37.png"/><Relationship Id="rId6" Type="http://schemas.openxmlformats.org/officeDocument/2006/relationships/image" Target="../media/image38.png"/><Relationship Id="rId7" Type="http://schemas.openxmlformats.org/officeDocument/2006/relationships/image" Target="../media/image39.png"/><Relationship Id="rId8" Type="http://schemas.openxmlformats.org/officeDocument/2006/relationships/image" Target="../media/image40.png"/><Relationship Id="rId9" Type="http://schemas.openxmlformats.org/officeDocument/2006/relationships/image" Target="../media/image41.png"/><Relationship Id="rId10" Type="http://schemas.openxmlformats.org/officeDocument/2006/relationships/image" Target="../media/image42.png"/><Relationship Id="rId11" Type="http://schemas.openxmlformats.org/officeDocument/2006/relationships/image" Target="../media/image43.png"/><Relationship Id="rId12" Type="http://schemas.openxmlformats.org/officeDocument/2006/relationships/image" Target="../media/image44.png"/></Relationships>

</file>

<file path=ppt/slides/_rels/slide2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5.png"/><Relationship Id="rId3" Type="http://schemas.openxmlformats.org/officeDocument/2006/relationships/image" Target="../media/image46.png"/><Relationship Id="rId4" Type="http://schemas.openxmlformats.org/officeDocument/2006/relationships/image" Target="../media/image47.png"/><Relationship Id="rId5" Type="http://schemas.openxmlformats.org/officeDocument/2006/relationships/image" Target="../media/image48.png"/><Relationship Id="rId6" Type="http://schemas.openxmlformats.org/officeDocument/2006/relationships/image" Target="../media/image49.png"/><Relationship Id="rId7" Type="http://schemas.openxmlformats.org/officeDocument/2006/relationships/image" Target="../media/image50.png"/></Relationships>

</file>

<file path=ppt/slides/_rels/slide2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5.xml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/Relationships>

</file>

<file path=ppt/slides/_rels/slide3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5.xml"/></Relationships>

</file>

<file path=ppt/slides/_rels/slide3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51.png"/></Relationships>

</file>

<file path=ppt/slides/_rels/slide3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3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3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2.png"/><Relationship Id="rId3" Type="http://schemas.openxmlformats.org/officeDocument/2006/relationships/image" Target="../media/image53.png"/><Relationship Id="rId4" Type="http://schemas.openxmlformats.org/officeDocument/2006/relationships/image" Target="../media/image54.png"/><Relationship Id="rId5" Type="http://schemas.openxmlformats.org/officeDocument/2006/relationships/image" Target="../media/image55.png"/></Relationships>

</file>

<file path=ppt/slides/_rels/slide3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tif"/></Relationships>

</file>

<file path=ppt/slides/_rels/slide3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3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6.png"/><Relationship Id="rId3" Type="http://schemas.openxmlformats.org/officeDocument/2006/relationships/image" Target="../media/image57.png"/><Relationship Id="rId4" Type="http://schemas.openxmlformats.org/officeDocument/2006/relationships/image" Target="../media/image58.png"/><Relationship Id="rId5" Type="http://schemas.openxmlformats.org/officeDocument/2006/relationships/image" Target="../media/image59.png"/></Relationships>

</file>

<file path=ppt/slides/_rels/slide3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0.png"/><Relationship Id="rId3" Type="http://schemas.openxmlformats.org/officeDocument/2006/relationships/image" Target="../media/image61.png"/></Relationships>

</file>

<file path=ppt/slides/_rels/slide3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2.png"/><Relationship Id="rId3" Type="http://schemas.openxmlformats.org/officeDocument/2006/relationships/image" Target="../media/image63.png"/><Relationship Id="rId4" Type="http://schemas.openxmlformats.org/officeDocument/2006/relationships/image" Target="../media/image64.png"/><Relationship Id="rId5" Type="http://schemas.openxmlformats.org/officeDocument/2006/relationships/image" Target="../media/image65.png"/><Relationship Id="rId6" Type="http://schemas.openxmlformats.org/officeDocument/2006/relationships/image" Target="../media/image66.png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/Relationships>

</file>

<file path=ppt/slides/_rels/slide4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7.png"/><Relationship Id="rId3" Type="http://schemas.openxmlformats.org/officeDocument/2006/relationships/image" Target="../media/image68.png"/><Relationship Id="rId4" Type="http://schemas.openxmlformats.org/officeDocument/2006/relationships/image" Target="../media/image69.png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Relationship Id="rId4" Type="http://schemas.openxmlformats.org/officeDocument/2006/relationships/image" Target="../media/image12.png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/Relationships>
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/Relationships>
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9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9" name="Group 79"/>
          <p:cNvGrpSpPr/>
          <p:nvPr/>
        </p:nvGrpSpPr>
        <p:grpSpPr>
          <a:xfrm>
            <a:off x="1143000" y="482600"/>
            <a:ext cx="1820733" cy="2019301"/>
            <a:chOff x="0" y="0"/>
            <a:chExt cx="1820732" cy="2019300"/>
          </a:xfrm>
        </p:grpSpPr>
        <p:sp>
          <p:nvSpPr>
            <p:cNvPr id="45" name="Shape 45"/>
            <p:cNvSpPr/>
            <p:nvPr/>
          </p:nvSpPr>
          <p:spPr>
            <a:xfrm flipV="1">
              <a:off x="25400" y="1777304"/>
              <a:ext cx="1431449" cy="697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46" name="Shape 46"/>
            <p:cNvSpPr/>
            <p:nvPr/>
          </p:nvSpPr>
          <p:spPr>
            <a:xfrm>
              <a:off x="482599" y="1524000"/>
              <a:ext cx="520701" cy="495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929292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grpSp>
          <p:nvGrpSpPr>
            <p:cNvPr id="64" name="Group 64"/>
            <p:cNvGrpSpPr/>
            <p:nvPr/>
          </p:nvGrpSpPr>
          <p:grpSpPr>
            <a:xfrm>
              <a:off x="372158" y="161966"/>
              <a:ext cx="721313" cy="1384301"/>
              <a:chOff x="0" y="0"/>
              <a:chExt cx="721312" cy="1384299"/>
            </a:xfrm>
          </p:grpSpPr>
          <p:grpSp>
            <p:nvGrpSpPr>
              <p:cNvPr id="53" name="Group 53"/>
              <p:cNvGrpSpPr/>
              <p:nvPr/>
            </p:nvGrpSpPr>
            <p:grpSpPr>
              <a:xfrm>
                <a:off x="39778" y="168909"/>
                <a:ext cx="681535" cy="1047241"/>
                <a:chOff x="0" y="0"/>
                <a:chExt cx="681534" cy="1047240"/>
              </a:xfrm>
            </p:grpSpPr>
            <p:sp>
              <p:nvSpPr>
                <p:cNvPr id="47" name="Shape 47"/>
                <p:cNvSpPr/>
                <p:nvPr/>
              </p:nvSpPr>
              <p:spPr>
                <a:xfrm>
                  <a:off x="0" y="0"/>
                  <a:ext cx="681535" cy="28929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fill="norm" stroke="1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noFill/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</a:p>
              </p:txBody>
            </p:sp>
            <p:sp>
              <p:nvSpPr>
                <p:cNvPr id="48" name="Shape 48"/>
                <p:cNvSpPr/>
                <p:nvPr/>
              </p:nvSpPr>
              <p:spPr>
                <a:xfrm>
                  <a:off x="0" y="303757"/>
                  <a:ext cx="681535" cy="28929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fill="norm" stroke="1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noFill/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</a:p>
              </p:txBody>
            </p:sp>
            <p:sp>
              <p:nvSpPr>
                <p:cNvPr id="49" name="Shape 49"/>
                <p:cNvSpPr/>
                <p:nvPr/>
              </p:nvSpPr>
              <p:spPr>
                <a:xfrm>
                  <a:off x="0" y="150432"/>
                  <a:ext cx="681535" cy="28929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fill="norm" stroke="1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noFill/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</a:p>
              </p:txBody>
            </p:sp>
            <p:sp>
              <p:nvSpPr>
                <p:cNvPr id="50" name="Shape 50"/>
                <p:cNvSpPr/>
                <p:nvPr/>
              </p:nvSpPr>
              <p:spPr>
                <a:xfrm>
                  <a:off x="0" y="454190"/>
                  <a:ext cx="681535" cy="28929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fill="norm" stroke="1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noFill/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</a:p>
              </p:txBody>
            </p:sp>
            <p:sp>
              <p:nvSpPr>
                <p:cNvPr id="51" name="Shape 51"/>
                <p:cNvSpPr/>
                <p:nvPr/>
              </p:nvSpPr>
              <p:spPr>
                <a:xfrm>
                  <a:off x="0" y="757947"/>
                  <a:ext cx="681535" cy="28929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fill="norm" stroke="1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noFill/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</a:p>
              </p:txBody>
            </p:sp>
            <p:sp>
              <p:nvSpPr>
                <p:cNvPr id="52" name="Shape 52"/>
                <p:cNvSpPr/>
                <p:nvPr/>
              </p:nvSpPr>
              <p:spPr>
                <a:xfrm>
                  <a:off x="0" y="604622"/>
                  <a:ext cx="681535" cy="28929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fill="norm" stroke="1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noFill/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</a:p>
              </p:txBody>
            </p:sp>
          </p:grpSp>
          <p:sp>
            <p:nvSpPr>
              <p:cNvPr id="54" name="Shape 54"/>
              <p:cNvSpPr/>
              <p:nvPr/>
            </p:nvSpPr>
            <p:spPr>
              <a:xfrm>
                <a:off x="23962" y="827963"/>
                <a:ext cx="66141" cy="1658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0855" y="21600"/>
                    </a:moveTo>
                    <a:lnTo>
                      <a:pt x="21600" y="366"/>
                    </a:lnTo>
                    <a:lnTo>
                      <a:pt x="5959" y="0"/>
                    </a:lnTo>
                    <a:lnTo>
                      <a:pt x="2234" y="1831"/>
                    </a:lnTo>
                    <a:lnTo>
                      <a:pt x="0" y="5125"/>
                    </a:lnTo>
                    <a:lnTo>
                      <a:pt x="0" y="9519"/>
                    </a:lnTo>
                    <a:lnTo>
                      <a:pt x="1490" y="14278"/>
                    </a:lnTo>
                    <a:lnTo>
                      <a:pt x="2979" y="17939"/>
                    </a:lnTo>
                    <a:lnTo>
                      <a:pt x="7448" y="19403"/>
                    </a:lnTo>
                    <a:lnTo>
                      <a:pt x="12662" y="21600"/>
                    </a:lnTo>
                    <a:lnTo>
                      <a:pt x="20855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38100" cap="flat">
                <a:solidFill>
                  <a:srgbClr val="000000">
                    <a:alpha val="0"/>
                  </a:srgb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/>
              </a:p>
            </p:txBody>
          </p:sp>
          <p:sp>
            <p:nvSpPr>
              <p:cNvPr id="55" name="Shape 55"/>
              <p:cNvSpPr/>
              <p:nvPr/>
            </p:nvSpPr>
            <p:spPr>
              <a:xfrm>
                <a:off x="22811" y="673180"/>
                <a:ext cx="66142" cy="16584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0855" y="21600"/>
                    </a:moveTo>
                    <a:lnTo>
                      <a:pt x="21600" y="366"/>
                    </a:lnTo>
                    <a:lnTo>
                      <a:pt x="5959" y="0"/>
                    </a:lnTo>
                    <a:lnTo>
                      <a:pt x="2234" y="1831"/>
                    </a:lnTo>
                    <a:lnTo>
                      <a:pt x="0" y="5125"/>
                    </a:lnTo>
                    <a:lnTo>
                      <a:pt x="0" y="9519"/>
                    </a:lnTo>
                    <a:lnTo>
                      <a:pt x="1490" y="14278"/>
                    </a:lnTo>
                    <a:lnTo>
                      <a:pt x="2979" y="17939"/>
                    </a:lnTo>
                    <a:lnTo>
                      <a:pt x="7448" y="19403"/>
                    </a:lnTo>
                    <a:lnTo>
                      <a:pt x="12662" y="21600"/>
                    </a:lnTo>
                    <a:lnTo>
                      <a:pt x="20855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38100" cap="flat">
                <a:solidFill>
                  <a:srgbClr val="000000">
                    <a:alpha val="0"/>
                  </a:srgb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/>
              </a:p>
            </p:txBody>
          </p:sp>
          <p:sp>
            <p:nvSpPr>
              <p:cNvPr id="56" name="Shape 56"/>
              <p:cNvSpPr/>
              <p:nvPr/>
            </p:nvSpPr>
            <p:spPr>
              <a:xfrm>
                <a:off x="22811" y="531911"/>
                <a:ext cx="66142" cy="1596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0855" y="21600"/>
                    </a:moveTo>
                    <a:lnTo>
                      <a:pt x="21600" y="366"/>
                    </a:lnTo>
                    <a:lnTo>
                      <a:pt x="5959" y="0"/>
                    </a:lnTo>
                    <a:lnTo>
                      <a:pt x="2234" y="1831"/>
                    </a:lnTo>
                    <a:lnTo>
                      <a:pt x="0" y="5125"/>
                    </a:lnTo>
                    <a:lnTo>
                      <a:pt x="0" y="9519"/>
                    </a:lnTo>
                    <a:lnTo>
                      <a:pt x="1490" y="14278"/>
                    </a:lnTo>
                    <a:lnTo>
                      <a:pt x="2979" y="17939"/>
                    </a:lnTo>
                    <a:lnTo>
                      <a:pt x="7448" y="19403"/>
                    </a:lnTo>
                    <a:lnTo>
                      <a:pt x="12662" y="21600"/>
                    </a:lnTo>
                    <a:lnTo>
                      <a:pt x="20855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38100" cap="flat">
                <a:solidFill>
                  <a:srgbClr val="000000">
                    <a:alpha val="0"/>
                  </a:srgb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/>
              </a:p>
            </p:txBody>
          </p:sp>
          <p:sp>
            <p:nvSpPr>
              <p:cNvPr id="57" name="Shape 57"/>
              <p:cNvSpPr/>
              <p:nvPr/>
            </p:nvSpPr>
            <p:spPr>
              <a:xfrm>
                <a:off x="25687" y="387570"/>
                <a:ext cx="66141" cy="15048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0855" y="21600"/>
                    </a:moveTo>
                    <a:lnTo>
                      <a:pt x="21600" y="366"/>
                    </a:lnTo>
                    <a:lnTo>
                      <a:pt x="5959" y="0"/>
                    </a:lnTo>
                    <a:lnTo>
                      <a:pt x="2234" y="1831"/>
                    </a:lnTo>
                    <a:lnTo>
                      <a:pt x="0" y="5125"/>
                    </a:lnTo>
                    <a:lnTo>
                      <a:pt x="0" y="9519"/>
                    </a:lnTo>
                    <a:lnTo>
                      <a:pt x="1490" y="14278"/>
                    </a:lnTo>
                    <a:lnTo>
                      <a:pt x="2979" y="17939"/>
                    </a:lnTo>
                    <a:lnTo>
                      <a:pt x="7448" y="19403"/>
                    </a:lnTo>
                    <a:lnTo>
                      <a:pt x="12662" y="21600"/>
                    </a:lnTo>
                    <a:lnTo>
                      <a:pt x="20855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38100" cap="flat">
                <a:solidFill>
                  <a:srgbClr val="000000">
                    <a:alpha val="0"/>
                  </a:srgb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/>
              </a:p>
            </p:txBody>
          </p:sp>
          <p:sp>
            <p:nvSpPr>
              <p:cNvPr id="58" name="Shape 58"/>
              <p:cNvSpPr/>
              <p:nvPr/>
            </p:nvSpPr>
            <p:spPr>
              <a:xfrm>
                <a:off x="0" y="982745"/>
                <a:ext cx="88900" cy="2286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0855" y="21600"/>
                    </a:moveTo>
                    <a:lnTo>
                      <a:pt x="21600" y="366"/>
                    </a:lnTo>
                    <a:lnTo>
                      <a:pt x="5959" y="0"/>
                    </a:lnTo>
                    <a:lnTo>
                      <a:pt x="2234" y="1831"/>
                    </a:lnTo>
                    <a:lnTo>
                      <a:pt x="0" y="5125"/>
                    </a:lnTo>
                    <a:lnTo>
                      <a:pt x="0" y="9519"/>
                    </a:lnTo>
                    <a:lnTo>
                      <a:pt x="1490" y="14278"/>
                    </a:lnTo>
                    <a:lnTo>
                      <a:pt x="2979" y="17939"/>
                    </a:lnTo>
                    <a:lnTo>
                      <a:pt x="7448" y="19403"/>
                    </a:lnTo>
                    <a:lnTo>
                      <a:pt x="12662" y="21600"/>
                    </a:lnTo>
                    <a:lnTo>
                      <a:pt x="20855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38100" cap="flat">
                <a:solidFill>
                  <a:srgbClr val="000000">
                    <a:alpha val="0"/>
                  </a:srgb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/>
              </a:p>
            </p:txBody>
          </p:sp>
          <p:sp>
            <p:nvSpPr>
              <p:cNvPr id="59" name="Shape 59"/>
              <p:cNvSpPr/>
              <p:nvPr/>
            </p:nvSpPr>
            <p:spPr>
              <a:xfrm>
                <a:off x="25399" y="233402"/>
                <a:ext cx="66142" cy="15048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0855" y="21600"/>
                    </a:moveTo>
                    <a:lnTo>
                      <a:pt x="21600" y="366"/>
                    </a:lnTo>
                    <a:lnTo>
                      <a:pt x="5959" y="0"/>
                    </a:lnTo>
                    <a:lnTo>
                      <a:pt x="2234" y="1831"/>
                    </a:lnTo>
                    <a:lnTo>
                      <a:pt x="0" y="5125"/>
                    </a:lnTo>
                    <a:lnTo>
                      <a:pt x="0" y="9519"/>
                    </a:lnTo>
                    <a:lnTo>
                      <a:pt x="1490" y="14278"/>
                    </a:lnTo>
                    <a:lnTo>
                      <a:pt x="2979" y="17939"/>
                    </a:lnTo>
                    <a:lnTo>
                      <a:pt x="7448" y="19403"/>
                    </a:lnTo>
                    <a:lnTo>
                      <a:pt x="12662" y="21600"/>
                    </a:lnTo>
                    <a:lnTo>
                      <a:pt x="20855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38100" cap="flat">
                <a:solidFill>
                  <a:srgbClr val="000000">
                    <a:alpha val="0"/>
                  </a:srgb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/>
              </a:p>
            </p:txBody>
          </p:sp>
          <p:sp>
            <p:nvSpPr>
              <p:cNvPr id="60" name="Shape 60"/>
              <p:cNvSpPr/>
              <p:nvPr/>
            </p:nvSpPr>
            <p:spPr>
              <a:xfrm>
                <a:off x="65659" y="1133228"/>
                <a:ext cx="304822" cy="116702"/>
              </a:xfrm>
              <a:prstGeom prst="rect">
                <a:avLst/>
              </a:prstGeom>
              <a:solidFill>
                <a:srgbClr val="FFFFFF"/>
              </a:solidFill>
              <a:ln w="25400" cap="flat">
                <a:solidFill>
                  <a:srgbClr val="000000">
                    <a:alpha val="0"/>
                  </a:srgb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61" name="Shape 61"/>
              <p:cNvSpPr/>
              <p:nvPr/>
            </p:nvSpPr>
            <p:spPr>
              <a:xfrm>
                <a:off x="77162" y="132056"/>
                <a:ext cx="304821" cy="116702"/>
              </a:xfrm>
              <a:prstGeom prst="rect">
                <a:avLst/>
              </a:prstGeom>
              <a:solidFill>
                <a:srgbClr val="FFFFFF"/>
              </a:solidFill>
              <a:ln w="25400" cap="flat">
                <a:solidFill>
                  <a:srgbClr val="000000">
                    <a:alpha val="0"/>
                  </a:srgb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62" name="Shape 62"/>
              <p:cNvSpPr/>
              <p:nvPr/>
            </p:nvSpPr>
            <p:spPr>
              <a:xfrm flipH="1" flipV="1">
                <a:off x="373002" y="1213076"/>
                <a:ext cx="87" cy="171224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algn="l">
                  <a:defRPr sz="1200">
                    <a:latin typeface="Helvetica"/>
                    <a:ea typeface="Helvetica"/>
                    <a:cs typeface="Helvetica"/>
                    <a:sym typeface="Helvetica"/>
                  </a:defRPr>
                </a:pPr>
              </a:p>
            </p:txBody>
          </p:sp>
          <p:sp>
            <p:nvSpPr>
              <p:cNvPr id="63" name="Shape 63"/>
              <p:cNvSpPr/>
              <p:nvPr/>
            </p:nvSpPr>
            <p:spPr>
              <a:xfrm flipH="1" flipV="1">
                <a:off x="379683" y="0"/>
                <a:ext cx="87" cy="171224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algn="l">
                  <a:defRPr sz="1200">
                    <a:latin typeface="Helvetica"/>
                    <a:ea typeface="Helvetica"/>
                    <a:cs typeface="Helvetica"/>
                    <a:sym typeface="Helvetica"/>
                  </a:defRPr>
                </a:pPr>
              </a:p>
            </p:txBody>
          </p:sp>
        </p:grpSp>
        <p:sp>
          <p:nvSpPr>
            <p:cNvPr id="65" name="Shape 65"/>
            <p:cNvSpPr/>
            <p:nvPr/>
          </p:nvSpPr>
          <p:spPr>
            <a:xfrm>
              <a:off x="0" y="152399"/>
              <a:ext cx="1500307" cy="9135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grpSp>
          <p:nvGrpSpPr>
            <p:cNvPr id="74" name="Group 74"/>
            <p:cNvGrpSpPr/>
            <p:nvPr/>
          </p:nvGrpSpPr>
          <p:grpSpPr>
            <a:xfrm>
              <a:off x="50601" y="0"/>
              <a:ext cx="1625601" cy="165100"/>
              <a:chOff x="0" y="0"/>
              <a:chExt cx="1625600" cy="165099"/>
            </a:xfrm>
          </p:grpSpPr>
          <p:sp>
            <p:nvSpPr>
              <p:cNvPr id="66" name="Shape 66"/>
              <p:cNvSpPr/>
              <p:nvPr/>
            </p:nvSpPr>
            <p:spPr>
              <a:xfrm flipV="1">
                <a:off x="381093" y="10853"/>
                <a:ext cx="291775" cy="154247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algn="l">
                  <a:defRPr sz="1200">
                    <a:latin typeface="Helvetica"/>
                    <a:ea typeface="Helvetica"/>
                    <a:cs typeface="Helvetica"/>
                    <a:sym typeface="Helvetica"/>
                  </a:defRPr>
                </a:pPr>
              </a:p>
            </p:txBody>
          </p:sp>
          <p:sp>
            <p:nvSpPr>
              <p:cNvPr id="67" name="Shape 67"/>
              <p:cNvSpPr/>
              <p:nvPr/>
            </p:nvSpPr>
            <p:spPr>
              <a:xfrm flipV="1">
                <a:off x="0" y="6114"/>
                <a:ext cx="291775" cy="154247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algn="l">
                  <a:defRPr sz="1200">
                    <a:latin typeface="Helvetica"/>
                    <a:ea typeface="Helvetica"/>
                    <a:cs typeface="Helvetica"/>
                    <a:sym typeface="Helvetica"/>
                  </a:defRPr>
                </a:pPr>
              </a:p>
            </p:txBody>
          </p:sp>
          <p:sp>
            <p:nvSpPr>
              <p:cNvPr id="68" name="Shape 68"/>
              <p:cNvSpPr/>
              <p:nvPr/>
            </p:nvSpPr>
            <p:spPr>
              <a:xfrm flipV="1">
                <a:off x="571639" y="6114"/>
                <a:ext cx="291775" cy="154247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algn="l">
                  <a:defRPr sz="1200">
                    <a:latin typeface="Helvetica"/>
                    <a:ea typeface="Helvetica"/>
                    <a:cs typeface="Helvetica"/>
                    <a:sym typeface="Helvetica"/>
                  </a:defRPr>
                </a:pPr>
              </a:p>
            </p:txBody>
          </p:sp>
          <p:sp>
            <p:nvSpPr>
              <p:cNvPr id="69" name="Shape 69"/>
              <p:cNvSpPr/>
              <p:nvPr/>
            </p:nvSpPr>
            <p:spPr>
              <a:xfrm flipV="1">
                <a:off x="190546" y="0"/>
                <a:ext cx="291775" cy="154247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algn="l">
                  <a:defRPr sz="1200">
                    <a:latin typeface="Helvetica"/>
                    <a:ea typeface="Helvetica"/>
                    <a:cs typeface="Helvetica"/>
                    <a:sym typeface="Helvetica"/>
                  </a:defRPr>
                </a:pPr>
              </a:p>
            </p:txBody>
          </p:sp>
          <p:sp>
            <p:nvSpPr>
              <p:cNvPr id="70" name="Shape 70"/>
              <p:cNvSpPr/>
              <p:nvPr/>
            </p:nvSpPr>
            <p:spPr>
              <a:xfrm flipV="1">
                <a:off x="1333825" y="6114"/>
                <a:ext cx="291776" cy="154247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algn="l">
                  <a:defRPr sz="1200">
                    <a:latin typeface="Helvetica"/>
                    <a:ea typeface="Helvetica"/>
                    <a:cs typeface="Helvetica"/>
                    <a:sym typeface="Helvetica"/>
                  </a:defRPr>
                </a:pPr>
              </a:p>
            </p:txBody>
          </p:sp>
          <p:sp>
            <p:nvSpPr>
              <p:cNvPr id="71" name="Shape 71"/>
              <p:cNvSpPr/>
              <p:nvPr/>
            </p:nvSpPr>
            <p:spPr>
              <a:xfrm flipV="1">
                <a:off x="952732" y="0"/>
                <a:ext cx="291775" cy="154247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algn="l">
                  <a:defRPr sz="1200">
                    <a:latin typeface="Helvetica"/>
                    <a:ea typeface="Helvetica"/>
                    <a:cs typeface="Helvetica"/>
                    <a:sym typeface="Helvetica"/>
                  </a:defRPr>
                </a:pPr>
              </a:p>
            </p:txBody>
          </p:sp>
          <p:sp>
            <p:nvSpPr>
              <p:cNvPr id="72" name="Shape 72"/>
              <p:cNvSpPr/>
              <p:nvPr/>
            </p:nvSpPr>
            <p:spPr>
              <a:xfrm flipV="1">
                <a:off x="1143279" y="6114"/>
                <a:ext cx="291775" cy="154247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algn="l">
                  <a:defRPr sz="1200">
                    <a:latin typeface="Helvetica"/>
                    <a:ea typeface="Helvetica"/>
                    <a:cs typeface="Helvetica"/>
                    <a:sym typeface="Helvetica"/>
                  </a:defRPr>
                </a:pPr>
              </a:p>
            </p:txBody>
          </p:sp>
          <p:sp>
            <p:nvSpPr>
              <p:cNvPr id="73" name="Shape 73"/>
              <p:cNvSpPr/>
              <p:nvPr/>
            </p:nvSpPr>
            <p:spPr>
              <a:xfrm flipV="1">
                <a:off x="762186" y="0"/>
                <a:ext cx="291775" cy="154247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algn="l">
                  <a:defRPr sz="1200">
                    <a:latin typeface="Helvetica"/>
                    <a:ea typeface="Helvetica"/>
                    <a:cs typeface="Helvetica"/>
                    <a:sym typeface="Helvetica"/>
                  </a:defRPr>
                </a:pPr>
              </a:p>
            </p:txBody>
          </p:sp>
        </p:grpSp>
        <p:sp>
          <p:nvSpPr>
            <p:cNvPr id="75" name="Shape 75"/>
            <p:cNvSpPr/>
            <p:nvPr/>
          </p:nvSpPr>
          <p:spPr>
            <a:xfrm flipH="1">
              <a:off x="1420572" y="1308092"/>
              <a:ext cx="4" cy="43360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76" name="Shape 76"/>
            <p:cNvSpPr/>
            <p:nvPr/>
          </p:nvSpPr>
          <p:spPr>
            <a:xfrm>
              <a:off x="1475116" y="1365250"/>
              <a:ext cx="345617" cy="2921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1400"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 lvl="0">
                <a:defRPr sz="1800"/>
              </a:pPr>
              <a:r>
                <a:rPr sz="1400"/>
                <a:t>y(t)</a:t>
              </a:r>
            </a:p>
          </p:txBody>
        </p:sp>
        <p:sp>
          <p:nvSpPr>
            <p:cNvPr id="77" name="Shape 77"/>
            <p:cNvSpPr/>
            <p:nvPr/>
          </p:nvSpPr>
          <p:spPr>
            <a:xfrm>
              <a:off x="1330424" y="615949"/>
              <a:ext cx="177801" cy="292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1400"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 lvl="0">
                <a:defRPr sz="1800"/>
              </a:pPr>
              <a:r>
                <a:rPr sz="1400"/>
                <a:t>k</a:t>
              </a:r>
            </a:p>
          </p:txBody>
        </p:sp>
        <p:sp>
          <p:nvSpPr>
            <p:cNvPr id="78" name="Shape 78"/>
            <p:cNvSpPr/>
            <p:nvPr/>
          </p:nvSpPr>
          <p:spPr>
            <a:xfrm>
              <a:off x="135495" y="1409700"/>
              <a:ext cx="237010" cy="2921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1400"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 lvl="0">
                <a:defRPr sz="1800"/>
              </a:pPr>
              <a:r>
                <a:rPr sz="1400"/>
                <a:t>m</a:t>
              </a:r>
            </a:p>
          </p:txBody>
        </p:sp>
      </p:grpSp>
      <p:grpSp>
        <p:nvGrpSpPr>
          <p:cNvPr id="116" name="Group 116"/>
          <p:cNvGrpSpPr/>
          <p:nvPr/>
        </p:nvGrpSpPr>
        <p:grpSpPr>
          <a:xfrm>
            <a:off x="3657600" y="393700"/>
            <a:ext cx="3266617" cy="1694825"/>
            <a:chOff x="0" y="0"/>
            <a:chExt cx="3266616" cy="1694824"/>
          </a:xfrm>
        </p:grpSpPr>
        <p:sp>
          <p:nvSpPr>
            <p:cNvPr id="80" name="Shape 80"/>
            <p:cNvSpPr/>
            <p:nvPr/>
          </p:nvSpPr>
          <p:spPr>
            <a:xfrm>
              <a:off x="2389516" y="1136650"/>
              <a:ext cx="345617" cy="2921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1400"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 lvl="0">
                <a:defRPr sz="1800"/>
              </a:pPr>
              <a:r>
                <a:rPr sz="1400"/>
                <a:t>q(t)</a:t>
              </a:r>
            </a:p>
          </p:txBody>
        </p:sp>
        <p:sp>
          <p:nvSpPr>
            <p:cNvPr id="81" name="Shape 81"/>
            <p:cNvSpPr/>
            <p:nvPr/>
          </p:nvSpPr>
          <p:spPr>
            <a:xfrm>
              <a:off x="2422624" y="501650"/>
              <a:ext cx="177801" cy="2921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1400"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 lvl="0">
                <a:defRPr sz="1800"/>
              </a:pPr>
              <a:r>
                <a:rPr sz="1400"/>
                <a:t>C</a:t>
              </a:r>
            </a:p>
          </p:txBody>
        </p:sp>
        <p:sp>
          <p:nvSpPr>
            <p:cNvPr id="82" name="Shape 82"/>
            <p:cNvSpPr/>
            <p:nvPr/>
          </p:nvSpPr>
          <p:spPr>
            <a:xfrm>
              <a:off x="1075295" y="508000"/>
              <a:ext cx="237010" cy="2921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1400"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 lvl="0">
                <a:defRPr sz="1800"/>
              </a:pPr>
              <a:r>
                <a:rPr sz="1400"/>
                <a:t>L</a:t>
              </a:r>
            </a:p>
          </p:txBody>
        </p:sp>
        <p:grpSp>
          <p:nvGrpSpPr>
            <p:cNvPr id="109" name="Group 109"/>
            <p:cNvGrpSpPr/>
            <p:nvPr/>
          </p:nvGrpSpPr>
          <p:grpSpPr>
            <a:xfrm>
              <a:off x="533400" y="288968"/>
              <a:ext cx="2101454" cy="1405857"/>
              <a:chOff x="0" y="1"/>
              <a:chExt cx="2101453" cy="1405855"/>
            </a:xfrm>
          </p:grpSpPr>
          <p:sp>
            <p:nvSpPr>
              <p:cNvPr id="83" name="Shape 83"/>
              <p:cNvSpPr/>
              <p:nvPr/>
            </p:nvSpPr>
            <p:spPr>
              <a:xfrm>
                <a:off x="215900" y="3133"/>
                <a:ext cx="1500307" cy="9134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algn="l">
                  <a:defRPr sz="1200">
                    <a:latin typeface="Helvetica"/>
                    <a:ea typeface="Helvetica"/>
                    <a:cs typeface="Helvetica"/>
                    <a:sym typeface="Helvetica"/>
                  </a:defRPr>
                </a:pPr>
              </a:p>
            </p:txBody>
          </p:sp>
          <p:grpSp>
            <p:nvGrpSpPr>
              <p:cNvPr id="103" name="Group 103"/>
              <p:cNvGrpSpPr/>
              <p:nvPr/>
            </p:nvGrpSpPr>
            <p:grpSpPr>
              <a:xfrm>
                <a:off x="0" y="1"/>
                <a:ext cx="433072" cy="1384297"/>
                <a:chOff x="0" y="1"/>
                <a:chExt cx="433071" cy="1384295"/>
              </a:xfrm>
            </p:grpSpPr>
            <p:grpSp>
              <p:nvGrpSpPr>
                <p:cNvPr id="101" name="Group 101"/>
                <p:cNvGrpSpPr/>
                <p:nvPr/>
              </p:nvGrpSpPr>
              <p:grpSpPr>
                <a:xfrm>
                  <a:off x="13970" y="1"/>
                  <a:ext cx="419102" cy="1384297"/>
                  <a:chOff x="0" y="1"/>
                  <a:chExt cx="419100" cy="1384295"/>
                </a:xfrm>
              </p:grpSpPr>
              <p:grpSp>
                <p:nvGrpSpPr>
                  <p:cNvPr id="90" name="Group 90"/>
                  <p:cNvGrpSpPr/>
                  <p:nvPr/>
                </p:nvGrpSpPr>
                <p:grpSpPr>
                  <a:xfrm>
                    <a:off x="23112" y="168909"/>
                    <a:ext cx="395989" cy="1047242"/>
                    <a:chOff x="0" y="0"/>
                    <a:chExt cx="395988" cy="1047241"/>
                  </a:xfrm>
                </p:grpSpPr>
                <p:sp>
                  <p:nvSpPr>
                    <p:cNvPr id="84" name="Shape 84"/>
                    <p:cNvSpPr/>
                    <p:nvPr/>
                  </p:nvSpPr>
                  <p:spPr>
                    <a:xfrm>
                      <a:off x="-1" y="0"/>
                      <a:ext cx="395990" cy="289293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19679" h="19679" fill="norm" stroke="1" extrusionOk="0">
                          <a:moveTo>
                            <a:pt x="16796" y="2882"/>
                          </a:moveTo>
                          <a:cubicBezTo>
                            <a:pt x="20639" y="6724"/>
                            <a:pt x="20639" y="12954"/>
                            <a:pt x="16796" y="16796"/>
                          </a:cubicBezTo>
                          <a:cubicBezTo>
                            <a:pt x="12954" y="20639"/>
                            <a:pt x="6724" y="20639"/>
                            <a:pt x="2882" y="16796"/>
                          </a:cubicBezTo>
                          <a:cubicBezTo>
                            <a:pt x="-961" y="12954"/>
                            <a:pt x="-961" y="6724"/>
                            <a:pt x="2882" y="2882"/>
                          </a:cubicBezTo>
                          <a:cubicBezTo>
                            <a:pt x="6724" y="-961"/>
                            <a:pt x="12954" y="-961"/>
                            <a:pt x="16796" y="2882"/>
                          </a:cubicBezTo>
                        </a:path>
                      </a:pathLst>
                    </a:custGeom>
                    <a:noFill/>
                    <a:ln w="12700" cap="flat">
                      <a:solidFill>
                        <a:srgbClr val="000000"/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38100" tIns="38100" rIns="38100" bIns="38100" numCol="1" anchor="ctr">
                      <a:noAutofit/>
                    </a:bodyPr>
                    <a:lstStyle/>
                    <a:p>
                      <a:pPr lvl="0">
                        <a:defRPr sz="3000"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38100" dist="12700" dir="5400000">
                              <a:srgbClr val="000000">
                                <a:alpha val="50000"/>
                              </a:srgbClr>
                            </a:outerShdw>
                          </a:effectLst>
                        </a:defRPr>
                      </a:pPr>
                    </a:p>
                  </p:txBody>
                </p:sp>
                <p:sp>
                  <p:nvSpPr>
                    <p:cNvPr id="85" name="Shape 85"/>
                    <p:cNvSpPr/>
                    <p:nvPr/>
                  </p:nvSpPr>
                  <p:spPr>
                    <a:xfrm>
                      <a:off x="-1" y="303758"/>
                      <a:ext cx="395990" cy="289293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19679" h="19679" fill="norm" stroke="1" extrusionOk="0">
                          <a:moveTo>
                            <a:pt x="16796" y="2882"/>
                          </a:moveTo>
                          <a:cubicBezTo>
                            <a:pt x="20639" y="6724"/>
                            <a:pt x="20639" y="12954"/>
                            <a:pt x="16796" y="16796"/>
                          </a:cubicBezTo>
                          <a:cubicBezTo>
                            <a:pt x="12954" y="20639"/>
                            <a:pt x="6724" y="20639"/>
                            <a:pt x="2882" y="16796"/>
                          </a:cubicBezTo>
                          <a:cubicBezTo>
                            <a:pt x="-961" y="12954"/>
                            <a:pt x="-961" y="6724"/>
                            <a:pt x="2882" y="2882"/>
                          </a:cubicBezTo>
                          <a:cubicBezTo>
                            <a:pt x="6724" y="-961"/>
                            <a:pt x="12954" y="-961"/>
                            <a:pt x="16796" y="2882"/>
                          </a:cubicBezTo>
                        </a:path>
                      </a:pathLst>
                    </a:custGeom>
                    <a:noFill/>
                    <a:ln w="12700" cap="flat">
                      <a:solidFill>
                        <a:srgbClr val="000000"/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38100" tIns="38100" rIns="38100" bIns="38100" numCol="1" anchor="ctr">
                      <a:noAutofit/>
                    </a:bodyPr>
                    <a:lstStyle/>
                    <a:p>
                      <a:pPr lvl="0">
                        <a:defRPr sz="3000"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38100" dist="12700" dir="5400000">
                              <a:srgbClr val="000000">
                                <a:alpha val="50000"/>
                              </a:srgbClr>
                            </a:outerShdw>
                          </a:effectLst>
                        </a:defRPr>
                      </a:pPr>
                    </a:p>
                  </p:txBody>
                </p:sp>
                <p:sp>
                  <p:nvSpPr>
                    <p:cNvPr id="86" name="Shape 86"/>
                    <p:cNvSpPr/>
                    <p:nvPr/>
                  </p:nvSpPr>
                  <p:spPr>
                    <a:xfrm>
                      <a:off x="-1" y="150432"/>
                      <a:ext cx="395990" cy="289294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19679" h="19679" fill="norm" stroke="1" extrusionOk="0">
                          <a:moveTo>
                            <a:pt x="16796" y="2882"/>
                          </a:moveTo>
                          <a:cubicBezTo>
                            <a:pt x="20639" y="6724"/>
                            <a:pt x="20639" y="12954"/>
                            <a:pt x="16796" y="16796"/>
                          </a:cubicBezTo>
                          <a:cubicBezTo>
                            <a:pt x="12954" y="20639"/>
                            <a:pt x="6724" y="20639"/>
                            <a:pt x="2882" y="16796"/>
                          </a:cubicBezTo>
                          <a:cubicBezTo>
                            <a:pt x="-961" y="12954"/>
                            <a:pt x="-961" y="6724"/>
                            <a:pt x="2882" y="2882"/>
                          </a:cubicBezTo>
                          <a:cubicBezTo>
                            <a:pt x="6724" y="-961"/>
                            <a:pt x="12954" y="-961"/>
                            <a:pt x="16796" y="2882"/>
                          </a:cubicBezTo>
                        </a:path>
                      </a:pathLst>
                    </a:custGeom>
                    <a:noFill/>
                    <a:ln w="12700" cap="flat">
                      <a:solidFill>
                        <a:srgbClr val="000000"/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38100" tIns="38100" rIns="38100" bIns="38100" numCol="1" anchor="ctr">
                      <a:noAutofit/>
                    </a:bodyPr>
                    <a:lstStyle/>
                    <a:p>
                      <a:pPr lvl="0">
                        <a:defRPr sz="3000"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38100" dist="12700" dir="5400000">
                              <a:srgbClr val="000000">
                                <a:alpha val="50000"/>
                              </a:srgbClr>
                            </a:outerShdw>
                          </a:effectLst>
                        </a:defRPr>
                      </a:pPr>
                    </a:p>
                  </p:txBody>
                </p:sp>
                <p:sp>
                  <p:nvSpPr>
                    <p:cNvPr id="87" name="Shape 87"/>
                    <p:cNvSpPr/>
                    <p:nvPr/>
                  </p:nvSpPr>
                  <p:spPr>
                    <a:xfrm>
                      <a:off x="-1" y="454190"/>
                      <a:ext cx="395990" cy="289294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19679" h="19679" fill="norm" stroke="1" extrusionOk="0">
                          <a:moveTo>
                            <a:pt x="16796" y="2882"/>
                          </a:moveTo>
                          <a:cubicBezTo>
                            <a:pt x="20639" y="6724"/>
                            <a:pt x="20639" y="12954"/>
                            <a:pt x="16796" y="16796"/>
                          </a:cubicBezTo>
                          <a:cubicBezTo>
                            <a:pt x="12954" y="20639"/>
                            <a:pt x="6724" y="20639"/>
                            <a:pt x="2882" y="16796"/>
                          </a:cubicBezTo>
                          <a:cubicBezTo>
                            <a:pt x="-961" y="12954"/>
                            <a:pt x="-961" y="6724"/>
                            <a:pt x="2882" y="2882"/>
                          </a:cubicBezTo>
                          <a:cubicBezTo>
                            <a:pt x="6724" y="-961"/>
                            <a:pt x="12954" y="-961"/>
                            <a:pt x="16796" y="2882"/>
                          </a:cubicBezTo>
                        </a:path>
                      </a:pathLst>
                    </a:custGeom>
                    <a:noFill/>
                    <a:ln w="12700" cap="flat">
                      <a:solidFill>
                        <a:srgbClr val="000000"/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38100" tIns="38100" rIns="38100" bIns="38100" numCol="1" anchor="ctr">
                      <a:noAutofit/>
                    </a:bodyPr>
                    <a:lstStyle/>
                    <a:p>
                      <a:pPr lvl="0">
                        <a:defRPr sz="3000"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38100" dist="12700" dir="5400000">
                              <a:srgbClr val="000000">
                                <a:alpha val="50000"/>
                              </a:srgbClr>
                            </a:outerShdw>
                          </a:effectLst>
                        </a:defRPr>
                      </a:pPr>
                    </a:p>
                  </p:txBody>
                </p:sp>
                <p:sp>
                  <p:nvSpPr>
                    <p:cNvPr id="88" name="Shape 88"/>
                    <p:cNvSpPr/>
                    <p:nvPr/>
                  </p:nvSpPr>
                  <p:spPr>
                    <a:xfrm>
                      <a:off x="-1" y="757948"/>
                      <a:ext cx="395990" cy="289294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19679" h="19679" fill="norm" stroke="1" extrusionOk="0">
                          <a:moveTo>
                            <a:pt x="16796" y="2882"/>
                          </a:moveTo>
                          <a:cubicBezTo>
                            <a:pt x="20639" y="6724"/>
                            <a:pt x="20639" y="12954"/>
                            <a:pt x="16796" y="16796"/>
                          </a:cubicBezTo>
                          <a:cubicBezTo>
                            <a:pt x="12954" y="20639"/>
                            <a:pt x="6724" y="20639"/>
                            <a:pt x="2882" y="16796"/>
                          </a:cubicBezTo>
                          <a:cubicBezTo>
                            <a:pt x="-961" y="12954"/>
                            <a:pt x="-961" y="6724"/>
                            <a:pt x="2882" y="2882"/>
                          </a:cubicBezTo>
                          <a:cubicBezTo>
                            <a:pt x="6724" y="-961"/>
                            <a:pt x="12954" y="-961"/>
                            <a:pt x="16796" y="2882"/>
                          </a:cubicBezTo>
                        </a:path>
                      </a:pathLst>
                    </a:custGeom>
                    <a:noFill/>
                    <a:ln w="12700" cap="flat">
                      <a:solidFill>
                        <a:srgbClr val="000000"/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38100" tIns="38100" rIns="38100" bIns="38100" numCol="1" anchor="ctr">
                      <a:noAutofit/>
                    </a:bodyPr>
                    <a:lstStyle/>
                    <a:p>
                      <a:pPr lvl="0">
                        <a:defRPr sz="3000"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38100" dist="12700" dir="5400000">
                              <a:srgbClr val="000000">
                                <a:alpha val="50000"/>
                              </a:srgbClr>
                            </a:outerShdw>
                          </a:effectLst>
                        </a:defRPr>
                      </a:pPr>
                    </a:p>
                  </p:txBody>
                </p:sp>
                <p:sp>
                  <p:nvSpPr>
                    <p:cNvPr id="89" name="Shape 89"/>
                    <p:cNvSpPr/>
                    <p:nvPr/>
                  </p:nvSpPr>
                  <p:spPr>
                    <a:xfrm>
                      <a:off x="-1" y="604623"/>
                      <a:ext cx="395990" cy="289293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19679" h="19679" fill="norm" stroke="1" extrusionOk="0">
                          <a:moveTo>
                            <a:pt x="16796" y="2882"/>
                          </a:moveTo>
                          <a:cubicBezTo>
                            <a:pt x="20639" y="6724"/>
                            <a:pt x="20639" y="12954"/>
                            <a:pt x="16796" y="16796"/>
                          </a:cubicBezTo>
                          <a:cubicBezTo>
                            <a:pt x="12954" y="20639"/>
                            <a:pt x="6724" y="20639"/>
                            <a:pt x="2882" y="16796"/>
                          </a:cubicBezTo>
                          <a:cubicBezTo>
                            <a:pt x="-961" y="12954"/>
                            <a:pt x="-961" y="6724"/>
                            <a:pt x="2882" y="2882"/>
                          </a:cubicBezTo>
                          <a:cubicBezTo>
                            <a:pt x="6724" y="-961"/>
                            <a:pt x="12954" y="-961"/>
                            <a:pt x="16796" y="2882"/>
                          </a:cubicBezTo>
                        </a:path>
                      </a:pathLst>
                    </a:custGeom>
                    <a:noFill/>
                    <a:ln w="12700" cap="flat">
                      <a:solidFill>
                        <a:srgbClr val="000000"/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38100" tIns="38100" rIns="38100" bIns="38100" numCol="1" anchor="ctr">
                      <a:noAutofit/>
                    </a:bodyPr>
                    <a:lstStyle/>
                    <a:p>
                      <a:pPr lvl="0">
                        <a:defRPr sz="3000"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38100" dist="12700" dir="5400000">
                              <a:srgbClr val="000000">
                                <a:alpha val="50000"/>
                              </a:srgbClr>
                            </a:outerShdw>
                          </a:effectLst>
                        </a:defRPr>
                      </a:pPr>
                    </a:p>
                  </p:txBody>
                </p:sp>
              </p:grpSp>
              <p:sp>
                <p:nvSpPr>
                  <p:cNvPr id="91" name="Shape 91"/>
                  <p:cNvSpPr/>
                  <p:nvPr/>
                </p:nvSpPr>
                <p:spPr>
                  <a:xfrm>
                    <a:off x="13922" y="827963"/>
                    <a:ext cx="38430" cy="165839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fill="norm" stroke="1" extrusionOk="0">
                        <a:moveTo>
                          <a:pt x="20855" y="21600"/>
                        </a:moveTo>
                        <a:lnTo>
                          <a:pt x="21600" y="366"/>
                        </a:lnTo>
                        <a:lnTo>
                          <a:pt x="5959" y="0"/>
                        </a:lnTo>
                        <a:lnTo>
                          <a:pt x="2234" y="1831"/>
                        </a:lnTo>
                        <a:lnTo>
                          <a:pt x="0" y="5125"/>
                        </a:lnTo>
                        <a:lnTo>
                          <a:pt x="0" y="9519"/>
                        </a:lnTo>
                        <a:lnTo>
                          <a:pt x="1490" y="14278"/>
                        </a:lnTo>
                        <a:lnTo>
                          <a:pt x="2979" y="17939"/>
                        </a:lnTo>
                        <a:lnTo>
                          <a:pt x="7448" y="19403"/>
                        </a:lnTo>
                        <a:lnTo>
                          <a:pt x="12662" y="21600"/>
                        </a:lnTo>
                        <a:lnTo>
                          <a:pt x="20855" y="2160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8100" cap="flat">
                    <a:solidFill>
                      <a:srgbClr val="000000">
                        <a:alpha val="0"/>
                      </a:srgbClr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8100" tIns="38100" rIns="38100" bIns="38100" numCol="1" anchor="ctr">
                    <a:noAutofit/>
                  </a:bodyPr>
                  <a:lstStyle/>
                  <a:p>
                    <a:pPr lvl="0"/>
                  </a:p>
                </p:txBody>
              </p:sp>
              <p:sp>
                <p:nvSpPr>
                  <p:cNvPr id="92" name="Shape 92"/>
                  <p:cNvSpPr/>
                  <p:nvPr/>
                </p:nvSpPr>
                <p:spPr>
                  <a:xfrm>
                    <a:off x="13254" y="673180"/>
                    <a:ext cx="38430" cy="165840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fill="norm" stroke="1" extrusionOk="0">
                        <a:moveTo>
                          <a:pt x="20855" y="21600"/>
                        </a:moveTo>
                        <a:lnTo>
                          <a:pt x="21600" y="366"/>
                        </a:lnTo>
                        <a:lnTo>
                          <a:pt x="5959" y="0"/>
                        </a:lnTo>
                        <a:lnTo>
                          <a:pt x="2234" y="1831"/>
                        </a:lnTo>
                        <a:lnTo>
                          <a:pt x="0" y="5125"/>
                        </a:lnTo>
                        <a:lnTo>
                          <a:pt x="0" y="9519"/>
                        </a:lnTo>
                        <a:lnTo>
                          <a:pt x="1490" y="14278"/>
                        </a:lnTo>
                        <a:lnTo>
                          <a:pt x="2979" y="17939"/>
                        </a:lnTo>
                        <a:lnTo>
                          <a:pt x="7448" y="19403"/>
                        </a:lnTo>
                        <a:lnTo>
                          <a:pt x="12662" y="21600"/>
                        </a:lnTo>
                        <a:lnTo>
                          <a:pt x="20855" y="2160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8100" cap="flat">
                    <a:solidFill>
                      <a:srgbClr val="000000">
                        <a:alpha val="0"/>
                      </a:srgbClr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8100" tIns="38100" rIns="38100" bIns="38100" numCol="1" anchor="ctr">
                    <a:noAutofit/>
                  </a:bodyPr>
                  <a:lstStyle/>
                  <a:p>
                    <a:pPr lvl="0"/>
                  </a:p>
                </p:txBody>
              </p:sp>
              <p:sp>
                <p:nvSpPr>
                  <p:cNvPr id="93" name="Shape 93"/>
                  <p:cNvSpPr/>
                  <p:nvPr/>
                </p:nvSpPr>
                <p:spPr>
                  <a:xfrm>
                    <a:off x="13254" y="531911"/>
                    <a:ext cx="38430" cy="159697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fill="norm" stroke="1" extrusionOk="0">
                        <a:moveTo>
                          <a:pt x="20855" y="21600"/>
                        </a:moveTo>
                        <a:lnTo>
                          <a:pt x="21600" y="366"/>
                        </a:lnTo>
                        <a:lnTo>
                          <a:pt x="5959" y="0"/>
                        </a:lnTo>
                        <a:lnTo>
                          <a:pt x="2234" y="1831"/>
                        </a:lnTo>
                        <a:lnTo>
                          <a:pt x="0" y="5125"/>
                        </a:lnTo>
                        <a:lnTo>
                          <a:pt x="0" y="9519"/>
                        </a:lnTo>
                        <a:lnTo>
                          <a:pt x="1490" y="14278"/>
                        </a:lnTo>
                        <a:lnTo>
                          <a:pt x="2979" y="17939"/>
                        </a:lnTo>
                        <a:lnTo>
                          <a:pt x="7448" y="19403"/>
                        </a:lnTo>
                        <a:lnTo>
                          <a:pt x="12662" y="21600"/>
                        </a:lnTo>
                        <a:lnTo>
                          <a:pt x="20855" y="2160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8100" cap="flat">
                    <a:solidFill>
                      <a:srgbClr val="000000">
                        <a:alpha val="0"/>
                      </a:srgbClr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8100" tIns="38100" rIns="38100" bIns="38100" numCol="1" anchor="ctr">
                    <a:noAutofit/>
                  </a:bodyPr>
                  <a:lstStyle/>
                  <a:p>
                    <a:pPr lvl="0"/>
                  </a:p>
                </p:txBody>
              </p:sp>
              <p:sp>
                <p:nvSpPr>
                  <p:cNvPr id="94" name="Shape 94"/>
                  <p:cNvSpPr/>
                  <p:nvPr/>
                </p:nvSpPr>
                <p:spPr>
                  <a:xfrm>
                    <a:off x="14925" y="387570"/>
                    <a:ext cx="38430" cy="150484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fill="norm" stroke="1" extrusionOk="0">
                        <a:moveTo>
                          <a:pt x="20855" y="21600"/>
                        </a:moveTo>
                        <a:lnTo>
                          <a:pt x="21600" y="366"/>
                        </a:lnTo>
                        <a:lnTo>
                          <a:pt x="5959" y="0"/>
                        </a:lnTo>
                        <a:lnTo>
                          <a:pt x="2234" y="1831"/>
                        </a:lnTo>
                        <a:lnTo>
                          <a:pt x="0" y="5125"/>
                        </a:lnTo>
                        <a:lnTo>
                          <a:pt x="0" y="9519"/>
                        </a:lnTo>
                        <a:lnTo>
                          <a:pt x="1490" y="14278"/>
                        </a:lnTo>
                        <a:lnTo>
                          <a:pt x="2979" y="17939"/>
                        </a:lnTo>
                        <a:lnTo>
                          <a:pt x="7448" y="19403"/>
                        </a:lnTo>
                        <a:lnTo>
                          <a:pt x="12662" y="21600"/>
                        </a:lnTo>
                        <a:lnTo>
                          <a:pt x="20855" y="2160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8100" cap="flat">
                    <a:solidFill>
                      <a:srgbClr val="000000">
                        <a:alpha val="0"/>
                      </a:srgbClr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8100" tIns="38100" rIns="38100" bIns="38100" numCol="1" anchor="ctr">
                    <a:noAutofit/>
                  </a:bodyPr>
                  <a:lstStyle/>
                  <a:p>
                    <a:pPr lvl="0"/>
                  </a:p>
                </p:txBody>
              </p:sp>
              <p:sp>
                <p:nvSpPr>
                  <p:cNvPr id="95" name="Shape 95"/>
                  <p:cNvSpPr/>
                  <p:nvPr/>
                </p:nvSpPr>
                <p:spPr>
                  <a:xfrm>
                    <a:off x="0" y="982745"/>
                    <a:ext cx="51654" cy="228601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fill="norm" stroke="1" extrusionOk="0">
                        <a:moveTo>
                          <a:pt x="20855" y="21600"/>
                        </a:moveTo>
                        <a:lnTo>
                          <a:pt x="21600" y="366"/>
                        </a:lnTo>
                        <a:lnTo>
                          <a:pt x="5959" y="0"/>
                        </a:lnTo>
                        <a:lnTo>
                          <a:pt x="2234" y="1831"/>
                        </a:lnTo>
                        <a:lnTo>
                          <a:pt x="0" y="5125"/>
                        </a:lnTo>
                        <a:lnTo>
                          <a:pt x="0" y="9519"/>
                        </a:lnTo>
                        <a:lnTo>
                          <a:pt x="1490" y="14278"/>
                        </a:lnTo>
                        <a:lnTo>
                          <a:pt x="2979" y="17939"/>
                        </a:lnTo>
                        <a:lnTo>
                          <a:pt x="7448" y="19403"/>
                        </a:lnTo>
                        <a:lnTo>
                          <a:pt x="12662" y="21600"/>
                        </a:lnTo>
                        <a:lnTo>
                          <a:pt x="20855" y="2160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8100" cap="flat">
                    <a:solidFill>
                      <a:srgbClr val="000000">
                        <a:alpha val="0"/>
                      </a:srgbClr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8100" tIns="38100" rIns="38100" bIns="38100" numCol="1" anchor="ctr">
                    <a:noAutofit/>
                  </a:bodyPr>
                  <a:lstStyle/>
                  <a:p>
                    <a:pPr lvl="0"/>
                  </a:p>
                </p:txBody>
              </p:sp>
              <p:sp>
                <p:nvSpPr>
                  <p:cNvPr id="96" name="Shape 96"/>
                  <p:cNvSpPr/>
                  <p:nvPr/>
                </p:nvSpPr>
                <p:spPr>
                  <a:xfrm>
                    <a:off x="14757" y="233402"/>
                    <a:ext cx="38431" cy="150484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fill="norm" stroke="1" extrusionOk="0">
                        <a:moveTo>
                          <a:pt x="20855" y="21600"/>
                        </a:moveTo>
                        <a:lnTo>
                          <a:pt x="21600" y="366"/>
                        </a:lnTo>
                        <a:lnTo>
                          <a:pt x="5959" y="0"/>
                        </a:lnTo>
                        <a:lnTo>
                          <a:pt x="2234" y="1831"/>
                        </a:lnTo>
                        <a:lnTo>
                          <a:pt x="0" y="5125"/>
                        </a:lnTo>
                        <a:lnTo>
                          <a:pt x="0" y="9519"/>
                        </a:lnTo>
                        <a:lnTo>
                          <a:pt x="1490" y="14278"/>
                        </a:lnTo>
                        <a:lnTo>
                          <a:pt x="2979" y="17939"/>
                        </a:lnTo>
                        <a:lnTo>
                          <a:pt x="7448" y="19403"/>
                        </a:lnTo>
                        <a:lnTo>
                          <a:pt x="12662" y="21600"/>
                        </a:lnTo>
                        <a:lnTo>
                          <a:pt x="20855" y="2160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8100" cap="flat">
                    <a:solidFill>
                      <a:srgbClr val="000000">
                        <a:alpha val="0"/>
                      </a:srgbClr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8100" tIns="38100" rIns="38100" bIns="38100" numCol="1" anchor="ctr">
                    <a:noAutofit/>
                  </a:bodyPr>
                  <a:lstStyle/>
                  <a:p>
                    <a:pPr lvl="0"/>
                  </a:p>
                </p:txBody>
              </p:sp>
              <p:sp>
                <p:nvSpPr>
                  <p:cNvPr id="97" name="Shape 97"/>
                  <p:cNvSpPr/>
                  <p:nvPr/>
                </p:nvSpPr>
                <p:spPr>
                  <a:xfrm>
                    <a:off x="38149" y="1133228"/>
                    <a:ext cx="177109" cy="116703"/>
                  </a:xfrm>
                  <a:prstGeom prst="rect">
                    <a:avLst/>
                  </a:prstGeom>
                  <a:solidFill>
                    <a:srgbClr val="FFFFFF"/>
                  </a:solidFill>
                  <a:ln w="25400" cap="flat">
                    <a:solidFill>
                      <a:srgbClr val="000000">
                        <a:alpha val="0"/>
                      </a:srgbClr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8100" tIns="38100" rIns="38100" bIns="38100" numCol="1" anchor="ctr">
                    <a:noAutofit/>
                  </a:bodyPr>
                  <a:lstStyle/>
                  <a:p>
                    <a:pPr lvl="0">
                      <a:defRPr sz="3000">
                        <a:solidFill>
                          <a:srgbClr val="FFFFFF"/>
                        </a:solidFill>
                        <a:effectLst>
                          <a:outerShdw sx="100000" sy="100000" kx="0" ky="0" algn="b" rotWithShape="0" blurRad="38100" dist="12700" dir="5400000">
                            <a:srgbClr val="000000">
                              <a:alpha val="50000"/>
                            </a:srgbClr>
                          </a:outerShdw>
                        </a:effectLst>
                      </a:defRPr>
                    </a:pPr>
                  </a:p>
                </p:txBody>
              </p:sp>
              <p:sp>
                <p:nvSpPr>
                  <p:cNvPr id="98" name="Shape 98"/>
                  <p:cNvSpPr/>
                  <p:nvPr/>
                </p:nvSpPr>
                <p:spPr>
                  <a:xfrm>
                    <a:off x="44832" y="132056"/>
                    <a:ext cx="177110" cy="116702"/>
                  </a:xfrm>
                  <a:prstGeom prst="rect">
                    <a:avLst/>
                  </a:prstGeom>
                  <a:solidFill>
                    <a:srgbClr val="FFFFFF"/>
                  </a:solidFill>
                  <a:ln w="25400" cap="flat">
                    <a:solidFill>
                      <a:srgbClr val="000000">
                        <a:alpha val="0"/>
                      </a:srgbClr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8100" tIns="38100" rIns="38100" bIns="38100" numCol="1" anchor="ctr">
                    <a:noAutofit/>
                  </a:bodyPr>
                  <a:lstStyle/>
                  <a:p>
                    <a:pPr lvl="0">
                      <a:defRPr sz="3000">
                        <a:solidFill>
                          <a:srgbClr val="FFFFFF"/>
                        </a:solidFill>
                        <a:effectLst>
                          <a:outerShdw sx="100000" sy="100000" kx="0" ky="0" algn="b" rotWithShape="0" blurRad="38100" dist="12700" dir="5400000">
                            <a:srgbClr val="000000">
                              <a:alpha val="50000"/>
                            </a:srgbClr>
                          </a:outerShdw>
                        </a:effectLst>
                      </a:defRPr>
                    </a:pPr>
                  </a:p>
                </p:txBody>
              </p:sp>
              <p:sp>
                <p:nvSpPr>
                  <p:cNvPr id="99" name="Shape 99"/>
                  <p:cNvSpPr/>
                  <p:nvPr/>
                </p:nvSpPr>
                <p:spPr>
                  <a:xfrm flipH="1" flipV="1">
                    <a:off x="216321" y="1213078"/>
                    <a:ext cx="855" cy="171220"/>
                  </a:xfrm>
                  <a:prstGeom prst="line">
                    <a:avLst/>
                  </a:prstGeom>
                  <a:noFill/>
                  <a:ln w="12700" cap="flat">
                    <a:solidFill>
                      <a:srgbClr val="000000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0" tIns="0" rIns="0" bIns="0" numCol="1" anchor="ctr">
                    <a:noAutofit/>
                  </a:bodyPr>
                  <a:lstStyle/>
                  <a:p>
                    <a:pPr lvl="0" algn="l">
                      <a:defRPr sz="1200">
                        <a:latin typeface="Helvetica"/>
                        <a:ea typeface="Helvetica"/>
                        <a:cs typeface="Helvetica"/>
                        <a:sym typeface="Helvetica"/>
                      </a:defRPr>
                    </a:pPr>
                  </a:p>
                </p:txBody>
              </p:sp>
              <p:sp>
                <p:nvSpPr>
                  <p:cNvPr id="100" name="Shape 100"/>
                  <p:cNvSpPr/>
                  <p:nvPr/>
                </p:nvSpPr>
                <p:spPr>
                  <a:xfrm flipH="1" flipV="1">
                    <a:off x="220203" y="1"/>
                    <a:ext cx="855" cy="171221"/>
                  </a:xfrm>
                  <a:prstGeom prst="line">
                    <a:avLst/>
                  </a:prstGeom>
                  <a:noFill/>
                  <a:ln w="12700" cap="flat">
                    <a:solidFill>
                      <a:srgbClr val="000000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0" tIns="0" rIns="0" bIns="0" numCol="1" anchor="ctr">
                    <a:noAutofit/>
                  </a:bodyPr>
                  <a:lstStyle/>
                  <a:p>
                    <a:pPr lvl="0" algn="l">
                      <a:defRPr sz="1200">
                        <a:latin typeface="Helvetica"/>
                        <a:ea typeface="Helvetica"/>
                        <a:cs typeface="Helvetica"/>
                        <a:sym typeface="Helvetica"/>
                      </a:defRPr>
                    </a:pPr>
                  </a:p>
                </p:txBody>
              </p:sp>
            </p:grpSp>
            <p:sp>
              <p:nvSpPr>
                <p:cNvPr id="102" name="Shape 102"/>
                <p:cNvSpPr/>
                <p:nvPr/>
              </p:nvSpPr>
              <p:spPr>
                <a:xfrm>
                  <a:off x="0" y="66633"/>
                  <a:ext cx="38100" cy="1270001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</a:p>
              </p:txBody>
            </p:sp>
          </p:grpSp>
          <p:sp>
            <p:nvSpPr>
              <p:cNvPr id="104" name="Shape 104"/>
              <p:cNvSpPr/>
              <p:nvPr/>
            </p:nvSpPr>
            <p:spPr>
              <a:xfrm>
                <a:off x="215900" y="1387433"/>
                <a:ext cx="1500307" cy="9134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algn="l">
                  <a:defRPr sz="1200">
                    <a:latin typeface="Helvetica"/>
                    <a:ea typeface="Helvetica"/>
                    <a:cs typeface="Helvetica"/>
                    <a:sym typeface="Helvetica"/>
                  </a:defRPr>
                </a:pPr>
              </a:p>
            </p:txBody>
          </p:sp>
          <p:sp>
            <p:nvSpPr>
              <p:cNvPr id="105" name="Shape 105"/>
              <p:cNvSpPr/>
              <p:nvPr/>
            </p:nvSpPr>
            <p:spPr>
              <a:xfrm flipV="1">
                <a:off x="1325463" y="552470"/>
                <a:ext cx="775991" cy="269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lvl="0" algn="l">
                  <a:defRPr sz="1200">
                    <a:latin typeface="Helvetica"/>
                    <a:ea typeface="Helvetica"/>
                    <a:cs typeface="Helvetica"/>
                    <a:sym typeface="Helvetica"/>
                  </a:defRPr>
                </a:pPr>
              </a:p>
            </p:txBody>
          </p:sp>
          <p:sp>
            <p:nvSpPr>
              <p:cNvPr id="106" name="Shape 106"/>
              <p:cNvSpPr/>
              <p:nvPr/>
            </p:nvSpPr>
            <p:spPr>
              <a:xfrm flipV="1">
                <a:off x="1320800" y="841333"/>
                <a:ext cx="775990" cy="269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lvl="0" algn="l">
                  <a:defRPr sz="1200">
                    <a:latin typeface="Helvetica"/>
                    <a:ea typeface="Helvetica"/>
                    <a:cs typeface="Helvetica"/>
                    <a:sym typeface="Helvetica"/>
                  </a:defRPr>
                </a:pPr>
              </a:p>
            </p:txBody>
          </p:sp>
          <p:sp>
            <p:nvSpPr>
              <p:cNvPr id="107" name="Shape 107"/>
              <p:cNvSpPr/>
              <p:nvPr/>
            </p:nvSpPr>
            <p:spPr>
              <a:xfrm>
                <a:off x="1714032" y="856710"/>
                <a:ext cx="4" cy="549148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algn="l">
                  <a:defRPr sz="1200">
                    <a:latin typeface="Helvetica"/>
                    <a:ea typeface="Helvetica"/>
                    <a:cs typeface="Helvetica"/>
                    <a:sym typeface="Helvetica"/>
                  </a:defRPr>
                </a:pPr>
              </a:p>
            </p:txBody>
          </p:sp>
          <p:sp>
            <p:nvSpPr>
              <p:cNvPr id="108" name="Shape 108"/>
              <p:cNvSpPr/>
              <p:nvPr/>
            </p:nvSpPr>
            <p:spPr>
              <a:xfrm>
                <a:off x="1717362" y="3133"/>
                <a:ext cx="5" cy="549148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algn="l">
                  <a:defRPr sz="1200">
                    <a:latin typeface="Helvetica"/>
                    <a:ea typeface="Helvetica"/>
                    <a:cs typeface="Helvetica"/>
                    <a:sym typeface="Helvetica"/>
                  </a:defRPr>
                </a:pPr>
              </a:p>
            </p:txBody>
          </p:sp>
        </p:grpSp>
        <p:sp>
          <p:nvSpPr>
            <p:cNvPr id="110" name="Shape 110"/>
            <p:cNvSpPr/>
            <p:nvPr/>
          </p:nvSpPr>
          <p:spPr>
            <a:xfrm>
              <a:off x="345116" y="442712"/>
              <a:ext cx="10" cy="107039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11" name="Shape 111"/>
            <p:cNvSpPr/>
            <p:nvPr/>
          </p:nvSpPr>
          <p:spPr>
            <a:xfrm flipH="1" flipV="1">
              <a:off x="2920999" y="457235"/>
              <a:ext cx="12316" cy="107032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12" name="Shape 112"/>
            <p:cNvSpPr/>
            <p:nvPr/>
          </p:nvSpPr>
          <p:spPr>
            <a:xfrm flipH="1" flipV="1">
              <a:off x="1422367" y="293720"/>
              <a:ext cx="198486" cy="171"/>
            </a:xfrm>
            <a:prstGeom prst="line">
              <a:avLst/>
            </a:prstGeom>
            <a:noFill/>
            <a:ln w="15875" cap="flat">
              <a:solidFill>
                <a:srgbClr val="00000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13" name="Shape 113"/>
            <p:cNvSpPr/>
            <p:nvPr/>
          </p:nvSpPr>
          <p:spPr>
            <a:xfrm>
              <a:off x="2921000" y="825500"/>
              <a:ext cx="345617" cy="2921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1800"/>
              </a:pPr>
              <a:r>
                <a:rPr sz="1400">
                  <a:latin typeface="Helvetica"/>
                  <a:ea typeface="Helvetica"/>
                  <a:cs typeface="Helvetica"/>
                  <a:sym typeface="Helvetica"/>
                </a:rPr>
                <a:t>u</a:t>
              </a:r>
              <a:r>
                <a:rPr baseline="-5999" sz="1400">
                  <a:latin typeface="Helvetica"/>
                  <a:ea typeface="Helvetica"/>
                  <a:cs typeface="Helvetica"/>
                  <a:sym typeface="Helvetica"/>
                </a:rPr>
                <a:t>C</a:t>
              </a:r>
            </a:p>
          </p:txBody>
        </p:sp>
        <p:sp>
          <p:nvSpPr>
            <p:cNvPr id="114" name="Shape 114"/>
            <p:cNvSpPr/>
            <p:nvPr/>
          </p:nvSpPr>
          <p:spPr>
            <a:xfrm>
              <a:off x="0" y="838200"/>
              <a:ext cx="345617" cy="2921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1800"/>
              </a:pPr>
              <a:r>
                <a:rPr sz="1400">
                  <a:latin typeface="Helvetica"/>
                  <a:ea typeface="Helvetica"/>
                  <a:cs typeface="Helvetica"/>
                  <a:sym typeface="Helvetica"/>
                </a:rPr>
                <a:t>u</a:t>
              </a:r>
              <a:r>
                <a:rPr baseline="-5999" sz="1400">
                  <a:latin typeface="Helvetica"/>
                  <a:ea typeface="Helvetica"/>
                  <a:cs typeface="Helvetica"/>
                  <a:sym typeface="Helvetica"/>
                </a:rPr>
                <a:t>L</a:t>
              </a:r>
            </a:p>
          </p:txBody>
        </p:sp>
        <p:sp>
          <p:nvSpPr>
            <p:cNvPr id="115" name="Shape 115"/>
            <p:cNvSpPr/>
            <p:nvPr/>
          </p:nvSpPr>
          <p:spPr>
            <a:xfrm>
              <a:off x="1346200" y="0"/>
              <a:ext cx="345617" cy="2921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1400"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 lvl="0">
                <a:defRPr sz="1800"/>
              </a:pPr>
              <a:r>
                <a:rPr sz="1400"/>
                <a:t>i</a:t>
              </a:r>
            </a:p>
          </p:txBody>
        </p:sp>
      </p:grpSp>
      <p:grpSp>
        <p:nvGrpSpPr>
          <p:cNvPr id="157" name="Group 157"/>
          <p:cNvGrpSpPr/>
          <p:nvPr/>
        </p:nvGrpSpPr>
        <p:grpSpPr>
          <a:xfrm>
            <a:off x="2755900" y="3175000"/>
            <a:ext cx="3063417" cy="1961525"/>
            <a:chOff x="0" y="0"/>
            <a:chExt cx="3063416" cy="1961524"/>
          </a:xfrm>
        </p:grpSpPr>
        <p:sp>
          <p:nvSpPr>
            <p:cNvPr id="117" name="Shape 117"/>
            <p:cNvSpPr/>
            <p:nvPr/>
          </p:nvSpPr>
          <p:spPr>
            <a:xfrm>
              <a:off x="2313316" y="1403350"/>
              <a:ext cx="345617" cy="2921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1400"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 lvl="0">
                <a:defRPr sz="1800"/>
              </a:pPr>
              <a:r>
                <a:rPr sz="1400"/>
                <a:t>q(t)</a:t>
              </a:r>
            </a:p>
          </p:txBody>
        </p:sp>
        <p:sp>
          <p:nvSpPr>
            <p:cNvPr id="118" name="Shape 118"/>
            <p:cNvSpPr/>
            <p:nvPr/>
          </p:nvSpPr>
          <p:spPr>
            <a:xfrm>
              <a:off x="2346424" y="806450"/>
              <a:ext cx="177801" cy="2921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1400"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 lvl="0">
                <a:defRPr sz="1800"/>
              </a:pPr>
              <a:r>
                <a:rPr sz="1400"/>
                <a:t>C</a:t>
              </a:r>
            </a:p>
          </p:txBody>
        </p:sp>
        <p:sp>
          <p:nvSpPr>
            <p:cNvPr id="119" name="Shape 119"/>
            <p:cNvSpPr/>
            <p:nvPr/>
          </p:nvSpPr>
          <p:spPr>
            <a:xfrm>
              <a:off x="922895" y="1333500"/>
              <a:ext cx="237010" cy="2921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1400"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 lvl="0">
                <a:defRPr sz="1800"/>
              </a:pPr>
              <a:r>
                <a:rPr sz="1400"/>
                <a:t>L</a:t>
              </a:r>
            </a:p>
          </p:txBody>
        </p:sp>
        <p:grpSp>
          <p:nvGrpSpPr>
            <p:cNvPr id="146" name="Group 146"/>
            <p:cNvGrpSpPr/>
            <p:nvPr/>
          </p:nvGrpSpPr>
          <p:grpSpPr>
            <a:xfrm>
              <a:off x="457200" y="555668"/>
              <a:ext cx="2101454" cy="1405857"/>
              <a:chOff x="0" y="1"/>
              <a:chExt cx="2101453" cy="1405855"/>
            </a:xfrm>
          </p:grpSpPr>
          <p:sp>
            <p:nvSpPr>
              <p:cNvPr id="120" name="Shape 120"/>
              <p:cNvSpPr/>
              <p:nvPr/>
            </p:nvSpPr>
            <p:spPr>
              <a:xfrm>
                <a:off x="215900" y="3133"/>
                <a:ext cx="1500307" cy="9134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algn="l">
                  <a:defRPr sz="1200">
                    <a:latin typeface="Helvetica"/>
                    <a:ea typeface="Helvetica"/>
                    <a:cs typeface="Helvetica"/>
                    <a:sym typeface="Helvetica"/>
                  </a:defRPr>
                </a:pPr>
              </a:p>
            </p:txBody>
          </p:sp>
          <p:grpSp>
            <p:nvGrpSpPr>
              <p:cNvPr id="140" name="Group 140"/>
              <p:cNvGrpSpPr/>
              <p:nvPr/>
            </p:nvGrpSpPr>
            <p:grpSpPr>
              <a:xfrm>
                <a:off x="0" y="1"/>
                <a:ext cx="433072" cy="1384297"/>
                <a:chOff x="0" y="1"/>
                <a:chExt cx="433071" cy="1384295"/>
              </a:xfrm>
            </p:grpSpPr>
            <p:grpSp>
              <p:nvGrpSpPr>
                <p:cNvPr id="138" name="Group 138"/>
                <p:cNvGrpSpPr/>
                <p:nvPr/>
              </p:nvGrpSpPr>
              <p:grpSpPr>
                <a:xfrm>
                  <a:off x="13970" y="1"/>
                  <a:ext cx="419102" cy="1384297"/>
                  <a:chOff x="0" y="1"/>
                  <a:chExt cx="419100" cy="1384295"/>
                </a:xfrm>
              </p:grpSpPr>
              <p:grpSp>
                <p:nvGrpSpPr>
                  <p:cNvPr id="127" name="Group 127"/>
                  <p:cNvGrpSpPr/>
                  <p:nvPr/>
                </p:nvGrpSpPr>
                <p:grpSpPr>
                  <a:xfrm>
                    <a:off x="23112" y="168909"/>
                    <a:ext cx="395989" cy="1047242"/>
                    <a:chOff x="0" y="0"/>
                    <a:chExt cx="395988" cy="1047241"/>
                  </a:xfrm>
                </p:grpSpPr>
                <p:sp>
                  <p:nvSpPr>
                    <p:cNvPr id="121" name="Shape 121"/>
                    <p:cNvSpPr/>
                    <p:nvPr/>
                  </p:nvSpPr>
                  <p:spPr>
                    <a:xfrm>
                      <a:off x="-1" y="0"/>
                      <a:ext cx="395990" cy="289293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19679" h="19679" fill="norm" stroke="1" extrusionOk="0">
                          <a:moveTo>
                            <a:pt x="16796" y="2882"/>
                          </a:moveTo>
                          <a:cubicBezTo>
                            <a:pt x="20639" y="6724"/>
                            <a:pt x="20639" y="12954"/>
                            <a:pt x="16796" y="16796"/>
                          </a:cubicBezTo>
                          <a:cubicBezTo>
                            <a:pt x="12954" y="20639"/>
                            <a:pt x="6724" y="20639"/>
                            <a:pt x="2882" y="16796"/>
                          </a:cubicBezTo>
                          <a:cubicBezTo>
                            <a:pt x="-961" y="12954"/>
                            <a:pt x="-961" y="6724"/>
                            <a:pt x="2882" y="2882"/>
                          </a:cubicBezTo>
                          <a:cubicBezTo>
                            <a:pt x="6724" y="-961"/>
                            <a:pt x="12954" y="-961"/>
                            <a:pt x="16796" y="2882"/>
                          </a:cubicBezTo>
                        </a:path>
                      </a:pathLst>
                    </a:custGeom>
                    <a:noFill/>
                    <a:ln w="12700" cap="flat">
                      <a:solidFill>
                        <a:srgbClr val="000000"/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38100" tIns="38100" rIns="38100" bIns="38100" numCol="1" anchor="ctr">
                      <a:noAutofit/>
                    </a:bodyPr>
                    <a:lstStyle/>
                    <a:p>
                      <a:pPr lvl="0">
                        <a:defRPr sz="3000"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38100" dist="12700" dir="5400000">
                              <a:srgbClr val="000000">
                                <a:alpha val="50000"/>
                              </a:srgbClr>
                            </a:outerShdw>
                          </a:effectLst>
                        </a:defRPr>
                      </a:pPr>
                    </a:p>
                  </p:txBody>
                </p:sp>
                <p:sp>
                  <p:nvSpPr>
                    <p:cNvPr id="122" name="Shape 122"/>
                    <p:cNvSpPr/>
                    <p:nvPr/>
                  </p:nvSpPr>
                  <p:spPr>
                    <a:xfrm>
                      <a:off x="-1" y="303758"/>
                      <a:ext cx="395990" cy="289293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19679" h="19679" fill="norm" stroke="1" extrusionOk="0">
                          <a:moveTo>
                            <a:pt x="16796" y="2882"/>
                          </a:moveTo>
                          <a:cubicBezTo>
                            <a:pt x="20639" y="6724"/>
                            <a:pt x="20639" y="12954"/>
                            <a:pt x="16796" y="16796"/>
                          </a:cubicBezTo>
                          <a:cubicBezTo>
                            <a:pt x="12954" y="20639"/>
                            <a:pt x="6724" y="20639"/>
                            <a:pt x="2882" y="16796"/>
                          </a:cubicBezTo>
                          <a:cubicBezTo>
                            <a:pt x="-961" y="12954"/>
                            <a:pt x="-961" y="6724"/>
                            <a:pt x="2882" y="2882"/>
                          </a:cubicBezTo>
                          <a:cubicBezTo>
                            <a:pt x="6724" y="-961"/>
                            <a:pt x="12954" y="-961"/>
                            <a:pt x="16796" y="2882"/>
                          </a:cubicBezTo>
                        </a:path>
                      </a:pathLst>
                    </a:custGeom>
                    <a:noFill/>
                    <a:ln w="12700" cap="flat">
                      <a:solidFill>
                        <a:srgbClr val="000000"/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38100" tIns="38100" rIns="38100" bIns="38100" numCol="1" anchor="ctr">
                      <a:noAutofit/>
                    </a:bodyPr>
                    <a:lstStyle/>
                    <a:p>
                      <a:pPr lvl="0">
                        <a:defRPr sz="3000"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38100" dist="12700" dir="5400000">
                              <a:srgbClr val="000000">
                                <a:alpha val="50000"/>
                              </a:srgbClr>
                            </a:outerShdw>
                          </a:effectLst>
                        </a:defRPr>
                      </a:pPr>
                    </a:p>
                  </p:txBody>
                </p:sp>
                <p:sp>
                  <p:nvSpPr>
                    <p:cNvPr id="123" name="Shape 123"/>
                    <p:cNvSpPr/>
                    <p:nvPr/>
                  </p:nvSpPr>
                  <p:spPr>
                    <a:xfrm>
                      <a:off x="-1" y="150432"/>
                      <a:ext cx="395990" cy="289294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19679" h="19679" fill="norm" stroke="1" extrusionOk="0">
                          <a:moveTo>
                            <a:pt x="16796" y="2882"/>
                          </a:moveTo>
                          <a:cubicBezTo>
                            <a:pt x="20639" y="6724"/>
                            <a:pt x="20639" y="12954"/>
                            <a:pt x="16796" y="16796"/>
                          </a:cubicBezTo>
                          <a:cubicBezTo>
                            <a:pt x="12954" y="20639"/>
                            <a:pt x="6724" y="20639"/>
                            <a:pt x="2882" y="16796"/>
                          </a:cubicBezTo>
                          <a:cubicBezTo>
                            <a:pt x="-961" y="12954"/>
                            <a:pt x="-961" y="6724"/>
                            <a:pt x="2882" y="2882"/>
                          </a:cubicBezTo>
                          <a:cubicBezTo>
                            <a:pt x="6724" y="-961"/>
                            <a:pt x="12954" y="-961"/>
                            <a:pt x="16796" y="2882"/>
                          </a:cubicBezTo>
                        </a:path>
                      </a:pathLst>
                    </a:custGeom>
                    <a:noFill/>
                    <a:ln w="12700" cap="flat">
                      <a:solidFill>
                        <a:srgbClr val="000000"/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38100" tIns="38100" rIns="38100" bIns="38100" numCol="1" anchor="ctr">
                      <a:noAutofit/>
                    </a:bodyPr>
                    <a:lstStyle/>
                    <a:p>
                      <a:pPr lvl="0">
                        <a:defRPr sz="3000"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38100" dist="12700" dir="5400000">
                              <a:srgbClr val="000000">
                                <a:alpha val="50000"/>
                              </a:srgbClr>
                            </a:outerShdw>
                          </a:effectLst>
                        </a:defRPr>
                      </a:pPr>
                    </a:p>
                  </p:txBody>
                </p:sp>
                <p:sp>
                  <p:nvSpPr>
                    <p:cNvPr id="124" name="Shape 124"/>
                    <p:cNvSpPr/>
                    <p:nvPr/>
                  </p:nvSpPr>
                  <p:spPr>
                    <a:xfrm>
                      <a:off x="-1" y="454190"/>
                      <a:ext cx="395990" cy="289294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19679" h="19679" fill="norm" stroke="1" extrusionOk="0">
                          <a:moveTo>
                            <a:pt x="16796" y="2882"/>
                          </a:moveTo>
                          <a:cubicBezTo>
                            <a:pt x="20639" y="6724"/>
                            <a:pt x="20639" y="12954"/>
                            <a:pt x="16796" y="16796"/>
                          </a:cubicBezTo>
                          <a:cubicBezTo>
                            <a:pt x="12954" y="20639"/>
                            <a:pt x="6724" y="20639"/>
                            <a:pt x="2882" y="16796"/>
                          </a:cubicBezTo>
                          <a:cubicBezTo>
                            <a:pt x="-961" y="12954"/>
                            <a:pt x="-961" y="6724"/>
                            <a:pt x="2882" y="2882"/>
                          </a:cubicBezTo>
                          <a:cubicBezTo>
                            <a:pt x="6724" y="-961"/>
                            <a:pt x="12954" y="-961"/>
                            <a:pt x="16796" y="2882"/>
                          </a:cubicBezTo>
                        </a:path>
                      </a:pathLst>
                    </a:custGeom>
                    <a:noFill/>
                    <a:ln w="12700" cap="flat">
                      <a:solidFill>
                        <a:srgbClr val="000000"/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38100" tIns="38100" rIns="38100" bIns="38100" numCol="1" anchor="ctr">
                      <a:noAutofit/>
                    </a:bodyPr>
                    <a:lstStyle/>
                    <a:p>
                      <a:pPr lvl="0">
                        <a:defRPr sz="3000"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38100" dist="12700" dir="5400000">
                              <a:srgbClr val="000000">
                                <a:alpha val="50000"/>
                              </a:srgbClr>
                            </a:outerShdw>
                          </a:effectLst>
                        </a:defRPr>
                      </a:pPr>
                    </a:p>
                  </p:txBody>
                </p:sp>
                <p:sp>
                  <p:nvSpPr>
                    <p:cNvPr id="125" name="Shape 125"/>
                    <p:cNvSpPr/>
                    <p:nvPr/>
                  </p:nvSpPr>
                  <p:spPr>
                    <a:xfrm>
                      <a:off x="-1" y="757948"/>
                      <a:ext cx="395990" cy="289294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19679" h="19679" fill="norm" stroke="1" extrusionOk="0">
                          <a:moveTo>
                            <a:pt x="16796" y="2882"/>
                          </a:moveTo>
                          <a:cubicBezTo>
                            <a:pt x="20639" y="6724"/>
                            <a:pt x="20639" y="12954"/>
                            <a:pt x="16796" y="16796"/>
                          </a:cubicBezTo>
                          <a:cubicBezTo>
                            <a:pt x="12954" y="20639"/>
                            <a:pt x="6724" y="20639"/>
                            <a:pt x="2882" y="16796"/>
                          </a:cubicBezTo>
                          <a:cubicBezTo>
                            <a:pt x="-961" y="12954"/>
                            <a:pt x="-961" y="6724"/>
                            <a:pt x="2882" y="2882"/>
                          </a:cubicBezTo>
                          <a:cubicBezTo>
                            <a:pt x="6724" y="-961"/>
                            <a:pt x="12954" y="-961"/>
                            <a:pt x="16796" y="2882"/>
                          </a:cubicBezTo>
                        </a:path>
                      </a:pathLst>
                    </a:custGeom>
                    <a:noFill/>
                    <a:ln w="12700" cap="flat">
                      <a:solidFill>
                        <a:srgbClr val="000000"/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38100" tIns="38100" rIns="38100" bIns="38100" numCol="1" anchor="ctr">
                      <a:noAutofit/>
                    </a:bodyPr>
                    <a:lstStyle/>
                    <a:p>
                      <a:pPr lvl="0">
                        <a:defRPr sz="3000"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38100" dist="12700" dir="5400000">
                              <a:srgbClr val="000000">
                                <a:alpha val="50000"/>
                              </a:srgbClr>
                            </a:outerShdw>
                          </a:effectLst>
                        </a:defRPr>
                      </a:pPr>
                    </a:p>
                  </p:txBody>
                </p:sp>
                <p:sp>
                  <p:nvSpPr>
                    <p:cNvPr id="126" name="Shape 126"/>
                    <p:cNvSpPr/>
                    <p:nvPr/>
                  </p:nvSpPr>
                  <p:spPr>
                    <a:xfrm>
                      <a:off x="-1" y="604623"/>
                      <a:ext cx="395990" cy="289293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19679" h="19679" fill="norm" stroke="1" extrusionOk="0">
                          <a:moveTo>
                            <a:pt x="16796" y="2882"/>
                          </a:moveTo>
                          <a:cubicBezTo>
                            <a:pt x="20639" y="6724"/>
                            <a:pt x="20639" y="12954"/>
                            <a:pt x="16796" y="16796"/>
                          </a:cubicBezTo>
                          <a:cubicBezTo>
                            <a:pt x="12954" y="20639"/>
                            <a:pt x="6724" y="20639"/>
                            <a:pt x="2882" y="16796"/>
                          </a:cubicBezTo>
                          <a:cubicBezTo>
                            <a:pt x="-961" y="12954"/>
                            <a:pt x="-961" y="6724"/>
                            <a:pt x="2882" y="2882"/>
                          </a:cubicBezTo>
                          <a:cubicBezTo>
                            <a:pt x="6724" y="-961"/>
                            <a:pt x="12954" y="-961"/>
                            <a:pt x="16796" y="2882"/>
                          </a:cubicBezTo>
                        </a:path>
                      </a:pathLst>
                    </a:custGeom>
                    <a:noFill/>
                    <a:ln w="12700" cap="flat">
                      <a:solidFill>
                        <a:srgbClr val="000000"/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38100" tIns="38100" rIns="38100" bIns="38100" numCol="1" anchor="ctr">
                      <a:noAutofit/>
                    </a:bodyPr>
                    <a:lstStyle/>
                    <a:p>
                      <a:pPr lvl="0">
                        <a:defRPr sz="3000"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38100" dist="12700" dir="5400000">
                              <a:srgbClr val="000000">
                                <a:alpha val="50000"/>
                              </a:srgbClr>
                            </a:outerShdw>
                          </a:effectLst>
                        </a:defRPr>
                      </a:pPr>
                    </a:p>
                  </p:txBody>
                </p:sp>
              </p:grpSp>
              <p:sp>
                <p:nvSpPr>
                  <p:cNvPr id="128" name="Shape 128"/>
                  <p:cNvSpPr/>
                  <p:nvPr/>
                </p:nvSpPr>
                <p:spPr>
                  <a:xfrm>
                    <a:off x="13922" y="827963"/>
                    <a:ext cx="38430" cy="165839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fill="norm" stroke="1" extrusionOk="0">
                        <a:moveTo>
                          <a:pt x="20855" y="21600"/>
                        </a:moveTo>
                        <a:lnTo>
                          <a:pt x="21600" y="366"/>
                        </a:lnTo>
                        <a:lnTo>
                          <a:pt x="5959" y="0"/>
                        </a:lnTo>
                        <a:lnTo>
                          <a:pt x="2234" y="1831"/>
                        </a:lnTo>
                        <a:lnTo>
                          <a:pt x="0" y="5125"/>
                        </a:lnTo>
                        <a:lnTo>
                          <a:pt x="0" y="9519"/>
                        </a:lnTo>
                        <a:lnTo>
                          <a:pt x="1490" y="14278"/>
                        </a:lnTo>
                        <a:lnTo>
                          <a:pt x="2979" y="17939"/>
                        </a:lnTo>
                        <a:lnTo>
                          <a:pt x="7448" y="19403"/>
                        </a:lnTo>
                        <a:lnTo>
                          <a:pt x="12662" y="21600"/>
                        </a:lnTo>
                        <a:lnTo>
                          <a:pt x="20855" y="2160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8100" cap="flat">
                    <a:solidFill>
                      <a:srgbClr val="000000">
                        <a:alpha val="0"/>
                      </a:srgbClr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8100" tIns="38100" rIns="38100" bIns="38100" numCol="1" anchor="ctr">
                    <a:noAutofit/>
                  </a:bodyPr>
                  <a:lstStyle/>
                  <a:p>
                    <a:pPr lvl="0"/>
                  </a:p>
                </p:txBody>
              </p:sp>
              <p:sp>
                <p:nvSpPr>
                  <p:cNvPr id="129" name="Shape 129"/>
                  <p:cNvSpPr/>
                  <p:nvPr/>
                </p:nvSpPr>
                <p:spPr>
                  <a:xfrm>
                    <a:off x="13254" y="673180"/>
                    <a:ext cx="38430" cy="165840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fill="norm" stroke="1" extrusionOk="0">
                        <a:moveTo>
                          <a:pt x="20855" y="21600"/>
                        </a:moveTo>
                        <a:lnTo>
                          <a:pt x="21600" y="366"/>
                        </a:lnTo>
                        <a:lnTo>
                          <a:pt x="5959" y="0"/>
                        </a:lnTo>
                        <a:lnTo>
                          <a:pt x="2234" y="1831"/>
                        </a:lnTo>
                        <a:lnTo>
                          <a:pt x="0" y="5125"/>
                        </a:lnTo>
                        <a:lnTo>
                          <a:pt x="0" y="9519"/>
                        </a:lnTo>
                        <a:lnTo>
                          <a:pt x="1490" y="14278"/>
                        </a:lnTo>
                        <a:lnTo>
                          <a:pt x="2979" y="17939"/>
                        </a:lnTo>
                        <a:lnTo>
                          <a:pt x="7448" y="19403"/>
                        </a:lnTo>
                        <a:lnTo>
                          <a:pt x="12662" y="21600"/>
                        </a:lnTo>
                        <a:lnTo>
                          <a:pt x="20855" y="2160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8100" cap="flat">
                    <a:solidFill>
                      <a:srgbClr val="000000">
                        <a:alpha val="0"/>
                      </a:srgbClr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8100" tIns="38100" rIns="38100" bIns="38100" numCol="1" anchor="ctr">
                    <a:noAutofit/>
                  </a:bodyPr>
                  <a:lstStyle/>
                  <a:p>
                    <a:pPr lvl="0"/>
                  </a:p>
                </p:txBody>
              </p:sp>
              <p:sp>
                <p:nvSpPr>
                  <p:cNvPr id="130" name="Shape 130"/>
                  <p:cNvSpPr/>
                  <p:nvPr/>
                </p:nvSpPr>
                <p:spPr>
                  <a:xfrm>
                    <a:off x="13254" y="531911"/>
                    <a:ext cx="38430" cy="159697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fill="norm" stroke="1" extrusionOk="0">
                        <a:moveTo>
                          <a:pt x="20855" y="21600"/>
                        </a:moveTo>
                        <a:lnTo>
                          <a:pt x="21600" y="366"/>
                        </a:lnTo>
                        <a:lnTo>
                          <a:pt x="5959" y="0"/>
                        </a:lnTo>
                        <a:lnTo>
                          <a:pt x="2234" y="1831"/>
                        </a:lnTo>
                        <a:lnTo>
                          <a:pt x="0" y="5125"/>
                        </a:lnTo>
                        <a:lnTo>
                          <a:pt x="0" y="9519"/>
                        </a:lnTo>
                        <a:lnTo>
                          <a:pt x="1490" y="14278"/>
                        </a:lnTo>
                        <a:lnTo>
                          <a:pt x="2979" y="17939"/>
                        </a:lnTo>
                        <a:lnTo>
                          <a:pt x="7448" y="19403"/>
                        </a:lnTo>
                        <a:lnTo>
                          <a:pt x="12662" y="21600"/>
                        </a:lnTo>
                        <a:lnTo>
                          <a:pt x="20855" y="2160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8100" cap="flat">
                    <a:solidFill>
                      <a:srgbClr val="000000">
                        <a:alpha val="0"/>
                      </a:srgbClr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8100" tIns="38100" rIns="38100" bIns="38100" numCol="1" anchor="ctr">
                    <a:noAutofit/>
                  </a:bodyPr>
                  <a:lstStyle/>
                  <a:p>
                    <a:pPr lvl="0"/>
                  </a:p>
                </p:txBody>
              </p:sp>
              <p:sp>
                <p:nvSpPr>
                  <p:cNvPr id="131" name="Shape 131"/>
                  <p:cNvSpPr/>
                  <p:nvPr/>
                </p:nvSpPr>
                <p:spPr>
                  <a:xfrm>
                    <a:off x="14925" y="387570"/>
                    <a:ext cx="38430" cy="150484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fill="norm" stroke="1" extrusionOk="0">
                        <a:moveTo>
                          <a:pt x="20855" y="21600"/>
                        </a:moveTo>
                        <a:lnTo>
                          <a:pt x="21600" y="366"/>
                        </a:lnTo>
                        <a:lnTo>
                          <a:pt x="5959" y="0"/>
                        </a:lnTo>
                        <a:lnTo>
                          <a:pt x="2234" y="1831"/>
                        </a:lnTo>
                        <a:lnTo>
                          <a:pt x="0" y="5125"/>
                        </a:lnTo>
                        <a:lnTo>
                          <a:pt x="0" y="9519"/>
                        </a:lnTo>
                        <a:lnTo>
                          <a:pt x="1490" y="14278"/>
                        </a:lnTo>
                        <a:lnTo>
                          <a:pt x="2979" y="17939"/>
                        </a:lnTo>
                        <a:lnTo>
                          <a:pt x="7448" y="19403"/>
                        </a:lnTo>
                        <a:lnTo>
                          <a:pt x="12662" y="21600"/>
                        </a:lnTo>
                        <a:lnTo>
                          <a:pt x="20855" y="2160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8100" cap="flat">
                    <a:solidFill>
                      <a:srgbClr val="000000">
                        <a:alpha val="0"/>
                      </a:srgbClr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8100" tIns="38100" rIns="38100" bIns="38100" numCol="1" anchor="ctr">
                    <a:noAutofit/>
                  </a:bodyPr>
                  <a:lstStyle/>
                  <a:p>
                    <a:pPr lvl="0"/>
                  </a:p>
                </p:txBody>
              </p:sp>
              <p:sp>
                <p:nvSpPr>
                  <p:cNvPr id="132" name="Shape 132"/>
                  <p:cNvSpPr/>
                  <p:nvPr/>
                </p:nvSpPr>
                <p:spPr>
                  <a:xfrm>
                    <a:off x="0" y="982745"/>
                    <a:ext cx="51654" cy="228601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fill="norm" stroke="1" extrusionOk="0">
                        <a:moveTo>
                          <a:pt x="20855" y="21600"/>
                        </a:moveTo>
                        <a:lnTo>
                          <a:pt x="21600" y="366"/>
                        </a:lnTo>
                        <a:lnTo>
                          <a:pt x="5959" y="0"/>
                        </a:lnTo>
                        <a:lnTo>
                          <a:pt x="2234" y="1831"/>
                        </a:lnTo>
                        <a:lnTo>
                          <a:pt x="0" y="5125"/>
                        </a:lnTo>
                        <a:lnTo>
                          <a:pt x="0" y="9519"/>
                        </a:lnTo>
                        <a:lnTo>
                          <a:pt x="1490" y="14278"/>
                        </a:lnTo>
                        <a:lnTo>
                          <a:pt x="2979" y="17939"/>
                        </a:lnTo>
                        <a:lnTo>
                          <a:pt x="7448" y="19403"/>
                        </a:lnTo>
                        <a:lnTo>
                          <a:pt x="12662" y="21600"/>
                        </a:lnTo>
                        <a:lnTo>
                          <a:pt x="20855" y="2160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8100" cap="flat">
                    <a:solidFill>
                      <a:srgbClr val="000000">
                        <a:alpha val="0"/>
                      </a:srgbClr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8100" tIns="38100" rIns="38100" bIns="38100" numCol="1" anchor="ctr">
                    <a:noAutofit/>
                  </a:bodyPr>
                  <a:lstStyle/>
                  <a:p>
                    <a:pPr lvl="0"/>
                  </a:p>
                </p:txBody>
              </p:sp>
              <p:sp>
                <p:nvSpPr>
                  <p:cNvPr id="133" name="Shape 133"/>
                  <p:cNvSpPr/>
                  <p:nvPr/>
                </p:nvSpPr>
                <p:spPr>
                  <a:xfrm>
                    <a:off x="14757" y="233402"/>
                    <a:ext cx="38431" cy="150484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fill="norm" stroke="1" extrusionOk="0">
                        <a:moveTo>
                          <a:pt x="20855" y="21600"/>
                        </a:moveTo>
                        <a:lnTo>
                          <a:pt x="21600" y="366"/>
                        </a:lnTo>
                        <a:lnTo>
                          <a:pt x="5959" y="0"/>
                        </a:lnTo>
                        <a:lnTo>
                          <a:pt x="2234" y="1831"/>
                        </a:lnTo>
                        <a:lnTo>
                          <a:pt x="0" y="5125"/>
                        </a:lnTo>
                        <a:lnTo>
                          <a:pt x="0" y="9519"/>
                        </a:lnTo>
                        <a:lnTo>
                          <a:pt x="1490" y="14278"/>
                        </a:lnTo>
                        <a:lnTo>
                          <a:pt x="2979" y="17939"/>
                        </a:lnTo>
                        <a:lnTo>
                          <a:pt x="7448" y="19403"/>
                        </a:lnTo>
                        <a:lnTo>
                          <a:pt x="12662" y="21600"/>
                        </a:lnTo>
                        <a:lnTo>
                          <a:pt x="20855" y="2160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8100" cap="flat">
                    <a:solidFill>
                      <a:srgbClr val="000000">
                        <a:alpha val="0"/>
                      </a:srgbClr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8100" tIns="38100" rIns="38100" bIns="38100" numCol="1" anchor="ctr">
                    <a:noAutofit/>
                  </a:bodyPr>
                  <a:lstStyle/>
                  <a:p>
                    <a:pPr lvl="0"/>
                  </a:p>
                </p:txBody>
              </p:sp>
              <p:sp>
                <p:nvSpPr>
                  <p:cNvPr id="134" name="Shape 134"/>
                  <p:cNvSpPr/>
                  <p:nvPr/>
                </p:nvSpPr>
                <p:spPr>
                  <a:xfrm>
                    <a:off x="38149" y="1133228"/>
                    <a:ext cx="177109" cy="116703"/>
                  </a:xfrm>
                  <a:prstGeom prst="rect">
                    <a:avLst/>
                  </a:prstGeom>
                  <a:solidFill>
                    <a:srgbClr val="FFFFFF"/>
                  </a:solidFill>
                  <a:ln w="25400" cap="flat">
                    <a:solidFill>
                      <a:srgbClr val="000000">
                        <a:alpha val="0"/>
                      </a:srgbClr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8100" tIns="38100" rIns="38100" bIns="38100" numCol="1" anchor="ctr">
                    <a:noAutofit/>
                  </a:bodyPr>
                  <a:lstStyle/>
                  <a:p>
                    <a:pPr lvl="0">
                      <a:defRPr sz="3000">
                        <a:solidFill>
                          <a:srgbClr val="FFFFFF"/>
                        </a:solidFill>
                        <a:effectLst>
                          <a:outerShdw sx="100000" sy="100000" kx="0" ky="0" algn="b" rotWithShape="0" blurRad="38100" dist="12700" dir="5400000">
                            <a:srgbClr val="000000">
                              <a:alpha val="50000"/>
                            </a:srgbClr>
                          </a:outerShdw>
                        </a:effectLst>
                      </a:defRPr>
                    </a:pPr>
                  </a:p>
                </p:txBody>
              </p:sp>
              <p:sp>
                <p:nvSpPr>
                  <p:cNvPr id="135" name="Shape 135"/>
                  <p:cNvSpPr/>
                  <p:nvPr/>
                </p:nvSpPr>
                <p:spPr>
                  <a:xfrm>
                    <a:off x="44832" y="132056"/>
                    <a:ext cx="177110" cy="116702"/>
                  </a:xfrm>
                  <a:prstGeom prst="rect">
                    <a:avLst/>
                  </a:prstGeom>
                  <a:solidFill>
                    <a:srgbClr val="FFFFFF"/>
                  </a:solidFill>
                  <a:ln w="25400" cap="flat">
                    <a:solidFill>
                      <a:srgbClr val="000000">
                        <a:alpha val="0"/>
                      </a:srgbClr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8100" tIns="38100" rIns="38100" bIns="38100" numCol="1" anchor="ctr">
                    <a:noAutofit/>
                  </a:bodyPr>
                  <a:lstStyle/>
                  <a:p>
                    <a:pPr lvl="0">
                      <a:defRPr sz="3000">
                        <a:solidFill>
                          <a:srgbClr val="FFFFFF"/>
                        </a:solidFill>
                        <a:effectLst>
                          <a:outerShdw sx="100000" sy="100000" kx="0" ky="0" algn="b" rotWithShape="0" blurRad="38100" dist="12700" dir="5400000">
                            <a:srgbClr val="000000">
                              <a:alpha val="50000"/>
                            </a:srgbClr>
                          </a:outerShdw>
                        </a:effectLst>
                      </a:defRPr>
                    </a:pPr>
                  </a:p>
                </p:txBody>
              </p:sp>
              <p:sp>
                <p:nvSpPr>
                  <p:cNvPr id="136" name="Shape 136"/>
                  <p:cNvSpPr/>
                  <p:nvPr/>
                </p:nvSpPr>
                <p:spPr>
                  <a:xfrm flipH="1" flipV="1">
                    <a:off x="216321" y="1213078"/>
                    <a:ext cx="855" cy="171220"/>
                  </a:xfrm>
                  <a:prstGeom prst="line">
                    <a:avLst/>
                  </a:prstGeom>
                  <a:noFill/>
                  <a:ln w="12700" cap="flat">
                    <a:solidFill>
                      <a:srgbClr val="000000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0" tIns="0" rIns="0" bIns="0" numCol="1" anchor="ctr">
                    <a:noAutofit/>
                  </a:bodyPr>
                  <a:lstStyle/>
                  <a:p>
                    <a:pPr lvl="0" algn="l">
                      <a:defRPr sz="1200">
                        <a:latin typeface="Helvetica"/>
                        <a:ea typeface="Helvetica"/>
                        <a:cs typeface="Helvetica"/>
                        <a:sym typeface="Helvetica"/>
                      </a:defRPr>
                    </a:pPr>
                  </a:p>
                </p:txBody>
              </p:sp>
              <p:sp>
                <p:nvSpPr>
                  <p:cNvPr id="137" name="Shape 137"/>
                  <p:cNvSpPr/>
                  <p:nvPr/>
                </p:nvSpPr>
                <p:spPr>
                  <a:xfrm flipH="1" flipV="1">
                    <a:off x="220203" y="1"/>
                    <a:ext cx="855" cy="171221"/>
                  </a:xfrm>
                  <a:prstGeom prst="line">
                    <a:avLst/>
                  </a:prstGeom>
                  <a:noFill/>
                  <a:ln w="12700" cap="flat">
                    <a:solidFill>
                      <a:srgbClr val="000000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0" tIns="0" rIns="0" bIns="0" numCol="1" anchor="ctr">
                    <a:noAutofit/>
                  </a:bodyPr>
                  <a:lstStyle/>
                  <a:p>
                    <a:pPr lvl="0" algn="l">
                      <a:defRPr sz="1200">
                        <a:latin typeface="Helvetica"/>
                        <a:ea typeface="Helvetica"/>
                        <a:cs typeface="Helvetica"/>
                        <a:sym typeface="Helvetica"/>
                      </a:defRPr>
                    </a:pPr>
                  </a:p>
                </p:txBody>
              </p:sp>
            </p:grpSp>
            <p:sp>
              <p:nvSpPr>
                <p:cNvPr id="139" name="Shape 139"/>
                <p:cNvSpPr/>
                <p:nvPr/>
              </p:nvSpPr>
              <p:spPr>
                <a:xfrm>
                  <a:off x="0" y="66633"/>
                  <a:ext cx="38100" cy="1270001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</a:p>
              </p:txBody>
            </p:sp>
          </p:grpSp>
          <p:sp>
            <p:nvSpPr>
              <p:cNvPr id="141" name="Shape 141"/>
              <p:cNvSpPr/>
              <p:nvPr/>
            </p:nvSpPr>
            <p:spPr>
              <a:xfrm>
                <a:off x="215900" y="1387433"/>
                <a:ext cx="1500307" cy="9134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algn="l">
                  <a:defRPr sz="1200">
                    <a:latin typeface="Helvetica"/>
                    <a:ea typeface="Helvetica"/>
                    <a:cs typeface="Helvetica"/>
                    <a:sym typeface="Helvetica"/>
                  </a:defRPr>
                </a:pPr>
              </a:p>
            </p:txBody>
          </p:sp>
          <p:sp>
            <p:nvSpPr>
              <p:cNvPr id="142" name="Shape 142"/>
              <p:cNvSpPr/>
              <p:nvPr/>
            </p:nvSpPr>
            <p:spPr>
              <a:xfrm flipV="1">
                <a:off x="1325463" y="552470"/>
                <a:ext cx="775991" cy="269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lvl="0" algn="l">
                  <a:defRPr sz="1200">
                    <a:latin typeface="Helvetica"/>
                    <a:ea typeface="Helvetica"/>
                    <a:cs typeface="Helvetica"/>
                    <a:sym typeface="Helvetica"/>
                  </a:defRPr>
                </a:pPr>
              </a:p>
            </p:txBody>
          </p:sp>
          <p:sp>
            <p:nvSpPr>
              <p:cNvPr id="143" name="Shape 143"/>
              <p:cNvSpPr/>
              <p:nvPr/>
            </p:nvSpPr>
            <p:spPr>
              <a:xfrm flipV="1">
                <a:off x="1320800" y="841333"/>
                <a:ext cx="775990" cy="269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lvl="0" algn="l">
                  <a:defRPr sz="1200">
                    <a:latin typeface="Helvetica"/>
                    <a:ea typeface="Helvetica"/>
                    <a:cs typeface="Helvetica"/>
                    <a:sym typeface="Helvetica"/>
                  </a:defRPr>
                </a:pPr>
              </a:p>
            </p:txBody>
          </p:sp>
          <p:sp>
            <p:nvSpPr>
              <p:cNvPr id="144" name="Shape 144"/>
              <p:cNvSpPr/>
              <p:nvPr/>
            </p:nvSpPr>
            <p:spPr>
              <a:xfrm>
                <a:off x="1714032" y="856710"/>
                <a:ext cx="4" cy="549148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algn="l">
                  <a:defRPr sz="1200">
                    <a:latin typeface="Helvetica"/>
                    <a:ea typeface="Helvetica"/>
                    <a:cs typeface="Helvetica"/>
                    <a:sym typeface="Helvetica"/>
                  </a:defRPr>
                </a:pPr>
              </a:p>
            </p:txBody>
          </p:sp>
          <p:sp>
            <p:nvSpPr>
              <p:cNvPr id="145" name="Shape 145"/>
              <p:cNvSpPr/>
              <p:nvPr/>
            </p:nvSpPr>
            <p:spPr>
              <a:xfrm>
                <a:off x="1717362" y="3133"/>
                <a:ext cx="5" cy="549148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algn="l">
                  <a:defRPr sz="1200">
                    <a:latin typeface="Helvetica"/>
                    <a:ea typeface="Helvetica"/>
                    <a:cs typeface="Helvetica"/>
                    <a:sym typeface="Helvetica"/>
                  </a:defRPr>
                </a:pPr>
              </a:p>
            </p:txBody>
          </p:sp>
        </p:grpSp>
        <p:sp>
          <p:nvSpPr>
            <p:cNvPr id="147" name="Shape 147"/>
            <p:cNvSpPr/>
            <p:nvPr/>
          </p:nvSpPr>
          <p:spPr>
            <a:xfrm>
              <a:off x="345116" y="709412"/>
              <a:ext cx="10" cy="107039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48" name="Shape 148"/>
            <p:cNvSpPr/>
            <p:nvPr/>
          </p:nvSpPr>
          <p:spPr>
            <a:xfrm flipH="1" flipV="1">
              <a:off x="2717799" y="723935"/>
              <a:ext cx="12315" cy="107032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49" name="Shape 149"/>
            <p:cNvSpPr/>
            <p:nvPr/>
          </p:nvSpPr>
          <p:spPr>
            <a:xfrm flipV="1">
              <a:off x="1409674" y="1943577"/>
              <a:ext cx="198471" cy="2457"/>
            </a:xfrm>
            <a:prstGeom prst="line">
              <a:avLst/>
            </a:prstGeom>
            <a:noFill/>
            <a:ln w="15875" cap="flat">
              <a:solidFill>
                <a:srgbClr val="00000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50" name="Shape 150"/>
            <p:cNvSpPr/>
            <p:nvPr/>
          </p:nvSpPr>
          <p:spPr>
            <a:xfrm>
              <a:off x="2717800" y="1092200"/>
              <a:ext cx="345617" cy="2921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1800"/>
              </a:pPr>
              <a:r>
                <a:rPr sz="1400">
                  <a:latin typeface="Helvetica"/>
                  <a:ea typeface="Helvetica"/>
                  <a:cs typeface="Helvetica"/>
                  <a:sym typeface="Helvetica"/>
                </a:rPr>
                <a:t>u</a:t>
              </a:r>
              <a:r>
                <a:rPr baseline="-5999" sz="1400">
                  <a:latin typeface="Helvetica"/>
                  <a:ea typeface="Helvetica"/>
                  <a:cs typeface="Helvetica"/>
                  <a:sym typeface="Helvetica"/>
                </a:rPr>
                <a:t>C</a:t>
              </a:r>
            </a:p>
          </p:txBody>
        </p:sp>
        <p:sp>
          <p:nvSpPr>
            <p:cNvPr id="151" name="Shape 151"/>
            <p:cNvSpPr/>
            <p:nvPr/>
          </p:nvSpPr>
          <p:spPr>
            <a:xfrm>
              <a:off x="0" y="1104900"/>
              <a:ext cx="345617" cy="2921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1800"/>
              </a:pPr>
              <a:r>
                <a:rPr sz="1400">
                  <a:latin typeface="Helvetica"/>
                  <a:ea typeface="Helvetica"/>
                  <a:cs typeface="Helvetica"/>
                  <a:sym typeface="Helvetica"/>
                </a:rPr>
                <a:t>u</a:t>
              </a:r>
              <a:r>
                <a:rPr baseline="-5999" sz="1400">
                  <a:latin typeface="Helvetica"/>
                  <a:ea typeface="Helvetica"/>
                  <a:cs typeface="Helvetica"/>
                  <a:sym typeface="Helvetica"/>
                </a:rPr>
                <a:t>L</a:t>
              </a:r>
            </a:p>
          </p:txBody>
        </p:sp>
        <p:sp>
          <p:nvSpPr>
            <p:cNvPr id="152" name="Shape 152"/>
            <p:cNvSpPr/>
            <p:nvPr/>
          </p:nvSpPr>
          <p:spPr>
            <a:xfrm>
              <a:off x="1384300" y="1612900"/>
              <a:ext cx="345617" cy="2921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1400"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 lvl="0">
                <a:defRPr sz="1800"/>
              </a:pPr>
              <a:r>
                <a:rPr sz="1400"/>
                <a:t>i</a:t>
              </a:r>
            </a:p>
          </p:txBody>
        </p:sp>
        <p:sp>
          <p:nvSpPr>
            <p:cNvPr id="153" name="Shape 153"/>
            <p:cNvSpPr/>
            <p:nvPr/>
          </p:nvSpPr>
          <p:spPr>
            <a:xfrm>
              <a:off x="1130300" y="444500"/>
              <a:ext cx="609600" cy="21590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54" name="Shape 154"/>
            <p:cNvSpPr/>
            <p:nvPr/>
          </p:nvSpPr>
          <p:spPr>
            <a:xfrm>
              <a:off x="1320800" y="673100"/>
              <a:ext cx="237009" cy="2921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1400"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 lvl="0">
                <a:defRPr sz="1800"/>
              </a:pPr>
              <a:r>
                <a:rPr sz="1400"/>
                <a:t>R</a:t>
              </a:r>
            </a:p>
          </p:txBody>
        </p:sp>
        <p:sp>
          <p:nvSpPr>
            <p:cNvPr id="155" name="Shape 155"/>
            <p:cNvSpPr/>
            <p:nvPr/>
          </p:nvSpPr>
          <p:spPr>
            <a:xfrm flipH="1" flipV="1">
              <a:off x="1004882" y="309250"/>
              <a:ext cx="873400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56" name="Shape 156"/>
            <p:cNvSpPr/>
            <p:nvPr/>
          </p:nvSpPr>
          <p:spPr>
            <a:xfrm>
              <a:off x="1270000" y="0"/>
              <a:ext cx="345617" cy="2921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1800"/>
              </a:pPr>
              <a:r>
                <a:rPr sz="1400">
                  <a:latin typeface="Helvetica"/>
                  <a:ea typeface="Helvetica"/>
                  <a:cs typeface="Helvetica"/>
                  <a:sym typeface="Helvetica"/>
                </a:rPr>
                <a:t>u</a:t>
              </a:r>
              <a:r>
                <a:rPr baseline="-5999" sz="1400">
                  <a:latin typeface="Helvetica"/>
                  <a:ea typeface="Helvetica"/>
                  <a:cs typeface="Helvetica"/>
                  <a:sym typeface="Helvetica"/>
                </a:rPr>
                <a:t>R</a:t>
              </a:r>
            </a:p>
          </p:txBody>
        </p:sp>
      </p:grpSp>
      <p:sp>
        <p:nvSpPr>
          <p:cNvPr id="158" name="Shape 158"/>
          <p:cNvSpPr/>
          <p:nvPr/>
        </p:nvSpPr>
        <p:spPr>
          <a:xfrm>
            <a:off x="5842000" y="3810000"/>
            <a:ext cx="1110814" cy="254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 lvl="0" indent="360000" algn="l" defTabSz="450000">
              <a:lnSpc>
                <a:spcPct val="120000"/>
              </a:lnSpc>
              <a:spcBef>
                <a:spcPts val="600"/>
              </a:spcBef>
              <a:defRPr sz="1800"/>
            </a:pPr>
            <a:r>
              <a:rPr sz="1200">
                <a:latin typeface="Helvetica"/>
                <a:ea typeface="Helvetica"/>
                <a:cs typeface="Helvetica"/>
                <a:sym typeface="Helvetica"/>
              </a:rPr>
              <a:t>u</a:t>
            </a:r>
            <a:r>
              <a:rPr baseline="-5999" sz="1200">
                <a:latin typeface="Helvetica"/>
                <a:ea typeface="Helvetica"/>
                <a:cs typeface="Helvetica"/>
                <a:sym typeface="Helvetica"/>
              </a:rPr>
              <a:t>R</a:t>
            </a:r>
            <a:r>
              <a:rPr sz="1200">
                <a:latin typeface="Helvetica"/>
                <a:ea typeface="Helvetica"/>
                <a:cs typeface="Helvetica"/>
                <a:sym typeface="Helvetica"/>
              </a:rPr>
              <a:t> = R i(t)</a:t>
            </a:r>
          </a:p>
        </p:txBody>
      </p:sp>
      <p:grpSp>
        <p:nvGrpSpPr>
          <p:cNvPr id="161" name="Group 161"/>
          <p:cNvGrpSpPr/>
          <p:nvPr/>
        </p:nvGrpSpPr>
        <p:grpSpPr>
          <a:xfrm>
            <a:off x="5842000" y="4241800"/>
            <a:ext cx="2032000" cy="330200"/>
            <a:chOff x="0" y="0"/>
            <a:chExt cx="2032000" cy="330200"/>
          </a:xfrm>
        </p:grpSpPr>
        <p:sp>
          <p:nvSpPr>
            <p:cNvPr id="159" name="Shape 159"/>
            <p:cNvSpPr/>
            <p:nvPr/>
          </p:nvSpPr>
          <p:spPr>
            <a:xfrm>
              <a:off x="0" y="25400"/>
              <a:ext cx="2032000" cy="254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/>
            <a:p>
              <a:pPr lvl="0" indent="360000" algn="l" defTabSz="450000">
                <a:lnSpc>
                  <a:spcPct val="120000"/>
                </a:lnSpc>
                <a:spcBef>
                  <a:spcPts val="600"/>
                </a:spcBef>
                <a:defRPr sz="1800"/>
              </a:pPr>
              <a:r>
                <a:rPr sz="1200">
                  <a:latin typeface="Helvetica"/>
                  <a:ea typeface="Helvetica"/>
                  <a:cs typeface="Helvetica"/>
                  <a:sym typeface="Helvetica"/>
                </a:rPr>
                <a:t>u</a:t>
              </a:r>
              <a:r>
                <a:rPr baseline="-5999" sz="1200">
                  <a:latin typeface="Helvetica"/>
                  <a:ea typeface="Helvetica"/>
                  <a:cs typeface="Helvetica"/>
                  <a:sym typeface="Helvetica"/>
                </a:rPr>
                <a:t>L</a:t>
              </a:r>
              <a:r>
                <a:rPr sz="1200">
                  <a:latin typeface="Helvetica"/>
                  <a:ea typeface="Helvetica"/>
                  <a:cs typeface="Helvetica"/>
                  <a:sym typeface="Helvetica"/>
                </a:rPr>
                <a:t> = L        = jωL i(t)</a:t>
              </a:r>
            </a:p>
          </p:txBody>
        </p:sp>
        <p:pic>
          <p:nvPicPr>
            <p:cNvPr id="160" name="droppedImage.pdf"/>
            <p:cNvPicPr/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800100" y="0"/>
              <a:ext cx="254000" cy="3302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62" name="Shape 162"/>
          <p:cNvSpPr/>
          <p:nvPr/>
        </p:nvSpPr>
        <p:spPr>
          <a:xfrm>
            <a:off x="5892800" y="4775200"/>
            <a:ext cx="2171700" cy="254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lvl="0" indent="360000" algn="l" defTabSz="450000">
              <a:lnSpc>
                <a:spcPct val="120000"/>
              </a:lnSpc>
              <a:spcBef>
                <a:spcPts val="600"/>
              </a:spcBef>
              <a:defRPr sz="1800"/>
            </a:pPr>
            <a:r>
              <a:rPr sz="1200">
                <a:latin typeface="Helvetica"/>
                <a:ea typeface="Helvetica"/>
                <a:cs typeface="Helvetica"/>
                <a:sym typeface="Helvetica"/>
              </a:rPr>
              <a:t>i = i</a:t>
            </a:r>
            <a:r>
              <a:rPr baseline="-5999" sz="1200">
                <a:latin typeface="Helvetica"/>
                <a:ea typeface="Helvetica"/>
                <a:cs typeface="Helvetica"/>
                <a:sym typeface="Helvetica"/>
              </a:rPr>
              <a:t>C</a:t>
            </a:r>
            <a:r>
              <a:rPr sz="1200">
                <a:latin typeface="Helvetica"/>
                <a:ea typeface="Helvetica"/>
                <a:cs typeface="Helvetica"/>
                <a:sym typeface="Helvetica"/>
              </a:rPr>
              <a:t> = C        = jωC u</a:t>
            </a:r>
            <a:r>
              <a:rPr baseline="-5999" sz="1200">
                <a:latin typeface="Helvetica"/>
                <a:ea typeface="Helvetica"/>
                <a:cs typeface="Helvetica"/>
                <a:sym typeface="Helvetica"/>
              </a:rPr>
              <a:t>C</a:t>
            </a:r>
            <a:r>
              <a:rPr sz="1200">
                <a:latin typeface="Helvetica"/>
                <a:ea typeface="Helvetica"/>
                <a:cs typeface="Helvetica"/>
                <a:sym typeface="Helvetica"/>
              </a:rPr>
              <a:t>(t)</a:t>
            </a:r>
          </a:p>
        </p:txBody>
      </p:sp>
      <p:pic>
        <p:nvPicPr>
          <p:cNvPr id="163" name="droppedImage.pd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883400" y="4749800"/>
            <a:ext cx="279400" cy="3302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2" name="Group 492"/>
          <p:cNvGrpSpPr/>
          <p:nvPr/>
        </p:nvGrpSpPr>
        <p:grpSpPr>
          <a:xfrm>
            <a:off x="50906" y="965297"/>
            <a:ext cx="10058188" cy="3928544"/>
            <a:chOff x="0" y="0"/>
            <a:chExt cx="10058187" cy="3928542"/>
          </a:xfrm>
        </p:grpSpPr>
        <p:sp>
          <p:nvSpPr>
            <p:cNvPr id="447" name="Shape 447"/>
            <p:cNvSpPr/>
            <p:nvPr/>
          </p:nvSpPr>
          <p:spPr>
            <a:xfrm flipV="1">
              <a:off x="6187730" y="1226710"/>
              <a:ext cx="614235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448" name="Shape 448"/>
            <p:cNvSpPr/>
            <p:nvPr/>
          </p:nvSpPr>
          <p:spPr>
            <a:xfrm>
              <a:off x="5322854" y="869341"/>
              <a:ext cx="869344" cy="714739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449" name="Shape 449"/>
            <p:cNvSpPr/>
            <p:nvPr/>
          </p:nvSpPr>
          <p:spPr>
            <a:xfrm>
              <a:off x="5135500" y="1577336"/>
              <a:ext cx="1198779" cy="4398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1800"/>
              </a:lvl1pPr>
            </a:lstStyle>
            <a:p>
              <a:pPr lvl="0"/>
              <a:r>
                <a:t>Stellglied</a:t>
              </a:r>
            </a:p>
          </p:txBody>
        </p:sp>
        <p:sp>
          <p:nvSpPr>
            <p:cNvPr id="450" name="Shape 450"/>
            <p:cNvSpPr/>
            <p:nvPr/>
          </p:nvSpPr>
          <p:spPr>
            <a:xfrm>
              <a:off x="6806955" y="877354"/>
              <a:ext cx="1198488" cy="714739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451" name="Shape 451"/>
            <p:cNvSpPr/>
            <p:nvPr/>
          </p:nvSpPr>
          <p:spPr>
            <a:xfrm flipV="1">
              <a:off x="4806100" y="1228809"/>
              <a:ext cx="517201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452" name="Shape 452"/>
            <p:cNvSpPr/>
            <p:nvPr/>
          </p:nvSpPr>
          <p:spPr>
            <a:xfrm flipV="1">
              <a:off x="8022867" y="1246447"/>
              <a:ext cx="910504" cy="1"/>
            </a:xfrm>
            <a:prstGeom prst="line">
              <a:avLst/>
            </a:prstGeom>
            <a:noFill/>
            <a:ln w="19050" cap="flat">
              <a:solidFill>
                <a:srgbClr val="0365C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453" name="Shape 453"/>
            <p:cNvSpPr/>
            <p:nvPr/>
          </p:nvSpPr>
          <p:spPr>
            <a:xfrm>
              <a:off x="0" y="1071902"/>
              <a:ext cx="1298983" cy="359339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defTabSz="1016000">
                <a:buClr>
                  <a:srgbClr val="000000"/>
                </a:buClr>
                <a:defRPr i="1" sz="1600">
                  <a:solidFill>
                    <a:srgbClr val="C82506"/>
                  </a:solidFill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i="0" sz="1800">
                  <a:solidFill>
                    <a:srgbClr val="000000"/>
                  </a:solidFill>
                  <a:uFillTx/>
                </a:defRPr>
              </a:pPr>
              <a:r>
                <a:rPr i="1" sz="1600">
                  <a:solidFill>
                    <a:srgbClr val="C82506"/>
                  </a:solidFill>
                  <a:uFill>
                    <a:solidFill/>
                  </a:uFill>
                </a:rPr>
                <a:t>Sollwert</a:t>
              </a:r>
            </a:p>
          </p:txBody>
        </p:sp>
        <p:sp>
          <p:nvSpPr>
            <p:cNvPr id="454" name="Shape 454"/>
            <p:cNvSpPr/>
            <p:nvPr/>
          </p:nvSpPr>
          <p:spPr>
            <a:xfrm>
              <a:off x="6239860" y="871960"/>
              <a:ext cx="509975" cy="359338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defTabSz="1016000">
                <a:buClr>
                  <a:srgbClr val="000000"/>
                </a:buClr>
                <a:defRPr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i="0" sz="1800">
                  <a:uFillTx/>
                </a:defRPr>
              </a:pPr>
              <a:r>
                <a:rPr i="1" sz="1600">
                  <a:uFill>
                    <a:solidFill/>
                  </a:uFill>
                </a:rPr>
                <a:t>u</a:t>
              </a:r>
            </a:p>
          </p:txBody>
        </p:sp>
        <p:sp>
          <p:nvSpPr>
            <p:cNvPr id="455" name="Shape 455"/>
            <p:cNvSpPr/>
            <p:nvPr/>
          </p:nvSpPr>
          <p:spPr>
            <a:xfrm>
              <a:off x="8759205" y="876569"/>
              <a:ext cx="1298983" cy="569014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defTabSz="1016000">
                <a:buClr>
                  <a:srgbClr val="000000"/>
                </a:buClr>
                <a:defRPr i="1" sz="1600">
                  <a:solidFill>
                    <a:srgbClr val="164F86"/>
                  </a:solidFill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i="0" sz="1800">
                  <a:solidFill>
                    <a:srgbClr val="000000"/>
                  </a:solidFill>
                  <a:uFillTx/>
                </a:defRPr>
              </a:pPr>
              <a:r>
                <a:rPr i="1" sz="1600">
                  <a:solidFill>
                    <a:srgbClr val="164F86"/>
                  </a:solidFill>
                  <a:uFill>
                    <a:solidFill/>
                  </a:uFill>
                </a:rPr>
                <a:t>Regelgröße (Istwert)</a:t>
              </a:r>
            </a:p>
          </p:txBody>
        </p:sp>
        <p:sp>
          <p:nvSpPr>
            <p:cNvPr id="456" name="Shape 456"/>
            <p:cNvSpPr/>
            <p:nvPr/>
          </p:nvSpPr>
          <p:spPr>
            <a:xfrm>
              <a:off x="7410780" y="447548"/>
              <a:ext cx="1" cy="434834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457" name="Shape 457"/>
            <p:cNvSpPr/>
            <p:nvPr/>
          </p:nvSpPr>
          <p:spPr>
            <a:xfrm>
              <a:off x="6733071" y="99587"/>
              <a:ext cx="1355419" cy="359339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defTabSz="1016000">
                <a:buClr>
                  <a:srgbClr val="000000"/>
                </a:buClr>
                <a:defRPr i="1" sz="1600">
                  <a:solidFill>
                    <a:srgbClr val="164F86"/>
                  </a:solidFill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i="0" sz="1800">
                  <a:solidFill>
                    <a:srgbClr val="000000"/>
                  </a:solidFill>
                  <a:uFillTx/>
                </a:defRPr>
              </a:pPr>
              <a:r>
                <a:rPr i="1" sz="1600">
                  <a:solidFill>
                    <a:srgbClr val="164F86"/>
                  </a:solidFill>
                  <a:uFill>
                    <a:solidFill/>
                  </a:uFill>
                </a:rPr>
                <a:t>Störgröße</a:t>
              </a:r>
            </a:p>
          </p:txBody>
        </p:sp>
        <p:sp>
          <p:nvSpPr>
            <p:cNvPr id="458" name="Shape 458"/>
            <p:cNvSpPr/>
            <p:nvPr/>
          </p:nvSpPr>
          <p:spPr>
            <a:xfrm>
              <a:off x="3794399" y="1579019"/>
              <a:ext cx="1198780" cy="4398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1800"/>
              </a:lvl1pPr>
            </a:lstStyle>
            <a:p>
              <a:pPr lvl="0"/>
              <a:r>
                <a:t>Regler</a:t>
              </a:r>
            </a:p>
          </p:txBody>
        </p:sp>
        <p:sp>
          <p:nvSpPr>
            <p:cNvPr id="459" name="Shape 459"/>
            <p:cNvSpPr/>
            <p:nvPr/>
          </p:nvSpPr>
          <p:spPr>
            <a:xfrm>
              <a:off x="2959665" y="1126236"/>
              <a:ext cx="258779" cy="2488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marL="40639" marR="40639" algn="l" defTabSz="914400">
                <a:spcBef>
                  <a:spcPts val="400"/>
                </a:spcBef>
                <a:defRPr sz="18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460" name="Shape 460"/>
            <p:cNvSpPr/>
            <p:nvPr/>
          </p:nvSpPr>
          <p:spPr>
            <a:xfrm>
              <a:off x="3113498" y="1246200"/>
              <a:ext cx="207486" cy="3599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2000">
                  <a:solidFill>
                    <a:srgbClr val="0365C0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2000">
                  <a:solidFill>
                    <a:srgbClr val="0365C0"/>
                  </a:solidFill>
                </a:rPr>
                <a:t>-</a:t>
              </a:r>
            </a:p>
          </p:txBody>
        </p:sp>
        <p:sp>
          <p:nvSpPr>
            <p:cNvPr id="461" name="Shape 461"/>
            <p:cNvSpPr/>
            <p:nvPr/>
          </p:nvSpPr>
          <p:spPr>
            <a:xfrm flipV="1">
              <a:off x="2478273" y="1246200"/>
              <a:ext cx="492414" cy="1"/>
            </a:xfrm>
            <a:prstGeom prst="line">
              <a:avLst/>
            </a:prstGeom>
            <a:noFill/>
            <a:ln w="19050" cap="flat">
              <a:solidFill>
                <a:srgbClr val="C82506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462" name="Shape 462"/>
            <p:cNvSpPr/>
            <p:nvPr/>
          </p:nvSpPr>
          <p:spPr>
            <a:xfrm flipV="1">
              <a:off x="3209297" y="1246200"/>
              <a:ext cx="751392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463" name="Shape 463"/>
            <p:cNvSpPr/>
            <p:nvPr/>
          </p:nvSpPr>
          <p:spPr>
            <a:xfrm flipH="1" flipV="1">
              <a:off x="8487643" y="1251571"/>
              <a:ext cx="1" cy="1861056"/>
            </a:xfrm>
            <a:prstGeom prst="line">
              <a:avLst/>
            </a:prstGeom>
            <a:noFill/>
            <a:ln w="19050" cap="flat">
              <a:solidFill>
                <a:srgbClr val="0365C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464" name="Shape 464"/>
            <p:cNvSpPr/>
            <p:nvPr/>
          </p:nvSpPr>
          <p:spPr>
            <a:xfrm flipH="1" flipV="1">
              <a:off x="3089992" y="1368825"/>
              <a:ext cx="1" cy="1759076"/>
            </a:xfrm>
            <a:prstGeom prst="line">
              <a:avLst/>
            </a:prstGeom>
            <a:noFill/>
            <a:ln w="19050" cap="flat">
              <a:solidFill>
                <a:srgbClr val="0365C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465" name="Shape 465"/>
            <p:cNvSpPr/>
            <p:nvPr/>
          </p:nvSpPr>
          <p:spPr>
            <a:xfrm flipH="1">
              <a:off x="6194181" y="3108744"/>
              <a:ext cx="2289991" cy="1"/>
            </a:xfrm>
            <a:prstGeom prst="line">
              <a:avLst/>
            </a:prstGeom>
            <a:noFill/>
            <a:ln w="19050" cap="flat">
              <a:solidFill>
                <a:srgbClr val="0365C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466" name="Shape 466"/>
            <p:cNvSpPr/>
            <p:nvPr/>
          </p:nvSpPr>
          <p:spPr>
            <a:xfrm>
              <a:off x="8440968" y="1195203"/>
              <a:ext cx="97245" cy="935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0365C0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marL="40639" marR="40639" algn="l" defTabSz="914400">
                <a:spcBef>
                  <a:spcPts val="400"/>
                </a:spcBef>
                <a:defRPr sz="18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467" name="Shape 467"/>
            <p:cNvSpPr/>
            <p:nvPr/>
          </p:nvSpPr>
          <p:spPr>
            <a:xfrm>
              <a:off x="2935502" y="3317288"/>
              <a:ext cx="1298983" cy="569014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defTabSz="1016000">
                <a:buClr>
                  <a:srgbClr val="000000"/>
                </a:buClr>
                <a:defRPr i="1" sz="1600">
                  <a:solidFill>
                    <a:srgbClr val="164F86"/>
                  </a:solidFill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i="0" sz="1800">
                  <a:solidFill>
                    <a:srgbClr val="000000"/>
                  </a:solidFill>
                  <a:uFillTx/>
                </a:defRPr>
              </a:pPr>
              <a:r>
                <a:rPr i="1" sz="1600">
                  <a:solidFill>
                    <a:srgbClr val="164F86"/>
                  </a:solidFill>
                  <a:uFill>
                    <a:solidFill/>
                  </a:uFill>
                </a:rPr>
                <a:t>Rückführ-größe</a:t>
              </a:r>
            </a:p>
          </p:txBody>
        </p:sp>
        <p:sp>
          <p:nvSpPr>
            <p:cNvPr id="468" name="Shape 468"/>
            <p:cNvSpPr/>
            <p:nvPr/>
          </p:nvSpPr>
          <p:spPr>
            <a:xfrm>
              <a:off x="3297590" y="882381"/>
              <a:ext cx="509975" cy="359338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defTabSz="1016000">
                <a:buClr>
                  <a:srgbClr val="000000"/>
                </a:buClr>
                <a:defRPr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i="0" sz="1800">
                  <a:uFillTx/>
                </a:defRPr>
              </a:pPr>
              <a:r>
                <a:rPr i="1" sz="1600">
                  <a:uFill>
                    <a:solidFill/>
                  </a:uFill>
                </a:rPr>
                <a:t>e</a:t>
              </a:r>
            </a:p>
          </p:txBody>
        </p:sp>
        <p:sp>
          <p:nvSpPr>
            <p:cNvPr id="469" name="Shape 469"/>
            <p:cNvSpPr/>
            <p:nvPr/>
          </p:nvSpPr>
          <p:spPr>
            <a:xfrm>
              <a:off x="6708950" y="1575237"/>
              <a:ext cx="1394497" cy="4398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1800"/>
              </a:lvl1pPr>
            </a:lstStyle>
            <a:p>
              <a:pPr lvl="0"/>
              <a:r>
                <a:t>Regelstrecke</a:t>
              </a:r>
            </a:p>
          </p:txBody>
        </p:sp>
        <p:sp>
          <p:nvSpPr>
            <p:cNvPr id="470" name="Shape 470"/>
            <p:cNvSpPr/>
            <p:nvPr/>
          </p:nvSpPr>
          <p:spPr>
            <a:xfrm>
              <a:off x="7434881" y="485296"/>
              <a:ext cx="365657" cy="359338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defTabSz="1016000">
                <a:buClr>
                  <a:srgbClr val="000000"/>
                </a:buClr>
                <a:defRPr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i="0" sz="1800">
                  <a:uFillTx/>
                </a:defRPr>
              </a:pPr>
              <a:r>
                <a:rPr i="1" sz="1600">
                  <a:uFill>
                    <a:solidFill/>
                  </a:uFill>
                </a:rPr>
                <a:t>z</a:t>
              </a:r>
            </a:p>
          </p:txBody>
        </p:sp>
        <p:sp>
          <p:nvSpPr>
            <p:cNvPr id="471" name="Shape 471"/>
            <p:cNvSpPr/>
            <p:nvPr/>
          </p:nvSpPr>
          <p:spPr>
            <a:xfrm>
              <a:off x="3959117" y="894202"/>
              <a:ext cx="869344" cy="714739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472" name="Shape 472"/>
            <p:cNvSpPr/>
            <p:nvPr/>
          </p:nvSpPr>
          <p:spPr>
            <a:xfrm>
              <a:off x="8226956" y="873197"/>
              <a:ext cx="509976" cy="359338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defTabSz="1016000">
                <a:buClr>
                  <a:srgbClr val="000000"/>
                </a:buClr>
                <a:defRPr i="1" sz="1600">
                  <a:solidFill>
                    <a:srgbClr val="164F86"/>
                  </a:solidFill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i="0" sz="1800">
                  <a:solidFill>
                    <a:srgbClr val="000000"/>
                  </a:solidFill>
                  <a:uFillTx/>
                </a:defRPr>
              </a:pPr>
              <a:r>
                <a:rPr i="1" sz="1600">
                  <a:solidFill>
                    <a:srgbClr val="164F86"/>
                  </a:solidFill>
                  <a:uFill>
                    <a:solidFill/>
                  </a:uFill>
                </a:rPr>
                <a:t>y</a:t>
              </a:r>
            </a:p>
          </p:txBody>
        </p:sp>
        <p:sp>
          <p:nvSpPr>
            <p:cNvPr id="473" name="Shape 473"/>
            <p:cNvSpPr/>
            <p:nvPr/>
          </p:nvSpPr>
          <p:spPr>
            <a:xfrm>
              <a:off x="4742660" y="873197"/>
              <a:ext cx="509976" cy="359338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/>
            <a:p>
              <a:pPr lvl="0" defTabSz="1016000">
                <a:buClr>
                  <a:srgbClr val="000000"/>
                </a:buClr>
                <a:defRPr sz="1800"/>
              </a:pPr>
              <a:r>
                <a:rPr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u</a:t>
              </a:r>
              <a:r>
                <a:rPr baseline="-5999"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R</a:t>
              </a:r>
            </a:p>
          </p:txBody>
        </p:sp>
        <p:sp>
          <p:nvSpPr>
            <p:cNvPr id="474" name="Shape 474"/>
            <p:cNvSpPr/>
            <p:nvPr/>
          </p:nvSpPr>
          <p:spPr>
            <a:xfrm>
              <a:off x="2451037" y="869472"/>
              <a:ext cx="509975" cy="359338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defTabSz="1016000">
                <a:buClr>
                  <a:srgbClr val="000000"/>
                </a:buClr>
                <a:defRPr i="1" sz="1600">
                  <a:solidFill>
                    <a:srgbClr val="C82506"/>
                  </a:solidFill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i="0" sz="1800">
                  <a:solidFill>
                    <a:srgbClr val="000000"/>
                  </a:solidFill>
                  <a:uFillTx/>
                </a:defRPr>
              </a:pPr>
              <a:r>
                <a:rPr i="1" sz="1600">
                  <a:solidFill>
                    <a:srgbClr val="C82506"/>
                  </a:solidFill>
                  <a:uFill>
                    <a:solidFill/>
                  </a:uFill>
                </a:rPr>
                <a:t>w</a:t>
              </a:r>
            </a:p>
          </p:txBody>
        </p:sp>
        <p:sp>
          <p:nvSpPr>
            <p:cNvPr id="475" name="Shape 475"/>
            <p:cNvSpPr/>
            <p:nvPr/>
          </p:nvSpPr>
          <p:spPr>
            <a:xfrm>
              <a:off x="1589240" y="894202"/>
              <a:ext cx="869344" cy="714739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476" name="Shape 476"/>
            <p:cNvSpPr/>
            <p:nvPr/>
          </p:nvSpPr>
          <p:spPr>
            <a:xfrm>
              <a:off x="1323815" y="1592171"/>
              <a:ext cx="1394496" cy="7274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1800"/>
              </a:lvl1pPr>
            </a:lstStyle>
            <a:p>
              <a:pPr lvl="0"/>
              <a:r>
                <a:t>Führungs-filter</a:t>
              </a:r>
            </a:p>
          </p:txBody>
        </p:sp>
        <p:sp>
          <p:nvSpPr>
            <p:cNvPr id="477" name="Shape 477"/>
            <p:cNvSpPr/>
            <p:nvPr/>
          </p:nvSpPr>
          <p:spPr>
            <a:xfrm>
              <a:off x="5314605" y="2774341"/>
              <a:ext cx="877802" cy="714739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478" name="Shape 478"/>
            <p:cNvSpPr/>
            <p:nvPr/>
          </p:nvSpPr>
          <p:spPr>
            <a:xfrm>
              <a:off x="5122780" y="3488704"/>
              <a:ext cx="1198780" cy="4398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1800"/>
              </a:lvl1pPr>
            </a:lstStyle>
            <a:p>
              <a:pPr lvl="0"/>
              <a:r>
                <a:t>Sensor</a:t>
              </a:r>
            </a:p>
          </p:txBody>
        </p:sp>
        <p:sp>
          <p:nvSpPr>
            <p:cNvPr id="479" name="Shape 479"/>
            <p:cNvSpPr/>
            <p:nvPr/>
          </p:nvSpPr>
          <p:spPr>
            <a:xfrm flipV="1">
              <a:off x="1190096" y="1251571"/>
              <a:ext cx="409924" cy="1"/>
            </a:xfrm>
            <a:prstGeom prst="line">
              <a:avLst/>
            </a:prstGeom>
            <a:noFill/>
            <a:ln w="19050" cap="flat">
              <a:solidFill>
                <a:srgbClr val="C82506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480" name="Shape 480"/>
            <p:cNvSpPr/>
            <p:nvPr/>
          </p:nvSpPr>
          <p:spPr>
            <a:xfrm>
              <a:off x="1053877" y="873197"/>
              <a:ext cx="509975" cy="359338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defTabSz="1016000">
                <a:buClr>
                  <a:srgbClr val="000000"/>
                </a:buClr>
                <a:defRPr i="1" sz="1600">
                  <a:solidFill>
                    <a:srgbClr val="C82506"/>
                  </a:solidFill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i="0" sz="1800">
                  <a:solidFill>
                    <a:srgbClr val="000000"/>
                  </a:solidFill>
                  <a:uFillTx/>
                </a:defRPr>
              </a:pPr>
              <a:r>
                <a:rPr i="1" sz="1600">
                  <a:solidFill>
                    <a:srgbClr val="C82506"/>
                  </a:solidFill>
                  <a:uFill>
                    <a:solidFill/>
                  </a:uFill>
                </a:rPr>
                <a:t>v</a:t>
              </a:r>
            </a:p>
          </p:txBody>
        </p:sp>
        <p:sp>
          <p:nvSpPr>
            <p:cNvPr id="481" name="Shape 481"/>
            <p:cNvSpPr/>
            <p:nvPr/>
          </p:nvSpPr>
          <p:spPr>
            <a:xfrm>
              <a:off x="3330005" y="2795130"/>
              <a:ext cx="509976" cy="359338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defTabSz="1016000">
                <a:buClr>
                  <a:srgbClr val="000000"/>
                </a:buClr>
                <a:defRPr i="1" sz="1600">
                  <a:solidFill>
                    <a:srgbClr val="164F86"/>
                  </a:solidFill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i="0" sz="1800">
                  <a:solidFill>
                    <a:srgbClr val="000000"/>
                  </a:solidFill>
                  <a:uFillTx/>
                </a:defRPr>
              </a:pPr>
              <a:r>
                <a:rPr i="1" sz="1600">
                  <a:solidFill>
                    <a:srgbClr val="164F86"/>
                  </a:solidFill>
                  <a:uFill>
                    <a:solidFill/>
                  </a:uFill>
                </a:rPr>
                <a:t>ȳ</a:t>
              </a:r>
            </a:p>
          </p:txBody>
        </p:sp>
        <p:sp>
          <p:nvSpPr>
            <p:cNvPr id="482" name="Shape 482"/>
            <p:cNvSpPr/>
            <p:nvPr/>
          </p:nvSpPr>
          <p:spPr>
            <a:xfrm flipH="1">
              <a:off x="3092511" y="3126292"/>
              <a:ext cx="2228953" cy="1"/>
            </a:xfrm>
            <a:prstGeom prst="line">
              <a:avLst/>
            </a:prstGeom>
            <a:noFill/>
            <a:ln w="19050" cap="flat">
              <a:solidFill>
                <a:srgbClr val="0365C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483" name="Shape 483"/>
            <p:cNvSpPr/>
            <p:nvPr/>
          </p:nvSpPr>
          <p:spPr>
            <a:xfrm>
              <a:off x="1902838" y="0"/>
              <a:ext cx="1355418" cy="561178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defTabSz="1016000">
                <a:buClr>
                  <a:srgbClr val="000000"/>
                </a:buClr>
                <a:defRPr i="1" sz="1600">
                  <a:solidFill>
                    <a:srgbClr val="164F86"/>
                  </a:solidFill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i="0" sz="1800">
                  <a:solidFill>
                    <a:srgbClr val="000000"/>
                  </a:solidFill>
                  <a:uFillTx/>
                </a:defRPr>
              </a:pPr>
              <a:r>
                <a:rPr i="1" sz="1600">
                  <a:solidFill>
                    <a:srgbClr val="164F86"/>
                  </a:solidFill>
                  <a:uFill>
                    <a:solidFill/>
                  </a:uFill>
                </a:rPr>
                <a:t>Führungs-größe</a:t>
              </a:r>
            </a:p>
          </p:txBody>
        </p:sp>
        <p:sp>
          <p:nvSpPr>
            <p:cNvPr id="484" name="Shape 484"/>
            <p:cNvSpPr/>
            <p:nvPr/>
          </p:nvSpPr>
          <p:spPr>
            <a:xfrm>
              <a:off x="2935502" y="0"/>
              <a:ext cx="1298982" cy="561178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defTabSz="1016000">
                <a:buClr>
                  <a:srgbClr val="000000"/>
                </a:buClr>
                <a:defRPr i="1" sz="1600">
                  <a:solidFill>
                    <a:srgbClr val="164F86"/>
                  </a:solidFill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i="0" sz="1800">
                  <a:solidFill>
                    <a:srgbClr val="000000"/>
                  </a:solidFill>
                  <a:uFillTx/>
                </a:defRPr>
              </a:pPr>
              <a:r>
                <a:rPr i="1" sz="1600">
                  <a:solidFill>
                    <a:srgbClr val="164F86"/>
                  </a:solidFill>
                  <a:uFill>
                    <a:solidFill/>
                  </a:uFill>
                </a:rPr>
                <a:t>Regel-differenz</a:t>
              </a:r>
            </a:p>
          </p:txBody>
        </p:sp>
        <p:sp>
          <p:nvSpPr>
            <p:cNvPr id="485" name="Shape 485"/>
            <p:cNvSpPr/>
            <p:nvPr/>
          </p:nvSpPr>
          <p:spPr>
            <a:xfrm>
              <a:off x="5769628" y="485296"/>
              <a:ext cx="1536778" cy="359338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defTabSz="1016000">
                <a:buClr>
                  <a:srgbClr val="000000"/>
                </a:buClr>
                <a:defRPr i="1" sz="1600">
                  <a:solidFill>
                    <a:srgbClr val="164F86"/>
                  </a:solidFill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i="0" sz="1800">
                  <a:solidFill>
                    <a:srgbClr val="000000"/>
                  </a:solidFill>
                  <a:uFillTx/>
                </a:defRPr>
              </a:pPr>
              <a:r>
                <a:rPr i="1" sz="1600">
                  <a:solidFill>
                    <a:srgbClr val="164F86"/>
                  </a:solidFill>
                  <a:uFill>
                    <a:solidFill/>
                  </a:uFill>
                </a:rPr>
                <a:t>Stellgröße</a:t>
              </a:r>
            </a:p>
          </p:txBody>
        </p:sp>
        <p:sp>
          <p:nvSpPr>
            <p:cNvPr id="486" name="Shape 486"/>
            <p:cNvSpPr/>
            <p:nvPr/>
          </p:nvSpPr>
          <p:spPr>
            <a:xfrm>
              <a:off x="4458223" y="177893"/>
              <a:ext cx="1078849" cy="640160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defTabSz="1016000">
                <a:buClr>
                  <a:srgbClr val="000000"/>
                </a:buClr>
                <a:defRPr i="1" sz="1200">
                  <a:solidFill>
                    <a:srgbClr val="164F86"/>
                  </a:solidFill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i="0" sz="1800">
                  <a:solidFill>
                    <a:srgbClr val="000000"/>
                  </a:solidFill>
                  <a:uFillTx/>
                </a:defRPr>
              </a:pPr>
              <a:r>
                <a:rPr i="1" sz="1200">
                  <a:solidFill>
                    <a:srgbClr val="164F86"/>
                  </a:solidFill>
                  <a:uFill>
                    <a:solidFill/>
                  </a:uFill>
                </a:rPr>
                <a:t>Regler-ausgangs-größe</a:t>
              </a:r>
            </a:p>
          </p:txBody>
        </p:sp>
        <p:sp>
          <p:nvSpPr>
            <p:cNvPr id="487" name="Shape 487"/>
            <p:cNvSpPr/>
            <p:nvPr/>
          </p:nvSpPr>
          <p:spPr>
            <a:xfrm>
              <a:off x="4066027" y="1008890"/>
              <a:ext cx="655524" cy="4398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1800"/>
              </a:pPr>
              <a:r>
                <a:rPr sz="2400"/>
                <a:t>G</a:t>
              </a:r>
              <a:r>
                <a:rPr baseline="-5999" sz="2400"/>
                <a:t>R</a:t>
              </a:r>
            </a:p>
          </p:txBody>
        </p:sp>
        <p:sp>
          <p:nvSpPr>
            <p:cNvPr id="488" name="Shape 488"/>
            <p:cNvSpPr/>
            <p:nvPr/>
          </p:nvSpPr>
          <p:spPr>
            <a:xfrm>
              <a:off x="5433316" y="1010907"/>
              <a:ext cx="655523" cy="4398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1800"/>
              </a:pPr>
              <a:r>
                <a:rPr sz="2400"/>
                <a:t>G</a:t>
              </a:r>
              <a:r>
                <a:rPr baseline="-5999" sz="2400"/>
                <a:t>S1</a:t>
              </a:r>
            </a:p>
          </p:txBody>
        </p:sp>
        <p:sp>
          <p:nvSpPr>
            <p:cNvPr id="489" name="Shape 489"/>
            <p:cNvSpPr/>
            <p:nvPr/>
          </p:nvSpPr>
          <p:spPr>
            <a:xfrm>
              <a:off x="7058589" y="1010907"/>
              <a:ext cx="655524" cy="4398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1800"/>
              </a:pPr>
              <a:r>
                <a:rPr sz="2400"/>
                <a:t>G</a:t>
              </a:r>
              <a:r>
                <a:rPr baseline="-5999" sz="2400"/>
                <a:t>S2</a:t>
              </a:r>
            </a:p>
          </p:txBody>
        </p:sp>
        <p:sp>
          <p:nvSpPr>
            <p:cNvPr id="490" name="Shape 490"/>
            <p:cNvSpPr/>
            <p:nvPr/>
          </p:nvSpPr>
          <p:spPr>
            <a:xfrm>
              <a:off x="5433316" y="2907558"/>
              <a:ext cx="655523" cy="4398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1800"/>
              </a:pPr>
              <a:r>
                <a:rPr sz="2400"/>
                <a:t>G</a:t>
              </a:r>
              <a:r>
                <a:rPr baseline="-5999" sz="2400"/>
                <a:t>S3</a:t>
              </a:r>
            </a:p>
          </p:txBody>
        </p:sp>
        <p:sp>
          <p:nvSpPr>
            <p:cNvPr id="491" name="Shape 491"/>
            <p:cNvSpPr/>
            <p:nvPr/>
          </p:nvSpPr>
          <p:spPr>
            <a:xfrm>
              <a:off x="1680428" y="1008890"/>
              <a:ext cx="655524" cy="4398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1800"/>
              </a:pPr>
              <a:r>
                <a:rPr sz="2400"/>
                <a:t>G</a:t>
              </a:r>
              <a:r>
                <a:rPr baseline="-5999" sz="2400"/>
                <a:t>S4</a:t>
              </a:r>
            </a:p>
          </p:txBody>
        </p:sp>
      </p:grpSp>
    </p:spTree>
  </p:cSld>
  <p:clrMapOvr>
    <a:masterClrMapping/>
  </p:clrMapOvr>
  <p:transition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9" name="Group 539"/>
          <p:cNvGrpSpPr/>
          <p:nvPr/>
        </p:nvGrpSpPr>
        <p:grpSpPr>
          <a:xfrm>
            <a:off x="50906" y="982230"/>
            <a:ext cx="10058188" cy="3928544"/>
            <a:chOff x="0" y="0"/>
            <a:chExt cx="10058187" cy="3928542"/>
          </a:xfrm>
        </p:grpSpPr>
        <p:sp>
          <p:nvSpPr>
            <p:cNvPr id="494" name="Shape 494"/>
            <p:cNvSpPr/>
            <p:nvPr/>
          </p:nvSpPr>
          <p:spPr>
            <a:xfrm flipV="1">
              <a:off x="6187730" y="1226710"/>
              <a:ext cx="614235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495" name="Shape 495"/>
            <p:cNvSpPr/>
            <p:nvPr/>
          </p:nvSpPr>
          <p:spPr>
            <a:xfrm>
              <a:off x="5322854" y="869341"/>
              <a:ext cx="869344" cy="714739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496" name="Shape 496"/>
            <p:cNvSpPr/>
            <p:nvPr/>
          </p:nvSpPr>
          <p:spPr>
            <a:xfrm>
              <a:off x="5135500" y="1577336"/>
              <a:ext cx="1198779" cy="4398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1800"/>
              </a:lvl1pPr>
            </a:lstStyle>
            <a:p>
              <a:pPr lvl="0"/>
              <a:r>
                <a:t>Stellglied</a:t>
              </a:r>
            </a:p>
          </p:txBody>
        </p:sp>
        <p:sp>
          <p:nvSpPr>
            <p:cNvPr id="497" name="Shape 497"/>
            <p:cNvSpPr/>
            <p:nvPr/>
          </p:nvSpPr>
          <p:spPr>
            <a:xfrm>
              <a:off x="6806955" y="877354"/>
              <a:ext cx="1198488" cy="714739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498" name="Shape 498"/>
            <p:cNvSpPr/>
            <p:nvPr/>
          </p:nvSpPr>
          <p:spPr>
            <a:xfrm flipV="1">
              <a:off x="4806100" y="1228809"/>
              <a:ext cx="517201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499" name="Shape 499"/>
            <p:cNvSpPr/>
            <p:nvPr/>
          </p:nvSpPr>
          <p:spPr>
            <a:xfrm flipV="1">
              <a:off x="8022867" y="1246447"/>
              <a:ext cx="910504" cy="1"/>
            </a:xfrm>
            <a:prstGeom prst="line">
              <a:avLst/>
            </a:prstGeom>
            <a:noFill/>
            <a:ln w="19050" cap="flat">
              <a:solidFill>
                <a:srgbClr val="0365C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500" name="Shape 500"/>
            <p:cNvSpPr/>
            <p:nvPr/>
          </p:nvSpPr>
          <p:spPr>
            <a:xfrm>
              <a:off x="0" y="1071902"/>
              <a:ext cx="1298983" cy="359339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defTabSz="1016000">
                <a:buClr>
                  <a:srgbClr val="000000"/>
                </a:buClr>
                <a:defRPr i="1" sz="1600">
                  <a:solidFill>
                    <a:srgbClr val="C82506"/>
                  </a:solidFill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i="0" sz="1800">
                  <a:solidFill>
                    <a:srgbClr val="000000"/>
                  </a:solidFill>
                  <a:uFillTx/>
                </a:defRPr>
              </a:pPr>
              <a:r>
                <a:rPr i="1" sz="1600">
                  <a:solidFill>
                    <a:srgbClr val="C82506"/>
                  </a:solidFill>
                  <a:uFill>
                    <a:solidFill/>
                  </a:uFill>
                </a:rPr>
                <a:t>Sollwert</a:t>
              </a:r>
            </a:p>
          </p:txBody>
        </p:sp>
        <p:sp>
          <p:nvSpPr>
            <p:cNvPr id="501" name="Shape 501"/>
            <p:cNvSpPr/>
            <p:nvPr/>
          </p:nvSpPr>
          <p:spPr>
            <a:xfrm>
              <a:off x="6239860" y="871960"/>
              <a:ext cx="509975" cy="359338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defTabSz="1016000">
                <a:buClr>
                  <a:srgbClr val="000000"/>
                </a:buClr>
                <a:defRPr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i="0" sz="1800">
                  <a:uFillTx/>
                </a:defRPr>
              </a:pPr>
              <a:r>
                <a:rPr i="1" sz="1600">
                  <a:uFill>
                    <a:solidFill/>
                  </a:uFill>
                </a:rPr>
                <a:t>u</a:t>
              </a:r>
            </a:p>
          </p:txBody>
        </p:sp>
        <p:sp>
          <p:nvSpPr>
            <p:cNvPr id="502" name="Shape 502"/>
            <p:cNvSpPr/>
            <p:nvPr/>
          </p:nvSpPr>
          <p:spPr>
            <a:xfrm>
              <a:off x="8759205" y="876569"/>
              <a:ext cx="1298983" cy="569014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defTabSz="1016000">
                <a:buClr>
                  <a:srgbClr val="000000"/>
                </a:buClr>
                <a:defRPr i="1" sz="1600">
                  <a:solidFill>
                    <a:srgbClr val="164F86"/>
                  </a:solidFill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i="0" sz="1800">
                  <a:solidFill>
                    <a:srgbClr val="000000"/>
                  </a:solidFill>
                  <a:uFillTx/>
                </a:defRPr>
              </a:pPr>
              <a:r>
                <a:rPr i="1" sz="1600">
                  <a:solidFill>
                    <a:srgbClr val="164F86"/>
                  </a:solidFill>
                  <a:uFill>
                    <a:solidFill/>
                  </a:uFill>
                </a:rPr>
                <a:t>Regelgröße (Istwert)</a:t>
              </a:r>
            </a:p>
          </p:txBody>
        </p:sp>
        <p:sp>
          <p:nvSpPr>
            <p:cNvPr id="503" name="Shape 503"/>
            <p:cNvSpPr/>
            <p:nvPr/>
          </p:nvSpPr>
          <p:spPr>
            <a:xfrm>
              <a:off x="7410780" y="447548"/>
              <a:ext cx="1" cy="434834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504" name="Shape 504"/>
            <p:cNvSpPr/>
            <p:nvPr/>
          </p:nvSpPr>
          <p:spPr>
            <a:xfrm>
              <a:off x="6733071" y="99587"/>
              <a:ext cx="1355419" cy="359339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defTabSz="1016000">
                <a:buClr>
                  <a:srgbClr val="000000"/>
                </a:buClr>
                <a:defRPr i="1" sz="1600">
                  <a:solidFill>
                    <a:srgbClr val="164F86"/>
                  </a:solidFill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i="0" sz="1800">
                  <a:solidFill>
                    <a:srgbClr val="000000"/>
                  </a:solidFill>
                  <a:uFillTx/>
                </a:defRPr>
              </a:pPr>
              <a:r>
                <a:rPr i="1" sz="1600">
                  <a:solidFill>
                    <a:srgbClr val="164F86"/>
                  </a:solidFill>
                  <a:uFill>
                    <a:solidFill/>
                  </a:uFill>
                </a:rPr>
                <a:t>Störgröße</a:t>
              </a:r>
            </a:p>
          </p:txBody>
        </p:sp>
        <p:sp>
          <p:nvSpPr>
            <p:cNvPr id="505" name="Shape 505"/>
            <p:cNvSpPr/>
            <p:nvPr/>
          </p:nvSpPr>
          <p:spPr>
            <a:xfrm>
              <a:off x="3794399" y="1579019"/>
              <a:ext cx="1198780" cy="4398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1800"/>
              </a:lvl1pPr>
            </a:lstStyle>
            <a:p>
              <a:pPr lvl="0"/>
              <a:r>
                <a:t>Regler</a:t>
              </a:r>
            </a:p>
          </p:txBody>
        </p:sp>
        <p:sp>
          <p:nvSpPr>
            <p:cNvPr id="506" name="Shape 506"/>
            <p:cNvSpPr/>
            <p:nvPr/>
          </p:nvSpPr>
          <p:spPr>
            <a:xfrm>
              <a:off x="2959665" y="1126236"/>
              <a:ext cx="258779" cy="2488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marL="40639" marR="40639" algn="l" defTabSz="914400">
                <a:spcBef>
                  <a:spcPts val="400"/>
                </a:spcBef>
                <a:defRPr sz="18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507" name="Shape 507"/>
            <p:cNvSpPr/>
            <p:nvPr/>
          </p:nvSpPr>
          <p:spPr>
            <a:xfrm>
              <a:off x="3113498" y="1246200"/>
              <a:ext cx="207486" cy="3599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2000">
                  <a:solidFill>
                    <a:srgbClr val="0365C0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2000">
                  <a:solidFill>
                    <a:srgbClr val="0365C0"/>
                  </a:solidFill>
                </a:rPr>
                <a:t>-</a:t>
              </a:r>
            </a:p>
          </p:txBody>
        </p:sp>
        <p:sp>
          <p:nvSpPr>
            <p:cNvPr id="508" name="Shape 508"/>
            <p:cNvSpPr/>
            <p:nvPr/>
          </p:nvSpPr>
          <p:spPr>
            <a:xfrm flipV="1">
              <a:off x="2478273" y="1246200"/>
              <a:ext cx="492414" cy="1"/>
            </a:xfrm>
            <a:prstGeom prst="line">
              <a:avLst/>
            </a:prstGeom>
            <a:noFill/>
            <a:ln w="19050" cap="flat">
              <a:solidFill>
                <a:srgbClr val="C82506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509" name="Shape 509"/>
            <p:cNvSpPr/>
            <p:nvPr/>
          </p:nvSpPr>
          <p:spPr>
            <a:xfrm flipV="1">
              <a:off x="3209297" y="1246200"/>
              <a:ext cx="751392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510" name="Shape 510"/>
            <p:cNvSpPr/>
            <p:nvPr/>
          </p:nvSpPr>
          <p:spPr>
            <a:xfrm flipH="1" flipV="1">
              <a:off x="8487643" y="1251571"/>
              <a:ext cx="1" cy="1861056"/>
            </a:xfrm>
            <a:prstGeom prst="line">
              <a:avLst/>
            </a:prstGeom>
            <a:noFill/>
            <a:ln w="19050" cap="flat">
              <a:solidFill>
                <a:srgbClr val="0365C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511" name="Shape 511"/>
            <p:cNvSpPr/>
            <p:nvPr/>
          </p:nvSpPr>
          <p:spPr>
            <a:xfrm flipH="1" flipV="1">
              <a:off x="3089992" y="1368825"/>
              <a:ext cx="1" cy="1759076"/>
            </a:xfrm>
            <a:prstGeom prst="line">
              <a:avLst/>
            </a:prstGeom>
            <a:noFill/>
            <a:ln w="19050" cap="flat">
              <a:solidFill>
                <a:srgbClr val="0365C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512" name="Shape 512"/>
            <p:cNvSpPr/>
            <p:nvPr/>
          </p:nvSpPr>
          <p:spPr>
            <a:xfrm flipH="1">
              <a:off x="6194181" y="3108744"/>
              <a:ext cx="2289991" cy="1"/>
            </a:xfrm>
            <a:prstGeom prst="line">
              <a:avLst/>
            </a:prstGeom>
            <a:noFill/>
            <a:ln w="19050" cap="flat">
              <a:solidFill>
                <a:srgbClr val="0365C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513" name="Shape 513"/>
            <p:cNvSpPr/>
            <p:nvPr/>
          </p:nvSpPr>
          <p:spPr>
            <a:xfrm>
              <a:off x="8440968" y="1195203"/>
              <a:ext cx="97245" cy="935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0365C0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marL="40639" marR="40639" algn="l" defTabSz="914400">
                <a:spcBef>
                  <a:spcPts val="400"/>
                </a:spcBef>
                <a:defRPr sz="18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514" name="Shape 514"/>
            <p:cNvSpPr/>
            <p:nvPr/>
          </p:nvSpPr>
          <p:spPr>
            <a:xfrm>
              <a:off x="2935502" y="3317288"/>
              <a:ext cx="1298983" cy="569014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defTabSz="1016000">
                <a:buClr>
                  <a:srgbClr val="000000"/>
                </a:buClr>
                <a:defRPr i="1" sz="1600">
                  <a:solidFill>
                    <a:srgbClr val="164F86"/>
                  </a:solidFill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i="0" sz="1800">
                  <a:solidFill>
                    <a:srgbClr val="000000"/>
                  </a:solidFill>
                  <a:uFillTx/>
                </a:defRPr>
              </a:pPr>
              <a:r>
                <a:rPr i="1" sz="1600">
                  <a:solidFill>
                    <a:srgbClr val="164F86"/>
                  </a:solidFill>
                  <a:uFill>
                    <a:solidFill/>
                  </a:uFill>
                </a:rPr>
                <a:t>Rückführ-größe</a:t>
              </a:r>
            </a:p>
          </p:txBody>
        </p:sp>
        <p:sp>
          <p:nvSpPr>
            <p:cNvPr id="515" name="Shape 515"/>
            <p:cNvSpPr/>
            <p:nvPr/>
          </p:nvSpPr>
          <p:spPr>
            <a:xfrm>
              <a:off x="3297590" y="882381"/>
              <a:ext cx="509975" cy="359338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defTabSz="1016000">
                <a:buClr>
                  <a:srgbClr val="000000"/>
                </a:buClr>
                <a:defRPr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i="0" sz="1800">
                  <a:uFillTx/>
                </a:defRPr>
              </a:pPr>
              <a:r>
                <a:rPr i="1" sz="1600">
                  <a:uFill>
                    <a:solidFill/>
                  </a:uFill>
                </a:rPr>
                <a:t>e</a:t>
              </a:r>
            </a:p>
          </p:txBody>
        </p:sp>
        <p:sp>
          <p:nvSpPr>
            <p:cNvPr id="516" name="Shape 516"/>
            <p:cNvSpPr/>
            <p:nvPr/>
          </p:nvSpPr>
          <p:spPr>
            <a:xfrm>
              <a:off x="6708950" y="1575237"/>
              <a:ext cx="1394497" cy="4398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1800"/>
              </a:lvl1pPr>
            </a:lstStyle>
            <a:p>
              <a:pPr lvl="0"/>
              <a:r>
                <a:t>Regelstrecke</a:t>
              </a:r>
            </a:p>
          </p:txBody>
        </p:sp>
        <p:sp>
          <p:nvSpPr>
            <p:cNvPr id="517" name="Shape 517"/>
            <p:cNvSpPr/>
            <p:nvPr/>
          </p:nvSpPr>
          <p:spPr>
            <a:xfrm>
              <a:off x="7434881" y="485296"/>
              <a:ext cx="365657" cy="359338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defTabSz="1016000">
                <a:buClr>
                  <a:srgbClr val="000000"/>
                </a:buClr>
                <a:defRPr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i="0" sz="1800">
                  <a:uFillTx/>
                </a:defRPr>
              </a:pPr>
              <a:r>
                <a:rPr i="1" sz="1600">
                  <a:uFill>
                    <a:solidFill/>
                  </a:uFill>
                </a:rPr>
                <a:t>z</a:t>
              </a:r>
            </a:p>
          </p:txBody>
        </p:sp>
        <p:sp>
          <p:nvSpPr>
            <p:cNvPr id="518" name="Shape 518"/>
            <p:cNvSpPr/>
            <p:nvPr/>
          </p:nvSpPr>
          <p:spPr>
            <a:xfrm>
              <a:off x="3959117" y="894202"/>
              <a:ext cx="869344" cy="714739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519" name="Shape 519"/>
            <p:cNvSpPr/>
            <p:nvPr/>
          </p:nvSpPr>
          <p:spPr>
            <a:xfrm>
              <a:off x="8226956" y="873197"/>
              <a:ext cx="509976" cy="359338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defTabSz="1016000">
                <a:buClr>
                  <a:srgbClr val="000000"/>
                </a:buClr>
                <a:defRPr i="1" sz="1600">
                  <a:solidFill>
                    <a:srgbClr val="164F86"/>
                  </a:solidFill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i="0" sz="1800">
                  <a:solidFill>
                    <a:srgbClr val="000000"/>
                  </a:solidFill>
                  <a:uFillTx/>
                </a:defRPr>
              </a:pPr>
              <a:r>
                <a:rPr i="1" sz="1600">
                  <a:solidFill>
                    <a:srgbClr val="164F86"/>
                  </a:solidFill>
                  <a:uFill>
                    <a:solidFill/>
                  </a:uFill>
                </a:rPr>
                <a:t>y</a:t>
              </a:r>
            </a:p>
          </p:txBody>
        </p:sp>
        <p:sp>
          <p:nvSpPr>
            <p:cNvPr id="520" name="Shape 520"/>
            <p:cNvSpPr/>
            <p:nvPr/>
          </p:nvSpPr>
          <p:spPr>
            <a:xfrm>
              <a:off x="4742660" y="873197"/>
              <a:ext cx="509976" cy="359338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/>
            <a:p>
              <a:pPr lvl="0" defTabSz="1016000">
                <a:buClr>
                  <a:srgbClr val="000000"/>
                </a:buClr>
                <a:defRPr sz="1800"/>
              </a:pPr>
              <a:r>
                <a:rPr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u</a:t>
              </a:r>
              <a:r>
                <a:rPr baseline="-5999"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R</a:t>
              </a:r>
            </a:p>
          </p:txBody>
        </p:sp>
        <p:sp>
          <p:nvSpPr>
            <p:cNvPr id="521" name="Shape 521"/>
            <p:cNvSpPr/>
            <p:nvPr/>
          </p:nvSpPr>
          <p:spPr>
            <a:xfrm>
              <a:off x="2451037" y="869472"/>
              <a:ext cx="509975" cy="359338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defTabSz="1016000">
                <a:buClr>
                  <a:srgbClr val="000000"/>
                </a:buClr>
                <a:defRPr i="1" sz="1600">
                  <a:solidFill>
                    <a:srgbClr val="C82506"/>
                  </a:solidFill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i="0" sz="1800">
                  <a:solidFill>
                    <a:srgbClr val="000000"/>
                  </a:solidFill>
                  <a:uFillTx/>
                </a:defRPr>
              </a:pPr>
              <a:r>
                <a:rPr i="1" sz="1600">
                  <a:solidFill>
                    <a:srgbClr val="C82506"/>
                  </a:solidFill>
                  <a:uFill>
                    <a:solidFill/>
                  </a:uFill>
                </a:rPr>
                <a:t>w</a:t>
              </a:r>
            </a:p>
          </p:txBody>
        </p:sp>
        <p:sp>
          <p:nvSpPr>
            <p:cNvPr id="522" name="Shape 522"/>
            <p:cNvSpPr/>
            <p:nvPr/>
          </p:nvSpPr>
          <p:spPr>
            <a:xfrm>
              <a:off x="1589240" y="894202"/>
              <a:ext cx="869344" cy="714739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523" name="Shape 523"/>
            <p:cNvSpPr/>
            <p:nvPr/>
          </p:nvSpPr>
          <p:spPr>
            <a:xfrm>
              <a:off x="1323815" y="1592171"/>
              <a:ext cx="1394496" cy="7274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1800"/>
              </a:lvl1pPr>
            </a:lstStyle>
            <a:p>
              <a:pPr lvl="0"/>
              <a:r>
                <a:t>Führungs-filter</a:t>
              </a:r>
            </a:p>
          </p:txBody>
        </p:sp>
        <p:sp>
          <p:nvSpPr>
            <p:cNvPr id="524" name="Shape 524"/>
            <p:cNvSpPr/>
            <p:nvPr/>
          </p:nvSpPr>
          <p:spPr>
            <a:xfrm>
              <a:off x="5314605" y="2774341"/>
              <a:ext cx="877802" cy="714739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525" name="Shape 525"/>
            <p:cNvSpPr/>
            <p:nvPr/>
          </p:nvSpPr>
          <p:spPr>
            <a:xfrm>
              <a:off x="5122780" y="3488704"/>
              <a:ext cx="1198780" cy="4398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1800"/>
              </a:lvl1pPr>
            </a:lstStyle>
            <a:p>
              <a:pPr lvl="0"/>
              <a:r>
                <a:t>Sensor</a:t>
              </a:r>
            </a:p>
          </p:txBody>
        </p:sp>
        <p:sp>
          <p:nvSpPr>
            <p:cNvPr id="526" name="Shape 526"/>
            <p:cNvSpPr/>
            <p:nvPr/>
          </p:nvSpPr>
          <p:spPr>
            <a:xfrm flipV="1">
              <a:off x="1190096" y="1251571"/>
              <a:ext cx="409924" cy="1"/>
            </a:xfrm>
            <a:prstGeom prst="line">
              <a:avLst/>
            </a:prstGeom>
            <a:noFill/>
            <a:ln w="19050" cap="flat">
              <a:solidFill>
                <a:srgbClr val="C82506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527" name="Shape 527"/>
            <p:cNvSpPr/>
            <p:nvPr/>
          </p:nvSpPr>
          <p:spPr>
            <a:xfrm>
              <a:off x="1053877" y="873197"/>
              <a:ext cx="509975" cy="359338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defTabSz="1016000">
                <a:buClr>
                  <a:srgbClr val="000000"/>
                </a:buClr>
                <a:defRPr i="1" sz="1600">
                  <a:solidFill>
                    <a:srgbClr val="C82506"/>
                  </a:solidFill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i="0" sz="1800">
                  <a:solidFill>
                    <a:srgbClr val="000000"/>
                  </a:solidFill>
                  <a:uFillTx/>
                </a:defRPr>
              </a:pPr>
              <a:r>
                <a:rPr i="1" sz="1600">
                  <a:solidFill>
                    <a:srgbClr val="C82506"/>
                  </a:solidFill>
                  <a:uFill>
                    <a:solidFill/>
                  </a:uFill>
                </a:rPr>
                <a:t>v</a:t>
              </a:r>
            </a:p>
          </p:txBody>
        </p:sp>
        <p:sp>
          <p:nvSpPr>
            <p:cNvPr id="528" name="Shape 528"/>
            <p:cNvSpPr/>
            <p:nvPr/>
          </p:nvSpPr>
          <p:spPr>
            <a:xfrm>
              <a:off x="3330005" y="2795130"/>
              <a:ext cx="509976" cy="359338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defTabSz="1016000">
                <a:buClr>
                  <a:srgbClr val="000000"/>
                </a:buClr>
                <a:defRPr i="1" sz="1600">
                  <a:solidFill>
                    <a:srgbClr val="164F86"/>
                  </a:solidFill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i="0" sz="1800">
                  <a:solidFill>
                    <a:srgbClr val="000000"/>
                  </a:solidFill>
                  <a:uFillTx/>
                </a:defRPr>
              </a:pPr>
              <a:r>
                <a:rPr i="1" sz="1600">
                  <a:solidFill>
                    <a:srgbClr val="164F86"/>
                  </a:solidFill>
                  <a:uFill>
                    <a:solidFill/>
                  </a:uFill>
                </a:rPr>
                <a:t>ȳ</a:t>
              </a:r>
            </a:p>
          </p:txBody>
        </p:sp>
        <p:sp>
          <p:nvSpPr>
            <p:cNvPr id="529" name="Shape 529"/>
            <p:cNvSpPr/>
            <p:nvPr/>
          </p:nvSpPr>
          <p:spPr>
            <a:xfrm flipH="1">
              <a:off x="3092511" y="3126292"/>
              <a:ext cx="2228953" cy="1"/>
            </a:xfrm>
            <a:prstGeom prst="line">
              <a:avLst/>
            </a:prstGeom>
            <a:noFill/>
            <a:ln w="19050" cap="flat">
              <a:solidFill>
                <a:srgbClr val="0365C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530" name="Shape 530"/>
            <p:cNvSpPr/>
            <p:nvPr/>
          </p:nvSpPr>
          <p:spPr>
            <a:xfrm>
              <a:off x="1902838" y="0"/>
              <a:ext cx="1355418" cy="561178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defTabSz="1016000">
                <a:buClr>
                  <a:srgbClr val="000000"/>
                </a:buClr>
                <a:defRPr i="1" sz="1600">
                  <a:solidFill>
                    <a:srgbClr val="164F86"/>
                  </a:solidFill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i="0" sz="1800">
                  <a:solidFill>
                    <a:srgbClr val="000000"/>
                  </a:solidFill>
                  <a:uFillTx/>
                </a:defRPr>
              </a:pPr>
              <a:r>
                <a:rPr i="1" sz="1600">
                  <a:solidFill>
                    <a:srgbClr val="164F86"/>
                  </a:solidFill>
                  <a:uFill>
                    <a:solidFill/>
                  </a:uFill>
                </a:rPr>
                <a:t>Führungs-größe</a:t>
              </a:r>
            </a:p>
          </p:txBody>
        </p:sp>
        <p:sp>
          <p:nvSpPr>
            <p:cNvPr id="531" name="Shape 531"/>
            <p:cNvSpPr/>
            <p:nvPr/>
          </p:nvSpPr>
          <p:spPr>
            <a:xfrm>
              <a:off x="2935502" y="0"/>
              <a:ext cx="1298982" cy="561178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defTabSz="1016000">
                <a:buClr>
                  <a:srgbClr val="000000"/>
                </a:buClr>
                <a:defRPr i="1" sz="1600">
                  <a:solidFill>
                    <a:srgbClr val="164F86"/>
                  </a:solidFill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i="0" sz="1800">
                  <a:solidFill>
                    <a:srgbClr val="000000"/>
                  </a:solidFill>
                  <a:uFillTx/>
                </a:defRPr>
              </a:pPr>
              <a:r>
                <a:rPr i="1" sz="1600">
                  <a:solidFill>
                    <a:srgbClr val="164F86"/>
                  </a:solidFill>
                  <a:uFill>
                    <a:solidFill/>
                  </a:uFill>
                </a:rPr>
                <a:t>Regel-differenz</a:t>
              </a:r>
            </a:p>
          </p:txBody>
        </p:sp>
        <p:sp>
          <p:nvSpPr>
            <p:cNvPr id="532" name="Shape 532"/>
            <p:cNvSpPr/>
            <p:nvPr/>
          </p:nvSpPr>
          <p:spPr>
            <a:xfrm>
              <a:off x="5769628" y="485296"/>
              <a:ext cx="1536778" cy="359338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defTabSz="1016000">
                <a:buClr>
                  <a:srgbClr val="000000"/>
                </a:buClr>
                <a:defRPr i="1" sz="1600">
                  <a:solidFill>
                    <a:srgbClr val="164F86"/>
                  </a:solidFill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i="0" sz="1800">
                  <a:solidFill>
                    <a:srgbClr val="000000"/>
                  </a:solidFill>
                  <a:uFillTx/>
                </a:defRPr>
              </a:pPr>
              <a:r>
                <a:rPr i="1" sz="1600">
                  <a:solidFill>
                    <a:srgbClr val="164F86"/>
                  </a:solidFill>
                  <a:uFill>
                    <a:solidFill/>
                  </a:uFill>
                </a:rPr>
                <a:t>Stellgröße</a:t>
              </a:r>
            </a:p>
          </p:txBody>
        </p:sp>
        <p:sp>
          <p:nvSpPr>
            <p:cNvPr id="533" name="Shape 533"/>
            <p:cNvSpPr/>
            <p:nvPr/>
          </p:nvSpPr>
          <p:spPr>
            <a:xfrm>
              <a:off x="4458223" y="177893"/>
              <a:ext cx="1078849" cy="640160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defTabSz="1016000">
                <a:buClr>
                  <a:srgbClr val="000000"/>
                </a:buClr>
                <a:defRPr i="1" sz="1200">
                  <a:solidFill>
                    <a:srgbClr val="164F86"/>
                  </a:solidFill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i="0" sz="1800">
                  <a:solidFill>
                    <a:srgbClr val="000000"/>
                  </a:solidFill>
                  <a:uFillTx/>
                </a:defRPr>
              </a:pPr>
              <a:r>
                <a:rPr i="1" sz="1200">
                  <a:solidFill>
                    <a:srgbClr val="164F86"/>
                  </a:solidFill>
                  <a:uFill>
                    <a:solidFill/>
                  </a:uFill>
                </a:rPr>
                <a:t>Regler-ausgangs-größe</a:t>
              </a:r>
            </a:p>
          </p:txBody>
        </p:sp>
        <p:sp>
          <p:nvSpPr>
            <p:cNvPr id="534" name="Shape 534"/>
            <p:cNvSpPr/>
            <p:nvPr/>
          </p:nvSpPr>
          <p:spPr>
            <a:xfrm>
              <a:off x="4066027" y="1008890"/>
              <a:ext cx="655524" cy="4398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1800"/>
              </a:pPr>
              <a:r>
                <a:rPr sz="2400"/>
                <a:t>G</a:t>
              </a:r>
              <a:r>
                <a:rPr baseline="-5999" sz="2400"/>
                <a:t>R</a:t>
              </a:r>
            </a:p>
          </p:txBody>
        </p:sp>
        <p:sp>
          <p:nvSpPr>
            <p:cNvPr id="535" name="Shape 535"/>
            <p:cNvSpPr/>
            <p:nvPr/>
          </p:nvSpPr>
          <p:spPr>
            <a:xfrm>
              <a:off x="5433316" y="1010907"/>
              <a:ext cx="655523" cy="4398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1800"/>
              </a:pPr>
              <a:r>
                <a:rPr sz="2400"/>
                <a:t>G</a:t>
              </a:r>
              <a:r>
                <a:rPr baseline="-5999" sz="2400"/>
                <a:t>S1</a:t>
              </a:r>
            </a:p>
          </p:txBody>
        </p:sp>
        <p:sp>
          <p:nvSpPr>
            <p:cNvPr id="536" name="Shape 536"/>
            <p:cNvSpPr/>
            <p:nvPr/>
          </p:nvSpPr>
          <p:spPr>
            <a:xfrm>
              <a:off x="7058589" y="1010907"/>
              <a:ext cx="655524" cy="4398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1800"/>
              </a:pPr>
              <a:r>
                <a:rPr sz="2400"/>
                <a:t>G</a:t>
              </a:r>
              <a:r>
                <a:rPr baseline="-5999" sz="2400"/>
                <a:t>S2</a:t>
              </a:r>
            </a:p>
          </p:txBody>
        </p:sp>
        <p:sp>
          <p:nvSpPr>
            <p:cNvPr id="537" name="Shape 537"/>
            <p:cNvSpPr/>
            <p:nvPr/>
          </p:nvSpPr>
          <p:spPr>
            <a:xfrm>
              <a:off x="5433316" y="2907558"/>
              <a:ext cx="655523" cy="4398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1800"/>
              </a:pPr>
              <a:r>
                <a:rPr sz="2400"/>
                <a:t>G</a:t>
              </a:r>
              <a:r>
                <a:rPr baseline="-5999" sz="2400"/>
                <a:t>S3</a:t>
              </a:r>
            </a:p>
          </p:txBody>
        </p:sp>
        <p:sp>
          <p:nvSpPr>
            <p:cNvPr id="538" name="Shape 538"/>
            <p:cNvSpPr/>
            <p:nvPr/>
          </p:nvSpPr>
          <p:spPr>
            <a:xfrm>
              <a:off x="1680428" y="1008890"/>
              <a:ext cx="655524" cy="4398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1800"/>
              </a:pPr>
              <a:r>
                <a:rPr sz="2400"/>
                <a:t>G</a:t>
              </a:r>
              <a:r>
                <a:rPr baseline="-5999" sz="2400"/>
                <a:t>S4</a:t>
              </a:r>
            </a:p>
          </p:txBody>
        </p:sp>
      </p:grpSp>
    </p:spTree>
  </p:cSld>
  <p:clrMapOvr>
    <a:masterClrMapping/>
  </p:clrMapOvr>
  <p:transition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1" name="Shape 541"/>
          <p:cNvSpPr/>
          <p:nvPr/>
        </p:nvSpPr>
        <p:spPr>
          <a:xfrm>
            <a:off x="565183" y="286548"/>
            <a:ext cx="4230077" cy="3087334"/>
          </a:xfrm>
          <a:prstGeom prst="rect">
            <a:avLst/>
          </a:prstGeom>
          <a:solidFill>
            <a:srgbClr val="DCDEE0"/>
          </a:solidFill>
          <a:ln w="12700">
            <a:solidFill>
              <a:srgbClr val="006D8F"/>
            </a:solidFill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542" name="Shape 542"/>
          <p:cNvSpPr/>
          <p:nvPr/>
        </p:nvSpPr>
        <p:spPr>
          <a:xfrm flipV="1">
            <a:off x="3092533" y="1436340"/>
            <a:ext cx="517201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43" name="Shape 543"/>
          <p:cNvSpPr/>
          <p:nvPr/>
        </p:nvSpPr>
        <p:spPr>
          <a:xfrm>
            <a:off x="2080832" y="1786550"/>
            <a:ext cx="1198779" cy="4398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1800"/>
            </a:lvl1pPr>
          </a:lstStyle>
          <a:p>
            <a:pPr lvl="0"/>
            <a:r>
              <a:t>Regler</a:t>
            </a:r>
          </a:p>
        </p:txBody>
      </p:sp>
      <p:sp>
        <p:nvSpPr>
          <p:cNvPr id="544" name="Shape 544"/>
          <p:cNvSpPr/>
          <p:nvPr/>
        </p:nvSpPr>
        <p:spPr>
          <a:xfrm flipV="1">
            <a:off x="1495730" y="1453731"/>
            <a:ext cx="751392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45" name="Shape 545"/>
          <p:cNvSpPr/>
          <p:nvPr/>
        </p:nvSpPr>
        <p:spPr>
          <a:xfrm>
            <a:off x="880416" y="1279433"/>
            <a:ext cx="509976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600">
                <a:uFill>
                  <a:solidFill/>
                </a:uFill>
              </a:rPr>
              <a:t>e(t)</a:t>
            </a:r>
          </a:p>
        </p:txBody>
      </p:sp>
      <p:sp>
        <p:nvSpPr>
          <p:cNvPr id="546" name="Shape 546"/>
          <p:cNvSpPr/>
          <p:nvPr/>
        </p:nvSpPr>
        <p:spPr>
          <a:xfrm>
            <a:off x="2245550" y="1101733"/>
            <a:ext cx="869344" cy="714738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547" name="Shape 547"/>
          <p:cNvSpPr/>
          <p:nvPr/>
        </p:nvSpPr>
        <p:spPr>
          <a:xfrm>
            <a:off x="3824959" y="1256671"/>
            <a:ext cx="509976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 defTabSz="1016000">
              <a:buClr>
                <a:srgbClr val="000000"/>
              </a:buClr>
              <a:defRPr sz="1800"/>
            </a:pPr>
            <a:r>
              <a:rPr i="1" sz="16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u</a:t>
            </a:r>
            <a:r>
              <a:rPr baseline="-5999" i="1" sz="16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R</a:t>
            </a:r>
            <a:r>
              <a:rPr i="1" sz="16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(t)</a:t>
            </a:r>
          </a:p>
        </p:txBody>
      </p:sp>
      <p:sp>
        <p:nvSpPr>
          <p:cNvPr id="548" name="Shape 548"/>
          <p:cNvSpPr/>
          <p:nvPr/>
        </p:nvSpPr>
        <p:spPr>
          <a:xfrm>
            <a:off x="485913" y="350009"/>
            <a:ext cx="1298983" cy="56117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Regel-differenz</a:t>
            </a:r>
          </a:p>
        </p:txBody>
      </p:sp>
      <p:sp>
        <p:nvSpPr>
          <p:cNvPr id="549" name="Shape 549"/>
          <p:cNvSpPr/>
          <p:nvPr/>
        </p:nvSpPr>
        <p:spPr>
          <a:xfrm>
            <a:off x="3480557" y="348632"/>
            <a:ext cx="1198780" cy="936465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Regler-ausgangs-größe</a:t>
            </a:r>
          </a:p>
        </p:txBody>
      </p:sp>
      <p:sp>
        <p:nvSpPr>
          <p:cNvPr id="550" name="Shape 550"/>
          <p:cNvSpPr/>
          <p:nvPr/>
        </p:nvSpPr>
        <p:spPr>
          <a:xfrm>
            <a:off x="2352460" y="1216420"/>
            <a:ext cx="655524" cy="439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/>
            </a:pPr>
            <a:r>
              <a:rPr sz="2000"/>
              <a:t>G</a:t>
            </a:r>
            <a:r>
              <a:rPr baseline="-5999" sz="2000"/>
              <a:t>R</a:t>
            </a:r>
          </a:p>
        </p:txBody>
      </p:sp>
      <p:sp>
        <p:nvSpPr>
          <p:cNvPr id="551" name="Shape 551"/>
          <p:cNvSpPr/>
          <p:nvPr/>
        </p:nvSpPr>
        <p:spPr>
          <a:xfrm>
            <a:off x="1705761" y="2374459"/>
            <a:ext cx="1920882" cy="825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indent="359409" algn="just">
              <a:lnSpc>
                <a:spcPct val="20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1600">
                <a:latin typeface="Helvetica"/>
                <a:ea typeface="Helvetica"/>
                <a:cs typeface="Helvetica"/>
                <a:sym typeface="Helvetica"/>
              </a:rPr>
              <a:t>u</a:t>
            </a:r>
            <a:r>
              <a:rPr baseline="-5999" sz="1600">
                <a:latin typeface="Helvetica"/>
                <a:ea typeface="Helvetica"/>
                <a:cs typeface="Helvetica"/>
                <a:sym typeface="Helvetica"/>
              </a:rPr>
              <a:t>R</a:t>
            </a:r>
            <a:r>
              <a:rPr sz="1600">
                <a:latin typeface="Helvetica"/>
                <a:ea typeface="Helvetica"/>
                <a:cs typeface="Helvetica"/>
                <a:sym typeface="Helvetica"/>
              </a:rPr>
              <a:t>(t) = K</a:t>
            </a:r>
            <a:r>
              <a:rPr baseline="-5999" sz="1600">
                <a:latin typeface="Helvetica"/>
                <a:ea typeface="Helvetica"/>
                <a:cs typeface="Helvetica"/>
                <a:sym typeface="Helvetica"/>
              </a:rPr>
              <a:t>P</a:t>
            </a:r>
            <a:r>
              <a:rPr sz="1600">
                <a:latin typeface="Helvetica"/>
                <a:ea typeface="Helvetica"/>
                <a:cs typeface="Helvetica"/>
                <a:sym typeface="Helvetica"/>
              </a:rPr>
              <a:t> * e(t)</a:t>
            </a:r>
            <a:endParaRPr sz="1600">
              <a:latin typeface="Helvetica"/>
              <a:ea typeface="Helvetica"/>
              <a:cs typeface="Helvetica"/>
              <a:sym typeface="Helvetica"/>
            </a:endParaRPr>
          </a:p>
          <a:p>
            <a:pPr lvl="0" indent="359409" algn="just">
              <a:lnSpc>
                <a:spcPct val="20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1600">
                <a:latin typeface="Helvetica"/>
                <a:ea typeface="Helvetica"/>
                <a:cs typeface="Helvetica"/>
                <a:sym typeface="Helvetica"/>
              </a:rPr>
              <a:t>u</a:t>
            </a:r>
            <a:r>
              <a:rPr baseline="-5999" sz="1600">
                <a:latin typeface="Helvetica"/>
                <a:ea typeface="Helvetica"/>
                <a:cs typeface="Helvetica"/>
                <a:sym typeface="Helvetica"/>
              </a:rPr>
              <a:t>R</a:t>
            </a:r>
            <a:r>
              <a:rPr sz="1600">
                <a:latin typeface="Helvetica"/>
                <a:ea typeface="Helvetica"/>
                <a:cs typeface="Helvetica"/>
                <a:sym typeface="Helvetica"/>
              </a:rPr>
              <a:t>(k) = K</a:t>
            </a:r>
            <a:r>
              <a:rPr baseline="-5999" sz="1600">
                <a:latin typeface="Helvetica"/>
                <a:ea typeface="Helvetica"/>
                <a:cs typeface="Helvetica"/>
                <a:sym typeface="Helvetica"/>
              </a:rPr>
              <a:t>P</a:t>
            </a:r>
            <a:r>
              <a:rPr sz="1600">
                <a:latin typeface="Helvetica"/>
                <a:ea typeface="Helvetica"/>
                <a:cs typeface="Helvetica"/>
                <a:sym typeface="Helvetica"/>
              </a:rPr>
              <a:t> * e(k)</a:t>
            </a:r>
          </a:p>
        </p:txBody>
      </p:sp>
      <p:sp>
        <p:nvSpPr>
          <p:cNvPr id="552" name="Shape 552"/>
          <p:cNvSpPr/>
          <p:nvPr/>
        </p:nvSpPr>
        <p:spPr>
          <a:xfrm>
            <a:off x="4929661" y="286548"/>
            <a:ext cx="4230077" cy="1457534"/>
          </a:xfrm>
          <a:prstGeom prst="rect">
            <a:avLst/>
          </a:prstGeom>
          <a:solidFill>
            <a:srgbClr val="DCDEE0"/>
          </a:solidFill>
          <a:ln w="12700">
            <a:solidFill>
              <a:srgbClr val="006D8F"/>
            </a:solidFill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553" name="Shape 553"/>
          <p:cNvSpPr/>
          <p:nvPr/>
        </p:nvSpPr>
        <p:spPr>
          <a:xfrm>
            <a:off x="4929661" y="1907110"/>
            <a:ext cx="4230077" cy="1457533"/>
          </a:xfrm>
          <a:prstGeom prst="rect">
            <a:avLst/>
          </a:prstGeom>
          <a:solidFill>
            <a:srgbClr val="DCDEE0"/>
          </a:solidFill>
          <a:ln w="12700">
            <a:solidFill>
              <a:srgbClr val="006D8F"/>
            </a:solidFill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554" name="Shape 554"/>
          <p:cNvSpPr/>
          <p:nvPr/>
        </p:nvSpPr>
        <p:spPr>
          <a:xfrm>
            <a:off x="4923311" y="307675"/>
            <a:ext cx="4242777" cy="35933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Übertragungsfunktion</a:t>
            </a:r>
          </a:p>
        </p:txBody>
      </p:sp>
      <p:sp>
        <p:nvSpPr>
          <p:cNvPr id="555" name="Shape 555"/>
          <p:cNvSpPr/>
          <p:nvPr/>
        </p:nvSpPr>
        <p:spPr>
          <a:xfrm>
            <a:off x="4923311" y="1941100"/>
            <a:ext cx="4242777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Sprungantwort</a:t>
            </a:r>
          </a:p>
        </p:txBody>
      </p:sp>
      <p:sp>
        <p:nvSpPr>
          <p:cNvPr id="556" name="Shape 556"/>
          <p:cNvSpPr/>
          <p:nvPr/>
        </p:nvSpPr>
        <p:spPr>
          <a:xfrm>
            <a:off x="6152748" y="719139"/>
            <a:ext cx="1960156" cy="929593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557" name="Shape 557"/>
          <p:cNvSpPr/>
          <p:nvPr/>
        </p:nvSpPr>
        <p:spPr>
          <a:xfrm>
            <a:off x="6146398" y="964016"/>
            <a:ext cx="1972856" cy="4398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/>
            </a:pPr>
            <a:r>
              <a:rPr sz="2000"/>
              <a:t>G</a:t>
            </a:r>
            <a:r>
              <a:rPr baseline="-5999" sz="2000"/>
              <a:t>R </a:t>
            </a:r>
            <a:r>
              <a:rPr sz="2000"/>
              <a:t>= K</a:t>
            </a:r>
            <a:r>
              <a:rPr baseline="-5999" sz="2000"/>
              <a:t>p</a:t>
            </a:r>
          </a:p>
        </p:txBody>
      </p:sp>
      <p:grpSp>
        <p:nvGrpSpPr>
          <p:cNvPr id="568" name="Group 568"/>
          <p:cNvGrpSpPr/>
          <p:nvPr/>
        </p:nvGrpSpPr>
        <p:grpSpPr>
          <a:xfrm>
            <a:off x="5522624" y="2317879"/>
            <a:ext cx="3220404" cy="938661"/>
            <a:chOff x="0" y="0"/>
            <a:chExt cx="3220403" cy="938659"/>
          </a:xfrm>
        </p:grpSpPr>
        <p:sp>
          <p:nvSpPr>
            <p:cNvPr id="558" name="Shape 558"/>
            <p:cNvSpPr/>
            <p:nvPr/>
          </p:nvSpPr>
          <p:spPr>
            <a:xfrm>
              <a:off x="0" y="0"/>
              <a:ext cx="3220404" cy="929592"/>
            </a:xfrm>
            <a:prstGeom prst="rect">
              <a:avLst/>
            </a:prstGeom>
            <a:solidFill>
              <a:srgbClr val="FFFFFF"/>
            </a:solidFill>
            <a:ln w="635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559" name="Shape 559"/>
            <p:cNvSpPr/>
            <p:nvPr/>
          </p:nvSpPr>
          <p:spPr>
            <a:xfrm flipV="1">
              <a:off x="152048" y="855520"/>
              <a:ext cx="3048963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560" name="Shape 560"/>
            <p:cNvSpPr/>
            <p:nvPr/>
          </p:nvSpPr>
          <p:spPr>
            <a:xfrm flipH="1" flipV="1">
              <a:off x="238526" y="2195"/>
              <a:ext cx="1" cy="936465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pic>
          <p:nvPicPr>
            <p:cNvPr id="561" name=""/>
            <p:cNvPicPr/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 rot="24287">
              <a:off x="217700" y="309832"/>
              <a:ext cx="2917658" cy="58445"/>
            </a:xfrm>
            <a:prstGeom prst="rect">
              <a:avLst/>
            </a:prstGeom>
            <a:effectLst/>
          </p:spPr>
        </p:pic>
        <p:pic>
          <p:nvPicPr>
            <p:cNvPr id="563" name=""/>
            <p:cNvPicPr/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 rot="10824287">
              <a:off x="22278" y="835780"/>
              <a:ext cx="233485" cy="39481"/>
            </a:xfrm>
            <a:prstGeom prst="rect">
              <a:avLst/>
            </a:prstGeom>
            <a:effectLst/>
          </p:spPr>
        </p:pic>
        <p:pic>
          <p:nvPicPr>
            <p:cNvPr id="565" name=""/>
            <p:cNvPicPr/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 rot="16224287">
              <a:off x="-5760" y="576651"/>
              <a:ext cx="487193" cy="41273"/>
            </a:xfrm>
            <a:prstGeom prst="rect">
              <a:avLst/>
            </a:prstGeom>
            <a:effectLst/>
          </p:spPr>
        </p:pic>
        <p:sp>
          <p:nvSpPr>
            <p:cNvPr id="567" name="Shape 567"/>
            <p:cNvSpPr/>
            <p:nvPr/>
          </p:nvSpPr>
          <p:spPr>
            <a:xfrm>
              <a:off x="629145" y="142204"/>
              <a:ext cx="365532" cy="3937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 lvl="0">
                <a:defRPr sz="1800"/>
              </a:pPr>
              <a:r>
                <a:rPr sz="2000"/>
                <a:t>K</a:t>
              </a:r>
              <a:r>
                <a:rPr baseline="-5999" sz="2000"/>
                <a:t>p</a:t>
              </a:r>
            </a:p>
          </p:txBody>
        </p:sp>
      </p:grpSp>
      <p:pic>
        <p:nvPicPr>
          <p:cNvPr id="569" name="pasted-image.tif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022350" y="5279938"/>
            <a:ext cx="7607300" cy="16891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1" name="Shape 571"/>
          <p:cNvSpPr/>
          <p:nvPr/>
        </p:nvSpPr>
        <p:spPr>
          <a:xfrm>
            <a:off x="565183" y="286548"/>
            <a:ext cx="4230077" cy="3087334"/>
          </a:xfrm>
          <a:prstGeom prst="rect">
            <a:avLst/>
          </a:prstGeom>
          <a:solidFill>
            <a:srgbClr val="DCDEE0"/>
          </a:solidFill>
          <a:ln w="12700">
            <a:solidFill>
              <a:srgbClr val="006D8F"/>
            </a:solidFill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572" name="Shape 572"/>
          <p:cNvSpPr/>
          <p:nvPr/>
        </p:nvSpPr>
        <p:spPr>
          <a:xfrm flipV="1">
            <a:off x="3092533" y="1436340"/>
            <a:ext cx="517201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73" name="Shape 573"/>
          <p:cNvSpPr/>
          <p:nvPr/>
        </p:nvSpPr>
        <p:spPr>
          <a:xfrm>
            <a:off x="2080832" y="1786550"/>
            <a:ext cx="1198779" cy="4398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1800"/>
            </a:lvl1pPr>
          </a:lstStyle>
          <a:p>
            <a:pPr lvl="0"/>
            <a:r>
              <a:t>Regler</a:t>
            </a:r>
          </a:p>
        </p:txBody>
      </p:sp>
      <p:sp>
        <p:nvSpPr>
          <p:cNvPr id="574" name="Shape 574"/>
          <p:cNvSpPr/>
          <p:nvPr/>
        </p:nvSpPr>
        <p:spPr>
          <a:xfrm flipV="1">
            <a:off x="1495730" y="1453731"/>
            <a:ext cx="751392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75" name="Shape 575"/>
          <p:cNvSpPr/>
          <p:nvPr/>
        </p:nvSpPr>
        <p:spPr>
          <a:xfrm>
            <a:off x="880416" y="1279433"/>
            <a:ext cx="509976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600">
                <a:uFill>
                  <a:solidFill/>
                </a:uFill>
              </a:rPr>
              <a:t>e(t)</a:t>
            </a:r>
          </a:p>
        </p:txBody>
      </p:sp>
      <p:sp>
        <p:nvSpPr>
          <p:cNvPr id="576" name="Shape 576"/>
          <p:cNvSpPr/>
          <p:nvPr/>
        </p:nvSpPr>
        <p:spPr>
          <a:xfrm>
            <a:off x="2245550" y="1101733"/>
            <a:ext cx="869344" cy="714738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577" name="Shape 577"/>
          <p:cNvSpPr/>
          <p:nvPr/>
        </p:nvSpPr>
        <p:spPr>
          <a:xfrm>
            <a:off x="3824959" y="1256671"/>
            <a:ext cx="509976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 defTabSz="1016000">
              <a:buClr>
                <a:srgbClr val="000000"/>
              </a:buClr>
              <a:defRPr sz="1800"/>
            </a:pPr>
            <a:r>
              <a:rPr i="1" sz="16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u</a:t>
            </a:r>
            <a:r>
              <a:rPr baseline="-5999" i="1" sz="16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R</a:t>
            </a:r>
            <a:r>
              <a:rPr i="1" sz="16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(t)</a:t>
            </a:r>
          </a:p>
        </p:txBody>
      </p:sp>
      <p:sp>
        <p:nvSpPr>
          <p:cNvPr id="578" name="Shape 578"/>
          <p:cNvSpPr/>
          <p:nvPr/>
        </p:nvSpPr>
        <p:spPr>
          <a:xfrm>
            <a:off x="485913" y="350009"/>
            <a:ext cx="1298983" cy="56117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Regel-differenz</a:t>
            </a:r>
          </a:p>
        </p:txBody>
      </p:sp>
      <p:sp>
        <p:nvSpPr>
          <p:cNvPr id="579" name="Shape 579"/>
          <p:cNvSpPr/>
          <p:nvPr/>
        </p:nvSpPr>
        <p:spPr>
          <a:xfrm>
            <a:off x="3480557" y="348632"/>
            <a:ext cx="1198780" cy="936465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Regler-ausgangs-größe</a:t>
            </a:r>
          </a:p>
        </p:txBody>
      </p:sp>
      <p:sp>
        <p:nvSpPr>
          <p:cNvPr id="580" name="Shape 580"/>
          <p:cNvSpPr/>
          <p:nvPr/>
        </p:nvSpPr>
        <p:spPr>
          <a:xfrm>
            <a:off x="2352460" y="1216420"/>
            <a:ext cx="655524" cy="439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/>
            </a:pPr>
            <a:r>
              <a:rPr sz="2000"/>
              <a:t>G</a:t>
            </a:r>
            <a:r>
              <a:rPr baseline="-5999" sz="2000"/>
              <a:t>R</a:t>
            </a:r>
          </a:p>
        </p:txBody>
      </p:sp>
      <p:sp>
        <p:nvSpPr>
          <p:cNvPr id="581" name="Shape 581"/>
          <p:cNvSpPr/>
          <p:nvPr/>
        </p:nvSpPr>
        <p:spPr>
          <a:xfrm>
            <a:off x="1045361" y="2366618"/>
            <a:ext cx="3535264" cy="825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indent="359409" algn="just">
              <a:lnSpc>
                <a:spcPct val="20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1600">
                <a:latin typeface="Helvetica"/>
                <a:ea typeface="Helvetica"/>
                <a:cs typeface="Helvetica"/>
                <a:sym typeface="Helvetica"/>
              </a:rPr>
              <a:t>u</a:t>
            </a:r>
            <a:r>
              <a:rPr baseline="-5999" sz="1600">
                <a:latin typeface="Helvetica"/>
                <a:ea typeface="Helvetica"/>
                <a:cs typeface="Helvetica"/>
                <a:sym typeface="Helvetica"/>
              </a:rPr>
              <a:t>R</a:t>
            </a:r>
            <a:r>
              <a:rPr sz="1600">
                <a:latin typeface="Helvetica"/>
                <a:ea typeface="Helvetica"/>
                <a:cs typeface="Helvetica"/>
                <a:sym typeface="Helvetica"/>
              </a:rPr>
              <a:t>(t) = Ki * ∫e(τ) dτ,		τ = 0 bis t</a:t>
            </a:r>
            <a:endParaRPr sz="1600">
              <a:latin typeface="Helvetica"/>
              <a:ea typeface="Helvetica"/>
              <a:cs typeface="Helvetica"/>
              <a:sym typeface="Helvetica"/>
            </a:endParaRPr>
          </a:p>
          <a:p>
            <a:pPr lvl="0" indent="359409" algn="just">
              <a:lnSpc>
                <a:spcPct val="20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1600">
                <a:latin typeface="Helvetica"/>
                <a:ea typeface="Helvetica"/>
                <a:cs typeface="Helvetica"/>
                <a:sym typeface="Helvetica"/>
              </a:rPr>
              <a:t>u</a:t>
            </a:r>
            <a:r>
              <a:rPr baseline="-5999" sz="1600">
                <a:latin typeface="Helvetica"/>
                <a:ea typeface="Helvetica"/>
                <a:cs typeface="Helvetica"/>
                <a:sym typeface="Helvetica"/>
              </a:rPr>
              <a:t>R</a:t>
            </a:r>
            <a:r>
              <a:rPr sz="1600">
                <a:latin typeface="Helvetica"/>
                <a:ea typeface="Helvetica"/>
                <a:cs typeface="Helvetica"/>
                <a:sym typeface="Helvetica"/>
              </a:rPr>
              <a:t>(k) = Ki * Δt *  Σe(i),  	i = 0, ..., k</a:t>
            </a:r>
          </a:p>
        </p:txBody>
      </p:sp>
      <p:sp>
        <p:nvSpPr>
          <p:cNvPr id="582" name="Shape 582"/>
          <p:cNvSpPr/>
          <p:nvPr/>
        </p:nvSpPr>
        <p:spPr>
          <a:xfrm>
            <a:off x="4929661" y="286548"/>
            <a:ext cx="4230077" cy="1457534"/>
          </a:xfrm>
          <a:prstGeom prst="rect">
            <a:avLst/>
          </a:prstGeom>
          <a:solidFill>
            <a:srgbClr val="DCDEE0"/>
          </a:solidFill>
          <a:ln w="12700">
            <a:solidFill>
              <a:srgbClr val="006D8F"/>
            </a:solidFill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583" name="Shape 583"/>
          <p:cNvSpPr/>
          <p:nvPr/>
        </p:nvSpPr>
        <p:spPr>
          <a:xfrm>
            <a:off x="4929661" y="1912602"/>
            <a:ext cx="4230077" cy="1457533"/>
          </a:xfrm>
          <a:prstGeom prst="rect">
            <a:avLst/>
          </a:prstGeom>
          <a:solidFill>
            <a:srgbClr val="DCDEE0"/>
          </a:solidFill>
          <a:ln w="12700">
            <a:solidFill>
              <a:srgbClr val="006D8F"/>
            </a:solidFill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584" name="Shape 584"/>
          <p:cNvSpPr/>
          <p:nvPr/>
        </p:nvSpPr>
        <p:spPr>
          <a:xfrm>
            <a:off x="4923311" y="307675"/>
            <a:ext cx="4242777" cy="35933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Übertragungsfunktion</a:t>
            </a:r>
          </a:p>
        </p:txBody>
      </p:sp>
      <p:sp>
        <p:nvSpPr>
          <p:cNvPr id="585" name="Shape 585"/>
          <p:cNvSpPr/>
          <p:nvPr/>
        </p:nvSpPr>
        <p:spPr>
          <a:xfrm>
            <a:off x="4923311" y="1941100"/>
            <a:ext cx="4242777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Sprungantwort</a:t>
            </a:r>
          </a:p>
        </p:txBody>
      </p:sp>
      <p:sp>
        <p:nvSpPr>
          <p:cNvPr id="586" name="Shape 586"/>
          <p:cNvSpPr/>
          <p:nvPr/>
        </p:nvSpPr>
        <p:spPr>
          <a:xfrm>
            <a:off x="6152749" y="719139"/>
            <a:ext cx="1960155" cy="929593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587" name="Shape 587"/>
          <p:cNvSpPr/>
          <p:nvPr/>
        </p:nvSpPr>
        <p:spPr>
          <a:xfrm>
            <a:off x="6146398" y="964016"/>
            <a:ext cx="1972855" cy="4398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/>
            </a:pPr>
            <a:r>
              <a:rPr sz="2000"/>
              <a:t>G</a:t>
            </a:r>
            <a:r>
              <a:rPr baseline="-5999" sz="2000"/>
              <a:t>R</a:t>
            </a:r>
            <a:r>
              <a:rPr sz="2000"/>
              <a:t>(s)</a:t>
            </a:r>
            <a:r>
              <a:rPr baseline="-5999" sz="2000"/>
              <a:t> </a:t>
            </a:r>
            <a:r>
              <a:rPr sz="2000"/>
              <a:t>= K</a:t>
            </a:r>
            <a:r>
              <a:rPr baseline="-5999" sz="2000"/>
              <a:t>i </a:t>
            </a:r>
            <a:r>
              <a:rPr sz="2000"/>
              <a:t>/ s</a:t>
            </a:r>
          </a:p>
        </p:txBody>
      </p:sp>
      <p:grpSp>
        <p:nvGrpSpPr>
          <p:cNvPr id="596" name="Group 596"/>
          <p:cNvGrpSpPr/>
          <p:nvPr/>
        </p:nvGrpSpPr>
        <p:grpSpPr>
          <a:xfrm>
            <a:off x="5522624" y="2317879"/>
            <a:ext cx="3220404" cy="938661"/>
            <a:chOff x="0" y="0"/>
            <a:chExt cx="3220403" cy="938659"/>
          </a:xfrm>
        </p:grpSpPr>
        <p:sp>
          <p:nvSpPr>
            <p:cNvPr id="588" name="Shape 588"/>
            <p:cNvSpPr/>
            <p:nvPr/>
          </p:nvSpPr>
          <p:spPr>
            <a:xfrm>
              <a:off x="0" y="0"/>
              <a:ext cx="3220404" cy="929592"/>
            </a:xfrm>
            <a:prstGeom prst="rect">
              <a:avLst/>
            </a:prstGeom>
            <a:solidFill>
              <a:srgbClr val="FFFFFF"/>
            </a:solidFill>
            <a:ln w="635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589" name="Shape 589"/>
            <p:cNvSpPr/>
            <p:nvPr/>
          </p:nvSpPr>
          <p:spPr>
            <a:xfrm flipV="1">
              <a:off x="152048" y="855520"/>
              <a:ext cx="3048963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590" name="Shape 590"/>
            <p:cNvSpPr/>
            <p:nvPr/>
          </p:nvSpPr>
          <p:spPr>
            <a:xfrm flipH="1" flipV="1">
              <a:off x="238526" y="2195"/>
              <a:ext cx="1" cy="936465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pic>
          <p:nvPicPr>
            <p:cNvPr id="591" name=""/>
            <p:cNvPicPr/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 rot="20646779">
              <a:off x="169724" y="492903"/>
              <a:ext cx="2427294" cy="54980"/>
            </a:xfrm>
            <a:prstGeom prst="rect">
              <a:avLst/>
            </a:prstGeom>
            <a:effectLst/>
          </p:spPr>
        </p:pic>
        <p:pic>
          <p:nvPicPr>
            <p:cNvPr id="593" name=""/>
            <p:cNvPicPr/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 rot="10824287">
              <a:off x="22278" y="835780"/>
              <a:ext cx="233485" cy="39481"/>
            </a:xfrm>
            <a:prstGeom prst="rect">
              <a:avLst/>
            </a:prstGeom>
            <a:effectLst/>
          </p:spPr>
        </p:pic>
        <p:sp>
          <p:nvSpPr>
            <p:cNvPr id="595" name="Shape 595"/>
            <p:cNvSpPr/>
            <p:nvPr/>
          </p:nvSpPr>
          <p:spPr>
            <a:xfrm>
              <a:off x="404064" y="139723"/>
              <a:ext cx="815694" cy="3986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 lvl="0">
                <a:defRPr sz="1800"/>
              </a:pPr>
              <a:r>
                <a:rPr sz="2000"/>
                <a:t>K</a:t>
              </a:r>
              <a:r>
                <a:rPr baseline="-5999" sz="2000"/>
                <a:t>i * </a:t>
              </a:r>
              <a:r>
                <a:rPr sz="2000"/>
                <a:t>Δt </a:t>
              </a:r>
            </a:p>
          </p:txBody>
        </p:sp>
      </p:grpSp>
      <p:sp>
        <p:nvSpPr>
          <p:cNvPr id="597" name="Shape 597"/>
          <p:cNvSpPr/>
          <p:nvPr/>
        </p:nvSpPr>
        <p:spPr>
          <a:xfrm flipH="1" flipV="1">
            <a:off x="6909232" y="2633341"/>
            <a:ext cx="1" cy="655619"/>
          </a:xfrm>
          <a:prstGeom prst="line">
            <a:avLst/>
          </a:prstGeom>
          <a:ln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98" name="Shape 598"/>
          <p:cNvSpPr/>
          <p:nvPr/>
        </p:nvSpPr>
        <p:spPr>
          <a:xfrm flipV="1">
            <a:off x="5654123" y="2842446"/>
            <a:ext cx="1517576" cy="1"/>
          </a:xfrm>
          <a:prstGeom prst="line">
            <a:avLst/>
          </a:prstGeom>
          <a:ln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99" name="Shape 599"/>
          <p:cNvSpPr/>
          <p:nvPr/>
        </p:nvSpPr>
        <p:spPr>
          <a:xfrm>
            <a:off x="6836071" y="2837683"/>
            <a:ext cx="366456" cy="342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indent="359409" algn="just">
              <a:lnSpc>
                <a:spcPct val="20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6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/>
            </a:pPr>
            <a:r>
              <a:rPr sz="1600"/>
              <a:t> 1</a:t>
            </a:r>
          </a:p>
        </p:txBody>
      </p:sp>
    </p:spTree>
  </p:cSld>
  <p:clrMapOvr>
    <a:masterClrMapping/>
  </p:clrMapOvr>
  <p:transition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4" name="Group 604"/>
          <p:cNvGrpSpPr/>
          <p:nvPr/>
        </p:nvGrpSpPr>
        <p:grpSpPr>
          <a:xfrm>
            <a:off x="723900" y="90508"/>
            <a:ext cx="8178770" cy="3082576"/>
            <a:chOff x="0" y="0"/>
            <a:chExt cx="8178768" cy="3082575"/>
          </a:xfrm>
        </p:grpSpPr>
        <p:pic>
          <p:nvPicPr>
            <p:cNvPr id="601" name="pasted-image.pdf"/>
            <p:cNvPicPr/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0"/>
              <a:ext cx="8178769" cy="308257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602" name="Shape 602"/>
            <p:cNvSpPr/>
            <p:nvPr/>
          </p:nvSpPr>
          <p:spPr>
            <a:xfrm>
              <a:off x="3890581" y="222007"/>
              <a:ext cx="2117760" cy="360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 defTabSz="1016000">
                <a:buClr>
                  <a:srgbClr val="000000"/>
                </a:buClr>
                <a:defRPr i="1" sz="1800">
                  <a:solidFill>
                    <a:srgbClr val="164F86"/>
                  </a:solidFill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i="0">
                  <a:solidFill>
                    <a:srgbClr val="000000"/>
                  </a:solidFill>
                  <a:uFillTx/>
                </a:defRPr>
              </a:pPr>
              <a:r>
                <a:rPr i="1">
                  <a:solidFill>
                    <a:srgbClr val="164F86"/>
                  </a:solidFill>
                  <a:uFill>
                    <a:solidFill/>
                  </a:uFill>
                </a:rPr>
                <a:t>I-Regler: regelt aus</a:t>
              </a:r>
            </a:p>
          </p:txBody>
        </p:sp>
        <p:sp>
          <p:nvSpPr>
            <p:cNvPr id="603" name="Shape 603"/>
            <p:cNvSpPr/>
            <p:nvPr/>
          </p:nvSpPr>
          <p:spPr>
            <a:xfrm>
              <a:off x="4646215" y="1622313"/>
              <a:ext cx="2996937" cy="114252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/>
            <a:p>
              <a:pPr lvl="0" algn="l" defTabSz="1016000">
                <a:lnSpc>
                  <a:spcPct val="120000"/>
                </a:lnSpc>
                <a:buClr>
                  <a:srgbClr val="000000"/>
                </a:buClr>
                <a:defRPr sz="1800"/>
              </a:pPr>
              <a:r>
                <a:rPr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u</a:t>
              </a:r>
              <a:r>
                <a:rPr baseline="-5999"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R</a:t>
              </a:r>
              <a:r>
                <a:rPr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(k) = K</a:t>
              </a:r>
              <a:r>
                <a:rPr baseline="-5999"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I</a:t>
              </a:r>
              <a:r>
                <a:rPr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* Δt * Σ e(k)</a:t>
              </a:r>
              <a:endParaRPr i="1" sz="1600">
                <a:uFill>
                  <a:solidFill/>
                </a:uFill>
                <a:latin typeface="Arial"/>
                <a:ea typeface="Arial"/>
                <a:cs typeface="Arial"/>
                <a:sym typeface="Arial"/>
              </a:endParaRPr>
            </a:p>
            <a:p>
              <a:pPr lvl="0" algn="l" defTabSz="1016000">
                <a:lnSpc>
                  <a:spcPct val="120000"/>
                </a:lnSpc>
                <a:buClr>
                  <a:srgbClr val="000000"/>
                </a:buClr>
                <a:defRPr sz="1800"/>
              </a:pPr>
              <a:endParaRPr i="1" sz="1600">
                <a:uFill>
                  <a:solidFill/>
                </a:uFill>
                <a:latin typeface="Arial"/>
                <a:ea typeface="Arial"/>
                <a:cs typeface="Arial"/>
                <a:sym typeface="Arial"/>
              </a:endParaRPr>
            </a:p>
            <a:p>
              <a:pPr lvl="0" algn="l" defTabSz="1016000">
                <a:lnSpc>
                  <a:spcPct val="120000"/>
                </a:lnSpc>
                <a:buClr>
                  <a:srgbClr val="000000"/>
                </a:buClr>
                <a:defRPr sz="1800"/>
              </a:pPr>
              <a:r>
                <a:rPr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K</a:t>
              </a:r>
              <a:r>
                <a:rPr baseline="-5999"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Ι</a:t>
              </a:r>
              <a:r>
                <a:rPr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 *Δt = 3,6 V</a:t>
              </a:r>
              <a:endParaRPr i="1" sz="1600">
                <a:uFill>
                  <a:solidFill/>
                </a:uFill>
                <a:latin typeface="Arial"/>
                <a:ea typeface="Arial"/>
                <a:cs typeface="Arial"/>
                <a:sym typeface="Arial"/>
              </a:endParaRPr>
            </a:p>
            <a:p>
              <a:pPr lvl="0" algn="l" defTabSz="1016000">
                <a:lnSpc>
                  <a:spcPct val="120000"/>
                </a:lnSpc>
                <a:buClr>
                  <a:srgbClr val="000000"/>
                </a:buClr>
                <a:defRPr sz="1800"/>
              </a:pPr>
              <a:r>
                <a:rPr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U1(k) = u</a:t>
              </a:r>
              <a:r>
                <a:rPr baseline="-5999"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R</a:t>
              </a:r>
              <a:r>
                <a:rPr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(k) + U</a:t>
              </a:r>
              <a:r>
                <a:rPr baseline="-5999"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N</a:t>
              </a:r>
            </a:p>
          </p:txBody>
        </p:sp>
      </p:grpSp>
      <p:grpSp>
        <p:nvGrpSpPr>
          <p:cNvPr id="608" name="Group 608"/>
          <p:cNvGrpSpPr/>
          <p:nvPr/>
        </p:nvGrpSpPr>
        <p:grpSpPr>
          <a:xfrm>
            <a:off x="739710" y="3292349"/>
            <a:ext cx="8178770" cy="3082577"/>
            <a:chOff x="0" y="0"/>
            <a:chExt cx="8178768" cy="3082575"/>
          </a:xfrm>
        </p:grpSpPr>
        <p:pic>
          <p:nvPicPr>
            <p:cNvPr id="605" name="pasted-image.pdf"/>
            <p:cNvPicPr/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8178769" cy="308257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606" name="Shape 606"/>
            <p:cNvSpPr/>
            <p:nvPr/>
          </p:nvSpPr>
          <p:spPr>
            <a:xfrm>
              <a:off x="3579513" y="118965"/>
              <a:ext cx="3790620" cy="36082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 defTabSz="1016000">
                <a:buClr>
                  <a:srgbClr val="000000"/>
                </a:buClr>
                <a:defRPr i="1" sz="1800">
                  <a:solidFill>
                    <a:srgbClr val="164F86"/>
                  </a:solidFill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i="0">
                  <a:solidFill>
                    <a:srgbClr val="000000"/>
                  </a:solidFill>
                  <a:uFillTx/>
                </a:defRPr>
              </a:pPr>
              <a:r>
                <a:rPr i="1">
                  <a:solidFill>
                    <a:srgbClr val="164F86"/>
                  </a:solidFill>
                  <a:uFill>
                    <a:solidFill/>
                  </a:uFill>
                </a:rPr>
                <a:t>PI-Regler: regelt schneller aus</a:t>
              </a:r>
            </a:p>
          </p:txBody>
        </p:sp>
        <p:sp>
          <p:nvSpPr>
            <p:cNvPr id="607" name="Shape 607"/>
            <p:cNvSpPr/>
            <p:nvPr/>
          </p:nvSpPr>
          <p:spPr>
            <a:xfrm>
              <a:off x="4588072" y="1883339"/>
              <a:ext cx="2996936" cy="11425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/>
            <a:p>
              <a:pPr lvl="0" algn="l" defTabSz="1016000">
                <a:lnSpc>
                  <a:spcPct val="120000"/>
                </a:lnSpc>
                <a:buClr>
                  <a:srgbClr val="000000"/>
                </a:buClr>
                <a:defRPr sz="1800"/>
              </a:pPr>
              <a:r>
                <a:rPr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u</a:t>
              </a:r>
              <a:r>
                <a:rPr baseline="-5999"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R</a:t>
              </a:r>
              <a:r>
                <a:rPr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(k) = K</a:t>
              </a:r>
              <a:r>
                <a:rPr baseline="-5999"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P</a:t>
              </a:r>
              <a:r>
                <a:rPr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*e(k) + K</a:t>
              </a:r>
              <a:r>
                <a:rPr baseline="-5999"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I</a:t>
              </a:r>
              <a:r>
                <a:rPr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* Δt * Σ e(k)</a:t>
              </a:r>
              <a:endParaRPr i="1" sz="1600">
                <a:uFill>
                  <a:solidFill/>
                </a:uFill>
                <a:latin typeface="Arial"/>
                <a:ea typeface="Arial"/>
                <a:cs typeface="Arial"/>
                <a:sym typeface="Arial"/>
              </a:endParaRPr>
            </a:p>
            <a:p>
              <a:pPr lvl="0" algn="l" defTabSz="1016000">
                <a:lnSpc>
                  <a:spcPct val="120000"/>
                </a:lnSpc>
                <a:buClr>
                  <a:srgbClr val="000000"/>
                </a:buClr>
                <a:defRPr sz="1800"/>
              </a:pPr>
              <a:endParaRPr i="1" sz="1600">
                <a:uFill>
                  <a:solidFill/>
                </a:uFill>
                <a:latin typeface="Arial"/>
                <a:ea typeface="Arial"/>
                <a:cs typeface="Arial"/>
                <a:sym typeface="Arial"/>
              </a:endParaRPr>
            </a:p>
            <a:p>
              <a:pPr lvl="0" algn="l" defTabSz="1016000">
                <a:lnSpc>
                  <a:spcPct val="120000"/>
                </a:lnSpc>
                <a:buClr>
                  <a:srgbClr val="000000"/>
                </a:buClr>
                <a:defRPr sz="1800"/>
              </a:pPr>
              <a:r>
                <a:rPr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K</a:t>
              </a:r>
              <a:r>
                <a:rPr baseline="-5999"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P</a:t>
              </a:r>
              <a:r>
                <a:rPr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 = 24 V,  K</a:t>
              </a:r>
              <a:r>
                <a:rPr baseline="-5999"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Ι</a:t>
              </a:r>
              <a:r>
                <a:rPr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 *Δt = 3,6 V</a:t>
              </a:r>
              <a:endParaRPr i="1" sz="1600">
                <a:uFill>
                  <a:solidFill/>
                </a:uFill>
                <a:latin typeface="Arial"/>
                <a:ea typeface="Arial"/>
                <a:cs typeface="Arial"/>
                <a:sym typeface="Arial"/>
              </a:endParaRPr>
            </a:p>
            <a:p>
              <a:pPr lvl="0" algn="l" defTabSz="1016000">
                <a:lnSpc>
                  <a:spcPct val="120000"/>
                </a:lnSpc>
                <a:buClr>
                  <a:srgbClr val="000000"/>
                </a:buClr>
                <a:defRPr sz="1800"/>
              </a:pPr>
              <a:r>
                <a:rPr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U1(k) = u</a:t>
              </a:r>
              <a:r>
                <a:rPr baseline="-5999"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R</a:t>
              </a:r>
              <a:r>
                <a:rPr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(k) + U</a:t>
              </a:r>
              <a:r>
                <a:rPr baseline="-5999"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N</a:t>
              </a:r>
            </a:p>
          </p:txBody>
        </p:sp>
      </p:grpSp>
    </p:spTree>
  </p:cSld>
  <p:clrMapOvr>
    <a:masterClrMapping/>
  </p:clrMapOvr>
  <p:transition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0" name="pasted-image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50789" y="400946"/>
            <a:ext cx="8458422" cy="3362885"/>
          </a:xfrm>
          <a:prstGeom prst="rect">
            <a:avLst/>
          </a:prstGeom>
          <a:ln w="12700">
            <a:miter lim="400000"/>
          </a:ln>
        </p:spPr>
      </p:pic>
      <p:sp>
        <p:nvSpPr>
          <p:cNvPr id="611" name="Shape 611"/>
          <p:cNvSpPr/>
          <p:nvPr/>
        </p:nvSpPr>
        <p:spPr>
          <a:xfrm>
            <a:off x="4114948" y="649382"/>
            <a:ext cx="2845198" cy="154975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 lvl="0" algn="l" defTabSz="1016000">
              <a:lnSpc>
                <a:spcPct val="150000"/>
              </a:lnSpc>
              <a:buClr>
                <a:srgbClr val="000000"/>
              </a:buClr>
              <a:defRPr sz="1800"/>
            </a:pPr>
            <a:r>
              <a:rPr i="1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Regelkriterien: </a:t>
            </a:r>
            <a:endParaRPr i="1">
              <a:solidFill>
                <a:srgbClr val="164F86"/>
              </a:solidFill>
              <a:uFill>
                <a:solidFill/>
              </a:uFill>
              <a:latin typeface="Arial"/>
              <a:ea typeface="Arial"/>
              <a:cs typeface="Arial"/>
              <a:sym typeface="Arial"/>
            </a:endParaRPr>
          </a:p>
          <a:p>
            <a:pPr lvl="1" indent="342900" algn="l" defTabSz="1016000">
              <a:lnSpc>
                <a:spcPct val="150000"/>
              </a:lnSpc>
              <a:buClr>
                <a:srgbClr val="000000"/>
              </a:buClr>
              <a:defRPr sz="1800"/>
            </a:pPr>
            <a:r>
              <a:rPr i="1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Regeldifferenz e(k),</a:t>
            </a:r>
            <a:endParaRPr i="1">
              <a:solidFill>
                <a:srgbClr val="164F86"/>
              </a:solidFill>
              <a:uFill>
                <a:solidFill/>
              </a:uFill>
              <a:latin typeface="Arial"/>
              <a:ea typeface="Arial"/>
              <a:cs typeface="Arial"/>
              <a:sym typeface="Arial"/>
            </a:endParaRPr>
          </a:p>
          <a:p>
            <a:pPr lvl="1" indent="342900" algn="l" defTabSz="1016000">
              <a:lnSpc>
                <a:spcPct val="150000"/>
              </a:lnSpc>
              <a:buClr>
                <a:srgbClr val="000000"/>
              </a:buClr>
              <a:defRPr sz="1800"/>
            </a:pPr>
            <a:r>
              <a:rPr i="1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Summenfehler Σ e(i), </a:t>
            </a:r>
            <a:endParaRPr i="1">
              <a:solidFill>
                <a:srgbClr val="164F86"/>
              </a:solidFill>
              <a:uFill>
                <a:solidFill/>
              </a:uFill>
              <a:latin typeface="Arial"/>
              <a:ea typeface="Arial"/>
              <a:cs typeface="Arial"/>
              <a:sym typeface="Arial"/>
            </a:endParaRPr>
          </a:p>
          <a:p>
            <a:pPr lvl="1" indent="342900" algn="l" defTabSz="1016000">
              <a:lnSpc>
                <a:spcPct val="150000"/>
              </a:lnSpc>
              <a:buClr>
                <a:srgbClr val="000000"/>
              </a:buClr>
              <a:defRPr sz="1800"/>
            </a:pPr>
            <a:r>
              <a:rPr i="1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Trend e(k) - e(k-1)</a:t>
            </a:r>
          </a:p>
        </p:txBody>
      </p:sp>
      <p:sp>
        <p:nvSpPr>
          <p:cNvPr id="612" name="Shape 612"/>
          <p:cNvSpPr/>
          <p:nvPr/>
        </p:nvSpPr>
        <p:spPr>
          <a:xfrm>
            <a:off x="7992533" y="1510605"/>
            <a:ext cx="961695" cy="50446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</p:spTree>
  </p:cSld>
  <p:clrMapOvr>
    <a:masterClrMapping/>
  </p:clrMapOvr>
  <p:transition spd="med" advClick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" name="pasted-image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52976" y="125816"/>
            <a:ext cx="8178770" cy="3082576"/>
          </a:xfrm>
          <a:prstGeom prst="rect">
            <a:avLst/>
          </a:prstGeom>
          <a:ln w="12700">
            <a:miter lim="400000"/>
          </a:ln>
        </p:spPr>
      </p:pic>
      <p:sp>
        <p:nvSpPr>
          <p:cNvPr id="615" name="Shape 615"/>
          <p:cNvSpPr/>
          <p:nvPr/>
        </p:nvSpPr>
        <p:spPr>
          <a:xfrm>
            <a:off x="4632490" y="244782"/>
            <a:ext cx="3790620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defTabSz="1016000">
              <a:buClr>
                <a:srgbClr val="000000"/>
              </a:buClr>
              <a:defRPr i="1" sz="18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>
                <a:solidFill>
                  <a:srgbClr val="000000"/>
                </a:solidFill>
                <a:uFillTx/>
              </a:defRPr>
            </a:pPr>
            <a:r>
              <a:rPr i="1">
                <a:solidFill>
                  <a:srgbClr val="164F86"/>
                </a:solidFill>
                <a:uFill>
                  <a:solidFill/>
                </a:uFill>
              </a:rPr>
              <a:t>PI-Regler: regelt schneller aus</a:t>
            </a:r>
          </a:p>
        </p:txBody>
      </p:sp>
      <p:sp>
        <p:nvSpPr>
          <p:cNvPr id="616" name="Shape 616"/>
          <p:cNvSpPr/>
          <p:nvPr/>
        </p:nvSpPr>
        <p:spPr>
          <a:xfrm>
            <a:off x="5641049" y="2009155"/>
            <a:ext cx="2996936" cy="11425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algn="l" defTabSz="1016000">
              <a:lnSpc>
                <a:spcPct val="120000"/>
              </a:lnSpc>
              <a:buClr>
                <a:srgbClr val="000000"/>
              </a:buClr>
              <a:defRPr sz="1800"/>
            </a:pPr>
            <a:r>
              <a:rPr i="1" sz="16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u</a:t>
            </a:r>
            <a:r>
              <a:rPr baseline="-5999" i="1" sz="16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R</a:t>
            </a:r>
            <a:r>
              <a:rPr i="1" sz="16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(k) = K</a:t>
            </a:r>
            <a:r>
              <a:rPr baseline="-5999" i="1" sz="16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P</a:t>
            </a:r>
            <a:r>
              <a:rPr i="1" sz="16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*e(k) + K</a:t>
            </a:r>
            <a:r>
              <a:rPr baseline="-5999" i="1" sz="16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I</a:t>
            </a:r>
            <a:r>
              <a:rPr i="1" sz="16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* Δt * Σ e(k)</a:t>
            </a:r>
            <a:endParaRPr i="1" sz="1600">
              <a:uFill>
                <a:solidFill/>
              </a:uFill>
              <a:latin typeface="Arial"/>
              <a:ea typeface="Arial"/>
              <a:cs typeface="Arial"/>
              <a:sym typeface="Arial"/>
            </a:endParaRPr>
          </a:p>
          <a:p>
            <a:pPr lvl="0" algn="l" defTabSz="1016000">
              <a:lnSpc>
                <a:spcPct val="120000"/>
              </a:lnSpc>
              <a:buClr>
                <a:srgbClr val="000000"/>
              </a:buClr>
              <a:defRPr sz="1800"/>
            </a:pPr>
            <a:endParaRPr i="1" sz="1600">
              <a:uFill>
                <a:solidFill/>
              </a:uFill>
              <a:latin typeface="Arial"/>
              <a:ea typeface="Arial"/>
              <a:cs typeface="Arial"/>
              <a:sym typeface="Arial"/>
            </a:endParaRPr>
          </a:p>
          <a:p>
            <a:pPr lvl="0" algn="l" defTabSz="1016000">
              <a:lnSpc>
                <a:spcPct val="120000"/>
              </a:lnSpc>
              <a:buClr>
                <a:srgbClr val="000000"/>
              </a:buClr>
              <a:defRPr sz="1800"/>
            </a:pPr>
            <a:r>
              <a:rPr i="1" sz="16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K</a:t>
            </a:r>
            <a:r>
              <a:rPr baseline="-5999" i="1" sz="16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P</a:t>
            </a:r>
            <a:r>
              <a:rPr i="1" sz="16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 = 24 V,  K</a:t>
            </a:r>
            <a:r>
              <a:rPr baseline="-5999" i="1" sz="16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Ι</a:t>
            </a:r>
            <a:r>
              <a:rPr i="1" sz="16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 *Δt = 3,6 V</a:t>
            </a:r>
            <a:endParaRPr i="1" sz="1600">
              <a:uFill>
                <a:solidFill/>
              </a:uFill>
              <a:latin typeface="Arial"/>
              <a:ea typeface="Arial"/>
              <a:cs typeface="Arial"/>
              <a:sym typeface="Arial"/>
            </a:endParaRPr>
          </a:p>
          <a:p>
            <a:pPr lvl="0" algn="l" defTabSz="1016000">
              <a:lnSpc>
                <a:spcPct val="120000"/>
              </a:lnSpc>
              <a:buClr>
                <a:srgbClr val="000000"/>
              </a:buClr>
              <a:defRPr sz="1800"/>
            </a:pPr>
            <a:r>
              <a:rPr i="1" sz="16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U1(k) = u</a:t>
            </a:r>
            <a:r>
              <a:rPr baseline="-5999" i="1" sz="16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R</a:t>
            </a:r>
            <a:r>
              <a:rPr i="1" sz="16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(k) + U</a:t>
            </a:r>
            <a:r>
              <a:rPr baseline="-5999" i="1" sz="16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N</a:t>
            </a:r>
          </a:p>
        </p:txBody>
      </p:sp>
      <p:grpSp>
        <p:nvGrpSpPr>
          <p:cNvPr id="620" name="Group 620"/>
          <p:cNvGrpSpPr/>
          <p:nvPr/>
        </p:nvGrpSpPr>
        <p:grpSpPr>
          <a:xfrm>
            <a:off x="1045197" y="3280759"/>
            <a:ext cx="8178770" cy="3082576"/>
            <a:chOff x="0" y="0"/>
            <a:chExt cx="8178768" cy="3082575"/>
          </a:xfrm>
        </p:grpSpPr>
        <p:pic>
          <p:nvPicPr>
            <p:cNvPr id="617" name="pasted-image.pdf"/>
            <p:cNvPicPr/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8178769" cy="308257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618" name="Shape 618"/>
            <p:cNvSpPr/>
            <p:nvPr/>
          </p:nvSpPr>
          <p:spPr>
            <a:xfrm>
              <a:off x="1099118" y="1159596"/>
              <a:ext cx="5367603" cy="122465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/>
            <a:p>
              <a:pPr lvl="0" algn="l" defTabSz="1016000">
                <a:lnSpc>
                  <a:spcPct val="200000"/>
                </a:lnSpc>
                <a:buClr>
                  <a:srgbClr val="000000"/>
                </a:buClr>
                <a:defRPr sz="1800"/>
              </a:pPr>
              <a:r>
                <a:rPr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u</a:t>
              </a:r>
              <a:r>
                <a:rPr baseline="-5999"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R</a:t>
              </a:r>
              <a:r>
                <a:rPr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(k) = K</a:t>
              </a:r>
              <a:r>
                <a:rPr baseline="-5999"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P</a:t>
              </a:r>
              <a:r>
                <a:rPr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*e(k) + K</a:t>
              </a:r>
              <a:r>
                <a:rPr baseline="-5999"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I</a:t>
              </a:r>
              <a:r>
                <a:rPr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* Δt * Σ e(k) + (Kd / Δt) * (e(k)-e(k-1))</a:t>
              </a:r>
              <a:endParaRPr i="1" sz="1600">
                <a:uFill>
                  <a:solidFill/>
                </a:uFill>
                <a:latin typeface="Arial"/>
                <a:ea typeface="Arial"/>
                <a:cs typeface="Arial"/>
                <a:sym typeface="Arial"/>
              </a:endParaRPr>
            </a:p>
            <a:p>
              <a:pPr lvl="0" algn="l" defTabSz="1016000">
                <a:lnSpc>
                  <a:spcPct val="200000"/>
                </a:lnSpc>
                <a:buClr>
                  <a:srgbClr val="000000"/>
                </a:buClr>
                <a:defRPr sz="1800"/>
              </a:pPr>
              <a:r>
                <a:rPr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K</a:t>
              </a:r>
              <a:r>
                <a:rPr baseline="-5999"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p</a:t>
              </a:r>
              <a:r>
                <a:rPr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 = 24 V,  K</a:t>
              </a:r>
              <a:r>
                <a:rPr baseline="-5999"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i</a:t>
              </a:r>
              <a:r>
                <a:rPr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 *Δt = 3,6 V, K</a:t>
              </a:r>
              <a:r>
                <a:rPr baseline="-5999"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d</a:t>
              </a:r>
              <a:r>
                <a:rPr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 / Δt = 36 V</a:t>
              </a:r>
              <a:endParaRPr i="1" sz="1600">
                <a:uFill>
                  <a:solidFill/>
                </a:uFill>
                <a:latin typeface="Arial"/>
                <a:ea typeface="Arial"/>
                <a:cs typeface="Arial"/>
                <a:sym typeface="Arial"/>
              </a:endParaRPr>
            </a:p>
            <a:p>
              <a:pPr lvl="0" algn="l" defTabSz="1016000">
                <a:lnSpc>
                  <a:spcPct val="200000"/>
                </a:lnSpc>
                <a:buClr>
                  <a:srgbClr val="000000"/>
                </a:buClr>
                <a:defRPr sz="1800"/>
              </a:pPr>
              <a:r>
                <a:rPr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U1(k) = u</a:t>
              </a:r>
              <a:r>
                <a:rPr baseline="-5999"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R</a:t>
              </a:r>
              <a:r>
                <a:rPr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(k) + U</a:t>
              </a:r>
              <a:r>
                <a:rPr baseline="-5999"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N</a:t>
              </a:r>
            </a:p>
          </p:txBody>
        </p:sp>
        <p:sp>
          <p:nvSpPr>
            <p:cNvPr id="619" name="Shape 619"/>
            <p:cNvSpPr/>
            <p:nvPr/>
          </p:nvSpPr>
          <p:spPr>
            <a:xfrm>
              <a:off x="3587292" y="105156"/>
              <a:ext cx="3790621" cy="360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 defTabSz="1016000">
                <a:buClr>
                  <a:srgbClr val="000000"/>
                </a:buClr>
                <a:defRPr i="1" sz="1800">
                  <a:solidFill>
                    <a:srgbClr val="164F86"/>
                  </a:solidFill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i="0">
                  <a:solidFill>
                    <a:srgbClr val="000000"/>
                  </a:solidFill>
                  <a:uFillTx/>
                </a:defRPr>
              </a:pPr>
              <a:r>
                <a:rPr i="1">
                  <a:solidFill>
                    <a:srgbClr val="164F86"/>
                  </a:solidFill>
                  <a:uFill>
                    <a:solidFill/>
                  </a:uFill>
                </a:rPr>
                <a:t>PID-Regler: 3 Parameter zu stellen</a:t>
              </a:r>
            </a:p>
          </p:txBody>
        </p:sp>
      </p:grpSp>
    </p:spTree>
  </p:cSld>
  <p:clrMapOvr>
    <a:masterClrMapping/>
  </p:clrMapOvr>
  <p:transition spd="med" advClick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2" name="Shape 622"/>
          <p:cNvSpPr/>
          <p:nvPr/>
        </p:nvSpPr>
        <p:spPr>
          <a:xfrm>
            <a:off x="565183" y="286548"/>
            <a:ext cx="4230077" cy="3087334"/>
          </a:xfrm>
          <a:prstGeom prst="rect">
            <a:avLst/>
          </a:prstGeom>
          <a:solidFill>
            <a:srgbClr val="DCDEE0"/>
          </a:solidFill>
          <a:ln w="12700">
            <a:solidFill>
              <a:srgbClr val="006D8F"/>
            </a:solidFill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623" name="Shape 623"/>
          <p:cNvSpPr/>
          <p:nvPr/>
        </p:nvSpPr>
        <p:spPr>
          <a:xfrm flipV="1">
            <a:off x="3092533" y="1436340"/>
            <a:ext cx="517201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624" name="Shape 624"/>
          <p:cNvSpPr/>
          <p:nvPr/>
        </p:nvSpPr>
        <p:spPr>
          <a:xfrm>
            <a:off x="2080832" y="1786550"/>
            <a:ext cx="1198779" cy="4398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1800"/>
            </a:lvl1pPr>
          </a:lstStyle>
          <a:p>
            <a:pPr lvl="0"/>
            <a:r>
              <a:t>Regler</a:t>
            </a:r>
          </a:p>
        </p:txBody>
      </p:sp>
      <p:sp>
        <p:nvSpPr>
          <p:cNvPr id="625" name="Shape 625"/>
          <p:cNvSpPr/>
          <p:nvPr/>
        </p:nvSpPr>
        <p:spPr>
          <a:xfrm flipV="1">
            <a:off x="1495730" y="1453731"/>
            <a:ext cx="751392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626" name="Shape 626"/>
          <p:cNvSpPr/>
          <p:nvPr/>
        </p:nvSpPr>
        <p:spPr>
          <a:xfrm>
            <a:off x="880416" y="1279433"/>
            <a:ext cx="509976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600">
                <a:uFill>
                  <a:solidFill/>
                </a:uFill>
              </a:rPr>
              <a:t>e(t)</a:t>
            </a:r>
          </a:p>
        </p:txBody>
      </p:sp>
      <p:sp>
        <p:nvSpPr>
          <p:cNvPr id="627" name="Shape 627"/>
          <p:cNvSpPr/>
          <p:nvPr/>
        </p:nvSpPr>
        <p:spPr>
          <a:xfrm>
            <a:off x="2245550" y="1101733"/>
            <a:ext cx="869344" cy="714738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628" name="Shape 628"/>
          <p:cNvSpPr/>
          <p:nvPr/>
        </p:nvSpPr>
        <p:spPr>
          <a:xfrm>
            <a:off x="3824959" y="1256671"/>
            <a:ext cx="509976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 defTabSz="1016000">
              <a:buClr>
                <a:srgbClr val="000000"/>
              </a:buClr>
              <a:defRPr sz="1800"/>
            </a:pPr>
            <a:r>
              <a:rPr i="1" sz="16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u</a:t>
            </a:r>
            <a:r>
              <a:rPr baseline="-5999" i="1" sz="16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R</a:t>
            </a:r>
            <a:r>
              <a:rPr i="1" sz="16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(t)</a:t>
            </a:r>
          </a:p>
        </p:txBody>
      </p:sp>
      <p:sp>
        <p:nvSpPr>
          <p:cNvPr id="629" name="Shape 629"/>
          <p:cNvSpPr/>
          <p:nvPr/>
        </p:nvSpPr>
        <p:spPr>
          <a:xfrm>
            <a:off x="485913" y="350009"/>
            <a:ext cx="1298983" cy="56117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Regel-differenz</a:t>
            </a:r>
          </a:p>
        </p:txBody>
      </p:sp>
      <p:sp>
        <p:nvSpPr>
          <p:cNvPr id="630" name="Shape 630"/>
          <p:cNvSpPr/>
          <p:nvPr/>
        </p:nvSpPr>
        <p:spPr>
          <a:xfrm>
            <a:off x="3480557" y="348632"/>
            <a:ext cx="1198780" cy="936465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Regler-ausgangs-größe</a:t>
            </a:r>
          </a:p>
        </p:txBody>
      </p:sp>
      <p:sp>
        <p:nvSpPr>
          <p:cNvPr id="631" name="Shape 631"/>
          <p:cNvSpPr/>
          <p:nvPr/>
        </p:nvSpPr>
        <p:spPr>
          <a:xfrm>
            <a:off x="2352460" y="1216420"/>
            <a:ext cx="655524" cy="439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/>
            </a:pPr>
            <a:r>
              <a:rPr sz="2000"/>
              <a:t>G</a:t>
            </a:r>
            <a:r>
              <a:rPr baseline="-5999" sz="2000"/>
              <a:t>R</a:t>
            </a:r>
          </a:p>
        </p:txBody>
      </p:sp>
      <p:sp>
        <p:nvSpPr>
          <p:cNvPr id="632" name="Shape 632"/>
          <p:cNvSpPr/>
          <p:nvPr/>
        </p:nvSpPr>
        <p:spPr>
          <a:xfrm>
            <a:off x="4929661" y="286548"/>
            <a:ext cx="4230077" cy="1457534"/>
          </a:xfrm>
          <a:prstGeom prst="rect">
            <a:avLst/>
          </a:prstGeom>
          <a:solidFill>
            <a:srgbClr val="DCDEE0"/>
          </a:solidFill>
          <a:ln w="12700">
            <a:solidFill>
              <a:srgbClr val="006D8F"/>
            </a:solidFill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633" name="Shape 633"/>
          <p:cNvSpPr/>
          <p:nvPr/>
        </p:nvSpPr>
        <p:spPr>
          <a:xfrm>
            <a:off x="4929661" y="1912602"/>
            <a:ext cx="4230077" cy="1457533"/>
          </a:xfrm>
          <a:prstGeom prst="rect">
            <a:avLst/>
          </a:prstGeom>
          <a:solidFill>
            <a:srgbClr val="DCDEE0"/>
          </a:solidFill>
          <a:ln w="12700">
            <a:solidFill>
              <a:srgbClr val="006D8F"/>
            </a:solidFill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634" name="Shape 634"/>
          <p:cNvSpPr/>
          <p:nvPr/>
        </p:nvSpPr>
        <p:spPr>
          <a:xfrm>
            <a:off x="4923311" y="307675"/>
            <a:ext cx="4242777" cy="35933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Übertragungsfunktion</a:t>
            </a:r>
          </a:p>
        </p:txBody>
      </p:sp>
      <p:sp>
        <p:nvSpPr>
          <p:cNvPr id="635" name="Shape 635"/>
          <p:cNvSpPr/>
          <p:nvPr/>
        </p:nvSpPr>
        <p:spPr>
          <a:xfrm>
            <a:off x="4923311" y="1941100"/>
            <a:ext cx="4242777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Sprungantwort</a:t>
            </a:r>
          </a:p>
        </p:txBody>
      </p:sp>
      <p:sp>
        <p:nvSpPr>
          <p:cNvPr id="636" name="Shape 636"/>
          <p:cNvSpPr/>
          <p:nvPr/>
        </p:nvSpPr>
        <p:spPr>
          <a:xfrm>
            <a:off x="5487999" y="719139"/>
            <a:ext cx="3289653" cy="929593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637" name="Shape 637"/>
          <p:cNvSpPr/>
          <p:nvPr/>
        </p:nvSpPr>
        <p:spPr>
          <a:xfrm>
            <a:off x="5298326" y="964362"/>
            <a:ext cx="3668999" cy="439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0">
              <a:defRPr sz="1800"/>
            </a:pPr>
            <a:r>
              <a:rPr sz="2000"/>
              <a:t>G</a:t>
            </a:r>
            <a:r>
              <a:rPr baseline="-5999" sz="2000"/>
              <a:t>R</a:t>
            </a:r>
            <a:r>
              <a:rPr sz="2000"/>
              <a:t>(s)</a:t>
            </a:r>
            <a:r>
              <a:rPr baseline="-5999" sz="2000"/>
              <a:t> </a:t>
            </a:r>
            <a:r>
              <a:rPr sz="2000"/>
              <a:t>= Kp + K</a:t>
            </a:r>
            <a:r>
              <a:rPr baseline="-5999" sz="2000"/>
              <a:t>i </a:t>
            </a:r>
            <a:r>
              <a:rPr sz="2000"/>
              <a:t>/ s + K</a:t>
            </a:r>
            <a:r>
              <a:rPr baseline="-5999" sz="2000"/>
              <a:t>d</a:t>
            </a:r>
            <a:r>
              <a:rPr sz="2000"/>
              <a:t> s</a:t>
            </a:r>
          </a:p>
        </p:txBody>
      </p:sp>
      <p:sp>
        <p:nvSpPr>
          <p:cNvPr id="638" name="Shape 638"/>
          <p:cNvSpPr/>
          <p:nvPr/>
        </p:nvSpPr>
        <p:spPr>
          <a:xfrm>
            <a:off x="5526390" y="2320074"/>
            <a:ext cx="3212873" cy="927418"/>
          </a:xfrm>
          <a:prstGeom prst="rect">
            <a:avLst/>
          </a:prstGeom>
          <a:solidFill>
            <a:srgbClr val="FFFFFF"/>
          </a:solidFill>
          <a:ln w="6350">
            <a:solidFill/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639" name="Shape 639"/>
          <p:cNvSpPr/>
          <p:nvPr/>
        </p:nvSpPr>
        <p:spPr>
          <a:xfrm flipV="1">
            <a:off x="5678083" y="3173594"/>
            <a:ext cx="3041833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640" name="Shape 640"/>
          <p:cNvSpPr/>
          <p:nvPr/>
        </p:nvSpPr>
        <p:spPr>
          <a:xfrm flipH="1" flipV="1">
            <a:off x="5764359" y="2322264"/>
            <a:ext cx="1" cy="934276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pic>
        <p:nvPicPr>
          <p:cNvPr id="641" name="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 rot="20646779">
            <a:off x="5691900" y="2481467"/>
            <a:ext cx="2421706" cy="54941"/>
          </a:xfrm>
          <a:prstGeom prst="rect">
            <a:avLst/>
          </a:prstGeom>
        </p:spPr>
      </p:pic>
      <p:pic>
        <p:nvPicPr>
          <p:cNvPr id="643" name="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 rot="10824287">
            <a:off x="5548572" y="3153856"/>
            <a:ext cx="233028" cy="39478"/>
          </a:xfrm>
          <a:prstGeom prst="rect">
            <a:avLst/>
          </a:prstGeom>
        </p:spPr>
      </p:pic>
      <p:sp>
        <p:nvSpPr>
          <p:cNvPr id="645" name="Shape 645"/>
          <p:cNvSpPr/>
          <p:nvPr/>
        </p:nvSpPr>
        <p:spPr>
          <a:xfrm>
            <a:off x="6201071" y="2501768"/>
            <a:ext cx="953738" cy="4620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/>
            </a:pPr>
            <a:r>
              <a:rPr sz="1400"/>
              <a:t>K</a:t>
            </a:r>
            <a:r>
              <a:rPr baseline="-5999" sz="1400"/>
              <a:t>i * </a:t>
            </a:r>
            <a:r>
              <a:rPr sz="1400"/>
              <a:t>Δt </a:t>
            </a:r>
          </a:p>
        </p:txBody>
      </p:sp>
      <p:sp>
        <p:nvSpPr>
          <p:cNvPr id="646" name="Shape 646"/>
          <p:cNvSpPr/>
          <p:nvPr/>
        </p:nvSpPr>
        <p:spPr>
          <a:xfrm flipH="1" flipV="1">
            <a:off x="6902752" y="2497128"/>
            <a:ext cx="1" cy="655619"/>
          </a:xfrm>
          <a:prstGeom prst="line">
            <a:avLst/>
          </a:prstGeom>
          <a:ln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647" name="Shape 647"/>
          <p:cNvSpPr/>
          <p:nvPr/>
        </p:nvSpPr>
        <p:spPr>
          <a:xfrm flipV="1">
            <a:off x="5654123" y="2842446"/>
            <a:ext cx="1904926" cy="1"/>
          </a:xfrm>
          <a:prstGeom prst="line">
            <a:avLst/>
          </a:prstGeom>
          <a:ln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648" name="Shape 648"/>
          <p:cNvSpPr/>
          <p:nvPr/>
        </p:nvSpPr>
        <p:spPr>
          <a:xfrm>
            <a:off x="6788354" y="2847998"/>
            <a:ext cx="366456" cy="317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indent="359409" algn="just">
              <a:lnSpc>
                <a:spcPct val="20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4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/>
            </a:pPr>
            <a:r>
              <a:rPr sz="1400"/>
              <a:t> 1</a:t>
            </a:r>
          </a:p>
        </p:txBody>
      </p:sp>
      <p:sp>
        <p:nvSpPr>
          <p:cNvPr id="649" name="Shape 649"/>
          <p:cNvSpPr/>
          <p:nvPr/>
        </p:nvSpPr>
        <p:spPr>
          <a:xfrm>
            <a:off x="693248" y="2478983"/>
            <a:ext cx="4242777" cy="609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 lvl="0" algn="l">
              <a:lnSpc>
                <a:spcPct val="20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1300">
                <a:latin typeface="Helvetica"/>
                <a:ea typeface="Helvetica"/>
                <a:cs typeface="Helvetica"/>
                <a:sym typeface="Helvetica"/>
              </a:rPr>
              <a:t>u</a:t>
            </a:r>
            <a:r>
              <a:rPr baseline="-5999" sz="1300">
                <a:latin typeface="Helvetica"/>
                <a:ea typeface="Helvetica"/>
                <a:cs typeface="Helvetica"/>
                <a:sym typeface="Helvetica"/>
              </a:rPr>
              <a:t>R</a:t>
            </a:r>
            <a:r>
              <a:rPr sz="1300">
                <a:latin typeface="Helvetica"/>
                <a:ea typeface="Helvetica"/>
                <a:cs typeface="Helvetica"/>
                <a:sym typeface="Helvetica"/>
              </a:rPr>
              <a:t>(t) = K</a:t>
            </a:r>
            <a:r>
              <a:rPr baseline="-5999" sz="1300">
                <a:latin typeface="Helvetica"/>
                <a:ea typeface="Helvetica"/>
                <a:cs typeface="Helvetica"/>
                <a:sym typeface="Helvetica"/>
              </a:rPr>
              <a:t>P</a:t>
            </a:r>
            <a:r>
              <a:rPr sz="1300">
                <a:latin typeface="Helvetica"/>
                <a:ea typeface="Helvetica"/>
                <a:cs typeface="Helvetica"/>
                <a:sym typeface="Helvetica"/>
              </a:rPr>
              <a:t> * e(t)   +  K</a:t>
            </a:r>
            <a:r>
              <a:rPr baseline="-5999" sz="1300">
                <a:latin typeface="Helvetica"/>
                <a:ea typeface="Helvetica"/>
                <a:cs typeface="Helvetica"/>
                <a:sym typeface="Helvetica"/>
              </a:rPr>
              <a:t>i</a:t>
            </a:r>
            <a:r>
              <a:rPr sz="1300">
                <a:latin typeface="Helvetica"/>
                <a:ea typeface="Helvetica"/>
                <a:cs typeface="Helvetica"/>
                <a:sym typeface="Helvetica"/>
              </a:rPr>
              <a:t> * ∫e(τ) dτ 	+ K</a:t>
            </a:r>
            <a:r>
              <a:rPr baseline="-5999" sz="1300">
                <a:latin typeface="Helvetica"/>
                <a:ea typeface="Helvetica"/>
                <a:cs typeface="Helvetica"/>
                <a:sym typeface="Helvetica"/>
              </a:rPr>
              <a:t>d</a:t>
            </a:r>
            <a:r>
              <a:rPr sz="1300">
                <a:latin typeface="Helvetica"/>
                <a:ea typeface="Helvetica"/>
                <a:cs typeface="Helvetica"/>
                <a:sym typeface="Helvetica"/>
              </a:rPr>
              <a:t> de(t)/dt</a:t>
            </a:r>
            <a:endParaRPr sz="1300">
              <a:latin typeface="Helvetica"/>
              <a:ea typeface="Helvetica"/>
              <a:cs typeface="Helvetica"/>
              <a:sym typeface="Helvetica"/>
            </a:endParaRPr>
          </a:p>
          <a:p>
            <a:pPr lvl="0" algn="l">
              <a:lnSpc>
                <a:spcPct val="20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1300">
                <a:latin typeface="Helvetica"/>
                <a:ea typeface="Helvetica"/>
                <a:cs typeface="Helvetica"/>
                <a:sym typeface="Helvetica"/>
              </a:rPr>
              <a:t>u</a:t>
            </a:r>
            <a:r>
              <a:rPr baseline="-5999" sz="1300">
                <a:latin typeface="Helvetica"/>
                <a:ea typeface="Helvetica"/>
                <a:cs typeface="Helvetica"/>
                <a:sym typeface="Helvetica"/>
              </a:rPr>
              <a:t>R</a:t>
            </a:r>
            <a:r>
              <a:rPr sz="1300">
                <a:latin typeface="Helvetica"/>
                <a:ea typeface="Helvetica"/>
                <a:cs typeface="Helvetica"/>
                <a:sym typeface="Helvetica"/>
              </a:rPr>
              <a:t>(k) = K</a:t>
            </a:r>
            <a:r>
              <a:rPr baseline="-5999" sz="1300">
                <a:latin typeface="Helvetica"/>
                <a:ea typeface="Helvetica"/>
                <a:cs typeface="Helvetica"/>
                <a:sym typeface="Helvetica"/>
              </a:rPr>
              <a:t>P</a:t>
            </a:r>
            <a:r>
              <a:rPr sz="1300">
                <a:latin typeface="Helvetica"/>
                <a:ea typeface="Helvetica"/>
                <a:cs typeface="Helvetica"/>
                <a:sym typeface="Helvetica"/>
              </a:rPr>
              <a:t> * e(k)  +  K</a:t>
            </a:r>
            <a:r>
              <a:rPr baseline="-5999" sz="1300">
                <a:latin typeface="Helvetica"/>
                <a:ea typeface="Helvetica"/>
                <a:cs typeface="Helvetica"/>
                <a:sym typeface="Helvetica"/>
              </a:rPr>
              <a:t>i</a:t>
            </a:r>
            <a:r>
              <a:rPr sz="1300">
                <a:latin typeface="Helvetica"/>
                <a:ea typeface="Helvetica"/>
                <a:cs typeface="Helvetica"/>
                <a:sym typeface="Helvetica"/>
              </a:rPr>
              <a:t> * Δt *  Σe(i)	+ K</a:t>
            </a:r>
            <a:r>
              <a:rPr baseline="-5999" sz="1300">
                <a:latin typeface="Helvetica"/>
                <a:ea typeface="Helvetica"/>
                <a:cs typeface="Helvetica"/>
                <a:sym typeface="Helvetica"/>
              </a:rPr>
              <a:t>d </a:t>
            </a:r>
            <a:r>
              <a:rPr sz="1300">
                <a:latin typeface="Helvetica"/>
                <a:ea typeface="Helvetica"/>
                <a:cs typeface="Helvetica"/>
                <a:sym typeface="Helvetica"/>
              </a:rPr>
              <a:t>* (e(k)-e(k-1))/Δt</a:t>
            </a:r>
          </a:p>
        </p:txBody>
      </p:sp>
      <p:pic>
        <p:nvPicPr>
          <p:cNvPr id="650" name="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 rot="16224287">
            <a:off x="5398184" y="2775008"/>
            <a:ext cx="724554" cy="42951"/>
          </a:xfrm>
          <a:prstGeom prst="rect">
            <a:avLst/>
          </a:prstGeom>
        </p:spPr>
      </p:pic>
      <p:pic>
        <p:nvPicPr>
          <p:cNvPr id="652" name="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 rot="15624287">
            <a:off x="5607003" y="2655766"/>
            <a:ext cx="359330" cy="40371"/>
          </a:xfrm>
          <a:prstGeom prst="rect">
            <a:avLst/>
          </a:prstGeom>
        </p:spPr>
      </p:pic>
      <p:sp>
        <p:nvSpPr>
          <p:cNvPr id="654" name="Shape 654"/>
          <p:cNvSpPr/>
          <p:nvPr/>
        </p:nvSpPr>
        <p:spPr>
          <a:xfrm>
            <a:off x="5777823" y="2221452"/>
            <a:ext cx="953738" cy="4620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/>
            </a:pPr>
            <a:r>
              <a:rPr sz="1400"/>
              <a:t>K</a:t>
            </a:r>
            <a:r>
              <a:rPr baseline="-5999" sz="1400"/>
              <a:t>p</a:t>
            </a:r>
            <a:r>
              <a:rPr sz="1400"/>
              <a:t>+K</a:t>
            </a:r>
            <a:r>
              <a:rPr baseline="-5999" sz="1400"/>
              <a:t>d</a:t>
            </a:r>
            <a:r>
              <a:rPr sz="1400"/>
              <a:t>/Δt </a:t>
            </a:r>
          </a:p>
        </p:txBody>
      </p:sp>
      <p:sp>
        <p:nvSpPr>
          <p:cNvPr id="655" name="Shape 655"/>
          <p:cNvSpPr/>
          <p:nvPr/>
        </p:nvSpPr>
        <p:spPr>
          <a:xfrm>
            <a:off x="7255762" y="2592645"/>
            <a:ext cx="953738" cy="4620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/>
            </a:pPr>
            <a:r>
              <a:rPr sz="1400"/>
              <a:t>K</a:t>
            </a:r>
            <a:r>
              <a:rPr baseline="-5999" sz="1400"/>
              <a:t>p</a:t>
            </a:r>
            <a:r>
              <a:rPr sz="1400"/>
              <a:t> </a:t>
            </a:r>
          </a:p>
        </p:txBody>
      </p:sp>
      <p:sp>
        <p:nvSpPr>
          <p:cNvPr id="656" name="Shape 656"/>
          <p:cNvSpPr/>
          <p:nvPr/>
        </p:nvSpPr>
        <p:spPr>
          <a:xfrm flipV="1">
            <a:off x="5654123" y="2452487"/>
            <a:ext cx="220473" cy="1"/>
          </a:xfrm>
          <a:prstGeom prst="line">
            <a:avLst/>
          </a:prstGeom>
          <a:ln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</p:spTree>
  </p:cSld>
  <p:clrMapOvr>
    <a:masterClrMapping/>
  </p:clrMapOvr>
  <p:transition spd="med" advClick="1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8" name="Shape 658"/>
          <p:cNvSpPr/>
          <p:nvPr/>
        </p:nvSpPr>
        <p:spPr>
          <a:xfrm flipV="1">
            <a:off x="744732" y="1332076"/>
            <a:ext cx="458673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661" name="Group 661"/>
          <p:cNvGrpSpPr/>
          <p:nvPr/>
        </p:nvGrpSpPr>
        <p:grpSpPr>
          <a:xfrm>
            <a:off x="1162816" y="947681"/>
            <a:ext cx="1289440" cy="768792"/>
            <a:chOff x="-156" y="25221"/>
            <a:chExt cx="1289439" cy="768791"/>
          </a:xfrm>
        </p:grpSpPr>
        <p:sp>
          <p:nvSpPr>
            <p:cNvPr id="659" name="Shape 659"/>
            <p:cNvSpPr/>
            <p:nvPr/>
          </p:nvSpPr>
          <p:spPr>
            <a:xfrm>
              <a:off x="0" y="25221"/>
              <a:ext cx="1289126" cy="768793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660" name="Shape 660"/>
            <p:cNvSpPr/>
            <p:nvPr/>
          </p:nvSpPr>
          <p:spPr>
            <a:xfrm>
              <a:off x="-157" y="173066"/>
              <a:ext cx="1289440" cy="47310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1800"/>
              </a:lvl1pPr>
            </a:lstStyle>
            <a:p>
              <a:pPr lvl="0"/>
              <a:r>
                <a:t>Regelstrecke</a:t>
              </a:r>
            </a:p>
          </p:txBody>
        </p:sp>
      </p:grpSp>
      <p:sp>
        <p:nvSpPr>
          <p:cNvPr id="662" name="Shape 662"/>
          <p:cNvSpPr/>
          <p:nvPr/>
        </p:nvSpPr>
        <p:spPr>
          <a:xfrm flipV="1">
            <a:off x="2466294" y="1332076"/>
            <a:ext cx="370375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663" name="Shape 663"/>
          <p:cNvSpPr/>
          <p:nvPr/>
        </p:nvSpPr>
        <p:spPr>
          <a:xfrm>
            <a:off x="341947" y="1152408"/>
            <a:ext cx="436772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u</a:t>
            </a:r>
          </a:p>
        </p:txBody>
      </p:sp>
      <p:sp>
        <p:nvSpPr>
          <p:cNvPr id="664" name="Shape 664"/>
          <p:cNvSpPr/>
          <p:nvPr/>
        </p:nvSpPr>
        <p:spPr>
          <a:xfrm>
            <a:off x="2824613" y="1152408"/>
            <a:ext cx="436772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y</a:t>
            </a:r>
          </a:p>
        </p:txBody>
      </p:sp>
      <p:sp>
        <p:nvSpPr>
          <p:cNvPr id="665" name="Shape 665"/>
          <p:cNvSpPr/>
          <p:nvPr/>
        </p:nvSpPr>
        <p:spPr>
          <a:xfrm>
            <a:off x="1407001" y="503004"/>
            <a:ext cx="655523" cy="439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0">
              <a:defRPr sz="1800"/>
            </a:pPr>
            <a:r>
              <a:rPr sz="2400"/>
              <a:t>G</a:t>
            </a:r>
            <a:r>
              <a:rPr baseline="-5999" sz="2400"/>
              <a:t>S</a:t>
            </a:r>
          </a:p>
        </p:txBody>
      </p:sp>
      <p:sp>
        <p:nvSpPr>
          <p:cNvPr id="666" name="Shape 666"/>
          <p:cNvSpPr/>
          <p:nvPr/>
        </p:nvSpPr>
        <p:spPr>
          <a:xfrm>
            <a:off x="6198153" y="7756001"/>
            <a:ext cx="1198780" cy="439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1800"/>
            </a:lvl1pPr>
          </a:lstStyle>
          <a:p>
            <a:pPr lvl="0"/>
            <a:r>
              <a:t>Sensor</a:t>
            </a:r>
          </a:p>
        </p:txBody>
      </p:sp>
      <p:grpSp>
        <p:nvGrpSpPr>
          <p:cNvPr id="669" name="Group 669"/>
          <p:cNvGrpSpPr/>
          <p:nvPr/>
        </p:nvGrpSpPr>
        <p:grpSpPr>
          <a:xfrm>
            <a:off x="7019606" y="947681"/>
            <a:ext cx="1298983" cy="768792"/>
            <a:chOff x="0" y="25221"/>
            <a:chExt cx="1298982" cy="768791"/>
          </a:xfrm>
        </p:grpSpPr>
        <p:sp>
          <p:nvSpPr>
            <p:cNvPr id="667" name="Shape 667"/>
            <p:cNvSpPr/>
            <p:nvPr/>
          </p:nvSpPr>
          <p:spPr>
            <a:xfrm>
              <a:off x="0" y="25221"/>
              <a:ext cx="1289126" cy="768793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668" name="Shape 668"/>
            <p:cNvSpPr/>
            <p:nvPr/>
          </p:nvSpPr>
          <p:spPr>
            <a:xfrm>
              <a:off x="9542" y="157700"/>
              <a:ext cx="1289441" cy="47310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1800"/>
              </a:lvl1pPr>
            </a:lstStyle>
            <a:p>
              <a:pPr lvl="0"/>
              <a:r>
                <a:t>Regelstrecke</a:t>
              </a:r>
            </a:p>
          </p:txBody>
        </p:sp>
      </p:grpSp>
      <p:sp>
        <p:nvSpPr>
          <p:cNvPr id="670" name="Shape 670"/>
          <p:cNvSpPr/>
          <p:nvPr/>
        </p:nvSpPr>
        <p:spPr>
          <a:xfrm flipV="1">
            <a:off x="8307834" y="1330056"/>
            <a:ext cx="736714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673" name="Group 673"/>
          <p:cNvGrpSpPr/>
          <p:nvPr/>
        </p:nvGrpSpPr>
        <p:grpSpPr>
          <a:xfrm>
            <a:off x="5267006" y="947681"/>
            <a:ext cx="1298983" cy="768792"/>
            <a:chOff x="0" y="25221"/>
            <a:chExt cx="1298982" cy="768791"/>
          </a:xfrm>
        </p:grpSpPr>
        <p:sp>
          <p:nvSpPr>
            <p:cNvPr id="671" name="Shape 671"/>
            <p:cNvSpPr/>
            <p:nvPr/>
          </p:nvSpPr>
          <p:spPr>
            <a:xfrm>
              <a:off x="0" y="25221"/>
              <a:ext cx="1289126" cy="768793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672" name="Shape 672"/>
            <p:cNvSpPr/>
            <p:nvPr/>
          </p:nvSpPr>
          <p:spPr>
            <a:xfrm>
              <a:off x="9542" y="157700"/>
              <a:ext cx="1289441" cy="47310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1800"/>
              </a:lvl1pPr>
            </a:lstStyle>
            <a:p>
              <a:pPr lvl="0"/>
              <a:r>
                <a:t>Regler</a:t>
              </a:r>
            </a:p>
          </p:txBody>
        </p:sp>
      </p:grpSp>
      <p:sp>
        <p:nvSpPr>
          <p:cNvPr id="674" name="Shape 674"/>
          <p:cNvSpPr/>
          <p:nvPr/>
        </p:nvSpPr>
        <p:spPr>
          <a:xfrm>
            <a:off x="7342551" y="503004"/>
            <a:ext cx="655523" cy="439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0">
              <a:defRPr sz="1800"/>
            </a:pPr>
            <a:r>
              <a:rPr sz="2400"/>
              <a:t>G</a:t>
            </a:r>
            <a:r>
              <a:rPr baseline="-5999" sz="2400"/>
              <a:t>S</a:t>
            </a:r>
          </a:p>
        </p:txBody>
      </p:sp>
      <p:sp>
        <p:nvSpPr>
          <p:cNvPr id="675" name="Shape 675"/>
          <p:cNvSpPr/>
          <p:nvPr/>
        </p:nvSpPr>
        <p:spPr>
          <a:xfrm flipV="1">
            <a:off x="6569397" y="1332076"/>
            <a:ext cx="458674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676" name="Shape 676"/>
          <p:cNvSpPr/>
          <p:nvPr/>
        </p:nvSpPr>
        <p:spPr>
          <a:xfrm>
            <a:off x="5588736" y="503004"/>
            <a:ext cx="655523" cy="439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0">
              <a:defRPr sz="1800"/>
            </a:pPr>
            <a:r>
              <a:rPr sz="2400"/>
              <a:t>G</a:t>
            </a:r>
            <a:r>
              <a:rPr baseline="-5999" sz="2400"/>
              <a:t>R</a:t>
            </a:r>
          </a:p>
        </p:txBody>
      </p:sp>
      <p:sp>
        <p:nvSpPr>
          <p:cNvPr id="677" name="Shape 677"/>
          <p:cNvSpPr/>
          <p:nvPr/>
        </p:nvSpPr>
        <p:spPr>
          <a:xfrm>
            <a:off x="9326381" y="1152408"/>
            <a:ext cx="436773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y</a:t>
            </a:r>
          </a:p>
        </p:txBody>
      </p:sp>
      <p:sp>
        <p:nvSpPr>
          <p:cNvPr id="678" name="Shape 678"/>
          <p:cNvSpPr/>
          <p:nvPr/>
        </p:nvSpPr>
        <p:spPr>
          <a:xfrm>
            <a:off x="6574411" y="955654"/>
            <a:ext cx="436772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u</a:t>
            </a:r>
          </a:p>
        </p:txBody>
      </p:sp>
      <p:sp>
        <p:nvSpPr>
          <p:cNvPr id="679" name="Shape 679"/>
          <p:cNvSpPr/>
          <p:nvPr/>
        </p:nvSpPr>
        <p:spPr>
          <a:xfrm>
            <a:off x="4576150" y="1210564"/>
            <a:ext cx="258780" cy="2488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680" name="Shape 680"/>
          <p:cNvSpPr/>
          <p:nvPr/>
        </p:nvSpPr>
        <p:spPr>
          <a:xfrm>
            <a:off x="4791498" y="1254764"/>
            <a:ext cx="207485" cy="359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2000">
                <a:solidFill>
                  <a:srgbClr val="0365C0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0365C0"/>
                </a:solidFill>
              </a:rPr>
              <a:t>-</a:t>
            </a:r>
          </a:p>
        </p:txBody>
      </p:sp>
      <p:sp>
        <p:nvSpPr>
          <p:cNvPr id="681" name="Shape 681"/>
          <p:cNvSpPr/>
          <p:nvPr/>
        </p:nvSpPr>
        <p:spPr>
          <a:xfrm flipV="1">
            <a:off x="4143110" y="1335009"/>
            <a:ext cx="436772" cy="1"/>
          </a:xfrm>
          <a:prstGeom prst="line">
            <a:avLst/>
          </a:prstGeom>
          <a:ln w="19050">
            <a:solidFill>
              <a:srgbClr val="C82506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682" name="Shape 682"/>
          <p:cNvSpPr/>
          <p:nvPr/>
        </p:nvSpPr>
        <p:spPr>
          <a:xfrm flipV="1">
            <a:off x="4834164" y="1330056"/>
            <a:ext cx="436772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683" name="Shape 683"/>
          <p:cNvSpPr/>
          <p:nvPr/>
        </p:nvSpPr>
        <p:spPr>
          <a:xfrm flipH="1" flipV="1">
            <a:off x="8633442" y="1320313"/>
            <a:ext cx="1" cy="860402"/>
          </a:xfrm>
          <a:prstGeom prst="line">
            <a:avLst/>
          </a:prstGeom>
          <a:ln w="19050">
            <a:solidFill>
              <a:srgbClr val="0365C0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684" name="Shape 684"/>
          <p:cNvSpPr/>
          <p:nvPr/>
        </p:nvSpPr>
        <p:spPr>
          <a:xfrm flipH="1" flipV="1">
            <a:off x="4705540" y="1455738"/>
            <a:ext cx="1" cy="727439"/>
          </a:xfrm>
          <a:prstGeom prst="line">
            <a:avLst/>
          </a:prstGeom>
          <a:ln w="19050">
            <a:solidFill>
              <a:srgbClr val="0365C0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685" name="Shape 685"/>
          <p:cNvSpPr/>
          <p:nvPr/>
        </p:nvSpPr>
        <p:spPr>
          <a:xfrm>
            <a:off x="8581135" y="1277979"/>
            <a:ext cx="97245" cy="935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0365C0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686" name="Shape 686"/>
          <p:cNvSpPr/>
          <p:nvPr/>
        </p:nvSpPr>
        <p:spPr>
          <a:xfrm>
            <a:off x="4640253" y="955654"/>
            <a:ext cx="509975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600">
                <a:uFill>
                  <a:solidFill/>
                </a:uFill>
              </a:rPr>
              <a:t>e</a:t>
            </a:r>
          </a:p>
        </p:txBody>
      </p:sp>
      <p:sp>
        <p:nvSpPr>
          <p:cNvPr id="687" name="Shape 687"/>
          <p:cNvSpPr/>
          <p:nvPr/>
        </p:nvSpPr>
        <p:spPr>
          <a:xfrm>
            <a:off x="3633742" y="1135323"/>
            <a:ext cx="509976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C8250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C82506"/>
                </a:solidFill>
                <a:uFill>
                  <a:solidFill/>
                </a:uFill>
              </a:rPr>
              <a:t>w</a:t>
            </a:r>
          </a:p>
        </p:txBody>
      </p:sp>
      <p:sp>
        <p:nvSpPr>
          <p:cNvPr id="688" name="Shape 688"/>
          <p:cNvSpPr/>
          <p:nvPr/>
        </p:nvSpPr>
        <p:spPr>
          <a:xfrm flipH="1">
            <a:off x="4709751" y="2169332"/>
            <a:ext cx="3921682" cy="2"/>
          </a:xfrm>
          <a:prstGeom prst="line">
            <a:avLst/>
          </a:prstGeom>
          <a:ln w="19050">
            <a:solidFill>
              <a:srgbClr val="0365C0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689" name="Shape 689"/>
          <p:cNvSpPr/>
          <p:nvPr/>
        </p:nvSpPr>
        <p:spPr>
          <a:xfrm flipH="1" flipV="1">
            <a:off x="3447742" y="467577"/>
            <a:ext cx="1" cy="1801528"/>
          </a:xfrm>
          <a:prstGeom prst="line">
            <a:avLst/>
          </a:prstGeom>
          <a:ln w="12700">
            <a:solidFill/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</p:spTree>
  </p:cSld>
  <p:clrMapOvr>
    <a:masterClrMapping/>
  </p:clrMapOvr>
  <p:transition spd="med" advClick="1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1" name="Shape 691"/>
          <p:cNvSpPr/>
          <p:nvPr/>
        </p:nvSpPr>
        <p:spPr>
          <a:xfrm>
            <a:off x="4564389" y="454461"/>
            <a:ext cx="4132936" cy="2201410"/>
          </a:xfrm>
          <a:prstGeom prst="rect">
            <a:avLst/>
          </a:prstGeom>
          <a:solidFill>
            <a:srgbClr val="DCDEE0"/>
          </a:solidFill>
          <a:ln w="12700">
            <a:solidFill>
              <a:srgbClr val="515151"/>
            </a:solidFill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692" name="Shape 692"/>
          <p:cNvSpPr/>
          <p:nvPr/>
        </p:nvSpPr>
        <p:spPr>
          <a:xfrm>
            <a:off x="5240895" y="589906"/>
            <a:ext cx="1" cy="1627790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693" name="Shape 693"/>
          <p:cNvSpPr/>
          <p:nvPr/>
        </p:nvSpPr>
        <p:spPr>
          <a:xfrm flipH="1" flipV="1">
            <a:off x="8119549" y="1466041"/>
            <a:ext cx="1" cy="1532642"/>
          </a:xfrm>
          <a:prstGeom prst="line">
            <a:avLst/>
          </a:prstGeom>
          <a:ln w="19050">
            <a:solidFill>
              <a:srgbClr val="0365C0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694" name="Shape 694"/>
          <p:cNvSpPr/>
          <p:nvPr/>
        </p:nvSpPr>
        <p:spPr>
          <a:xfrm>
            <a:off x="7704104" y="1296278"/>
            <a:ext cx="923224" cy="131405"/>
          </a:xfrm>
          <a:prstGeom prst="rect">
            <a:avLst/>
          </a:prstGeom>
          <a:solidFill>
            <a:srgbClr val="FFFFFF"/>
          </a:solidFill>
          <a:ln w="12700">
            <a:solidFill>
              <a:srgbClr val="53585F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695" name="Shape 695"/>
          <p:cNvSpPr/>
          <p:nvPr/>
        </p:nvSpPr>
        <p:spPr>
          <a:xfrm>
            <a:off x="7280174" y="1649270"/>
            <a:ext cx="294414" cy="131405"/>
          </a:xfrm>
          <a:prstGeom prst="rect">
            <a:avLst/>
          </a:prstGeom>
          <a:solidFill/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696" name="Shape 696"/>
          <p:cNvSpPr/>
          <p:nvPr/>
        </p:nvSpPr>
        <p:spPr>
          <a:xfrm>
            <a:off x="7286524" y="923576"/>
            <a:ext cx="294414" cy="131404"/>
          </a:xfrm>
          <a:prstGeom prst="rect">
            <a:avLst/>
          </a:prstGeom>
          <a:solidFill/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697" name="Shape 697"/>
          <p:cNvSpPr/>
          <p:nvPr/>
        </p:nvSpPr>
        <p:spPr>
          <a:xfrm>
            <a:off x="7433731" y="590053"/>
            <a:ext cx="1" cy="1632100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698" name="Shape 698"/>
          <p:cNvSpPr/>
          <p:nvPr/>
        </p:nvSpPr>
        <p:spPr>
          <a:xfrm>
            <a:off x="5772578" y="594363"/>
            <a:ext cx="1" cy="1627790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699" name="Shape 699"/>
          <p:cNvSpPr/>
          <p:nvPr/>
        </p:nvSpPr>
        <p:spPr>
          <a:xfrm>
            <a:off x="5172350" y="1032139"/>
            <a:ext cx="747886" cy="719861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700" name="Shape 700"/>
          <p:cNvSpPr/>
          <p:nvPr/>
        </p:nvSpPr>
        <p:spPr>
          <a:xfrm flipV="1">
            <a:off x="5763559" y="2206769"/>
            <a:ext cx="1673291" cy="1"/>
          </a:xfrm>
          <a:prstGeom prst="line">
            <a:avLst/>
          </a:prstGeom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701" name="Shape 701"/>
          <p:cNvSpPr/>
          <p:nvPr/>
        </p:nvSpPr>
        <p:spPr>
          <a:xfrm flipV="1">
            <a:off x="5763559" y="600639"/>
            <a:ext cx="1674421" cy="1"/>
          </a:xfrm>
          <a:prstGeom prst="line">
            <a:avLst/>
          </a:prstGeom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702" name="Shape 702"/>
          <p:cNvSpPr/>
          <p:nvPr/>
        </p:nvSpPr>
        <p:spPr>
          <a:xfrm>
            <a:off x="6420250" y="1135244"/>
            <a:ext cx="751392" cy="6231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lvl="0" marL="40639" marR="40639" algn="l" defTabSz="914400">
              <a:spcBef>
                <a:spcPts val="400"/>
              </a:spcBef>
              <a:buClr>
                <a:srgbClr val="000000"/>
              </a:buClr>
              <a:buFont typeface="Arial"/>
              <a:defRPr sz="1800"/>
            </a:pPr>
            <a:r>
              <a:rPr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U</a:t>
            </a:r>
            <a:r>
              <a:rPr baseline="-250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1</a:t>
            </a:r>
          </a:p>
        </p:txBody>
      </p:sp>
      <p:sp>
        <p:nvSpPr>
          <p:cNvPr id="703" name="Shape 703"/>
          <p:cNvSpPr/>
          <p:nvPr/>
        </p:nvSpPr>
        <p:spPr>
          <a:xfrm>
            <a:off x="7091152" y="1028812"/>
            <a:ext cx="659759" cy="6414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704" name="Shape 704"/>
          <p:cNvSpPr/>
          <p:nvPr/>
        </p:nvSpPr>
        <p:spPr>
          <a:xfrm flipH="1">
            <a:off x="6888568" y="839267"/>
            <a:ext cx="527" cy="1045430"/>
          </a:xfrm>
          <a:prstGeom prst="line">
            <a:avLst/>
          </a:prstGeom>
          <a:ln w="1270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705" name="Shape 705"/>
          <p:cNvSpPr/>
          <p:nvPr/>
        </p:nvSpPr>
        <p:spPr>
          <a:xfrm>
            <a:off x="7254774" y="1167386"/>
            <a:ext cx="345214" cy="3891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marL="40639" marR="40639" algn="l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M</a:t>
            </a:r>
          </a:p>
        </p:txBody>
      </p:sp>
      <p:sp>
        <p:nvSpPr>
          <p:cNvPr id="706" name="Shape 706"/>
          <p:cNvSpPr/>
          <p:nvPr/>
        </p:nvSpPr>
        <p:spPr>
          <a:xfrm>
            <a:off x="8795110" y="1272298"/>
            <a:ext cx="662740" cy="211237"/>
          </a:xfrm>
          <a:prstGeom prst="rightArrow">
            <a:avLst>
              <a:gd name="adj1" fmla="val 52187"/>
              <a:gd name="adj2" fmla="val 113230"/>
            </a:avLst>
          </a:prstGeom>
          <a:solidFill>
            <a:srgbClr val="DCDEE0"/>
          </a:solidFill>
          <a:ln w="12700">
            <a:solidFill>
              <a:srgbClr val="53585F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707" name="Shape 707"/>
          <p:cNvSpPr/>
          <p:nvPr/>
        </p:nvSpPr>
        <p:spPr>
          <a:xfrm>
            <a:off x="7938524" y="1164497"/>
            <a:ext cx="351794" cy="37006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708" name="Shape 708"/>
          <p:cNvSpPr/>
          <p:nvPr/>
        </p:nvSpPr>
        <p:spPr>
          <a:xfrm>
            <a:off x="8529011" y="873196"/>
            <a:ext cx="1298983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Last</a:t>
            </a:r>
          </a:p>
        </p:txBody>
      </p:sp>
      <p:sp>
        <p:nvSpPr>
          <p:cNvPr id="709" name="Shape 709"/>
          <p:cNvSpPr/>
          <p:nvPr/>
        </p:nvSpPr>
        <p:spPr>
          <a:xfrm>
            <a:off x="7464929" y="3057013"/>
            <a:ext cx="1298983" cy="35933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Drehzahl</a:t>
            </a:r>
          </a:p>
        </p:txBody>
      </p:sp>
      <p:sp>
        <p:nvSpPr>
          <p:cNvPr id="710" name="Shape 710"/>
          <p:cNvSpPr/>
          <p:nvPr/>
        </p:nvSpPr>
        <p:spPr>
          <a:xfrm>
            <a:off x="7701192" y="782322"/>
            <a:ext cx="929048" cy="4502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1300"/>
            </a:lvl1pPr>
          </a:lstStyle>
          <a:p>
            <a:pPr lvl="0">
              <a:defRPr sz="1800"/>
            </a:pPr>
            <a:r>
              <a:rPr sz="1300"/>
              <a:t>Drehgeber</a:t>
            </a:r>
          </a:p>
        </p:txBody>
      </p:sp>
      <p:sp>
        <p:nvSpPr>
          <p:cNvPr id="711" name="Shape 711"/>
          <p:cNvSpPr/>
          <p:nvPr/>
        </p:nvSpPr>
        <p:spPr>
          <a:xfrm>
            <a:off x="1736716" y="3057013"/>
            <a:ext cx="1298983" cy="35933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Sollwert</a:t>
            </a:r>
          </a:p>
        </p:txBody>
      </p:sp>
      <p:sp>
        <p:nvSpPr>
          <p:cNvPr id="712" name="Shape 712"/>
          <p:cNvSpPr/>
          <p:nvPr/>
        </p:nvSpPr>
        <p:spPr>
          <a:xfrm flipH="1">
            <a:off x="3095664" y="2989416"/>
            <a:ext cx="5030688" cy="1"/>
          </a:xfrm>
          <a:prstGeom prst="line">
            <a:avLst/>
          </a:prstGeom>
          <a:ln w="19050">
            <a:solidFill>
              <a:srgbClr val="0365C0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713" name="Shape 713"/>
          <p:cNvSpPr/>
          <p:nvPr/>
        </p:nvSpPr>
        <p:spPr>
          <a:xfrm>
            <a:off x="2930600" y="3057013"/>
            <a:ext cx="1298983" cy="35933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Istwert</a:t>
            </a:r>
          </a:p>
        </p:txBody>
      </p:sp>
      <p:sp>
        <p:nvSpPr>
          <p:cNvPr id="714" name="Shape 714"/>
          <p:cNvSpPr/>
          <p:nvPr/>
        </p:nvSpPr>
        <p:spPr>
          <a:xfrm>
            <a:off x="5729242" y="2250935"/>
            <a:ext cx="1858046" cy="439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1800"/>
            </a:lvl1pPr>
          </a:lstStyle>
          <a:p>
            <a:pPr lvl="0"/>
            <a:r>
              <a:t>Motorbaugruppe</a:t>
            </a:r>
          </a:p>
        </p:txBody>
      </p:sp>
      <p:sp>
        <p:nvSpPr>
          <p:cNvPr id="715" name="Shape 715"/>
          <p:cNvSpPr/>
          <p:nvPr/>
        </p:nvSpPr>
        <p:spPr>
          <a:xfrm>
            <a:off x="4672796" y="619258"/>
            <a:ext cx="509975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 defTabSz="1016000">
              <a:buClr>
                <a:srgbClr val="000000"/>
              </a:buClr>
              <a:defRPr sz="1800"/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U</a:t>
            </a:r>
            <a:r>
              <a:rPr baseline="-5999"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+</a:t>
            </a:r>
          </a:p>
        </p:txBody>
      </p:sp>
      <p:sp>
        <p:nvSpPr>
          <p:cNvPr id="716" name="Shape 716"/>
          <p:cNvSpPr/>
          <p:nvPr/>
        </p:nvSpPr>
        <p:spPr>
          <a:xfrm>
            <a:off x="4585378" y="2291186"/>
            <a:ext cx="684810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GND</a:t>
            </a:r>
          </a:p>
        </p:txBody>
      </p:sp>
      <p:sp>
        <p:nvSpPr>
          <p:cNvPr id="717" name="Shape 717"/>
          <p:cNvSpPr/>
          <p:nvPr/>
        </p:nvSpPr>
        <p:spPr>
          <a:xfrm>
            <a:off x="1901903" y="454461"/>
            <a:ext cx="1676392" cy="2201410"/>
          </a:xfrm>
          <a:prstGeom prst="rect">
            <a:avLst/>
          </a:prstGeom>
          <a:solidFill>
            <a:srgbClr val="DCDEE0"/>
          </a:solidFill>
          <a:ln w="12700">
            <a:solidFill>
              <a:srgbClr val="515151"/>
            </a:solidFill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718" name="Shape 718"/>
          <p:cNvSpPr/>
          <p:nvPr/>
        </p:nvSpPr>
        <p:spPr>
          <a:xfrm flipH="1" flipV="1">
            <a:off x="2386207" y="1614772"/>
            <a:ext cx="1" cy="1333909"/>
          </a:xfrm>
          <a:prstGeom prst="line">
            <a:avLst/>
          </a:prstGeom>
          <a:ln w="19050">
            <a:solidFill>
              <a:srgbClr val="C82506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719" name="Shape 719"/>
          <p:cNvSpPr/>
          <p:nvPr/>
        </p:nvSpPr>
        <p:spPr>
          <a:xfrm flipH="1" flipV="1">
            <a:off x="3096242" y="1603887"/>
            <a:ext cx="1" cy="1381267"/>
          </a:xfrm>
          <a:prstGeom prst="line">
            <a:avLst/>
          </a:prstGeom>
          <a:ln w="19050">
            <a:solidFill>
              <a:srgbClr val="0365C0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720" name="Shape 720"/>
          <p:cNvSpPr/>
          <p:nvPr/>
        </p:nvSpPr>
        <p:spPr>
          <a:xfrm>
            <a:off x="1855821" y="454543"/>
            <a:ext cx="1689092" cy="439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1800"/>
            </a:lvl1pPr>
          </a:lstStyle>
          <a:p>
            <a:pPr lvl="0"/>
            <a:r>
              <a:t>Mikrocontroller</a:t>
            </a:r>
          </a:p>
        </p:txBody>
      </p:sp>
      <p:sp>
        <p:nvSpPr>
          <p:cNvPr id="721" name="Shape 721"/>
          <p:cNvSpPr/>
          <p:nvPr/>
        </p:nvSpPr>
        <p:spPr>
          <a:xfrm>
            <a:off x="4077885" y="2157241"/>
            <a:ext cx="99443" cy="9944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/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722" name="Shape 722"/>
          <p:cNvSpPr/>
          <p:nvPr/>
        </p:nvSpPr>
        <p:spPr>
          <a:xfrm>
            <a:off x="4077885" y="550918"/>
            <a:ext cx="99443" cy="9944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/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723" name="Shape 723"/>
          <p:cNvSpPr/>
          <p:nvPr/>
        </p:nvSpPr>
        <p:spPr>
          <a:xfrm>
            <a:off x="3208065" y="1205887"/>
            <a:ext cx="1954818" cy="211238"/>
          </a:xfrm>
          <a:prstGeom prst="rightArrow">
            <a:avLst>
              <a:gd name="adj1" fmla="val 52187"/>
              <a:gd name="adj2" fmla="val 113230"/>
            </a:avLst>
          </a:prstGeom>
          <a:solidFill>
            <a:srgbClr val="F5D328"/>
          </a:solidFill>
          <a:ln w="12700">
            <a:solidFill>
              <a:srgbClr val="C82506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grpSp>
        <p:nvGrpSpPr>
          <p:cNvPr id="730" name="Group 730"/>
          <p:cNvGrpSpPr/>
          <p:nvPr/>
        </p:nvGrpSpPr>
        <p:grpSpPr>
          <a:xfrm>
            <a:off x="5413428" y="1093870"/>
            <a:ext cx="172918" cy="549043"/>
            <a:chOff x="0" y="0"/>
            <a:chExt cx="172917" cy="549042"/>
          </a:xfrm>
        </p:grpSpPr>
        <p:sp>
          <p:nvSpPr>
            <p:cNvPr id="724" name="Shape 724"/>
            <p:cNvSpPr/>
            <p:nvPr/>
          </p:nvSpPr>
          <p:spPr>
            <a:xfrm flipV="1">
              <a:off x="1637" y="69452"/>
              <a:ext cx="1" cy="419478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725" name="Shape 725"/>
            <p:cNvSpPr/>
            <p:nvPr/>
          </p:nvSpPr>
          <p:spPr>
            <a:xfrm flipV="1">
              <a:off x="0" y="78688"/>
              <a:ext cx="155304" cy="155304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726" name="Shape 726"/>
            <p:cNvSpPr/>
            <p:nvPr/>
          </p:nvSpPr>
          <p:spPr>
            <a:xfrm>
              <a:off x="0" y="309711"/>
              <a:ext cx="155304" cy="155304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727" name="Shape 727"/>
            <p:cNvSpPr/>
            <p:nvPr/>
          </p:nvSpPr>
          <p:spPr>
            <a:xfrm flipV="1">
              <a:off x="151034" y="0"/>
              <a:ext cx="1" cy="91952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728" name="Shape 728"/>
            <p:cNvSpPr/>
            <p:nvPr/>
          </p:nvSpPr>
          <p:spPr>
            <a:xfrm flipV="1">
              <a:off x="151034" y="457090"/>
              <a:ext cx="1" cy="91953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729" name="Shape 729"/>
            <p:cNvSpPr/>
            <p:nvPr/>
          </p:nvSpPr>
          <p:spPr>
            <a:xfrm>
              <a:off x="129152" y="62664"/>
              <a:ext cx="43766" cy="437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</p:grpSp>
      <p:sp>
        <p:nvSpPr>
          <p:cNvPr id="731" name="Shape 731"/>
          <p:cNvSpPr/>
          <p:nvPr/>
        </p:nvSpPr>
        <p:spPr>
          <a:xfrm flipV="1">
            <a:off x="4151221" y="600639"/>
            <a:ext cx="1088344" cy="1"/>
          </a:xfrm>
          <a:prstGeom prst="line">
            <a:avLst/>
          </a:prstGeom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732" name="Shape 732"/>
          <p:cNvSpPr/>
          <p:nvPr/>
        </p:nvSpPr>
        <p:spPr>
          <a:xfrm flipV="1">
            <a:off x="4152553" y="2203380"/>
            <a:ext cx="1088343" cy="1"/>
          </a:xfrm>
          <a:prstGeom prst="line">
            <a:avLst/>
          </a:prstGeom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733" name="Shape 733"/>
          <p:cNvSpPr/>
          <p:nvPr/>
        </p:nvSpPr>
        <p:spPr>
          <a:xfrm>
            <a:off x="3728937" y="989950"/>
            <a:ext cx="684810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pwm</a:t>
            </a:r>
          </a:p>
        </p:txBody>
      </p:sp>
      <p:grpSp>
        <p:nvGrpSpPr>
          <p:cNvPr id="736" name="Group 736"/>
          <p:cNvGrpSpPr/>
          <p:nvPr/>
        </p:nvGrpSpPr>
        <p:grpSpPr>
          <a:xfrm>
            <a:off x="2219789" y="996887"/>
            <a:ext cx="1040620" cy="615882"/>
            <a:chOff x="0" y="20205"/>
            <a:chExt cx="1040619" cy="615881"/>
          </a:xfrm>
        </p:grpSpPr>
        <p:sp>
          <p:nvSpPr>
            <p:cNvPr id="734" name="Shape 734"/>
            <p:cNvSpPr/>
            <p:nvPr/>
          </p:nvSpPr>
          <p:spPr>
            <a:xfrm>
              <a:off x="0" y="20205"/>
              <a:ext cx="1032724" cy="615882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735" name="Shape 735"/>
            <p:cNvSpPr/>
            <p:nvPr/>
          </p:nvSpPr>
          <p:spPr>
            <a:xfrm>
              <a:off x="7644" y="69851"/>
              <a:ext cx="1032976" cy="5005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1800"/>
              </a:lvl1pPr>
            </a:lstStyle>
            <a:p>
              <a:pPr lvl="0"/>
              <a:r>
                <a:t>Regelung</a:t>
              </a:r>
            </a:p>
          </p:txBody>
        </p:sp>
      </p:grpSp>
    </p:spTree>
  </p:cSld>
  <p:clrMapOvr>
    <a:masterClrMapping/>
  </p:clrMapOvr>
  <p:transition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hape 165"/>
          <p:cNvSpPr/>
          <p:nvPr/>
        </p:nvSpPr>
        <p:spPr>
          <a:xfrm>
            <a:off x="5114870" y="1989587"/>
            <a:ext cx="294414" cy="131404"/>
          </a:xfrm>
          <a:prstGeom prst="rect">
            <a:avLst/>
          </a:prstGeom>
          <a:solidFill/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66" name="Shape 166"/>
          <p:cNvSpPr/>
          <p:nvPr/>
        </p:nvSpPr>
        <p:spPr>
          <a:xfrm>
            <a:off x="5121220" y="1263892"/>
            <a:ext cx="294414" cy="131405"/>
          </a:xfrm>
          <a:prstGeom prst="rect">
            <a:avLst/>
          </a:prstGeom>
          <a:solidFill/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pic>
        <p:nvPicPr>
          <p:cNvPr id="167" name="pasted-image.ti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07016" y="5254186"/>
            <a:ext cx="5499101" cy="1574801"/>
          </a:xfrm>
          <a:prstGeom prst="rect">
            <a:avLst/>
          </a:prstGeom>
          <a:ln w="12700">
            <a:miter lim="400000"/>
          </a:ln>
        </p:spPr>
      </p:pic>
      <p:sp>
        <p:nvSpPr>
          <p:cNvPr id="168" name="Shape 168"/>
          <p:cNvSpPr/>
          <p:nvPr/>
        </p:nvSpPr>
        <p:spPr>
          <a:xfrm flipV="1">
            <a:off x="3674115" y="3912389"/>
            <a:ext cx="1182742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69" name="Shape 169"/>
          <p:cNvSpPr/>
          <p:nvPr/>
        </p:nvSpPr>
        <p:spPr>
          <a:xfrm>
            <a:off x="5268427" y="930369"/>
            <a:ext cx="1" cy="1632101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70" name="Shape 170"/>
          <p:cNvSpPr/>
          <p:nvPr/>
        </p:nvSpPr>
        <p:spPr>
          <a:xfrm flipH="1">
            <a:off x="2922873" y="912738"/>
            <a:ext cx="1" cy="1645846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173" name="Group 173"/>
          <p:cNvGrpSpPr/>
          <p:nvPr/>
        </p:nvGrpSpPr>
        <p:grpSpPr>
          <a:xfrm>
            <a:off x="2479648" y="3555020"/>
            <a:ext cx="1207652" cy="714739"/>
            <a:chOff x="0" y="23448"/>
            <a:chExt cx="1207650" cy="714737"/>
          </a:xfrm>
        </p:grpSpPr>
        <p:sp>
          <p:nvSpPr>
            <p:cNvPr id="171" name="Shape 171"/>
            <p:cNvSpPr/>
            <p:nvPr/>
          </p:nvSpPr>
          <p:spPr>
            <a:xfrm>
              <a:off x="0" y="23448"/>
              <a:ext cx="1198488" cy="714738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72" name="Shape 172"/>
            <p:cNvSpPr/>
            <p:nvPr/>
          </p:nvSpPr>
          <p:spPr>
            <a:xfrm>
              <a:off x="8872" y="146612"/>
              <a:ext cx="1198779" cy="4398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1800"/>
              </a:lvl1pPr>
            </a:lstStyle>
            <a:p>
              <a:pPr lvl="0"/>
              <a:r>
                <a:t>Stellglied</a:t>
              </a:r>
            </a:p>
          </p:txBody>
        </p:sp>
      </p:grpSp>
      <p:sp>
        <p:nvSpPr>
          <p:cNvPr id="174" name="Shape 174"/>
          <p:cNvSpPr/>
          <p:nvPr/>
        </p:nvSpPr>
        <p:spPr>
          <a:xfrm>
            <a:off x="2775667" y="1375731"/>
            <a:ext cx="294414" cy="719860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75" name="Shape 175"/>
          <p:cNvSpPr/>
          <p:nvPr/>
        </p:nvSpPr>
        <p:spPr>
          <a:xfrm flipH="1">
            <a:off x="2609967" y="926395"/>
            <a:ext cx="1090861" cy="1090862"/>
          </a:xfrm>
          <a:prstGeom prst="line">
            <a:avLst/>
          </a:prstGeom>
          <a:ln w="12700">
            <a:solidFill/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76" name="Shape 176"/>
          <p:cNvSpPr/>
          <p:nvPr/>
        </p:nvSpPr>
        <p:spPr>
          <a:xfrm flipH="1">
            <a:off x="1284962" y="915545"/>
            <a:ext cx="1" cy="1648003"/>
          </a:xfrm>
          <a:prstGeom prst="line">
            <a:avLst/>
          </a:prstGeom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77" name="Shape 177"/>
          <p:cNvSpPr/>
          <p:nvPr/>
        </p:nvSpPr>
        <p:spPr>
          <a:xfrm flipV="1">
            <a:off x="1284947" y="920960"/>
            <a:ext cx="1625244" cy="1"/>
          </a:xfrm>
          <a:prstGeom prst="line">
            <a:avLst/>
          </a:prstGeom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78" name="Shape 178"/>
          <p:cNvSpPr/>
          <p:nvPr/>
        </p:nvSpPr>
        <p:spPr>
          <a:xfrm flipV="1">
            <a:off x="1284948" y="2558132"/>
            <a:ext cx="3990839" cy="1"/>
          </a:xfrm>
          <a:prstGeom prst="line">
            <a:avLst/>
          </a:prstGeom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79" name="Shape 179"/>
          <p:cNvSpPr/>
          <p:nvPr/>
        </p:nvSpPr>
        <p:spPr>
          <a:xfrm>
            <a:off x="955084" y="1392037"/>
            <a:ext cx="659758" cy="6414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80" name="Shape 180"/>
          <p:cNvSpPr/>
          <p:nvPr/>
        </p:nvSpPr>
        <p:spPr>
          <a:xfrm>
            <a:off x="1131405" y="1559585"/>
            <a:ext cx="307114" cy="359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marL="40639" marR="40639" algn="l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=</a:t>
            </a:r>
          </a:p>
        </p:txBody>
      </p:sp>
      <p:sp>
        <p:nvSpPr>
          <p:cNvPr id="181" name="Shape 181"/>
          <p:cNvSpPr/>
          <p:nvPr/>
        </p:nvSpPr>
        <p:spPr>
          <a:xfrm>
            <a:off x="1546443" y="780625"/>
            <a:ext cx="571329" cy="288833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82" name="Shape 182"/>
          <p:cNvSpPr/>
          <p:nvPr/>
        </p:nvSpPr>
        <p:spPr>
          <a:xfrm>
            <a:off x="1621598" y="716597"/>
            <a:ext cx="853293" cy="4870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lvl="0" marL="40639" marR="40639" algn="l" defTabSz="914400">
              <a:spcBef>
                <a:spcPts val="400"/>
              </a:spcBef>
              <a:buClr>
                <a:srgbClr val="000000"/>
              </a:buClr>
              <a:buFont typeface="Arial"/>
              <a:defRPr sz="1800"/>
            </a:pPr>
            <a:r>
              <a:rPr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R</a:t>
            </a:r>
            <a:r>
              <a:rPr baseline="-250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i</a:t>
            </a:r>
          </a:p>
        </p:txBody>
      </p:sp>
      <p:sp>
        <p:nvSpPr>
          <p:cNvPr id="183" name="Shape 183"/>
          <p:cNvSpPr/>
          <p:nvPr/>
        </p:nvSpPr>
        <p:spPr>
          <a:xfrm>
            <a:off x="461723" y="1478836"/>
            <a:ext cx="751392" cy="6231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lvl="0" marL="40639" marR="40639" algn="l" defTabSz="914400">
              <a:spcBef>
                <a:spcPts val="400"/>
              </a:spcBef>
              <a:buClr>
                <a:srgbClr val="000000"/>
              </a:buClr>
              <a:buFont typeface="Arial"/>
              <a:defRPr sz="1800"/>
            </a:pPr>
            <a:r>
              <a:rPr sz="17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U</a:t>
            </a:r>
            <a:r>
              <a:rPr baseline="-26117" sz="17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0</a:t>
            </a:r>
          </a:p>
        </p:txBody>
      </p:sp>
      <p:sp>
        <p:nvSpPr>
          <p:cNvPr id="184" name="Shape 184"/>
          <p:cNvSpPr/>
          <p:nvPr/>
        </p:nvSpPr>
        <p:spPr>
          <a:xfrm flipV="1">
            <a:off x="3695903" y="934705"/>
            <a:ext cx="1581512" cy="1"/>
          </a:xfrm>
          <a:prstGeom prst="line">
            <a:avLst/>
          </a:prstGeom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85" name="Shape 185"/>
          <p:cNvSpPr/>
          <p:nvPr/>
        </p:nvSpPr>
        <p:spPr>
          <a:xfrm>
            <a:off x="3718450" y="1478836"/>
            <a:ext cx="751392" cy="6231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lvl="0" marL="40639" marR="40639" algn="l" defTabSz="914400">
              <a:spcBef>
                <a:spcPts val="400"/>
              </a:spcBef>
              <a:buClr>
                <a:srgbClr val="000000"/>
              </a:buClr>
              <a:buFont typeface="Arial"/>
              <a:defRPr sz="1800"/>
            </a:pPr>
            <a:r>
              <a:rPr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U</a:t>
            </a:r>
            <a:r>
              <a:rPr baseline="-250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1</a:t>
            </a:r>
          </a:p>
        </p:txBody>
      </p:sp>
      <p:sp>
        <p:nvSpPr>
          <p:cNvPr id="186" name="Shape 186"/>
          <p:cNvSpPr/>
          <p:nvPr/>
        </p:nvSpPr>
        <p:spPr>
          <a:xfrm>
            <a:off x="4925848" y="1369129"/>
            <a:ext cx="659758" cy="6414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87" name="Shape 187"/>
          <p:cNvSpPr/>
          <p:nvPr/>
        </p:nvSpPr>
        <p:spPr>
          <a:xfrm flipH="1">
            <a:off x="894202" y="1216834"/>
            <a:ext cx="527" cy="1045430"/>
          </a:xfrm>
          <a:prstGeom prst="line">
            <a:avLst/>
          </a:prstGeom>
          <a:ln w="1270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88" name="Shape 188"/>
          <p:cNvSpPr/>
          <p:nvPr/>
        </p:nvSpPr>
        <p:spPr>
          <a:xfrm flipH="1">
            <a:off x="4256522" y="1223707"/>
            <a:ext cx="527" cy="1045429"/>
          </a:xfrm>
          <a:prstGeom prst="line">
            <a:avLst/>
          </a:prstGeom>
          <a:ln w="1270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89" name="Shape 189"/>
          <p:cNvSpPr/>
          <p:nvPr/>
        </p:nvSpPr>
        <p:spPr>
          <a:xfrm>
            <a:off x="5102170" y="1533102"/>
            <a:ext cx="345214" cy="3891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marL="40639" marR="40639" algn="l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M</a:t>
            </a:r>
          </a:p>
        </p:txBody>
      </p:sp>
      <p:grpSp>
        <p:nvGrpSpPr>
          <p:cNvPr id="192" name="Group 192"/>
          <p:cNvGrpSpPr/>
          <p:nvPr/>
        </p:nvGrpSpPr>
        <p:grpSpPr>
          <a:xfrm>
            <a:off x="4843673" y="3557041"/>
            <a:ext cx="1207652" cy="714738"/>
            <a:chOff x="0" y="23448"/>
            <a:chExt cx="1207650" cy="714737"/>
          </a:xfrm>
        </p:grpSpPr>
        <p:sp>
          <p:nvSpPr>
            <p:cNvPr id="190" name="Shape 190"/>
            <p:cNvSpPr/>
            <p:nvPr/>
          </p:nvSpPr>
          <p:spPr>
            <a:xfrm>
              <a:off x="0" y="23448"/>
              <a:ext cx="1198488" cy="714738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91" name="Shape 191"/>
            <p:cNvSpPr/>
            <p:nvPr/>
          </p:nvSpPr>
          <p:spPr>
            <a:xfrm>
              <a:off x="8872" y="146612"/>
              <a:ext cx="1198779" cy="4398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1800"/>
              </a:lvl1pPr>
            </a:lstStyle>
            <a:p>
              <a:pPr lvl="0"/>
              <a:r>
                <a:t>Motor</a:t>
              </a:r>
            </a:p>
          </p:txBody>
        </p:sp>
      </p:grpSp>
      <p:sp>
        <p:nvSpPr>
          <p:cNvPr id="193" name="Shape 193"/>
          <p:cNvSpPr/>
          <p:nvPr/>
        </p:nvSpPr>
        <p:spPr>
          <a:xfrm flipV="1">
            <a:off x="1863510" y="3912389"/>
            <a:ext cx="647389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94" name="Shape 194"/>
          <p:cNvSpPr/>
          <p:nvPr/>
        </p:nvSpPr>
        <p:spPr>
          <a:xfrm flipV="1">
            <a:off x="6016914" y="3926134"/>
            <a:ext cx="647389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95" name="Shape 195"/>
          <p:cNvSpPr/>
          <p:nvPr/>
        </p:nvSpPr>
        <p:spPr>
          <a:xfrm>
            <a:off x="1087007" y="3468921"/>
            <a:ext cx="1298984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Sollwert</a:t>
            </a:r>
          </a:p>
        </p:txBody>
      </p:sp>
      <p:sp>
        <p:nvSpPr>
          <p:cNvPr id="196" name="Shape 196"/>
          <p:cNvSpPr/>
          <p:nvPr/>
        </p:nvSpPr>
        <p:spPr>
          <a:xfrm>
            <a:off x="3491821" y="3468921"/>
            <a:ext cx="1298983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 defTabSz="1016000">
              <a:buClr>
                <a:srgbClr val="000000"/>
              </a:buClr>
              <a:defRPr sz="1800"/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U</a:t>
            </a:r>
            <a:r>
              <a:rPr baseline="-5999"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1</a:t>
            </a:r>
          </a:p>
        </p:txBody>
      </p:sp>
      <p:sp>
        <p:nvSpPr>
          <p:cNvPr id="197" name="Shape 197"/>
          <p:cNvSpPr/>
          <p:nvPr/>
        </p:nvSpPr>
        <p:spPr>
          <a:xfrm>
            <a:off x="6007452" y="3468921"/>
            <a:ext cx="1298983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Drehzahl</a:t>
            </a:r>
          </a:p>
        </p:txBody>
      </p:sp>
      <p:sp>
        <p:nvSpPr>
          <p:cNvPr id="198" name="Shape 198"/>
          <p:cNvSpPr/>
          <p:nvPr/>
        </p:nvSpPr>
        <p:spPr>
          <a:xfrm>
            <a:off x="1182616" y="3945537"/>
            <a:ext cx="1298983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2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200">
                <a:solidFill>
                  <a:srgbClr val="164F86"/>
                </a:solidFill>
                <a:uFill>
                  <a:solidFill/>
                </a:uFill>
              </a:rPr>
              <a:t> </a:t>
            </a:r>
          </a:p>
        </p:txBody>
      </p:sp>
      <p:sp>
        <p:nvSpPr>
          <p:cNvPr id="199" name="Shape 199"/>
          <p:cNvSpPr/>
          <p:nvPr/>
        </p:nvSpPr>
        <p:spPr>
          <a:xfrm>
            <a:off x="5720857" y="1607134"/>
            <a:ext cx="662741" cy="211238"/>
          </a:xfrm>
          <a:prstGeom prst="rightArrow">
            <a:avLst>
              <a:gd name="adj1" fmla="val 52187"/>
              <a:gd name="adj2" fmla="val 113230"/>
            </a:avLst>
          </a:prstGeom>
          <a:solidFill>
            <a:srgbClr val="DCDEE0"/>
          </a:solidFill>
          <a:ln w="12700">
            <a:solidFill>
              <a:srgbClr val="53585F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00" name="Shape 200"/>
          <p:cNvSpPr/>
          <p:nvPr/>
        </p:nvSpPr>
        <p:spPr>
          <a:xfrm>
            <a:off x="6417984" y="1559878"/>
            <a:ext cx="764835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Last</a:t>
            </a:r>
          </a:p>
        </p:txBody>
      </p:sp>
    </p:spTree>
  </p:cSld>
  <p:clrMapOvr>
    <a:masterClrMapping/>
  </p:clrMapOvr>
  <p:transition spd="med" advClick="1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8" name="Shape 738"/>
          <p:cNvSpPr/>
          <p:nvPr/>
        </p:nvSpPr>
        <p:spPr>
          <a:xfrm flipV="1">
            <a:off x="744732" y="1332076"/>
            <a:ext cx="458673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741" name="Group 741"/>
          <p:cNvGrpSpPr/>
          <p:nvPr/>
        </p:nvGrpSpPr>
        <p:grpSpPr>
          <a:xfrm>
            <a:off x="1162816" y="947681"/>
            <a:ext cx="1289440" cy="768792"/>
            <a:chOff x="-156" y="25221"/>
            <a:chExt cx="1289439" cy="768791"/>
          </a:xfrm>
        </p:grpSpPr>
        <p:sp>
          <p:nvSpPr>
            <p:cNvPr id="739" name="Shape 739"/>
            <p:cNvSpPr/>
            <p:nvPr/>
          </p:nvSpPr>
          <p:spPr>
            <a:xfrm>
              <a:off x="0" y="25221"/>
              <a:ext cx="1289126" cy="768793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740" name="Shape 740"/>
            <p:cNvSpPr/>
            <p:nvPr/>
          </p:nvSpPr>
          <p:spPr>
            <a:xfrm>
              <a:off x="-157" y="173066"/>
              <a:ext cx="1289440" cy="47310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1800"/>
              </a:lvl1pPr>
            </a:lstStyle>
            <a:p>
              <a:pPr lvl="0"/>
              <a:r>
                <a:t>Regelstrecke</a:t>
              </a:r>
            </a:p>
          </p:txBody>
        </p:sp>
      </p:grpSp>
      <p:sp>
        <p:nvSpPr>
          <p:cNvPr id="742" name="Shape 742"/>
          <p:cNvSpPr/>
          <p:nvPr/>
        </p:nvSpPr>
        <p:spPr>
          <a:xfrm flipV="1">
            <a:off x="2466294" y="1332076"/>
            <a:ext cx="370375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743" name="Shape 743"/>
          <p:cNvSpPr/>
          <p:nvPr/>
        </p:nvSpPr>
        <p:spPr>
          <a:xfrm>
            <a:off x="341947" y="1152408"/>
            <a:ext cx="436772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u</a:t>
            </a:r>
          </a:p>
        </p:txBody>
      </p:sp>
      <p:sp>
        <p:nvSpPr>
          <p:cNvPr id="744" name="Shape 744"/>
          <p:cNvSpPr/>
          <p:nvPr/>
        </p:nvSpPr>
        <p:spPr>
          <a:xfrm>
            <a:off x="2824613" y="1152408"/>
            <a:ext cx="436772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y</a:t>
            </a:r>
          </a:p>
        </p:txBody>
      </p:sp>
      <p:sp>
        <p:nvSpPr>
          <p:cNvPr id="745" name="Shape 745"/>
          <p:cNvSpPr/>
          <p:nvPr/>
        </p:nvSpPr>
        <p:spPr>
          <a:xfrm>
            <a:off x="1407001" y="503004"/>
            <a:ext cx="655523" cy="439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/>
            </a:pPr>
            <a:r>
              <a:rPr sz="2400"/>
              <a:t>G</a:t>
            </a:r>
            <a:r>
              <a:rPr baseline="-5999" sz="2400"/>
              <a:t>S</a:t>
            </a:r>
          </a:p>
        </p:txBody>
      </p:sp>
      <p:sp>
        <p:nvSpPr>
          <p:cNvPr id="746" name="Shape 746"/>
          <p:cNvSpPr/>
          <p:nvPr/>
        </p:nvSpPr>
        <p:spPr>
          <a:xfrm>
            <a:off x="6198153" y="7756001"/>
            <a:ext cx="1198780" cy="439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1800"/>
            </a:lvl1pPr>
          </a:lstStyle>
          <a:p>
            <a:pPr lvl="0"/>
            <a:r>
              <a:t>Sensor</a:t>
            </a:r>
          </a:p>
        </p:txBody>
      </p:sp>
      <p:grpSp>
        <p:nvGrpSpPr>
          <p:cNvPr id="749" name="Group 749"/>
          <p:cNvGrpSpPr/>
          <p:nvPr/>
        </p:nvGrpSpPr>
        <p:grpSpPr>
          <a:xfrm>
            <a:off x="7019606" y="947681"/>
            <a:ext cx="1298983" cy="768792"/>
            <a:chOff x="0" y="25221"/>
            <a:chExt cx="1298982" cy="768791"/>
          </a:xfrm>
        </p:grpSpPr>
        <p:sp>
          <p:nvSpPr>
            <p:cNvPr id="747" name="Shape 747"/>
            <p:cNvSpPr/>
            <p:nvPr/>
          </p:nvSpPr>
          <p:spPr>
            <a:xfrm>
              <a:off x="0" y="25221"/>
              <a:ext cx="1289126" cy="768793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748" name="Shape 748"/>
            <p:cNvSpPr/>
            <p:nvPr/>
          </p:nvSpPr>
          <p:spPr>
            <a:xfrm>
              <a:off x="9542" y="157700"/>
              <a:ext cx="1289441" cy="47310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1800"/>
              </a:lvl1pPr>
            </a:lstStyle>
            <a:p>
              <a:pPr lvl="0"/>
              <a:r>
                <a:t>Regelstrecke</a:t>
              </a:r>
            </a:p>
          </p:txBody>
        </p:sp>
      </p:grpSp>
      <p:sp>
        <p:nvSpPr>
          <p:cNvPr id="750" name="Shape 750"/>
          <p:cNvSpPr/>
          <p:nvPr/>
        </p:nvSpPr>
        <p:spPr>
          <a:xfrm flipV="1">
            <a:off x="8307834" y="1330056"/>
            <a:ext cx="736714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753" name="Group 753"/>
          <p:cNvGrpSpPr/>
          <p:nvPr/>
        </p:nvGrpSpPr>
        <p:grpSpPr>
          <a:xfrm>
            <a:off x="5267006" y="947681"/>
            <a:ext cx="1298983" cy="768792"/>
            <a:chOff x="0" y="25221"/>
            <a:chExt cx="1298982" cy="768791"/>
          </a:xfrm>
        </p:grpSpPr>
        <p:sp>
          <p:nvSpPr>
            <p:cNvPr id="751" name="Shape 751"/>
            <p:cNvSpPr/>
            <p:nvPr/>
          </p:nvSpPr>
          <p:spPr>
            <a:xfrm>
              <a:off x="0" y="25221"/>
              <a:ext cx="1289126" cy="768793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752" name="Shape 752"/>
            <p:cNvSpPr/>
            <p:nvPr/>
          </p:nvSpPr>
          <p:spPr>
            <a:xfrm>
              <a:off x="9542" y="157700"/>
              <a:ext cx="1289441" cy="47310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1800"/>
              </a:lvl1pPr>
            </a:lstStyle>
            <a:p>
              <a:pPr lvl="0"/>
              <a:r>
                <a:t>Regler</a:t>
              </a:r>
            </a:p>
          </p:txBody>
        </p:sp>
      </p:grpSp>
      <p:sp>
        <p:nvSpPr>
          <p:cNvPr id="754" name="Shape 754"/>
          <p:cNvSpPr/>
          <p:nvPr/>
        </p:nvSpPr>
        <p:spPr>
          <a:xfrm>
            <a:off x="7342551" y="503004"/>
            <a:ext cx="655523" cy="439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/>
            </a:pPr>
            <a:r>
              <a:rPr sz="2400"/>
              <a:t>G</a:t>
            </a:r>
            <a:r>
              <a:rPr baseline="-5999" sz="2400"/>
              <a:t>S</a:t>
            </a:r>
          </a:p>
        </p:txBody>
      </p:sp>
      <p:sp>
        <p:nvSpPr>
          <p:cNvPr id="755" name="Shape 755"/>
          <p:cNvSpPr/>
          <p:nvPr/>
        </p:nvSpPr>
        <p:spPr>
          <a:xfrm flipV="1">
            <a:off x="6569397" y="1332076"/>
            <a:ext cx="458674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756" name="Shape 756"/>
          <p:cNvSpPr/>
          <p:nvPr/>
        </p:nvSpPr>
        <p:spPr>
          <a:xfrm>
            <a:off x="5588736" y="503004"/>
            <a:ext cx="655523" cy="439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/>
            </a:pPr>
            <a:r>
              <a:rPr sz="2400"/>
              <a:t>G</a:t>
            </a:r>
            <a:r>
              <a:rPr baseline="-5999" sz="2400"/>
              <a:t>R</a:t>
            </a:r>
          </a:p>
        </p:txBody>
      </p:sp>
      <p:sp>
        <p:nvSpPr>
          <p:cNvPr id="757" name="Shape 757"/>
          <p:cNvSpPr/>
          <p:nvPr/>
        </p:nvSpPr>
        <p:spPr>
          <a:xfrm>
            <a:off x="9326381" y="1152408"/>
            <a:ext cx="436773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y</a:t>
            </a:r>
          </a:p>
        </p:txBody>
      </p:sp>
      <p:sp>
        <p:nvSpPr>
          <p:cNvPr id="758" name="Shape 758"/>
          <p:cNvSpPr/>
          <p:nvPr/>
        </p:nvSpPr>
        <p:spPr>
          <a:xfrm>
            <a:off x="6574411" y="955654"/>
            <a:ext cx="436772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u</a:t>
            </a:r>
          </a:p>
        </p:txBody>
      </p:sp>
      <p:sp>
        <p:nvSpPr>
          <p:cNvPr id="759" name="Shape 759"/>
          <p:cNvSpPr/>
          <p:nvPr/>
        </p:nvSpPr>
        <p:spPr>
          <a:xfrm>
            <a:off x="4576150" y="1210564"/>
            <a:ext cx="258780" cy="2488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760" name="Shape 760"/>
          <p:cNvSpPr/>
          <p:nvPr/>
        </p:nvSpPr>
        <p:spPr>
          <a:xfrm>
            <a:off x="4791498" y="1254764"/>
            <a:ext cx="207485" cy="359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000">
                <a:solidFill>
                  <a:srgbClr val="0365C0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0365C0"/>
                </a:solidFill>
              </a:rPr>
              <a:t>-</a:t>
            </a:r>
          </a:p>
        </p:txBody>
      </p:sp>
      <p:sp>
        <p:nvSpPr>
          <p:cNvPr id="761" name="Shape 761"/>
          <p:cNvSpPr/>
          <p:nvPr/>
        </p:nvSpPr>
        <p:spPr>
          <a:xfrm flipV="1">
            <a:off x="4143110" y="1335009"/>
            <a:ext cx="436772" cy="1"/>
          </a:xfrm>
          <a:prstGeom prst="line">
            <a:avLst/>
          </a:prstGeom>
          <a:ln w="19050">
            <a:solidFill>
              <a:srgbClr val="C82506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762" name="Shape 762"/>
          <p:cNvSpPr/>
          <p:nvPr/>
        </p:nvSpPr>
        <p:spPr>
          <a:xfrm flipV="1">
            <a:off x="4834164" y="1330056"/>
            <a:ext cx="436772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763" name="Shape 763"/>
          <p:cNvSpPr/>
          <p:nvPr/>
        </p:nvSpPr>
        <p:spPr>
          <a:xfrm flipH="1" flipV="1">
            <a:off x="8633442" y="1320313"/>
            <a:ext cx="1" cy="860402"/>
          </a:xfrm>
          <a:prstGeom prst="line">
            <a:avLst/>
          </a:prstGeom>
          <a:ln w="19050">
            <a:solidFill>
              <a:srgbClr val="0365C0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764" name="Shape 764"/>
          <p:cNvSpPr/>
          <p:nvPr/>
        </p:nvSpPr>
        <p:spPr>
          <a:xfrm flipH="1" flipV="1">
            <a:off x="4705540" y="1455738"/>
            <a:ext cx="1" cy="727439"/>
          </a:xfrm>
          <a:prstGeom prst="line">
            <a:avLst/>
          </a:prstGeom>
          <a:ln w="19050">
            <a:solidFill>
              <a:srgbClr val="0365C0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765" name="Shape 765"/>
          <p:cNvSpPr/>
          <p:nvPr/>
        </p:nvSpPr>
        <p:spPr>
          <a:xfrm>
            <a:off x="8581135" y="1277979"/>
            <a:ext cx="97245" cy="935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0365C0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766" name="Shape 766"/>
          <p:cNvSpPr/>
          <p:nvPr/>
        </p:nvSpPr>
        <p:spPr>
          <a:xfrm>
            <a:off x="4640253" y="955654"/>
            <a:ext cx="509975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600">
                <a:uFill>
                  <a:solidFill/>
                </a:uFill>
              </a:rPr>
              <a:t>e</a:t>
            </a:r>
          </a:p>
        </p:txBody>
      </p:sp>
      <p:sp>
        <p:nvSpPr>
          <p:cNvPr id="767" name="Shape 767"/>
          <p:cNvSpPr/>
          <p:nvPr/>
        </p:nvSpPr>
        <p:spPr>
          <a:xfrm>
            <a:off x="3633742" y="1135323"/>
            <a:ext cx="509976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C8250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C82506"/>
                </a:solidFill>
                <a:uFill>
                  <a:solidFill/>
                </a:uFill>
              </a:rPr>
              <a:t>w</a:t>
            </a:r>
          </a:p>
        </p:txBody>
      </p:sp>
      <p:sp>
        <p:nvSpPr>
          <p:cNvPr id="768" name="Shape 768"/>
          <p:cNvSpPr/>
          <p:nvPr/>
        </p:nvSpPr>
        <p:spPr>
          <a:xfrm flipH="1">
            <a:off x="4709751" y="2169332"/>
            <a:ext cx="3921682" cy="2"/>
          </a:xfrm>
          <a:prstGeom prst="line">
            <a:avLst/>
          </a:prstGeom>
          <a:ln w="19050">
            <a:solidFill>
              <a:srgbClr val="0365C0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769" name="Shape 769"/>
          <p:cNvSpPr/>
          <p:nvPr/>
        </p:nvSpPr>
        <p:spPr>
          <a:xfrm flipH="1" flipV="1">
            <a:off x="3447742" y="467577"/>
            <a:ext cx="1" cy="1801528"/>
          </a:xfrm>
          <a:prstGeom prst="line">
            <a:avLst/>
          </a:prstGeom>
          <a:ln w="12700">
            <a:solidFill/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</p:spTree>
  </p:cSld>
  <p:clrMapOvr>
    <a:masterClrMapping/>
  </p:clrMapOvr>
  <p:transition spd="med" advClick="1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1" name="Shape 771"/>
          <p:cNvSpPr/>
          <p:nvPr/>
        </p:nvSpPr>
        <p:spPr>
          <a:xfrm>
            <a:off x="874345" y="717549"/>
            <a:ext cx="2213710" cy="342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indent="359409" algn="just">
              <a:lnSpc>
                <a:spcPct val="20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1600">
                <a:latin typeface="Helvetica"/>
                <a:ea typeface="Helvetica"/>
                <a:cs typeface="Helvetica"/>
                <a:sym typeface="Helvetica"/>
              </a:rPr>
              <a:t>u</a:t>
            </a:r>
            <a:r>
              <a:rPr baseline="-5999" sz="1600">
                <a:latin typeface="Helvetica"/>
                <a:ea typeface="Helvetica"/>
                <a:cs typeface="Helvetica"/>
                <a:sym typeface="Helvetica"/>
              </a:rPr>
              <a:t>R</a:t>
            </a:r>
            <a:r>
              <a:rPr sz="1600">
                <a:latin typeface="Helvetica"/>
                <a:ea typeface="Helvetica"/>
                <a:cs typeface="Helvetica"/>
                <a:sym typeface="Helvetica"/>
              </a:rPr>
              <a:t>(t) = Ki * ∫e(τ) dτ,</a:t>
            </a:r>
          </a:p>
        </p:txBody>
      </p:sp>
      <p:sp>
        <p:nvSpPr>
          <p:cNvPr id="772" name="Shape 772"/>
          <p:cNvSpPr/>
          <p:nvPr/>
        </p:nvSpPr>
        <p:spPr>
          <a:xfrm>
            <a:off x="874345" y="1267883"/>
            <a:ext cx="2104669" cy="342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indent="359409" algn="just">
              <a:lnSpc>
                <a:spcPct val="20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6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/>
            </a:pPr>
            <a:r>
              <a:rPr sz="1600"/>
              <a:t>lim f(t) = lim F(s) s</a:t>
            </a:r>
          </a:p>
        </p:txBody>
      </p:sp>
      <p:sp>
        <p:nvSpPr>
          <p:cNvPr id="773" name="Shape 773"/>
          <p:cNvSpPr/>
          <p:nvPr/>
        </p:nvSpPr>
        <p:spPr>
          <a:xfrm>
            <a:off x="1238839" y="1522790"/>
            <a:ext cx="367122" cy="2564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lnSpc>
                <a:spcPct val="120000"/>
              </a:lnSpc>
              <a:spcBef>
                <a:spcPts val="1200"/>
              </a:spcBef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0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/>
            </a:pPr>
            <a:r>
              <a:rPr sz="1000"/>
              <a:t>t→∞</a:t>
            </a:r>
          </a:p>
        </p:txBody>
      </p:sp>
      <p:sp>
        <p:nvSpPr>
          <p:cNvPr id="774" name="Shape 774"/>
          <p:cNvSpPr/>
          <p:nvPr/>
        </p:nvSpPr>
        <p:spPr>
          <a:xfrm>
            <a:off x="2026239" y="1522790"/>
            <a:ext cx="375432" cy="2564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lnSpc>
                <a:spcPct val="120000"/>
              </a:lnSpc>
              <a:spcBef>
                <a:spcPts val="1200"/>
              </a:spcBef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0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/>
            </a:pPr>
            <a:r>
              <a:rPr sz="1000"/>
              <a:t>s→0</a:t>
            </a:r>
          </a:p>
        </p:txBody>
      </p:sp>
      <p:sp>
        <p:nvSpPr>
          <p:cNvPr id="775" name="Shape 775"/>
          <p:cNvSpPr/>
          <p:nvPr/>
        </p:nvSpPr>
        <p:spPr>
          <a:xfrm>
            <a:off x="874345" y="2097616"/>
            <a:ext cx="2104669" cy="342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indent="359409" algn="just">
              <a:lnSpc>
                <a:spcPct val="20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6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/>
            </a:pPr>
            <a:r>
              <a:rPr sz="1600"/>
              <a:t>lim f(t) = lim F(s) s</a:t>
            </a:r>
          </a:p>
        </p:txBody>
      </p:sp>
      <p:sp>
        <p:nvSpPr>
          <p:cNvPr id="776" name="Shape 776"/>
          <p:cNvSpPr/>
          <p:nvPr/>
        </p:nvSpPr>
        <p:spPr>
          <a:xfrm>
            <a:off x="1238839" y="2352524"/>
            <a:ext cx="347217" cy="2564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lnSpc>
                <a:spcPct val="120000"/>
              </a:lnSpc>
              <a:spcBef>
                <a:spcPts val="1200"/>
              </a:spcBef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0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/>
            </a:pPr>
            <a:r>
              <a:rPr sz="1000"/>
              <a:t>t→0</a:t>
            </a:r>
          </a:p>
        </p:txBody>
      </p:sp>
      <p:sp>
        <p:nvSpPr>
          <p:cNvPr id="777" name="Shape 777"/>
          <p:cNvSpPr/>
          <p:nvPr/>
        </p:nvSpPr>
        <p:spPr>
          <a:xfrm>
            <a:off x="2026239" y="2352524"/>
            <a:ext cx="395338" cy="2564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lnSpc>
                <a:spcPct val="120000"/>
              </a:lnSpc>
              <a:spcBef>
                <a:spcPts val="1200"/>
              </a:spcBef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0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/>
            </a:pPr>
            <a:r>
              <a:rPr sz="1000"/>
              <a:t>s→∞</a:t>
            </a:r>
          </a:p>
        </p:txBody>
      </p:sp>
      <p:sp>
        <p:nvSpPr>
          <p:cNvPr id="778" name="Shape 778"/>
          <p:cNvSpPr/>
          <p:nvPr/>
        </p:nvSpPr>
        <p:spPr>
          <a:xfrm>
            <a:off x="3918624" y="685800"/>
            <a:ext cx="3221823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indent="359409" algn="just">
              <a:lnSpc>
                <a:spcPct val="20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1600">
                <a:latin typeface="Helvetica"/>
                <a:ea typeface="Helvetica"/>
                <a:cs typeface="Helvetica"/>
                <a:sym typeface="Helvetica"/>
              </a:rPr>
              <a:t> ∫ f(τ) dτ = F(b) - F(a) = </a:t>
            </a:r>
            <a:r>
              <a:rPr sz="2000">
                <a:latin typeface="Helvetica"/>
                <a:ea typeface="Helvetica"/>
                <a:cs typeface="Helvetica"/>
                <a:sym typeface="Helvetica"/>
              </a:rPr>
              <a:t>[</a:t>
            </a:r>
            <a:r>
              <a:rPr sz="1600">
                <a:latin typeface="Helvetica"/>
                <a:ea typeface="Helvetica"/>
                <a:cs typeface="Helvetica"/>
                <a:sym typeface="Helvetica"/>
              </a:rPr>
              <a:t> F(t) </a:t>
            </a:r>
            <a:r>
              <a:rPr sz="2000">
                <a:latin typeface="Helvetica"/>
                <a:ea typeface="Helvetica"/>
                <a:cs typeface="Helvetica"/>
                <a:sym typeface="Helvetica"/>
              </a:rPr>
              <a:t>]</a:t>
            </a:r>
            <a:r>
              <a:rPr sz="1600">
                <a:latin typeface="Helvetica"/>
                <a:ea typeface="Helvetica"/>
                <a:cs typeface="Helvetica"/>
                <a:sym typeface="Helvetica"/>
              </a:rPr>
              <a:t> </a:t>
            </a:r>
          </a:p>
        </p:txBody>
      </p:sp>
      <p:sp>
        <p:nvSpPr>
          <p:cNvPr id="779" name="Shape 779"/>
          <p:cNvSpPr/>
          <p:nvPr/>
        </p:nvSpPr>
        <p:spPr>
          <a:xfrm>
            <a:off x="4252972" y="965199"/>
            <a:ext cx="184932" cy="254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lnSpc>
                <a:spcPct val="120000"/>
              </a:lnSpc>
              <a:spcBef>
                <a:spcPts val="1200"/>
              </a:spcBef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0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/>
            </a:pPr>
            <a:r>
              <a:rPr sz="1000"/>
              <a:t>a</a:t>
            </a:r>
          </a:p>
        </p:txBody>
      </p:sp>
      <p:sp>
        <p:nvSpPr>
          <p:cNvPr id="780" name="Shape 780"/>
          <p:cNvSpPr/>
          <p:nvPr/>
        </p:nvSpPr>
        <p:spPr>
          <a:xfrm>
            <a:off x="4354572" y="584199"/>
            <a:ext cx="184932" cy="254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lnSpc>
                <a:spcPct val="120000"/>
              </a:lnSpc>
              <a:spcBef>
                <a:spcPts val="1200"/>
              </a:spcBef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0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/>
            </a:pPr>
            <a:r>
              <a:rPr sz="1000"/>
              <a:t>b</a:t>
            </a:r>
          </a:p>
        </p:txBody>
      </p:sp>
      <p:sp>
        <p:nvSpPr>
          <p:cNvPr id="781" name="Shape 781"/>
          <p:cNvSpPr/>
          <p:nvPr/>
        </p:nvSpPr>
        <p:spPr>
          <a:xfrm>
            <a:off x="7030039" y="965199"/>
            <a:ext cx="184932" cy="254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lnSpc>
                <a:spcPct val="120000"/>
              </a:lnSpc>
              <a:spcBef>
                <a:spcPts val="1200"/>
              </a:spcBef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0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/>
            </a:pPr>
            <a:r>
              <a:rPr sz="1000"/>
              <a:t>a</a:t>
            </a:r>
          </a:p>
        </p:txBody>
      </p:sp>
      <p:sp>
        <p:nvSpPr>
          <p:cNvPr id="782" name="Shape 782"/>
          <p:cNvSpPr/>
          <p:nvPr/>
        </p:nvSpPr>
        <p:spPr>
          <a:xfrm>
            <a:off x="7030039" y="584199"/>
            <a:ext cx="184932" cy="254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lnSpc>
                <a:spcPct val="120000"/>
              </a:lnSpc>
              <a:spcBef>
                <a:spcPts val="1200"/>
              </a:spcBef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0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/>
            </a:pPr>
            <a:r>
              <a:rPr sz="1000"/>
              <a:t>b</a:t>
            </a:r>
          </a:p>
        </p:txBody>
      </p:sp>
      <p:sp>
        <p:nvSpPr>
          <p:cNvPr id="783" name="Shape 783"/>
          <p:cNvSpPr/>
          <p:nvPr/>
        </p:nvSpPr>
        <p:spPr>
          <a:xfrm>
            <a:off x="3783158" y="2182283"/>
            <a:ext cx="4107399" cy="342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indent="359409" algn="just">
              <a:lnSpc>
                <a:spcPct val="20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6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/>
            </a:pPr>
            <a:r>
              <a:rPr sz="1600"/>
              <a:t> ∫ u(τ) v’(τ) dτ = u(t) v(t)  +  ∫ u’(τ) v(τ) dτ</a:t>
            </a:r>
          </a:p>
        </p:txBody>
      </p:sp>
      <p:pic>
        <p:nvPicPr>
          <p:cNvPr id="784" name="pasted-image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38250" y="3615266"/>
            <a:ext cx="3670300" cy="965201"/>
          </a:xfrm>
          <a:prstGeom prst="rect">
            <a:avLst/>
          </a:prstGeom>
          <a:ln w="12700">
            <a:miter lim="400000"/>
          </a:ln>
        </p:spPr>
      </p:pic>
      <p:sp>
        <p:nvSpPr>
          <p:cNvPr id="785" name="Shape 785"/>
          <p:cNvSpPr/>
          <p:nvPr/>
        </p:nvSpPr>
        <p:spPr>
          <a:xfrm>
            <a:off x="149689" y="3894666"/>
            <a:ext cx="960792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indent="359409" algn="just">
              <a:lnSpc>
                <a:spcPct val="12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2000">
                <a:latin typeface="Helvetica"/>
                <a:ea typeface="Helvetica"/>
                <a:cs typeface="Helvetica"/>
                <a:sym typeface="Helvetica"/>
              </a:rPr>
              <a:t>A</a:t>
            </a:r>
            <a:r>
              <a:rPr baseline="-5999" sz="2000">
                <a:latin typeface="Helvetica"/>
                <a:ea typeface="Helvetica"/>
                <a:cs typeface="Helvetica"/>
                <a:sym typeface="Helvetica"/>
              </a:rPr>
              <a:t>R</a:t>
            </a:r>
            <a:r>
              <a:rPr baseline="31999" sz="2000"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2000">
                <a:latin typeface="Helvetica"/>
                <a:ea typeface="Helvetica"/>
                <a:cs typeface="Helvetica"/>
                <a:sym typeface="Helvetica"/>
              </a:rPr>
              <a:t>=</a:t>
            </a:r>
          </a:p>
        </p:txBody>
      </p:sp>
      <p:grpSp>
        <p:nvGrpSpPr>
          <p:cNvPr id="789" name="Group 789"/>
          <p:cNvGrpSpPr/>
          <p:nvPr/>
        </p:nvGrpSpPr>
        <p:grpSpPr>
          <a:xfrm>
            <a:off x="1075422" y="3477683"/>
            <a:ext cx="495301" cy="1295400"/>
            <a:chOff x="0" y="25400"/>
            <a:chExt cx="495300" cy="1295399"/>
          </a:xfrm>
        </p:grpSpPr>
        <p:sp>
          <p:nvSpPr>
            <p:cNvPr id="786" name="Shape 786"/>
            <p:cNvSpPr/>
            <p:nvPr/>
          </p:nvSpPr>
          <p:spPr>
            <a:xfrm>
              <a:off x="0" y="83820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⎩</a:t>
              </a:r>
            </a:p>
          </p:txBody>
        </p:sp>
        <p:sp>
          <p:nvSpPr>
            <p:cNvPr id="787" name="Shape 787"/>
            <p:cNvSpPr/>
            <p:nvPr/>
          </p:nvSpPr>
          <p:spPr>
            <a:xfrm>
              <a:off x="0" y="2540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⎧</a:t>
              </a:r>
            </a:p>
          </p:txBody>
        </p:sp>
        <p:sp>
          <p:nvSpPr>
            <p:cNvPr id="788" name="Shape 788"/>
            <p:cNvSpPr/>
            <p:nvPr/>
          </p:nvSpPr>
          <p:spPr>
            <a:xfrm>
              <a:off x="0" y="43180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⎪</a:t>
              </a:r>
            </a:p>
          </p:txBody>
        </p:sp>
      </p:grpSp>
      <p:grpSp>
        <p:nvGrpSpPr>
          <p:cNvPr id="793" name="Group 793"/>
          <p:cNvGrpSpPr/>
          <p:nvPr/>
        </p:nvGrpSpPr>
        <p:grpSpPr>
          <a:xfrm>
            <a:off x="4590550" y="3450166"/>
            <a:ext cx="495301" cy="1295401"/>
            <a:chOff x="0" y="0"/>
            <a:chExt cx="495300" cy="1295399"/>
          </a:xfrm>
        </p:grpSpPr>
        <p:sp>
          <p:nvSpPr>
            <p:cNvPr id="790" name="Shape 790"/>
            <p:cNvSpPr/>
            <p:nvPr/>
          </p:nvSpPr>
          <p:spPr>
            <a:xfrm>
              <a:off x="0" y="81280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⎭</a:t>
              </a:r>
            </a:p>
          </p:txBody>
        </p:sp>
        <p:sp>
          <p:nvSpPr>
            <p:cNvPr id="791" name="Shape 791"/>
            <p:cNvSpPr/>
            <p:nvPr/>
          </p:nvSpPr>
          <p:spPr>
            <a:xfrm>
              <a:off x="0" y="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⎫</a:t>
              </a:r>
            </a:p>
          </p:txBody>
        </p:sp>
        <p:sp>
          <p:nvSpPr>
            <p:cNvPr id="792" name="Shape 792"/>
            <p:cNvSpPr/>
            <p:nvPr/>
          </p:nvSpPr>
          <p:spPr>
            <a:xfrm>
              <a:off x="0" y="40640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⎪</a:t>
              </a:r>
            </a:p>
          </p:txBody>
        </p:sp>
      </p:grpSp>
      <p:pic>
        <p:nvPicPr>
          <p:cNvPr id="794" name="pasted-image.pd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184900" y="3615266"/>
            <a:ext cx="838200" cy="965201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798" name="Group 798"/>
          <p:cNvGrpSpPr/>
          <p:nvPr/>
        </p:nvGrpSpPr>
        <p:grpSpPr>
          <a:xfrm>
            <a:off x="6172355" y="3450166"/>
            <a:ext cx="495301" cy="1295401"/>
            <a:chOff x="0" y="25400"/>
            <a:chExt cx="495300" cy="1295399"/>
          </a:xfrm>
        </p:grpSpPr>
        <p:sp>
          <p:nvSpPr>
            <p:cNvPr id="795" name="Shape 795"/>
            <p:cNvSpPr/>
            <p:nvPr/>
          </p:nvSpPr>
          <p:spPr>
            <a:xfrm>
              <a:off x="0" y="83820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⎩</a:t>
              </a:r>
            </a:p>
          </p:txBody>
        </p:sp>
        <p:sp>
          <p:nvSpPr>
            <p:cNvPr id="796" name="Shape 796"/>
            <p:cNvSpPr/>
            <p:nvPr/>
          </p:nvSpPr>
          <p:spPr>
            <a:xfrm>
              <a:off x="0" y="2540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⎧</a:t>
              </a:r>
            </a:p>
          </p:txBody>
        </p:sp>
        <p:sp>
          <p:nvSpPr>
            <p:cNvPr id="797" name="Shape 797"/>
            <p:cNvSpPr/>
            <p:nvPr/>
          </p:nvSpPr>
          <p:spPr>
            <a:xfrm>
              <a:off x="0" y="43180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⎪</a:t>
              </a:r>
            </a:p>
          </p:txBody>
        </p:sp>
      </p:grpSp>
      <p:grpSp>
        <p:nvGrpSpPr>
          <p:cNvPr id="802" name="Group 802"/>
          <p:cNvGrpSpPr/>
          <p:nvPr/>
        </p:nvGrpSpPr>
        <p:grpSpPr>
          <a:xfrm>
            <a:off x="6546350" y="3450166"/>
            <a:ext cx="495301" cy="1295401"/>
            <a:chOff x="0" y="0"/>
            <a:chExt cx="495300" cy="1295399"/>
          </a:xfrm>
        </p:grpSpPr>
        <p:sp>
          <p:nvSpPr>
            <p:cNvPr id="799" name="Shape 799"/>
            <p:cNvSpPr/>
            <p:nvPr/>
          </p:nvSpPr>
          <p:spPr>
            <a:xfrm>
              <a:off x="0" y="81280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⎭</a:t>
              </a:r>
            </a:p>
          </p:txBody>
        </p:sp>
        <p:sp>
          <p:nvSpPr>
            <p:cNvPr id="800" name="Shape 800"/>
            <p:cNvSpPr/>
            <p:nvPr/>
          </p:nvSpPr>
          <p:spPr>
            <a:xfrm>
              <a:off x="0" y="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⎫</a:t>
              </a:r>
            </a:p>
          </p:txBody>
        </p:sp>
        <p:sp>
          <p:nvSpPr>
            <p:cNvPr id="801" name="Shape 801"/>
            <p:cNvSpPr/>
            <p:nvPr/>
          </p:nvSpPr>
          <p:spPr>
            <a:xfrm>
              <a:off x="0" y="40640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⎪</a:t>
              </a:r>
            </a:p>
          </p:txBody>
        </p:sp>
      </p:grpSp>
      <p:sp>
        <p:nvSpPr>
          <p:cNvPr id="803" name="Shape 803"/>
          <p:cNvSpPr/>
          <p:nvPr/>
        </p:nvSpPr>
        <p:spPr>
          <a:xfrm>
            <a:off x="5326834" y="3894666"/>
            <a:ext cx="932639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indent="359409" algn="just">
              <a:lnSpc>
                <a:spcPct val="12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2000">
                <a:latin typeface="Helvetica"/>
                <a:ea typeface="Helvetica"/>
                <a:cs typeface="Helvetica"/>
                <a:sym typeface="Helvetica"/>
              </a:rPr>
              <a:t>b</a:t>
            </a:r>
            <a:r>
              <a:rPr baseline="-5999" sz="2000">
                <a:latin typeface="Helvetica"/>
                <a:ea typeface="Helvetica"/>
                <a:cs typeface="Helvetica"/>
                <a:sym typeface="Helvetica"/>
              </a:rPr>
              <a:t>R</a:t>
            </a:r>
            <a:r>
              <a:rPr baseline="31999" sz="2000"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2000">
                <a:latin typeface="Helvetica"/>
                <a:ea typeface="Helvetica"/>
                <a:cs typeface="Helvetica"/>
                <a:sym typeface="Helvetica"/>
              </a:rPr>
              <a:t>=</a:t>
            </a:r>
          </a:p>
        </p:txBody>
      </p:sp>
      <p:sp>
        <p:nvSpPr>
          <p:cNvPr id="804" name="Shape 804"/>
          <p:cNvSpPr/>
          <p:nvPr/>
        </p:nvSpPr>
        <p:spPr>
          <a:xfrm>
            <a:off x="5392066" y="4942416"/>
            <a:ext cx="1123164" cy="342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indent="359409" algn="just">
              <a:lnSpc>
                <a:spcPct val="12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1600">
                <a:latin typeface="Helvetica"/>
                <a:ea typeface="Helvetica"/>
                <a:cs typeface="Helvetica"/>
                <a:sym typeface="Helvetica"/>
              </a:rPr>
              <a:t>d</a:t>
            </a:r>
            <a:r>
              <a:rPr baseline="-5999" sz="1600">
                <a:latin typeface="Helvetica"/>
                <a:ea typeface="Helvetica"/>
                <a:cs typeface="Helvetica"/>
                <a:sym typeface="Helvetica"/>
              </a:rPr>
              <a:t>R</a:t>
            </a:r>
            <a:r>
              <a:rPr baseline="31999" sz="1600"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1600">
                <a:latin typeface="Helvetica"/>
                <a:ea typeface="Helvetica"/>
                <a:cs typeface="Helvetica"/>
                <a:sym typeface="Helvetica"/>
              </a:rPr>
              <a:t>= b</a:t>
            </a:r>
            <a:r>
              <a:rPr baseline="-5999" sz="1600">
                <a:latin typeface="Helvetica"/>
                <a:ea typeface="Helvetica"/>
                <a:cs typeface="Helvetica"/>
                <a:sym typeface="Helvetica"/>
              </a:rPr>
              <a:t>m</a:t>
            </a:r>
          </a:p>
        </p:txBody>
      </p:sp>
      <p:sp>
        <p:nvSpPr>
          <p:cNvPr id="805" name="Shape 805"/>
          <p:cNvSpPr/>
          <p:nvPr/>
        </p:nvSpPr>
        <p:spPr>
          <a:xfrm>
            <a:off x="1371091" y="4348691"/>
            <a:ext cx="3430018" cy="3048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 lvl="0" algn="l">
              <a:lnSpc>
                <a:spcPct val="12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1300">
                <a:latin typeface="Helvetica"/>
                <a:ea typeface="Helvetica"/>
                <a:cs typeface="Helvetica"/>
                <a:sym typeface="Helvetica"/>
              </a:rPr>
              <a:t>-a</a:t>
            </a:r>
            <a:r>
              <a:rPr baseline="-5999" sz="1300">
                <a:latin typeface="Helvetica"/>
                <a:ea typeface="Helvetica"/>
                <a:cs typeface="Helvetica"/>
                <a:sym typeface="Helvetica"/>
              </a:rPr>
              <a:t>0              </a:t>
            </a:r>
            <a:r>
              <a:rPr sz="1300">
                <a:latin typeface="Helvetica"/>
                <a:ea typeface="Helvetica"/>
                <a:cs typeface="Helvetica"/>
                <a:sym typeface="Helvetica"/>
              </a:rPr>
              <a:t>-a</a:t>
            </a:r>
            <a:r>
              <a:rPr baseline="-5999" sz="1300">
                <a:latin typeface="Helvetica"/>
                <a:ea typeface="Helvetica"/>
                <a:cs typeface="Helvetica"/>
                <a:sym typeface="Helvetica"/>
              </a:rPr>
              <a:t>1              </a:t>
            </a:r>
            <a:r>
              <a:rPr sz="1300">
                <a:latin typeface="Helvetica"/>
                <a:ea typeface="Helvetica"/>
                <a:cs typeface="Helvetica"/>
                <a:sym typeface="Helvetica"/>
              </a:rPr>
              <a:t>-a</a:t>
            </a:r>
            <a:r>
              <a:rPr baseline="-5999" sz="1300">
                <a:latin typeface="Helvetica"/>
                <a:ea typeface="Helvetica"/>
                <a:cs typeface="Helvetica"/>
                <a:sym typeface="Helvetica"/>
              </a:rPr>
              <a:t>2             </a:t>
            </a:r>
            <a:r>
              <a:rPr sz="1300">
                <a:latin typeface="Helvetica"/>
                <a:ea typeface="Helvetica"/>
                <a:cs typeface="Helvetica"/>
                <a:sym typeface="Helvetica"/>
              </a:rPr>
              <a:t>-a</a:t>
            </a:r>
            <a:r>
              <a:rPr baseline="-5999" sz="1300">
                <a:latin typeface="Helvetica"/>
                <a:ea typeface="Helvetica"/>
                <a:cs typeface="Helvetica"/>
                <a:sym typeface="Helvetica"/>
              </a:rPr>
              <a:t>3              …            </a:t>
            </a:r>
            <a:r>
              <a:rPr sz="1300">
                <a:latin typeface="Helvetica"/>
                <a:ea typeface="Helvetica"/>
                <a:cs typeface="Helvetica"/>
                <a:sym typeface="Helvetica"/>
              </a:rPr>
              <a:t>-a</a:t>
            </a:r>
            <a:r>
              <a:rPr baseline="-5999" sz="1300">
                <a:latin typeface="Helvetica"/>
                <a:ea typeface="Helvetica"/>
                <a:cs typeface="Helvetica"/>
                <a:sym typeface="Helvetica"/>
              </a:rPr>
              <a:t>n-1 </a:t>
            </a:r>
          </a:p>
        </p:txBody>
      </p:sp>
      <p:sp>
        <p:nvSpPr>
          <p:cNvPr id="806" name="Shape 806"/>
          <p:cNvSpPr/>
          <p:nvPr/>
        </p:nvSpPr>
        <p:spPr>
          <a:xfrm>
            <a:off x="1245486" y="4940299"/>
            <a:ext cx="3670301" cy="3810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 lvl="0" algn="l">
              <a:lnSpc>
                <a:spcPct val="12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>
                <a:latin typeface="Helvetica"/>
                <a:ea typeface="Helvetica"/>
                <a:cs typeface="Helvetica"/>
                <a:sym typeface="Helvetica"/>
              </a:rPr>
              <a:t>[</a:t>
            </a:r>
            <a:r>
              <a:rPr sz="1300">
                <a:latin typeface="Helvetica"/>
                <a:ea typeface="Helvetica"/>
                <a:cs typeface="Helvetica"/>
                <a:sym typeface="Helvetica"/>
              </a:rPr>
              <a:t>   c</a:t>
            </a:r>
            <a:r>
              <a:rPr baseline="-5999" sz="1300">
                <a:latin typeface="Helvetica"/>
                <a:ea typeface="Helvetica"/>
                <a:cs typeface="Helvetica"/>
                <a:sym typeface="Helvetica"/>
              </a:rPr>
              <a:t>0              </a:t>
            </a:r>
            <a:r>
              <a:rPr sz="1300">
                <a:latin typeface="Helvetica"/>
                <a:ea typeface="Helvetica"/>
                <a:cs typeface="Helvetica"/>
                <a:sym typeface="Helvetica"/>
              </a:rPr>
              <a:t>c</a:t>
            </a:r>
            <a:r>
              <a:rPr baseline="-5999" sz="1300">
                <a:latin typeface="Helvetica"/>
                <a:ea typeface="Helvetica"/>
                <a:cs typeface="Helvetica"/>
                <a:sym typeface="Helvetica"/>
              </a:rPr>
              <a:t>1               </a:t>
            </a:r>
            <a:r>
              <a:rPr sz="1300">
                <a:latin typeface="Helvetica"/>
                <a:ea typeface="Helvetica"/>
                <a:cs typeface="Helvetica"/>
                <a:sym typeface="Helvetica"/>
              </a:rPr>
              <a:t>c</a:t>
            </a:r>
            <a:r>
              <a:rPr baseline="-5999" sz="1300">
                <a:latin typeface="Helvetica"/>
                <a:ea typeface="Helvetica"/>
                <a:cs typeface="Helvetica"/>
                <a:sym typeface="Helvetica"/>
              </a:rPr>
              <a:t>2                …               </a:t>
            </a:r>
            <a:r>
              <a:rPr sz="1300">
                <a:latin typeface="Helvetica"/>
                <a:ea typeface="Helvetica"/>
                <a:cs typeface="Helvetica"/>
                <a:sym typeface="Helvetica"/>
              </a:rPr>
              <a:t>c</a:t>
            </a:r>
            <a:r>
              <a:rPr baseline="-5999" sz="1300">
                <a:latin typeface="Helvetica"/>
                <a:ea typeface="Helvetica"/>
                <a:cs typeface="Helvetica"/>
                <a:sym typeface="Helvetica"/>
              </a:rPr>
              <a:t>n-2          </a:t>
            </a:r>
            <a:r>
              <a:rPr sz="1300">
                <a:latin typeface="Helvetica"/>
                <a:ea typeface="Helvetica"/>
                <a:cs typeface="Helvetica"/>
                <a:sym typeface="Helvetica"/>
              </a:rPr>
              <a:t>c</a:t>
            </a:r>
            <a:r>
              <a:rPr baseline="-5999" sz="1300">
                <a:latin typeface="Helvetica"/>
                <a:ea typeface="Helvetica"/>
                <a:cs typeface="Helvetica"/>
                <a:sym typeface="Helvetica"/>
              </a:rPr>
              <a:t>n-1    </a:t>
            </a:r>
            <a:r>
              <a:rPr>
                <a:latin typeface="Helvetica"/>
                <a:ea typeface="Helvetica"/>
                <a:cs typeface="Helvetica"/>
                <a:sym typeface="Helvetica"/>
              </a:rPr>
              <a:t>]</a:t>
            </a:r>
          </a:p>
        </p:txBody>
      </p:sp>
      <p:sp>
        <p:nvSpPr>
          <p:cNvPr id="807" name="Shape 807"/>
          <p:cNvSpPr/>
          <p:nvPr/>
        </p:nvSpPr>
        <p:spPr>
          <a:xfrm>
            <a:off x="159907" y="4927600"/>
            <a:ext cx="1015859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indent="359409" algn="just">
              <a:lnSpc>
                <a:spcPct val="12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2000">
                <a:latin typeface="Helvetica"/>
                <a:ea typeface="Helvetica"/>
                <a:cs typeface="Helvetica"/>
                <a:sym typeface="Helvetica"/>
              </a:rPr>
              <a:t>c</a:t>
            </a:r>
            <a:r>
              <a:rPr baseline="-5999" sz="2000">
                <a:latin typeface="Helvetica"/>
                <a:ea typeface="Helvetica"/>
                <a:cs typeface="Helvetica"/>
                <a:sym typeface="Helvetica"/>
              </a:rPr>
              <a:t>R</a:t>
            </a:r>
            <a:r>
              <a:rPr baseline="31999" sz="2000">
                <a:latin typeface="Helvetica"/>
                <a:ea typeface="Helvetica"/>
                <a:cs typeface="Helvetica"/>
                <a:sym typeface="Helvetica"/>
              </a:rPr>
              <a:t>T </a:t>
            </a:r>
            <a:r>
              <a:rPr sz="2000">
                <a:latin typeface="Helvetica"/>
                <a:ea typeface="Helvetica"/>
                <a:cs typeface="Helvetica"/>
                <a:sym typeface="Helvetica"/>
              </a:rPr>
              <a:t>=</a:t>
            </a:r>
          </a:p>
        </p:txBody>
      </p:sp>
    </p:spTree>
  </p:cSld>
  <p:clrMapOvr>
    <a:masterClrMapping/>
  </p:clrMapOvr>
  <p:transition spd="med" advClick="1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9" name="Shape 809"/>
          <p:cNvSpPr/>
          <p:nvPr/>
        </p:nvSpPr>
        <p:spPr>
          <a:xfrm flipV="1">
            <a:off x="1466995" y="5419232"/>
            <a:ext cx="3507225" cy="2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810" name="Shape 810"/>
          <p:cNvSpPr/>
          <p:nvPr/>
        </p:nvSpPr>
        <p:spPr>
          <a:xfrm flipH="1" flipV="1">
            <a:off x="1566472" y="4280973"/>
            <a:ext cx="1" cy="1233895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pic>
        <p:nvPicPr>
          <p:cNvPr id="811" name="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 rot="24287">
            <a:off x="1545379" y="4794389"/>
            <a:ext cx="3350458" cy="61503"/>
          </a:xfrm>
          <a:prstGeom prst="rect">
            <a:avLst/>
          </a:prstGeom>
        </p:spPr>
      </p:pic>
      <p:pic>
        <p:nvPicPr>
          <p:cNvPr id="813" name="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 rot="10824287">
            <a:off x="1320585" y="5399389"/>
            <a:ext cx="262851" cy="39688"/>
          </a:xfrm>
          <a:prstGeom prst="rect">
            <a:avLst/>
          </a:prstGeom>
        </p:spPr>
      </p:pic>
      <p:pic>
        <p:nvPicPr>
          <p:cNvPr id="815" name="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 rot="16224287">
            <a:off x="1288332" y="5101311"/>
            <a:ext cx="554693" cy="41751"/>
          </a:xfrm>
          <a:prstGeom prst="rect">
            <a:avLst/>
          </a:prstGeom>
        </p:spPr>
      </p:pic>
      <p:sp>
        <p:nvSpPr>
          <p:cNvPr id="817" name="Shape 817"/>
          <p:cNvSpPr/>
          <p:nvPr/>
        </p:nvSpPr>
        <p:spPr>
          <a:xfrm>
            <a:off x="1205839" y="4591399"/>
            <a:ext cx="306815" cy="4674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00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pPr lvl="0">
              <a:defRPr sz="1800"/>
            </a:pPr>
            <a:r>
              <a:rPr sz="2000"/>
              <a:t>1</a:t>
            </a:r>
          </a:p>
        </p:txBody>
      </p:sp>
      <p:sp>
        <p:nvSpPr>
          <p:cNvPr id="818" name="Shape 818"/>
          <p:cNvSpPr/>
          <p:nvPr/>
        </p:nvSpPr>
        <p:spPr>
          <a:xfrm>
            <a:off x="4900226" y="5229532"/>
            <a:ext cx="509976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600">
                <a:uFill>
                  <a:solidFill/>
                </a:uFill>
              </a:rPr>
              <a:t>t</a:t>
            </a:r>
          </a:p>
        </p:txBody>
      </p:sp>
      <p:sp>
        <p:nvSpPr>
          <p:cNvPr id="819" name="Shape 819"/>
          <p:cNvSpPr/>
          <p:nvPr/>
        </p:nvSpPr>
        <p:spPr>
          <a:xfrm>
            <a:off x="3035244" y="4210538"/>
            <a:ext cx="1759261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Sprungfunktion</a:t>
            </a:r>
          </a:p>
        </p:txBody>
      </p:sp>
      <p:sp>
        <p:nvSpPr>
          <p:cNvPr id="820" name="Shape 820"/>
          <p:cNvSpPr/>
          <p:nvPr/>
        </p:nvSpPr>
        <p:spPr>
          <a:xfrm>
            <a:off x="997093" y="4210538"/>
            <a:ext cx="509975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600">
                <a:uFill>
                  <a:solidFill/>
                </a:uFill>
              </a:rPr>
              <a:t>f(t)</a:t>
            </a:r>
          </a:p>
        </p:txBody>
      </p:sp>
      <p:sp>
        <p:nvSpPr>
          <p:cNvPr id="821" name="Shape 821"/>
          <p:cNvSpPr/>
          <p:nvPr/>
        </p:nvSpPr>
        <p:spPr>
          <a:xfrm>
            <a:off x="7195225" y="4656807"/>
            <a:ext cx="1474034" cy="342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indent="359409" algn="just">
              <a:lnSpc>
                <a:spcPct val="20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1600">
                <a:latin typeface="Helvetica"/>
                <a:ea typeface="Helvetica"/>
                <a:cs typeface="Helvetica"/>
                <a:sym typeface="Helvetica"/>
              </a:rPr>
              <a:t> ∫ f(t) e</a:t>
            </a:r>
            <a:r>
              <a:rPr baseline="31999" sz="1600">
                <a:latin typeface="Helvetica"/>
                <a:ea typeface="Helvetica"/>
                <a:cs typeface="Helvetica"/>
                <a:sym typeface="Helvetica"/>
              </a:rPr>
              <a:t>-st </a:t>
            </a:r>
            <a:r>
              <a:rPr sz="1600">
                <a:latin typeface="Helvetica"/>
                <a:ea typeface="Helvetica"/>
                <a:cs typeface="Helvetica"/>
                <a:sym typeface="Helvetica"/>
              </a:rPr>
              <a:t>dt </a:t>
            </a:r>
          </a:p>
        </p:txBody>
      </p:sp>
      <p:sp>
        <p:nvSpPr>
          <p:cNvPr id="822" name="Shape 822"/>
          <p:cNvSpPr/>
          <p:nvPr/>
        </p:nvSpPr>
        <p:spPr>
          <a:xfrm>
            <a:off x="7466813" y="4870557"/>
            <a:ext cx="282414" cy="254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lnSpc>
                <a:spcPct val="120000"/>
              </a:lnSpc>
              <a:spcBef>
                <a:spcPts val="1200"/>
              </a:spcBef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0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/>
            </a:pPr>
            <a:r>
              <a:rPr sz="1000"/>
              <a:t>- ∞</a:t>
            </a:r>
          </a:p>
        </p:txBody>
      </p:sp>
      <p:sp>
        <p:nvSpPr>
          <p:cNvPr id="823" name="Shape 823"/>
          <p:cNvSpPr/>
          <p:nvPr/>
        </p:nvSpPr>
        <p:spPr>
          <a:xfrm>
            <a:off x="7593813" y="4525724"/>
            <a:ext cx="204838" cy="254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lnSpc>
                <a:spcPct val="120000"/>
              </a:lnSpc>
              <a:spcBef>
                <a:spcPts val="1200"/>
              </a:spcBef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0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/>
            </a:pPr>
            <a:r>
              <a:rPr sz="1000"/>
              <a:t>∞</a:t>
            </a:r>
          </a:p>
        </p:txBody>
      </p:sp>
      <p:sp>
        <p:nvSpPr>
          <p:cNvPr id="824" name="Shape 824"/>
          <p:cNvSpPr/>
          <p:nvPr/>
        </p:nvSpPr>
        <p:spPr>
          <a:xfrm>
            <a:off x="6206337" y="4653690"/>
            <a:ext cx="1412678" cy="342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359409" indent="-360044" algn="just">
              <a:lnSpc>
                <a:spcPct val="12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6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/>
            </a:pPr>
            <a:r>
              <a:rPr sz="1600"/>
              <a:t>F(s) = L[f(t)] = </a:t>
            </a:r>
          </a:p>
        </p:txBody>
      </p:sp>
      <p:sp>
        <p:nvSpPr>
          <p:cNvPr id="825" name="Shape 825"/>
          <p:cNvSpPr/>
          <p:nvPr/>
        </p:nvSpPr>
        <p:spPr>
          <a:xfrm flipV="1">
            <a:off x="1483956" y="7121032"/>
            <a:ext cx="3507225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826" name="Shape 826"/>
          <p:cNvSpPr/>
          <p:nvPr/>
        </p:nvSpPr>
        <p:spPr>
          <a:xfrm flipH="1" flipV="1">
            <a:off x="1583433" y="5982773"/>
            <a:ext cx="1" cy="1233895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pic>
        <p:nvPicPr>
          <p:cNvPr id="827" name="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 rot="5206983">
            <a:off x="1091437" y="6596169"/>
            <a:ext cx="1043315" cy="45203"/>
          </a:xfrm>
          <a:prstGeom prst="rect">
            <a:avLst/>
          </a:prstGeom>
        </p:spPr>
      </p:pic>
      <p:pic>
        <p:nvPicPr>
          <p:cNvPr id="829" name=""/>
          <p:cNvPicPr/>
          <p:nvPr/>
        </p:nvPicPr>
        <p:blipFill>
          <a:blip r:embed="rId6">
            <a:extLst/>
          </a:blip>
          <a:stretch>
            <a:fillRect/>
          </a:stretch>
        </p:blipFill>
        <p:spPr>
          <a:xfrm rot="10824287">
            <a:off x="1337546" y="7101189"/>
            <a:ext cx="262850" cy="39688"/>
          </a:xfrm>
          <a:prstGeom prst="rect">
            <a:avLst/>
          </a:prstGeom>
        </p:spPr>
      </p:pic>
      <p:pic>
        <p:nvPicPr>
          <p:cNvPr id="831" name=""/>
          <p:cNvPicPr/>
          <p:nvPr/>
        </p:nvPicPr>
        <p:blipFill>
          <a:blip r:embed="rId7">
            <a:extLst/>
          </a:blip>
          <a:stretch>
            <a:fillRect/>
          </a:stretch>
        </p:blipFill>
        <p:spPr>
          <a:xfrm rot="16224287">
            <a:off x="1081032" y="6577261"/>
            <a:ext cx="1003214" cy="44919"/>
          </a:xfrm>
          <a:prstGeom prst="rect">
            <a:avLst/>
          </a:prstGeom>
        </p:spPr>
      </p:pic>
      <p:sp>
        <p:nvSpPr>
          <p:cNvPr id="833" name="Shape 833"/>
          <p:cNvSpPr/>
          <p:nvPr/>
        </p:nvSpPr>
        <p:spPr>
          <a:xfrm>
            <a:off x="4917187" y="6931332"/>
            <a:ext cx="509975" cy="35933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600">
                <a:uFill>
                  <a:solidFill/>
                </a:uFill>
              </a:rPr>
              <a:t>t</a:t>
            </a:r>
          </a:p>
        </p:txBody>
      </p:sp>
      <p:sp>
        <p:nvSpPr>
          <p:cNvPr id="834" name="Shape 834"/>
          <p:cNvSpPr/>
          <p:nvPr/>
        </p:nvSpPr>
        <p:spPr>
          <a:xfrm>
            <a:off x="3052205" y="5912338"/>
            <a:ext cx="1759261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Impulsfunktion</a:t>
            </a:r>
          </a:p>
        </p:txBody>
      </p:sp>
      <p:sp>
        <p:nvSpPr>
          <p:cNvPr id="835" name="Shape 835"/>
          <p:cNvSpPr/>
          <p:nvPr/>
        </p:nvSpPr>
        <p:spPr>
          <a:xfrm>
            <a:off x="1014053" y="5912338"/>
            <a:ext cx="509976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600">
                <a:uFill>
                  <a:solidFill/>
                </a:uFill>
              </a:rPr>
              <a:t>f(t)</a:t>
            </a:r>
          </a:p>
        </p:txBody>
      </p:sp>
      <p:sp>
        <p:nvSpPr>
          <p:cNvPr id="836" name="Shape 836"/>
          <p:cNvSpPr/>
          <p:nvPr/>
        </p:nvSpPr>
        <p:spPr>
          <a:xfrm>
            <a:off x="1687864" y="5926651"/>
            <a:ext cx="518816" cy="342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359409" indent="-360044" algn="just">
              <a:lnSpc>
                <a:spcPct val="12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6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/>
            </a:pPr>
            <a:r>
              <a:rPr sz="1600"/>
              <a:t>→ ∞</a:t>
            </a:r>
          </a:p>
        </p:txBody>
      </p:sp>
      <p:pic>
        <p:nvPicPr>
          <p:cNvPr id="837" name=""/>
          <p:cNvPicPr/>
          <p:nvPr/>
        </p:nvPicPr>
        <p:blipFill>
          <a:blip r:embed="rId8">
            <a:extLst/>
          </a:blip>
          <a:stretch>
            <a:fillRect/>
          </a:stretch>
        </p:blipFill>
        <p:spPr>
          <a:xfrm rot="24287">
            <a:off x="1641291" y="7080249"/>
            <a:ext cx="3350458" cy="61503"/>
          </a:xfrm>
          <a:prstGeom prst="rect">
            <a:avLst/>
          </a:prstGeom>
        </p:spPr>
      </p:pic>
      <p:pic>
        <p:nvPicPr>
          <p:cNvPr id="839" name=""/>
          <p:cNvPicPr/>
          <p:nvPr/>
        </p:nvPicPr>
        <p:blipFill>
          <a:blip r:embed="rId9">
            <a:extLst/>
          </a:blip>
          <a:stretch>
            <a:fillRect/>
          </a:stretch>
        </p:blipFill>
        <p:spPr>
          <a:xfrm rot="18924287">
            <a:off x="1347745" y="3183445"/>
            <a:ext cx="1494332" cy="48390"/>
          </a:xfrm>
          <a:prstGeom prst="rect">
            <a:avLst/>
          </a:prstGeom>
        </p:spPr>
      </p:pic>
      <p:sp>
        <p:nvSpPr>
          <p:cNvPr id="841" name="Shape 841"/>
          <p:cNvSpPr/>
          <p:nvPr/>
        </p:nvSpPr>
        <p:spPr>
          <a:xfrm flipH="1" flipV="1">
            <a:off x="2218699" y="3005113"/>
            <a:ext cx="1" cy="741047"/>
          </a:xfrm>
          <a:prstGeom prst="line">
            <a:avLst/>
          </a:prstGeom>
          <a:ln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842" name="Shape 842"/>
          <p:cNvSpPr/>
          <p:nvPr/>
        </p:nvSpPr>
        <p:spPr>
          <a:xfrm>
            <a:off x="2247138" y="3113060"/>
            <a:ext cx="366456" cy="342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indent="359409" algn="just">
              <a:lnSpc>
                <a:spcPct val="20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6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/>
            </a:pPr>
            <a:r>
              <a:rPr sz="1600"/>
              <a:t> t</a:t>
            </a:r>
          </a:p>
        </p:txBody>
      </p:sp>
      <p:sp>
        <p:nvSpPr>
          <p:cNvPr id="843" name="Shape 843"/>
          <p:cNvSpPr/>
          <p:nvPr/>
        </p:nvSpPr>
        <p:spPr>
          <a:xfrm flipV="1">
            <a:off x="1500917" y="3717432"/>
            <a:ext cx="3507225" cy="2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pic>
        <p:nvPicPr>
          <p:cNvPr id="844" name=""/>
          <p:cNvPicPr/>
          <p:nvPr/>
        </p:nvPicPr>
        <p:blipFill>
          <a:blip r:embed="rId10">
            <a:extLst/>
          </a:blip>
          <a:stretch>
            <a:fillRect/>
          </a:stretch>
        </p:blipFill>
        <p:spPr>
          <a:xfrm rot="10824287">
            <a:off x="1354506" y="3697589"/>
            <a:ext cx="262851" cy="39688"/>
          </a:xfrm>
          <a:prstGeom prst="rect">
            <a:avLst/>
          </a:prstGeom>
        </p:spPr>
      </p:pic>
      <p:sp>
        <p:nvSpPr>
          <p:cNvPr id="846" name="Shape 846"/>
          <p:cNvSpPr/>
          <p:nvPr/>
        </p:nvSpPr>
        <p:spPr>
          <a:xfrm>
            <a:off x="4934148" y="3527732"/>
            <a:ext cx="509975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600">
                <a:uFill>
                  <a:solidFill/>
                </a:uFill>
              </a:rPr>
              <a:t>t</a:t>
            </a:r>
          </a:p>
        </p:txBody>
      </p:sp>
      <p:sp>
        <p:nvSpPr>
          <p:cNvPr id="847" name="Shape 847"/>
          <p:cNvSpPr/>
          <p:nvPr/>
        </p:nvSpPr>
        <p:spPr>
          <a:xfrm>
            <a:off x="3069166" y="2508738"/>
            <a:ext cx="1759261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Rampenfunktion</a:t>
            </a:r>
          </a:p>
        </p:txBody>
      </p:sp>
      <p:sp>
        <p:nvSpPr>
          <p:cNvPr id="848" name="Shape 848"/>
          <p:cNvSpPr/>
          <p:nvPr/>
        </p:nvSpPr>
        <p:spPr>
          <a:xfrm>
            <a:off x="1031014" y="2508738"/>
            <a:ext cx="509976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600">
                <a:uFill>
                  <a:solidFill/>
                </a:uFill>
              </a:rPr>
              <a:t>f(t)</a:t>
            </a:r>
          </a:p>
        </p:txBody>
      </p:sp>
      <p:sp>
        <p:nvSpPr>
          <p:cNvPr id="849" name="Shape 849"/>
          <p:cNvSpPr/>
          <p:nvPr/>
        </p:nvSpPr>
        <p:spPr>
          <a:xfrm flipH="1" flipV="1">
            <a:off x="1583433" y="2577900"/>
            <a:ext cx="1" cy="1233895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850" name="Shape 850"/>
          <p:cNvSpPr/>
          <p:nvPr/>
        </p:nvSpPr>
        <p:spPr>
          <a:xfrm flipV="1">
            <a:off x="1535298" y="3090466"/>
            <a:ext cx="809506" cy="1"/>
          </a:xfrm>
          <a:prstGeom prst="line">
            <a:avLst/>
          </a:prstGeom>
          <a:ln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851" name="Shape 851"/>
          <p:cNvSpPr/>
          <p:nvPr/>
        </p:nvSpPr>
        <p:spPr>
          <a:xfrm flipH="1" flipV="1">
            <a:off x="2120310" y="1602427"/>
            <a:ext cx="1" cy="467483"/>
          </a:xfrm>
          <a:prstGeom prst="line">
            <a:avLst/>
          </a:prstGeom>
          <a:ln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852" name="Shape 852"/>
          <p:cNvSpPr/>
          <p:nvPr/>
        </p:nvSpPr>
        <p:spPr>
          <a:xfrm>
            <a:off x="1762074" y="1861116"/>
            <a:ext cx="1336583" cy="342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indent="359409" algn="just">
              <a:lnSpc>
                <a:spcPct val="20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6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/>
            </a:pPr>
            <a:r>
              <a:rPr sz="1600"/>
              <a:t> τ = 1/a</a:t>
            </a:r>
          </a:p>
        </p:txBody>
      </p:sp>
      <p:sp>
        <p:nvSpPr>
          <p:cNvPr id="853" name="Shape 853"/>
          <p:cNvSpPr/>
          <p:nvPr/>
        </p:nvSpPr>
        <p:spPr>
          <a:xfrm flipV="1">
            <a:off x="1466995" y="1930966"/>
            <a:ext cx="3507225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pic>
        <p:nvPicPr>
          <p:cNvPr id="854" name=""/>
          <p:cNvPicPr/>
          <p:nvPr/>
        </p:nvPicPr>
        <p:blipFill>
          <a:blip r:embed="rId11">
            <a:extLst/>
          </a:blip>
          <a:stretch>
            <a:fillRect/>
          </a:stretch>
        </p:blipFill>
        <p:spPr>
          <a:xfrm rot="10824287">
            <a:off x="1320585" y="1911122"/>
            <a:ext cx="262851" cy="39689"/>
          </a:xfrm>
          <a:prstGeom prst="rect">
            <a:avLst/>
          </a:prstGeom>
        </p:spPr>
      </p:pic>
      <p:sp>
        <p:nvSpPr>
          <p:cNvPr id="856" name="Shape 856"/>
          <p:cNvSpPr/>
          <p:nvPr/>
        </p:nvSpPr>
        <p:spPr>
          <a:xfrm>
            <a:off x="4900226" y="1741265"/>
            <a:ext cx="509976" cy="35933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600">
                <a:uFill>
                  <a:solidFill/>
                </a:uFill>
              </a:rPr>
              <a:t>t</a:t>
            </a:r>
          </a:p>
        </p:txBody>
      </p:sp>
      <p:sp>
        <p:nvSpPr>
          <p:cNvPr id="857" name="Shape 857"/>
          <p:cNvSpPr/>
          <p:nvPr/>
        </p:nvSpPr>
        <p:spPr>
          <a:xfrm>
            <a:off x="3035244" y="722271"/>
            <a:ext cx="1936367" cy="35933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Exponentialfunktion</a:t>
            </a:r>
          </a:p>
        </p:txBody>
      </p:sp>
      <p:sp>
        <p:nvSpPr>
          <p:cNvPr id="858" name="Shape 858"/>
          <p:cNvSpPr/>
          <p:nvPr/>
        </p:nvSpPr>
        <p:spPr>
          <a:xfrm>
            <a:off x="997093" y="722271"/>
            <a:ext cx="509975" cy="35933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600">
                <a:uFill>
                  <a:solidFill/>
                </a:uFill>
              </a:rPr>
              <a:t>f(t)</a:t>
            </a:r>
          </a:p>
        </p:txBody>
      </p:sp>
      <p:sp>
        <p:nvSpPr>
          <p:cNvPr id="859" name="Shape 859"/>
          <p:cNvSpPr/>
          <p:nvPr/>
        </p:nvSpPr>
        <p:spPr>
          <a:xfrm flipH="1" flipV="1">
            <a:off x="1549511" y="791433"/>
            <a:ext cx="1" cy="1233896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860" name="Shape 860"/>
          <p:cNvSpPr/>
          <p:nvPr/>
        </p:nvSpPr>
        <p:spPr>
          <a:xfrm flipV="1">
            <a:off x="1374376" y="1729549"/>
            <a:ext cx="809506" cy="1"/>
          </a:xfrm>
          <a:prstGeom prst="line">
            <a:avLst/>
          </a:prstGeom>
          <a:ln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pic>
        <p:nvPicPr>
          <p:cNvPr id="861" name=""/>
          <p:cNvPicPr/>
          <p:nvPr/>
        </p:nvPicPr>
        <p:blipFill>
          <a:blip r:embed="rId12">
            <a:extLst/>
          </a:blip>
          <a:stretch>
            <a:fillRect/>
          </a:stretch>
        </p:blipFill>
        <p:spPr>
          <a:xfrm>
            <a:off x="1530811" y="1081869"/>
            <a:ext cx="3198228" cy="862058"/>
          </a:xfrm>
          <a:prstGeom prst="rect">
            <a:avLst/>
          </a:prstGeom>
        </p:spPr>
      </p:pic>
      <p:sp>
        <p:nvSpPr>
          <p:cNvPr id="863" name="Shape 863"/>
          <p:cNvSpPr/>
          <p:nvPr/>
        </p:nvSpPr>
        <p:spPr>
          <a:xfrm>
            <a:off x="1206216" y="891862"/>
            <a:ext cx="306814" cy="4674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00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pPr lvl="0">
              <a:defRPr sz="1800"/>
            </a:pPr>
            <a:r>
              <a:rPr sz="2000"/>
              <a:t>1</a:t>
            </a:r>
          </a:p>
        </p:txBody>
      </p:sp>
      <p:sp>
        <p:nvSpPr>
          <p:cNvPr id="864" name="Shape 864"/>
          <p:cNvSpPr/>
          <p:nvPr/>
        </p:nvSpPr>
        <p:spPr>
          <a:xfrm>
            <a:off x="1511583" y="1068852"/>
            <a:ext cx="611293" cy="878723"/>
          </a:xfrm>
          <a:prstGeom prst="line">
            <a:avLst/>
          </a:prstGeom>
          <a:ln>
            <a:solidFill>
              <a:srgbClr val="C82506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</p:spTree>
  </p:cSld>
  <p:clrMapOvr>
    <a:masterClrMapping/>
  </p:clrMapOvr>
  <p:transition spd="med" advClick="1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6" name="Shape 866"/>
          <p:cNvSpPr/>
          <p:nvPr/>
        </p:nvSpPr>
        <p:spPr>
          <a:xfrm>
            <a:off x="565183" y="286548"/>
            <a:ext cx="4230077" cy="3087334"/>
          </a:xfrm>
          <a:prstGeom prst="rect">
            <a:avLst/>
          </a:prstGeom>
          <a:solidFill>
            <a:srgbClr val="DCDEE0"/>
          </a:solidFill>
          <a:ln w="12700">
            <a:solidFill>
              <a:srgbClr val="006D8F"/>
            </a:solidFill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867" name="Shape 867"/>
          <p:cNvSpPr/>
          <p:nvPr/>
        </p:nvSpPr>
        <p:spPr>
          <a:xfrm flipV="1">
            <a:off x="3092533" y="1436340"/>
            <a:ext cx="517201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868" name="Shape 868"/>
          <p:cNvSpPr/>
          <p:nvPr/>
        </p:nvSpPr>
        <p:spPr>
          <a:xfrm>
            <a:off x="2080832" y="1786550"/>
            <a:ext cx="1198779" cy="4398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1800"/>
            </a:lvl1pPr>
          </a:lstStyle>
          <a:p>
            <a:pPr lvl="0"/>
            <a:r>
              <a:t>Regler</a:t>
            </a:r>
          </a:p>
        </p:txBody>
      </p:sp>
      <p:sp>
        <p:nvSpPr>
          <p:cNvPr id="869" name="Shape 869"/>
          <p:cNvSpPr/>
          <p:nvPr/>
        </p:nvSpPr>
        <p:spPr>
          <a:xfrm flipV="1">
            <a:off x="1495730" y="1453731"/>
            <a:ext cx="751392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870" name="Shape 870"/>
          <p:cNvSpPr/>
          <p:nvPr/>
        </p:nvSpPr>
        <p:spPr>
          <a:xfrm>
            <a:off x="880416" y="1279433"/>
            <a:ext cx="509976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600">
                <a:uFill>
                  <a:solidFill/>
                </a:uFill>
              </a:rPr>
              <a:t>e(t)</a:t>
            </a:r>
          </a:p>
        </p:txBody>
      </p:sp>
      <p:sp>
        <p:nvSpPr>
          <p:cNvPr id="871" name="Shape 871"/>
          <p:cNvSpPr/>
          <p:nvPr/>
        </p:nvSpPr>
        <p:spPr>
          <a:xfrm>
            <a:off x="2245550" y="1101733"/>
            <a:ext cx="869344" cy="714738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872" name="Shape 872"/>
          <p:cNvSpPr/>
          <p:nvPr/>
        </p:nvSpPr>
        <p:spPr>
          <a:xfrm>
            <a:off x="3824959" y="1256671"/>
            <a:ext cx="509976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 defTabSz="1016000">
              <a:buClr>
                <a:srgbClr val="000000"/>
              </a:buClr>
              <a:defRPr sz="1800"/>
            </a:pPr>
            <a:r>
              <a:rPr i="1" sz="16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u</a:t>
            </a:r>
            <a:r>
              <a:rPr baseline="-5999" i="1" sz="16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R</a:t>
            </a:r>
            <a:r>
              <a:rPr i="1" sz="16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(t)</a:t>
            </a:r>
          </a:p>
        </p:txBody>
      </p:sp>
      <p:sp>
        <p:nvSpPr>
          <p:cNvPr id="873" name="Shape 873"/>
          <p:cNvSpPr/>
          <p:nvPr/>
        </p:nvSpPr>
        <p:spPr>
          <a:xfrm>
            <a:off x="485913" y="350009"/>
            <a:ext cx="1298983" cy="56117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Regel-differenz</a:t>
            </a:r>
          </a:p>
        </p:txBody>
      </p:sp>
      <p:sp>
        <p:nvSpPr>
          <p:cNvPr id="874" name="Shape 874"/>
          <p:cNvSpPr/>
          <p:nvPr/>
        </p:nvSpPr>
        <p:spPr>
          <a:xfrm>
            <a:off x="3480557" y="348632"/>
            <a:ext cx="1198780" cy="936465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Regler-ausgangs-größe</a:t>
            </a:r>
          </a:p>
        </p:txBody>
      </p:sp>
      <p:sp>
        <p:nvSpPr>
          <p:cNvPr id="875" name="Shape 875"/>
          <p:cNvSpPr/>
          <p:nvPr/>
        </p:nvSpPr>
        <p:spPr>
          <a:xfrm>
            <a:off x="2352460" y="1216420"/>
            <a:ext cx="655524" cy="439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/>
            </a:pPr>
            <a:r>
              <a:rPr sz="2000"/>
              <a:t>G</a:t>
            </a:r>
            <a:r>
              <a:rPr baseline="-5999" sz="2000"/>
              <a:t>R</a:t>
            </a:r>
          </a:p>
        </p:txBody>
      </p:sp>
      <p:sp>
        <p:nvSpPr>
          <p:cNvPr id="876" name="Shape 876"/>
          <p:cNvSpPr/>
          <p:nvPr/>
        </p:nvSpPr>
        <p:spPr>
          <a:xfrm>
            <a:off x="1045361" y="2366618"/>
            <a:ext cx="3535264" cy="825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indent="359409" algn="just">
              <a:lnSpc>
                <a:spcPct val="20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1600">
                <a:latin typeface="Helvetica"/>
                <a:ea typeface="Helvetica"/>
                <a:cs typeface="Helvetica"/>
                <a:sym typeface="Helvetica"/>
              </a:rPr>
              <a:t>u</a:t>
            </a:r>
            <a:r>
              <a:rPr baseline="-5999" sz="1600">
                <a:latin typeface="Helvetica"/>
                <a:ea typeface="Helvetica"/>
                <a:cs typeface="Helvetica"/>
                <a:sym typeface="Helvetica"/>
              </a:rPr>
              <a:t>R</a:t>
            </a:r>
            <a:r>
              <a:rPr sz="1600">
                <a:latin typeface="Helvetica"/>
                <a:ea typeface="Helvetica"/>
                <a:cs typeface="Helvetica"/>
                <a:sym typeface="Helvetica"/>
              </a:rPr>
              <a:t>(t) = Ki * ∫e(τ) dτ,		τ = 0 bis t</a:t>
            </a:r>
            <a:endParaRPr sz="1600">
              <a:latin typeface="Helvetica"/>
              <a:ea typeface="Helvetica"/>
              <a:cs typeface="Helvetica"/>
              <a:sym typeface="Helvetica"/>
            </a:endParaRPr>
          </a:p>
          <a:p>
            <a:pPr lvl="0" indent="359409" algn="just">
              <a:lnSpc>
                <a:spcPct val="20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1600">
                <a:latin typeface="Helvetica"/>
                <a:ea typeface="Helvetica"/>
                <a:cs typeface="Helvetica"/>
                <a:sym typeface="Helvetica"/>
              </a:rPr>
              <a:t>u</a:t>
            </a:r>
            <a:r>
              <a:rPr baseline="-5999" sz="1600">
                <a:latin typeface="Helvetica"/>
                <a:ea typeface="Helvetica"/>
                <a:cs typeface="Helvetica"/>
                <a:sym typeface="Helvetica"/>
              </a:rPr>
              <a:t>R</a:t>
            </a:r>
            <a:r>
              <a:rPr sz="1600">
                <a:latin typeface="Helvetica"/>
                <a:ea typeface="Helvetica"/>
                <a:cs typeface="Helvetica"/>
                <a:sym typeface="Helvetica"/>
              </a:rPr>
              <a:t>(k) = Ki * Δt *  Σe(i),  	i = 0, ..., k</a:t>
            </a:r>
          </a:p>
        </p:txBody>
      </p:sp>
      <p:sp>
        <p:nvSpPr>
          <p:cNvPr id="877" name="Shape 877"/>
          <p:cNvSpPr/>
          <p:nvPr/>
        </p:nvSpPr>
        <p:spPr>
          <a:xfrm>
            <a:off x="4929661" y="286548"/>
            <a:ext cx="4230077" cy="1457534"/>
          </a:xfrm>
          <a:prstGeom prst="rect">
            <a:avLst/>
          </a:prstGeom>
          <a:solidFill>
            <a:srgbClr val="DCDEE0"/>
          </a:solidFill>
          <a:ln w="12700">
            <a:solidFill>
              <a:srgbClr val="006D8F"/>
            </a:solidFill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878" name="Shape 878"/>
          <p:cNvSpPr/>
          <p:nvPr/>
        </p:nvSpPr>
        <p:spPr>
          <a:xfrm>
            <a:off x="4923311" y="307675"/>
            <a:ext cx="4242777" cy="35933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Übertragungsfunktion</a:t>
            </a:r>
          </a:p>
        </p:txBody>
      </p:sp>
      <p:sp>
        <p:nvSpPr>
          <p:cNvPr id="879" name="Shape 879"/>
          <p:cNvSpPr/>
          <p:nvPr/>
        </p:nvSpPr>
        <p:spPr>
          <a:xfrm>
            <a:off x="4923311" y="1941100"/>
            <a:ext cx="4242777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Sprungantwort</a:t>
            </a:r>
          </a:p>
        </p:txBody>
      </p:sp>
      <p:sp>
        <p:nvSpPr>
          <p:cNvPr id="880" name="Shape 880"/>
          <p:cNvSpPr/>
          <p:nvPr/>
        </p:nvSpPr>
        <p:spPr>
          <a:xfrm>
            <a:off x="6152749" y="719139"/>
            <a:ext cx="1960155" cy="929593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881" name="Shape 881"/>
          <p:cNvSpPr/>
          <p:nvPr/>
        </p:nvSpPr>
        <p:spPr>
          <a:xfrm>
            <a:off x="6146398" y="964016"/>
            <a:ext cx="1972855" cy="4398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/>
            </a:pPr>
            <a:r>
              <a:rPr sz="2000"/>
              <a:t>G</a:t>
            </a:r>
            <a:r>
              <a:rPr baseline="-5999" sz="2000"/>
              <a:t>R</a:t>
            </a:r>
            <a:r>
              <a:rPr sz="2000"/>
              <a:t>(s)</a:t>
            </a:r>
            <a:r>
              <a:rPr baseline="-5999" sz="2000"/>
              <a:t> </a:t>
            </a:r>
            <a:r>
              <a:rPr sz="2000"/>
              <a:t>= K</a:t>
            </a:r>
            <a:r>
              <a:rPr baseline="-5999" sz="2000"/>
              <a:t>i </a:t>
            </a:r>
            <a:r>
              <a:rPr sz="2000"/>
              <a:t>/ s</a:t>
            </a:r>
          </a:p>
        </p:txBody>
      </p:sp>
    </p:spTree>
  </p:cSld>
  <p:clrMapOvr>
    <a:masterClrMapping/>
  </p:clrMapOvr>
  <p:transition spd="med" advClick="1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17" name="Group 917"/>
          <p:cNvGrpSpPr/>
          <p:nvPr/>
        </p:nvGrpSpPr>
        <p:grpSpPr>
          <a:xfrm>
            <a:off x="1143000" y="482600"/>
            <a:ext cx="1820733" cy="2019301"/>
            <a:chOff x="0" y="0"/>
            <a:chExt cx="1820732" cy="2019300"/>
          </a:xfrm>
        </p:grpSpPr>
        <p:sp>
          <p:nvSpPr>
            <p:cNvPr id="883" name="Shape 883"/>
            <p:cNvSpPr/>
            <p:nvPr/>
          </p:nvSpPr>
          <p:spPr>
            <a:xfrm flipV="1">
              <a:off x="25400" y="1777304"/>
              <a:ext cx="1431449" cy="697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884" name="Shape 884"/>
            <p:cNvSpPr/>
            <p:nvPr/>
          </p:nvSpPr>
          <p:spPr>
            <a:xfrm>
              <a:off x="482599" y="1524000"/>
              <a:ext cx="520701" cy="495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929292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grpSp>
          <p:nvGrpSpPr>
            <p:cNvPr id="902" name="Group 902"/>
            <p:cNvGrpSpPr/>
            <p:nvPr/>
          </p:nvGrpSpPr>
          <p:grpSpPr>
            <a:xfrm>
              <a:off x="372158" y="161966"/>
              <a:ext cx="721313" cy="1384301"/>
              <a:chOff x="0" y="0"/>
              <a:chExt cx="721312" cy="1384299"/>
            </a:xfrm>
          </p:grpSpPr>
          <p:grpSp>
            <p:nvGrpSpPr>
              <p:cNvPr id="891" name="Group 891"/>
              <p:cNvGrpSpPr/>
              <p:nvPr/>
            </p:nvGrpSpPr>
            <p:grpSpPr>
              <a:xfrm>
                <a:off x="39778" y="168909"/>
                <a:ext cx="681535" cy="1047241"/>
                <a:chOff x="0" y="0"/>
                <a:chExt cx="681534" cy="1047240"/>
              </a:xfrm>
            </p:grpSpPr>
            <p:sp>
              <p:nvSpPr>
                <p:cNvPr id="885" name="Shape 885"/>
                <p:cNvSpPr/>
                <p:nvPr/>
              </p:nvSpPr>
              <p:spPr>
                <a:xfrm>
                  <a:off x="0" y="0"/>
                  <a:ext cx="681535" cy="28929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fill="norm" stroke="1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noFill/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</a:p>
              </p:txBody>
            </p:sp>
            <p:sp>
              <p:nvSpPr>
                <p:cNvPr id="886" name="Shape 886"/>
                <p:cNvSpPr/>
                <p:nvPr/>
              </p:nvSpPr>
              <p:spPr>
                <a:xfrm>
                  <a:off x="0" y="303757"/>
                  <a:ext cx="681535" cy="28929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fill="norm" stroke="1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noFill/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</a:p>
              </p:txBody>
            </p:sp>
            <p:sp>
              <p:nvSpPr>
                <p:cNvPr id="887" name="Shape 887"/>
                <p:cNvSpPr/>
                <p:nvPr/>
              </p:nvSpPr>
              <p:spPr>
                <a:xfrm>
                  <a:off x="0" y="150432"/>
                  <a:ext cx="681535" cy="28929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fill="norm" stroke="1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noFill/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</a:p>
              </p:txBody>
            </p:sp>
            <p:sp>
              <p:nvSpPr>
                <p:cNvPr id="888" name="Shape 888"/>
                <p:cNvSpPr/>
                <p:nvPr/>
              </p:nvSpPr>
              <p:spPr>
                <a:xfrm>
                  <a:off x="0" y="454190"/>
                  <a:ext cx="681535" cy="28929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fill="norm" stroke="1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noFill/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</a:p>
              </p:txBody>
            </p:sp>
            <p:sp>
              <p:nvSpPr>
                <p:cNvPr id="889" name="Shape 889"/>
                <p:cNvSpPr/>
                <p:nvPr/>
              </p:nvSpPr>
              <p:spPr>
                <a:xfrm>
                  <a:off x="0" y="757947"/>
                  <a:ext cx="681535" cy="28929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fill="norm" stroke="1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noFill/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</a:p>
              </p:txBody>
            </p:sp>
            <p:sp>
              <p:nvSpPr>
                <p:cNvPr id="890" name="Shape 890"/>
                <p:cNvSpPr/>
                <p:nvPr/>
              </p:nvSpPr>
              <p:spPr>
                <a:xfrm>
                  <a:off x="0" y="604622"/>
                  <a:ext cx="681535" cy="28929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fill="norm" stroke="1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noFill/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</a:p>
              </p:txBody>
            </p:sp>
          </p:grpSp>
          <p:sp>
            <p:nvSpPr>
              <p:cNvPr id="892" name="Shape 892"/>
              <p:cNvSpPr/>
              <p:nvPr/>
            </p:nvSpPr>
            <p:spPr>
              <a:xfrm>
                <a:off x="23962" y="827963"/>
                <a:ext cx="66141" cy="1658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0855" y="21600"/>
                    </a:moveTo>
                    <a:lnTo>
                      <a:pt x="21600" y="366"/>
                    </a:lnTo>
                    <a:lnTo>
                      <a:pt x="5959" y="0"/>
                    </a:lnTo>
                    <a:lnTo>
                      <a:pt x="2234" y="1831"/>
                    </a:lnTo>
                    <a:lnTo>
                      <a:pt x="0" y="5125"/>
                    </a:lnTo>
                    <a:lnTo>
                      <a:pt x="0" y="9519"/>
                    </a:lnTo>
                    <a:lnTo>
                      <a:pt x="1490" y="14278"/>
                    </a:lnTo>
                    <a:lnTo>
                      <a:pt x="2979" y="17939"/>
                    </a:lnTo>
                    <a:lnTo>
                      <a:pt x="7448" y="19403"/>
                    </a:lnTo>
                    <a:lnTo>
                      <a:pt x="12662" y="21600"/>
                    </a:lnTo>
                    <a:lnTo>
                      <a:pt x="20855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38100" cap="flat">
                <a:solidFill>
                  <a:srgbClr val="000000">
                    <a:alpha val="0"/>
                  </a:srgb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/>
              </a:p>
            </p:txBody>
          </p:sp>
          <p:sp>
            <p:nvSpPr>
              <p:cNvPr id="893" name="Shape 893"/>
              <p:cNvSpPr/>
              <p:nvPr/>
            </p:nvSpPr>
            <p:spPr>
              <a:xfrm>
                <a:off x="22811" y="673180"/>
                <a:ext cx="66142" cy="16584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0855" y="21600"/>
                    </a:moveTo>
                    <a:lnTo>
                      <a:pt x="21600" y="366"/>
                    </a:lnTo>
                    <a:lnTo>
                      <a:pt x="5959" y="0"/>
                    </a:lnTo>
                    <a:lnTo>
                      <a:pt x="2234" y="1831"/>
                    </a:lnTo>
                    <a:lnTo>
                      <a:pt x="0" y="5125"/>
                    </a:lnTo>
                    <a:lnTo>
                      <a:pt x="0" y="9519"/>
                    </a:lnTo>
                    <a:lnTo>
                      <a:pt x="1490" y="14278"/>
                    </a:lnTo>
                    <a:lnTo>
                      <a:pt x="2979" y="17939"/>
                    </a:lnTo>
                    <a:lnTo>
                      <a:pt x="7448" y="19403"/>
                    </a:lnTo>
                    <a:lnTo>
                      <a:pt x="12662" y="21600"/>
                    </a:lnTo>
                    <a:lnTo>
                      <a:pt x="20855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38100" cap="flat">
                <a:solidFill>
                  <a:srgbClr val="000000">
                    <a:alpha val="0"/>
                  </a:srgb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/>
              </a:p>
            </p:txBody>
          </p:sp>
          <p:sp>
            <p:nvSpPr>
              <p:cNvPr id="894" name="Shape 894"/>
              <p:cNvSpPr/>
              <p:nvPr/>
            </p:nvSpPr>
            <p:spPr>
              <a:xfrm>
                <a:off x="22811" y="531911"/>
                <a:ext cx="66142" cy="1596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0855" y="21600"/>
                    </a:moveTo>
                    <a:lnTo>
                      <a:pt x="21600" y="366"/>
                    </a:lnTo>
                    <a:lnTo>
                      <a:pt x="5959" y="0"/>
                    </a:lnTo>
                    <a:lnTo>
                      <a:pt x="2234" y="1831"/>
                    </a:lnTo>
                    <a:lnTo>
                      <a:pt x="0" y="5125"/>
                    </a:lnTo>
                    <a:lnTo>
                      <a:pt x="0" y="9519"/>
                    </a:lnTo>
                    <a:lnTo>
                      <a:pt x="1490" y="14278"/>
                    </a:lnTo>
                    <a:lnTo>
                      <a:pt x="2979" y="17939"/>
                    </a:lnTo>
                    <a:lnTo>
                      <a:pt x="7448" y="19403"/>
                    </a:lnTo>
                    <a:lnTo>
                      <a:pt x="12662" y="21600"/>
                    </a:lnTo>
                    <a:lnTo>
                      <a:pt x="20855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38100" cap="flat">
                <a:solidFill>
                  <a:srgbClr val="000000">
                    <a:alpha val="0"/>
                  </a:srgb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/>
              </a:p>
            </p:txBody>
          </p:sp>
          <p:sp>
            <p:nvSpPr>
              <p:cNvPr id="895" name="Shape 895"/>
              <p:cNvSpPr/>
              <p:nvPr/>
            </p:nvSpPr>
            <p:spPr>
              <a:xfrm>
                <a:off x="25687" y="387570"/>
                <a:ext cx="66141" cy="15048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0855" y="21600"/>
                    </a:moveTo>
                    <a:lnTo>
                      <a:pt x="21600" y="366"/>
                    </a:lnTo>
                    <a:lnTo>
                      <a:pt x="5959" y="0"/>
                    </a:lnTo>
                    <a:lnTo>
                      <a:pt x="2234" y="1831"/>
                    </a:lnTo>
                    <a:lnTo>
                      <a:pt x="0" y="5125"/>
                    </a:lnTo>
                    <a:lnTo>
                      <a:pt x="0" y="9519"/>
                    </a:lnTo>
                    <a:lnTo>
                      <a:pt x="1490" y="14278"/>
                    </a:lnTo>
                    <a:lnTo>
                      <a:pt x="2979" y="17939"/>
                    </a:lnTo>
                    <a:lnTo>
                      <a:pt x="7448" y="19403"/>
                    </a:lnTo>
                    <a:lnTo>
                      <a:pt x="12662" y="21600"/>
                    </a:lnTo>
                    <a:lnTo>
                      <a:pt x="20855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38100" cap="flat">
                <a:solidFill>
                  <a:srgbClr val="000000">
                    <a:alpha val="0"/>
                  </a:srgb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/>
              </a:p>
            </p:txBody>
          </p:sp>
          <p:sp>
            <p:nvSpPr>
              <p:cNvPr id="896" name="Shape 896"/>
              <p:cNvSpPr/>
              <p:nvPr/>
            </p:nvSpPr>
            <p:spPr>
              <a:xfrm>
                <a:off x="0" y="982745"/>
                <a:ext cx="88900" cy="2286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0855" y="21600"/>
                    </a:moveTo>
                    <a:lnTo>
                      <a:pt x="21600" y="366"/>
                    </a:lnTo>
                    <a:lnTo>
                      <a:pt x="5959" y="0"/>
                    </a:lnTo>
                    <a:lnTo>
                      <a:pt x="2234" y="1831"/>
                    </a:lnTo>
                    <a:lnTo>
                      <a:pt x="0" y="5125"/>
                    </a:lnTo>
                    <a:lnTo>
                      <a:pt x="0" y="9519"/>
                    </a:lnTo>
                    <a:lnTo>
                      <a:pt x="1490" y="14278"/>
                    </a:lnTo>
                    <a:lnTo>
                      <a:pt x="2979" y="17939"/>
                    </a:lnTo>
                    <a:lnTo>
                      <a:pt x="7448" y="19403"/>
                    </a:lnTo>
                    <a:lnTo>
                      <a:pt x="12662" y="21600"/>
                    </a:lnTo>
                    <a:lnTo>
                      <a:pt x="20855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38100" cap="flat">
                <a:solidFill>
                  <a:srgbClr val="000000">
                    <a:alpha val="0"/>
                  </a:srgb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/>
              </a:p>
            </p:txBody>
          </p:sp>
          <p:sp>
            <p:nvSpPr>
              <p:cNvPr id="897" name="Shape 897"/>
              <p:cNvSpPr/>
              <p:nvPr/>
            </p:nvSpPr>
            <p:spPr>
              <a:xfrm>
                <a:off x="25399" y="233402"/>
                <a:ext cx="66142" cy="15048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0855" y="21600"/>
                    </a:moveTo>
                    <a:lnTo>
                      <a:pt x="21600" y="366"/>
                    </a:lnTo>
                    <a:lnTo>
                      <a:pt x="5959" y="0"/>
                    </a:lnTo>
                    <a:lnTo>
                      <a:pt x="2234" y="1831"/>
                    </a:lnTo>
                    <a:lnTo>
                      <a:pt x="0" y="5125"/>
                    </a:lnTo>
                    <a:lnTo>
                      <a:pt x="0" y="9519"/>
                    </a:lnTo>
                    <a:lnTo>
                      <a:pt x="1490" y="14278"/>
                    </a:lnTo>
                    <a:lnTo>
                      <a:pt x="2979" y="17939"/>
                    </a:lnTo>
                    <a:lnTo>
                      <a:pt x="7448" y="19403"/>
                    </a:lnTo>
                    <a:lnTo>
                      <a:pt x="12662" y="21600"/>
                    </a:lnTo>
                    <a:lnTo>
                      <a:pt x="20855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38100" cap="flat">
                <a:solidFill>
                  <a:srgbClr val="000000">
                    <a:alpha val="0"/>
                  </a:srgb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/>
              </a:p>
            </p:txBody>
          </p:sp>
          <p:sp>
            <p:nvSpPr>
              <p:cNvPr id="898" name="Shape 898"/>
              <p:cNvSpPr/>
              <p:nvPr/>
            </p:nvSpPr>
            <p:spPr>
              <a:xfrm>
                <a:off x="65659" y="1133228"/>
                <a:ext cx="304822" cy="116702"/>
              </a:xfrm>
              <a:prstGeom prst="rect">
                <a:avLst/>
              </a:prstGeom>
              <a:solidFill>
                <a:srgbClr val="FFFFFF"/>
              </a:solidFill>
              <a:ln w="25400" cap="flat">
                <a:solidFill>
                  <a:srgbClr val="000000">
                    <a:alpha val="0"/>
                  </a:srgb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899" name="Shape 899"/>
              <p:cNvSpPr/>
              <p:nvPr/>
            </p:nvSpPr>
            <p:spPr>
              <a:xfrm>
                <a:off x="77162" y="132056"/>
                <a:ext cx="304821" cy="116702"/>
              </a:xfrm>
              <a:prstGeom prst="rect">
                <a:avLst/>
              </a:prstGeom>
              <a:solidFill>
                <a:srgbClr val="FFFFFF"/>
              </a:solidFill>
              <a:ln w="25400" cap="flat">
                <a:solidFill>
                  <a:srgbClr val="000000">
                    <a:alpha val="0"/>
                  </a:srgb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900" name="Shape 900"/>
              <p:cNvSpPr/>
              <p:nvPr/>
            </p:nvSpPr>
            <p:spPr>
              <a:xfrm flipH="1" flipV="1">
                <a:off x="373002" y="1213076"/>
                <a:ext cx="87" cy="171224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algn="l">
                  <a:defRPr sz="1200">
                    <a:latin typeface="Helvetica"/>
                    <a:ea typeface="Helvetica"/>
                    <a:cs typeface="Helvetica"/>
                    <a:sym typeface="Helvetica"/>
                  </a:defRPr>
                </a:pPr>
              </a:p>
            </p:txBody>
          </p:sp>
          <p:sp>
            <p:nvSpPr>
              <p:cNvPr id="901" name="Shape 901"/>
              <p:cNvSpPr/>
              <p:nvPr/>
            </p:nvSpPr>
            <p:spPr>
              <a:xfrm flipH="1" flipV="1">
                <a:off x="379683" y="0"/>
                <a:ext cx="87" cy="171224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algn="l">
                  <a:defRPr sz="1200">
                    <a:latin typeface="Helvetica"/>
                    <a:ea typeface="Helvetica"/>
                    <a:cs typeface="Helvetica"/>
                    <a:sym typeface="Helvetica"/>
                  </a:defRPr>
                </a:pPr>
              </a:p>
            </p:txBody>
          </p:sp>
        </p:grpSp>
        <p:sp>
          <p:nvSpPr>
            <p:cNvPr id="903" name="Shape 903"/>
            <p:cNvSpPr/>
            <p:nvPr/>
          </p:nvSpPr>
          <p:spPr>
            <a:xfrm>
              <a:off x="0" y="152399"/>
              <a:ext cx="1500307" cy="9135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grpSp>
          <p:nvGrpSpPr>
            <p:cNvPr id="912" name="Group 912"/>
            <p:cNvGrpSpPr/>
            <p:nvPr/>
          </p:nvGrpSpPr>
          <p:grpSpPr>
            <a:xfrm>
              <a:off x="50601" y="0"/>
              <a:ext cx="1625601" cy="165100"/>
              <a:chOff x="0" y="0"/>
              <a:chExt cx="1625600" cy="165099"/>
            </a:xfrm>
          </p:grpSpPr>
          <p:sp>
            <p:nvSpPr>
              <p:cNvPr id="904" name="Shape 904"/>
              <p:cNvSpPr/>
              <p:nvPr/>
            </p:nvSpPr>
            <p:spPr>
              <a:xfrm flipV="1">
                <a:off x="381093" y="10853"/>
                <a:ext cx="291775" cy="154247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algn="l">
                  <a:defRPr sz="1200">
                    <a:latin typeface="Helvetica"/>
                    <a:ea typeface="Helvetica"/>
                    <a:cs typeface="Helvetica"/>
                    <a:sym typeface="Helvetica"/>
                  </a:defRPr>
                </a:pPr>
              </a:p>
            </p:txBody>
          </p:sp>
          <p:sp>
            <p:nvSpPr>
              <p:cNvPr id="905" name="Shape 905"/>
              <p:cNvSpPr/>
              <p:nvPr/>
            </p:nvSpPr>
            <p:spPr>
              <a:xfrm flipV="1">
                <a:off x="0" y="6114"/>
                <a:ext cx="291775" cy="154247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algn="l">
                  <a:defRPr sz="1200">
                    <a:latin typeface="Helvetica"/>
                    <a:ea typeface="Helvetica"/>
                    <a:cs typeface="Helvetica"/>
                    <a:sym typeface="Helvetica"/>
                  </a:defRPr>
                </a:pPr>
              </a:p>
            </p:txBody>
          </p:sp>
          <p:sp>
            <p:nvSpPr>
              <p:cNvPr id="906" name="Shape 906"/>
              <p:cNvSpPr/>
              <p:nvPr/>
            </p:nvSpPr>
            <p:spPr>
              <a:xfrm flipV="1">
                <a:off x="571639" y="6114"/>
                <a:ext cx="291775" cy="154247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algn="l">
                  <a:defRPr sz="1200">
                    <a:latin typeface="Helvetica"/>
                    <a:ea typeface="Helvetica"/>
                    <a:cs typeface="Helvetica"/>
                    <a:sym typeface="Helvetica"/>
                  </a:defRPr>
                </a:pPr>
              </a:p>
            </p:txBody>
          </p:sp>
          <p:sp>
            <p:nvSpPr>
              <p:cNvPr id="907" name="Shape 907"/>
              <p:cNvSpPr/>
              <p:nvPr/>
            </p:nvSpPr>
            <p:spPr>
              <a:xfrm flipV="1">
                <a:off x="190546" y="0"/>
                <a:ext cx="291775" cy="154247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algn="l">
                  <a:defRPr sz="1200">
                    <a:latin typeface="Helvetica"/>
                    <a:ea typeface="Helvetica"/>
                    <a:cs typeface="Helvetica"/>
                    <a:sym typeface="Helvetica"/>
                  </a:defRPr>
                </a:pPr>
              </a:p>
            </p:txBody>
          </p:sp>
          <p:sp>
            <p:nvSpPr>
              <p:cNvPr id="908" name="Shape 908"/>
              <p:cNvSpPr/>
              <p:nvPr/>
            </p:nvSpPr>
            <p:spPr>
              <a:xfrm flipV="1">
                <a:off x="1333825" y="6114"/>
                <a:ext cx="291776" cy="154247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algn="l">
                  <a:defRPr sz="1200">
                    <a:latin typeface="Helvetica"/>
                    <a:ea typeface="Helvetica"/>
                    <a:cs typeface="Helvetica"/>
                    <a:sym typeface="Helvetica"/>
                  </a:defRPr>
                </a:pPr>
              </a:p>
            </p:txBody>
          </p:sp>
          <p:sp>
            <p:nvSpPr>
              <p:cNvPr id="909" name="Shape 909"/>
              <p:cNvSpPr/>
              <p:nvPr/>
            </p:nvSpPr>
            <p:spPr>
              <a:xfrm flipV="1">
                <a:off x="952732" y="0"/>
                <a:ext cx="291775" cy="154247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algn="l">
                  <a:defRPr sz="1200">
                    <a:latin typeface="Helvetica"/>
                    <a:ea typeface="Helvetica"/>
                    <a:cs typeface="Helvetica"/>
                    <a:sym typeface="Helvetica"/>
                  </a:defRPr>
                </a:pPr>
              </a:p>
            </p:txBody>
          </p:sp>
          <p:sp>
            <p:nvSpPr>
              <p:cNvPr id="910" name="Shape 910"/>
              <p:cNvSpPr/>
              <p:nvPr/>
            </p:nvSpPr>
            <p:spPr>
              <a:xfrm flipV="1">
                <a:off x="1143279" y="6114"/>
                <a:ext cx="291775" cy="154247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algn="l">
                  <a:defRPr sz="1200">
                    <a:latin typeface="Helvetica"/>
                    <a:ea typeface="Helvetica"/>
                    <a:cs typeface="Helvetica"/>
                    <a:sym typeface="Helvetica"/>
                  </a:defRPr>
                </a:pPr>
              </a:p>
            </p:txBody>
          </p:sp>
          <p:sp>
            <p:nvSpPr>
              <p:cNvPr id="911" name="Shape 911"/>
              <p:cNvSpPr/>
              <p:nvPr/>
            </p:nvSpPr>
            <p:spPr>
              <a:xfrm flipV="1">
                <a:off x="762186" y="0"/>
                <a:ext cx="291775" cy="154247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algn="l">
                  <a:defRPr sz="1200">
                    <a:latin typeface="Helvetica"/>
                    <a:ea typeface="Helvetica"/>
                    <a:cs typeface="Helvetica"/>
                    <a:sym typeface="Helvetica"/>
                  </a:defRPr>
                </a:pPr>
              </a:p>
            </p:txBody>
          </p:sp>
        </p:grpSp>
        <p:sp>
          <p:nvSpPr>
            <p:cNvPr id="913" name="Shape 913"/>
            <p:cNvSpPr/>
            <p:nvPr/>
          </p:nvSpPr>
          <p:spPr>
            <a:xfrm flipH="1">
              <a:off x="1420572" y="1308092"/>
              <a:ext cx="4" cy="43360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914" name="Shape 914"/>
            <p:cNvSpPr/>
            <p:nvPr/>
          </p:nvSpPr>
          <p:spPr>
            <a:xfrm>
              <a:off x="1475116" y="1365250"/>
              <a:ext cx="345617" cy="2921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1400"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 lvl="0">
                <a:defRPr sz="1800"/>
              </a:pPr>
              <a:r>
                <a:rPr sz="1400"/>
                <a:t>y(t)</a:t>
              </a:r>
            </a:p>
          </p:txBody>
        </p:sp>
        <p:sp>
          <p:nvSpPr>
            <p:cNvPr id="915" name="Shape 915"/>
            <p:cNvSpPr/>
            <p:nvPr/>
          </p:nvSpPr>
          <p:spPr>
            <a:xfrm>
              <a:off x="1330424" y="615949"/>
              <a:ext cx="177801" cy="292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1400"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 lvl="0">
                <a:defRPr sz="1800"/>
              </a:pPr>
              <a:r>
                <a:rPr sz="1400"/>
                <a:t>k</a:t>
              </a:r>
            </a:p>
          </p:txBody>
        </p:sp>
        <p:sp>
          <p:nvSpPr>
            <p:cNvPr id="916" name="Shape 916"/>
            <p:cNvSpPr/>
            <p:nvPr/>
          </p:nvSpPr>
          <p:spPr>
            <a:xfrm>
              <a:off x="135495" y="1409700"/>
              <a:ext cx="237010" cy="2921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1400"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 lvl="0">
                <a:defRPr sz="1800"/>
              </a:pPr>
              <a:r>
                <a:rPr sz="1400"/>
                <a:t>m</a:t>
              </a:r>
            </a:p>
          </p:txBody>
        </p:sp>
      </p:grpSp>
      <p:sp>
        <p:nvSpPr>
          <p:cNvPr id="918" name="Shape 918"/>
          <p:cNvSpPr/>
          <p:nvPr/>
        </p:nvSpPr>
        <p:spPr>
          <a:xfrm flipV="1">
            <a:off x="4218662" y="1816138"/>
            <a:ext cx="3507225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919" name="Shape 919"/>
          <p:cNvSpPr/>
          <p:nvPr/>
        </p:nvSpPr>
        <p:spPr>
          <a:xfrm>
            <a:off x="7651893" y="1626437"/>
            <a:ext cx="509975" cy="35933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600">
                <a:uFill>
                  <a:solidFill/>
                </a:uFill>
              </a:rPr>
              <a:t>t</a:t>
            </a:r>
          </a:p>
        </p:txBody>
      </p:sp>
      <p:sp>
        <p:nvSpPr>
          <p:cNvPr id="920" name="Shape 920"/>
          <p:cNvSpPr/>
          <p:nvPr/>
        </p:nvSpPr>
        <p:spPr>
          <a:xfrm>
            <a:off x="5001428" y="666710"/>
            <a:ext cx="2849544" cy="780556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Zeitverhalten in Abhängigkeit vom Startwert?</a:t>
            </a:r>
          </a:p>
        </p:txBody>
      </p:sp>
      <p:sp>
        <p:nvSpPr>
          <p:cNvPr id="921" name="Shape 921"/>
          <p:cNvSpPr/>
          <p:nvPr/>
        </p:nvSpPr>
        <p:spPr>
          <a:xfrm>
            <a:off x="3748759" y="607444"/>
            <a:ext cx="509976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600">
                <a:uFill>
                  <a:solidFill/>
                </a:uFill>
              </a:rPr>
              <a:t>y(t)</a:t>
            </a:r>
          </a:p>
        </p:txBody>
      </p:sp>
      <p:sp>
        <p:nvSpPr>
          <p:cNvPr id="922" name="Shape 922"/>
          <p:cNvSpPr/>
          <p:nvPr/>
        </p:nvSpPr>
        <p:spPr>
          <a:xfrm flipH="1" flipV="1">
            <a:off x="4301178" y="676605"/>
            <a:ext cx="1" cy="1823837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942" name="Group 942"/>
          <p:cNvGrpSpPr/>
          <p:nvPr/>
        </p:nvGrpSpPr>
        <p:grpSpPr>
          <a:xfrm>
            <a:off x="689748" y="3627966"/>
            <a:ext cx="2600065" cy="2060019"/>
            <a:chOff x="0" y="0"/>
            <a:chExt cx="2600063" cy="2060017"/>
          </a:xfrm>
        </p:grpSpPr>
        <p:sp>
          <p:nvSpPr>
            <p:cNvPr id="923" name="Shape 923"/>
            <p:cNvSpPr/>
            <p:nvPr/>
          </p:nvSpPr>
          <p:spPr>
            <a:xfrm>
              <a:off x="954599" y="0"/>
              <a:ext cx="671787" cy="2921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>
                <a:defRPr sz="1400"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 lvl="0">
                <a:defRPr sz="1800"/>
              </a:pPr>
              <a:r>
                <a:rPr sz="1400"/>
                <a:t>Zweitor</a:t>
              </a:r>
            </a:p>
          </p:txBody>
        </p:sp>
        <p:sp>
          <p:nvSpPr>
            <p:cNvPr id="924" name="Shape 924"/>
            <p:cNvSpPr/>
            <p:nvPr/>
          </p:nvSpPr>
          <p:spPr>
            <a:xfrm>
              <a:off x="119295" y="1655762"/>
              <a:ext cx="463871" cy="404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/>
            <a:p>
              <a:pPr lvl="0" marL="40639" marR="40639" algn="l" defTabSz="914400">
                <a:spcBef>
                  <a:spcPts val="400"/>
                </a:spcBef>
                <a:buClr>
                  <a:srgbClr val="0085CC"/>
                </a:buClr>
                <a:buFont typeface="Arial"/>
                <a:defRPr sz="1800"/>
              </a:pPr>
              <a:r>
                <a:rPr b="1">
                  <a:solidFill>
                    <a:srgbClr val="0085CC"/>
                  </a:solidFill>
                  <a:uFill>
                    <a:solidFill>
                      <a:srgbClr val="0085CC"/>
                    </a:solidFill>
                  </a:uFill>
                  <a:latin typeface="Arial"/>
                  <a:ea typeface="Arial"/>
                  <a:cs typeface="Arial"/>
                  <a:sym typeface="Arial"/>
                </a:rPr>
                <a:t>R</a:t>
              </a:r>
              <a:r>
                <a:rPr b="1" baseline="-25000">
                  <a:solidFill>
                    <a:srgbClr val="0085CC"/>
                  </a:solidFill>
                  <a:uFill>
                    <a:solidFill>
                      <a:srgbClr val="0085CC"/>
                    </a:solidFill>
                  </a:uFill>
                  <a:latin typeface="Arial"/>
                  <a:ea typeface="Arial"/>
                  <a:cs typeface="Arial"/>
                  <a:sym typeface="Arial"/>
                </a:rPr>
                <a:t>W</a:t>
              </a:r>
            </a:p>
          </p:txBody>
        </p:sp>
        <p:sp>
          <p:nvSpPr>
            <p:cNvPr id="925" name="Shape 925"/>
            <p:cNvSpPr/>
            <p:nvPr/>
          </p:nvSpPr>
          <p:spPr>
            <a:xfrm flipH="1">
              <a:off x="57382" y="283005"/>
              <a:ext cx="7575" cy="1580721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dash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926" name="Shape 926"/>
            <p:cNvSpPr/>
            <p:nvPr/>
          </p:nvSpPr>
          <p:spPr>
            <a:xfrm>
              <a:off x="2539803" y="275596"/>
              <a:ext cx="431" cy="1561142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dash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927" name="Shape 927"/>
            <p:cNvSpPr/>
            <p:nvPr/>
          </p:nvSpPr>
          <p:spPr>
            <a:xfrm>
              <a:off x="1929045" y="1651000"/>
              <a:ext cx="463871" cy="404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/>
            <a:p>
              <a:pPr lvl="0" marL="40639" marR="40639" algn="l" defTabSz="914400">
                <a:spcBef>
                  <a:spcPts val="400"/>
                </a:spcBef>
                <a:buClr>
                  <a:srgbClr val="0085CC"/>
                </a:buClr>
                <a:buFont typeface="Arial"/>
                <a:defRPr sz="1800"/>
              </a:pPr>
              <a:r>
                <a:rPr b="1">
                  <a:solidFill>
                    <a:srgbClr val="0085CC"/>
                  </a:solidFill>
                  <a:uFill>
                    <a:solidFill>
                      <a:srgbClr val="0085CC"/>
                    </a:solidFill>
                  </a:uFill>
                  <a:latin typeface="Arial"/>
                  <a:ea typeface="Arial"/>
                  <a:cs typeface="Arial"/>
                  <a:sym typeface="Arial"/>
                </a:rPr>
                <a:t>R</a:t>
              </a:r>
              <a:r>
                <a:rPr b="1" baseline="-25000">
                  <a:solidFill>
                    <a:srgbClr val="0085CC"/>
                  </a:solidFill>
                  <a:uFill>
                    <a:solidFill>
                      <a:srgbClr val="0085CC"/>
                    </a:solidFill>
                  </a:uFill>
                  <a:latin typeface="Arial"/>
                  <a:ea typeface="Arial"/>
                  <a:cs typeface="Arial"/>
                  <a:sym typeface="Arial"/>
                </a:rPr>
                <a:t>W</a:t>
              </a:r>
            </a:p>
          </p:txBody>
        </p:sp>
        <p:sp>
          <p:nvSpPr>
            <p:cNvPr id="928" name="Shape 928"/>
            <p:cNvSpPr/>
            <p:nvPr/>
          </p:nvSpPr>
          <p:spPr>
            <a:xfrm>
              <a:off x="366945" y="355600"/>
              <a:ext cx="1879601" cy="1270000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929" name="Shape 929"/>
            <p:cNvSpPr/>
            <p:nvPr/>
          </p:nvSpPr>
          <p:spPr>
            <a:xfrm flipH="1">
              <a:off x="11345" y="1367234"/>
              <a:ext cx="2583459" cy="6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930" name="Shape 930"/>
            <p:cNvSpPr/>
            <p:nvPr/>
          </p:nvSpPr>
          <p:spPr>
            <a:xfrm flipH="1">
              <a:off x="62143" y="607012"/>
              <a:ext cx="2478690" cy="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931" name="Shape 931"/>
            <p:cNvSpPr/>
            <p:nvPr/>
          </p:nvSpPr>
          <p:spPr>
            <a:xfrm>
              <a:off x="2486257" y="546100"/>
              <a:ext cx="113807" cy="1145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marL="40639" marR="40639" algn="l" defTabSz="914400">
                <a:spcBef>
                  <a:spcPts val="400"/>
                </a:spcBef>
                <a:defRPr sz="18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932" name="Shape 932"/>
            <p:cNvSpPr/>
            <p:nvPr/>
          </p:nvSpPr>
          <p:spPr>
            <a:xfrm>
              <a:off x="2486257" y="1308100"/>
              <a:ext cx="113807" cy="1145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marL="40639" marR="40639" algn="l" defTabSz="914400">
                <a:spcBef>
                  <a:spcPts val="400"/>
                </a:spcBef>
                <a:defRPr sz="18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933" name="Shape 933"/>
            <p:cNvSpPr/>
            <p:nvPr/>
          </p:nvSpPr>
          <p:spPr>
            <a:xfrm rot="10800000">
              <a:off x="12700" y="558799"/>
              <a:ext cx="113806" cy="1145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marL="40639" marR="40639" algn="l" defTabSz="914400">
                <a:spcBef>
                  <a:spcPts val="400"/>
                </a:spcBef>
                <a:defRPr sz="18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934" name="Shape 934"/>
            <p:cNvSpPr/>
            <p:nvPr/>
          </p:nvSpPr>
          <p:spPr>
            <a:xfrm rot="10800000">
              <a:off x="0" y="1308099"/>
              <a:ext cx="113806" cy="1145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marL="40639" marR="40639" algn="l" defTabSz="914400">
                <a:spcBef>
                  <a:spcPts val="400"/>
                </a:spcBef>
                <a:defRPr sz="18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935" name="Shape 935"/>
            <p:cNvSpPr/>
            <p:nvPr/>
          </p:nvSpPr>
          <p:spPr>
            <a:xfrm>
              <a:off x="1304631" y="612923"/>
              <a:ext cx="7988" cy="758678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936" name="Shape 936"/>
            <p:cNvSpPr/>
            <p:nvPr/>
          </p:nvSpPr>
          <p:spPr>
            <a:xfrm>
              <a:off x="532045" y="685800"/>
              <a:ext cx="533401" cy="360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marL="40639" marR="40639" algn="l" defTabSz="914400">
                <a:spcBef>
                  <a:spcPts val="400"/>
                </a:spcBef>
                <a:buClr>
                  <a:srgbClr val="0085CC"/>
                </a:buClr>
                <a:buFont typeface="Arial"/>
                <a:defRPr sz="18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>
                  <a:uFillTx/>
                </a:defRPr>
              </a:pPr>
              <a:r>
                <a:rPr>
                  <a:uFill>
                    <a:solidFill/>
                  </a:uFill>
                </a:rPr>
                <a:t>R</a:t>
              </a:r>
            </a:p>
          </p:txBody>
        </p:sp>
        <p:sp>
          <p:nvSpPr>
            <p:cNvPr id="937" name="Shape 937"/>
            <p:cNvSpPr/>
            <p:nvPr/>
          </p:nvSpPr>
          <p:spPr>
            <a:xfrm>
              <a:off x="576018" y="508000"/>
              <a:ext cx="482601" cy="228600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marL="40639" marR="40639" algn="l" defTabSz="914400">
                <a:spcBef>
                  <a:spcPts val="400"/>
                </a:spcBef>
                <a:defRPr sz="18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938" name="Shape 938"/>
            <p:cNvSpPr/>
            <p:nvPr/>
          </p:nvSpPr>
          <p:spPr>
            <a:xfrm rot="5400000">
              <a:off x="1242132" y="800100"/>
              <a:ext cx="127001" cy="355600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000000">
                  <a:alpha val="0"/>
                </a:srgbClr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marL="40639" marR="40639" algn="l" defTabSz="914400">
                <a:spcBef>
                  <a:spcPts val="400"/>
                </a:spcBef>
                <a:defRPr sz="18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939" name="Shape 939"/>
            <p:cNvSpPr/>
            <p:nvPr/>
          </p:nvSpPr>
          <p:spPr>
            <a:xfrm flipV="1">
              <a:off x="1134744" y="920425"/>
              <a:ext cx="342975" cy="1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940" name="Shape 940"/>
            <p:cNvSpPr/>
            <p:nvPr/>
          </p:nvSpPr>
          <p:spPr>
            <a:xfrm flipV="1">
              <a:off x="1134818" y="1048860"/>
              <a:ext cx="342975" cy="12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941" name="Shape 941"/>
            <p:cNvSpPr/>
            <p:nvPr/>
          </p:nvSpPr>
          <p:spPr>
            <a:xfrm>
              <a:off x="1350718" y="1064189"/>
              <a:ext cx="294628" cy="3354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marL="40639" marR="40639" algn="l" defTabSz="914400">
                <a:spcBef>
                  <a:spcPts val="400"/>
                </a:spcBef>
                <a:buClr>
                  <a:srgbClr val="0085CC"/>
                </a:buClr>
                <a:buFont typeface="Arial"/>
                <a:defRPr sz="18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>
                  <a:uFillTx/>
                </a:defRPr>
              </a:pPr>
              <a:r>
                <a:rPr>
                  <a:uFill>
                    <a:solidFill/>
                  </a:uFill>
                </a:rPr>
                <a:t>C</a:t>
              </a:r>
            </a:p>
          </p:txBody>
        </p:sp>
      </p:grpSp>
      <p:sp>
        <p:nvSpPr>
          <p:cNvPr id="943" name="Shape 943"/>
          <p:cNvSpPr/>
          <p:nvPr/>
        </p:nvSpPr>
        <p:spPr>
          <a:xfrm>
            <a:off x="4665133" y="4436533"/>
            <a:ext cx="1" cy="762001"/>
          </a:xfrm>
          <a:prstGeom prst="line">
            <a:avLst/>
          </a:prstGeom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944" name="Shape 944"/>
          <p:cNvSpPr/>
          <p:nvPr/>
        </p:nvSpPr>
        <p:spPr>
          <a:xfrm>
            <a:off x="4665122" y="4440285"/>
            <a:ext cx="4257200" cy="1672"/>
          </a:xfrm>
          <a:prstGeom prst="line">
            <a:avLst/>
          </a:prstGeom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945" name="Shape 945"/>
          <p:cNvSpPr/>
          <p:nvPr/>
        </p:nvSpPr>
        <p:spPr>
          <a:xfrm>
            <a:off x="4665122" y="5203208"/>
            <a:ext cx="4257200" cy="1672"/>
          </a:xfrm>
          <a:prstGeom prst="line">
            <a:avLst/>
          </a:prstGeom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946" name="Shape 946"/>
          <p:cNvSpPr/>
          <p:nvPr/>
        </p:nvSpPr>
        <p:spPr>
          <a:xfrm>
            <a:off x="8919633" y="4436533"/>
            <a:ext cx="1" cy="762001"/>
          </a:xfrm>
          <a:prstGeom prst="line">
            <a:avLst/>
          </a:prstGeom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949" name="Group 949"/>
          <p:cNvGrpSpPr/>
          <p:nvPr/>
        </p:nvGrpSpPr>
        <p:grpSpPr>
          <a:xfrm>
            <a:off x="8640233" y="4574535"/>
            <a:ext cx="584201" cy="520701"/>
            <a:chOff x="0" y="0"/>
            <a:chExt cx="584200" cy="520700"/>
          </a:xfrm>
        </p:grpSpPr>
        <p:sp>
          <p:nvSpPr>
            <p:cNvPr id="947" name="Shape 947"/>
            <p:cNvSpPr/>
            <p:nvPr/>
          </p:nvSpPr>
          <p:spPr>
            <a:xfrm rot="5400000">
              <a:off x="-6701" y="69850"/>
              <a:ext cx="520701" cy="381000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marL="40639" marR="40639" algn="l" defTabSz="914400">
                <a:spcBef>
                  <a:spcPts val="400"/>
                </a:spcBef>
                <a:defRPr sz="18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948" name="Shape 948"/>
            <p:cNvSpPr/>
            <p:nvPr/>
          </p:nvSpPr>
          <p:spPr>
            <a:xfrm>
              <a:off x="0" y="65455"/>
              <a:ext cx="584200" cy="419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/>
            <a:p>
              <a:pPr lvl="0" marL="40639" marR="40639" algn="l" defTabSz="914400">
                <a:spcBef>
                  <a:spcPts val="400"/>
                </a:spcBef>
                <a:buClr>
                  <a:srgbClr val="0085CC"/>
                </a:buClr>
                <a:buFont typeface="Arial"/>
                <a:defRPr sz="1800"/>
              </a:pPr>
              <a:r>
                <a:rPr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R</a:t>
              </a:r>
              <a:r>
                <a:rPr baseline="-250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1</a:t>
              </a:r>
            </a:p>
          </p:txBody>
        </p:sp>
      </p:grpSp>
      <p:sp>
        <p:nvSpPr>
          <p:cNvPr id="950" name="Shape 950"/>
          <p:cNvSpPr/>
          <p:nvPr/>
        </p:nvSpPr>
        <p:spPr>
          <a:xfrm>
            <a:off x="4436533" y="4601633"/>
            <a:ext cx="457201" cy="444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grpSp>
        <p:nvGrpSpPr>
          <p:cNvPr id="953" name="Group 953"/>
          <p:cNvGrpSpPr/>
          <p:nvPr/>
        </p:nvGrpSpPr>
        <p:grpSpPr>
          <a:xfrm>
            <a:off x="4846334" y="4244106"/>
            <a:ext cx="609601" cy="431801"/>
            <a:chOff x="0" y="0"/>
            <a:chExt cx="609600" cy="431800"/>
          </a:xfrm>
        </p:grpSpPr>
        <p:sp>
          <p:nvSpPr>
            <p:cNvPr id="951" name="Shape 951"/>
            <p:cNvSpPr/>
            <p:nvPr/>
          </p:nvSpPr>
          <p:spPr>
            <a:xfrm>
              <a:off x="0" y="49984"/>
              <a:ext cx="573026" cy="312602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marL="40639" marR="40639" algn="l" defTabSz="914400">
                <a:spcBef>
                  <a:spcPts val="400"/>
                </a:spcBef>
                <a:defRPr sz="18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952" name="Shape 952"/>
            <p:cNvSpPr/>
            <p:nvPr/>
          </p:nvSpPr>
          <p:spPr>
            <a:xfrm>
              <a:off x="18284" y="0"/>
              <a:ext cx="591317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/>
            <a:p>
              <a:pPr lvl="0" marL="40639" marR="40639" algn="l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/>
              </a:pPr>
              <a:r>
                <a:rPr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R</a:t>
              </a:r>
              <a:r>
                <a:rPr baseline="-250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1</a:t>
              </a:r>
            </a:p>
          </p:txBody>
        </p:sp>
      </p:grpSp>
      <p:sp>
        <p:nvSpPr>
          <p:cNvPr id="954" name="Shape 954"/>
          <p:cNvSpPr/>
          <p:nvPr/>
        </p:nvSpPr>
        <p:spPr>
          <a:xfrm>
            <a:off x="3928056" y="4637806"/>
            <a:ext cx="520701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lvl="0" marL="40639" marR="40639" algn="l" defTabSz="914400">
              <a:spcBef>
                <a:spcPts val="400"/>
              </a:spcBef>
              <a:buClr>
                <a:srgbClr val="000000"/>
              </a:buClr>
              <a:buFont typeface="Arial"/>
              <a:defRPr sz="1800"/>
            </a:pPr>
            <a:r>
              <a:rPr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u</a:t>
            </a:r>
            <a:r>
              <a:rPr baseline="-250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0</a:t>
            </a:r>
          </a:p>
        </p:txBody>
      </p:sp>
      <p:sp>
        <p:nvSpPr>
          <p:cNvPr id="955" name="Shape 955"/>
          <p:cNvSpPr/>
          <p:nvPr/>
        </p:nvSpPr>
        <p:spPr>
          <a:xfrm flipH="1">
            <a:off x="9219603" y="4489549"/>
            <a:ext cx="365" cy="724463"/>
          </a:xfrm>
          <a:prstGeom prst="line">
            <a:avLst/>
          </a:prstGeom>
          <a:ln w="1270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956" name="Shape 956"/>
          <p:cNvSpPr/>
          <p:nvPr/>
        </p:nvSpPr>
        <p:spPr>
          <a:xfrm>
            <a:off x="9262533" y="4639733"/>
            <a:ext cx="520701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lvl="0" marL="40639" marR="40639" algn="l" defTabSz="914400">
              <a:spcBef>
                <a:spcPts val="400"/>
              </a:spcBef>
              <a:buClr>
                <a:srgbClr val="000000"/>
              </a:buClr>
              <a:buFont typeface="Arial"/>
              <a:defRPr sz="1800"/>
            </a:pPr>
            <a:r>
              <a:rPr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u</a:t>
            </a:r>
            <a:r>
              <a:rPr baseline="-250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2</a:t>
            </a:r>
          </a:p>
        </p:txBody>
      </p:sp>
      <p:grpSp>
        <p:nvGrpSpPr>
          <p:cNvPr id="973" name="Group 973"/>
          <p:cNvGrpSpPr/>
          <p:nvPr/>
        </p:nvGrpSpPr>
        <p:grpSpPr>
          <a:xfrm>
            <a:off x="5752815" y="4102529"/>
            <a:ext cx="2600065" cy="1588130"/>
            <a:chOff x="0" y="275596"/>
            <a:chExt cx="2600063" cy="1588128"/>
          </a:xfrm>
        </p:grpSpPr>
        <p:sp>
          <p:nvSpPr>
            <p:cNvPr id="957" name="Shape 957"/>
            <p:cNvSpPr/>
            <p:nvPr/>
          </p:nvSpPr>
          <p:spPr>
            <a:xfrm flipH="1">
              <a:off x="57382" y="283005"/>
              <a:ext cx="7575" cy="1580721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dash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958" name="Shape 958"/>
            <p:cNvSpPr/>
            <p:nvPr/>
          </p:nvSpPr>
          <p:spPr>
            <a:xfrm>
              <a:off x="2539803" y="275596"/>
              <a:ext cx="431" cy="1561142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dash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959" name="Shape 959"/>
            <p:cNvSpPr/>
            <p:nvPr/>
          </p:nvSpPr>
          <p:spPr>
            <a:xfrm>
              <a:off x="366945" y="355600"/>
              <a:ext cx="1879601" cy="1270000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960" name="Shape 960"/>
            <p:cNvSpPr/>
            <p:nvPr/>
          </p:nvSpPr>
          <p:spPr>
            <a:xfrm flipH="1">
              <a:off x="11345" y="1379934"/>
              <a:ext cx="2583459" cy="6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961" name="Shape 961"/>
            <p:cNvSpPr/>
            <p:nvPr/>
          </p:nvSpPr>
          <p:spPr>
            <a:xfrm flipH="1">
              <a:off x="62143" y="607012"/>
              <a:ext cx="2478690" cy="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962" name="Shape 962"/>
            <p:cNvSpPr/>
            <p:nvPr/>
          </p:nvSpPr>
          <p:spPr>
            <a:xfrm>
              <a:off x="2486257" y="546100"/>
              <a:ext cx="113807" cy="1145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marL="40639" marR="40639" algn="l" defTabSz="914400">
                <a:spcBef>
                  <a:spcPts val="400"/>
                </a:spcBef>
                <a:defRPr sz="18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963" name="Shape 963"/>
            <p:cNvSpPr/>
            <p:nvPr/>
          </p:nvSpPr>
          <p:spPr>
            <a:xfrm>
              <a:off x="2486257" y="1308100"/>
              <a:ext cx="113807" cy="1145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marL="40639" marR="40639" algn="l" defTabSz="914400">
                <a:spcBef>
                  <a:spcPts val="400"/>
                </a:spcBef>
                <a:defRPr sz="18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964" name="Shape 964"/>
            <p:cNvSpPr/>
            <p:nvPr/>
          </p:nvSpPr>
          <p:spPr>
            <a:xfrm rot="10800000">
              <a:off x="12700" y="558799"/>
              <a:ext cx="113806" cy="1145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marL="40639" marR="40639" algn="l" defTabSz="914400">
                <a:spcBef>
                  <a:spcPts val="400"/>
                </a:spcBef>
                <a:defRPr sz="18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965" name="Shape 965"/>
            <p:cNvSpPr/>
            <p:nvPr/>
          </p:nvSpPr>
          <p:spPr>
            <a:xfrm rot="10800000">
              <a:off x="0" y="1308099"/>
              <a:ext cx="113806" cy="1145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marL="40639" marR="40639" algn="l" defTabSz="914400">
                <a:spcBef>
                  <a:spcPts val="400"/>
                </a:spcBef>
                <a:defRPr sz="18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966" name="Shape 966"/>
            <p:cNvSpPr/>
            <p:nvPr/>
          </p:nvSpPr>
          <p:spPr>
            <a:xfrm>
              <a:off x="1304631" y="612923"/>
              <a:ext cx="7988" cy="758678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967" name="Shape 967"/>
            <p:cNvSpPr/>
            <p:nvPr/>
          </p:nvSpPr>
          <p:spPr>
            <a:xfrm>
              <a:off x="532045" y="685800"/>
              <a:ext cx="533401" cy="360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marL="40639" marR="40639" algn="l" defTabSz="914400">
                <a:spcBef>
                  <a:spcPts val="400"/>
                </a:spcBef>
                <a:buClr>
                  <a:srgbClr val="0085CC"/>
                </a:buClr>
                <a:buFont typeface="Arial"/>
                <a:defRPr sz="18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>
                  <a:uFillTx/>
                </a:defRPr>
              </a:pPr>
              <a:r>
                <a:rPr>
                  <a:uFill>
                    <a:solidFill/>
                  </a:uFill>
                </a:rPr>
                <a:t>R</a:t>
              </a:r>
            </a:p>
          </p:txBody>
        </p:sp>
        <p:sp>
          <p:nvSpPr>
            <p:cNvPr id="968" name="Shape 968"/>
            <p:cNvSpPr/>
            <p:nvPr/>
          </p:nvSpPr>
          <p:spPr>
            <a:xfrm>
              <a:off x="576018" y="508000"/>
              <a:ext cx="482601" cy="228600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marL="40639" marR="40639" algn="l" defTabSz="914400">
                <a:spcBef>
                  <a:spcPts val="400"/>
                </a:spcBef>
                <a:defRPr sz="18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969" name="Shape 969"/>
            <p:cNvSpPr/>
            <p:nvPr/>
          </p:nvSpPr>
          <p:spPr>
            <a:xfrm rot="5400000">
              <a:off x="1242132" y="800100"/>
              <a:ext cx="127001" cy="355600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000000">
                  <a:alpha val="0"/>
                </a:srgbClr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marL="40639" marR="40639" algn="l" defTabSz="914400">
                <a:spcBef>
                  <a:spcPts val="400"/>
                </a:spcBef>
                <a:defRPr sz="18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970" name="Shape 970"/>
            <p:cNvSpPr/>
            <p:nvPr/>
          </p:nvSpPr>
          <p:spPr>
            <a:xfrm flipV="1">
              <a:off x="1134744" y="920425"/>
              <a:ext cx="342975" cy="1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971" name="Shape 971"/>
            <p:cNvSpPr/>
            <p:nvPr/>
          </p:nvSpPr>
          <p:spPr>
            <a:xfrm flipV="1">
              <a:off x="1134818" y="1048860"/>
              <a:ext cx="342975" cy="12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972" name="Shape 972"/>
            <p:cNvSpPr/>
            <p:nvPr/>
          </p:nvSpPr>
          <p:spPr>
            <a:xfrm>
              <a:off x="1350718" y="1064189"/>
              <a:ext cx="294628" cy="3354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marL="40639" marR="40639" algn="l" defTabSz="914400">
                <a:spcBef>
                  <a:spcPts val="400"/>
                </a:spcBef>
                <a:buClr>
                  <a:srgbClr val="0085CC"/>
                </a:buClr>
                <a:buFont typeface="Arial"/>
                <a:defRPr sz="18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>
                  <a:uFillTx/>
                </a:defRPr>
              </a:pPr>
              <a:r>
                <a:rPr>
                  <a:uFill>
                    <a:solidFill/>
                  </a:uFill>
                </a:rPr>
                <a:t>C</a:t>
              </a:r>
            </a:p>
          </p:txBody>
        </p:sp>
      </p:grpSp>
      <p:sp>
        <p:nvSpPr>
          <p:cNvPr id="974" name="Shape 974"/>
          <p:cNvSpPr/>
          <p:nvPr/>
        </p:nvSpPr>
        <p:spPr>
          <a:xfrm>
            <a:off x="5811887" y="4557475"/>
            <a:ext cx="10616" cy="520247"/>
          </a:xfrm>
          <a:prstGeom prst="line">
            <a:avLst/>
          </a:prstGeom>
          <a:ln w="1270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975" name="Shape 975"/>
          <p:cNvSpPr/>
          <p:nvPr/>
        </p:nvSpPr>
        <p:spPr>
          <a:xfrm>
            <a:off x="5473699" y="4637806"/>
            <a:ext cx="520701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lvl="0" marL="40639" marR="40639" algn="l" defTabSz="914400">
              <a:spcBef>
                <a:spcPts val="400"/>
              </a:spcBef>
              <a:buClr>
                <a:srgbClr val="000000"/>
              </a:buClr>
              <a:buFont typeface="Arial"/>
              <a:defRPr sz="1800"/>
            </a:pPr>
            <a:r>
              <a:rPr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u</a:t>
            </a:r>
            <a:r>
              <a:rPr baseline="-250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1</a:t>
            </a:r>
          </a:p>
        </p:txBody>
      </p:sp>
    </p:spTree>
  </p:cSld>
  <p:clrMapOvr>
    <a:masterClrMapping/>
  </p:clrMapOvr>
  <p:transition spd="med" advClick="1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7" name="Shape 977"/>
          <p:cNvSpPr/>
          <p:nvPr/>
        </p:nvSpPr>
        <p:spPr>
          <a:xfrm>
            <a:off x="1811866" y="1126066"/>
            <a:ext cx="1" cy="762001"/>
          </a:xfrm>
          <a:prstGeom prst="line">
            <a:avLst/>
          </a:prstGeom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978" name="Shape 978"/>
          <p:cNvSpPr/>
          <p:nvPr/>
        </p:nvSpPr>
        <p:spPr>
          <a:xfrm>
            <a:off x="1811856" y="1129819"/>
            <a:ext cx="4257199" cy="1672"/>
          </a:xfrm>
          <a:prstGeom prst="line">
            <a:avLst/>
          </a:prstGeom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979" name="Shape 979"/>
          <p:cNvSpPr/>
          <p:nvPr/>
        </p:nvSpPr>
        <p:spPr>
          <a:xfrm>
            <a:off x="1811856" y="1892742"/>
            <a:ext cx="4257199" cy="1672"/>
          </a:xfrm>
          <a:prstGeom prst="line">
            <a:avLst/>
          </a:prstGeom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980" name="Shape 980"/>
          <p:cNvSpPr/>
          <p:nvPr/>
        </p:nvSpPr>
        <p:spPr>
          <a:xfrm>
            <a:off x="6066366" y="1126066"/>
            <a:ext cx="1" cy="762001"/>
          </a:xfrm>
          <a:prstGeom prst="line">
            <a:avLst/>
          </a:prstGeom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983" name="Group 983"/>
          <p:cNvGrpSpPr/>
          <p:nvPr/>
        </p:nvGrpSpPr>
        <p:grpSpPr>
          <a:xfrm>
            <a:off x="5786966" y="1264069"/>
            <a:ext cx="584201" cy="520701"/>
            <a:chOff x="0" y="0"/>
            <a:chExt cx="584200" cy="520700"/>
          </a:xfrm>
        </p:grpSpPr>
        <p:sp>
          <p:nvSpPr>
            <p:cNvPr id="981" name="Shape 981"/>
            <p:cNvSpPr/>
            <p:nvPr/>
          </p:nvSpPr>
          <p:spPr>
            <a:xfrm rot="5400000">
              <a:off x="-6701" y="69850"/>
              <a:ext cx="520701" cy="381000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marL="40639" marR="40639" algn="l" defTabSz="914400">
                <a:spcBef>
                  <a:spcPts val="400"/>
                </a:spcBef>
                <a:defRPr sz="18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982" name="Shape 982"/>
            <p:cNvSpPr/>
            <p:nvPr/>
          </p:nvSpPr>
          <p:spPr>
            <a:xfrm>
              <a:off x="0" y="65455"/>
              <a:ext cx="584200" cy="419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/>
            <a:p>
              <a:pPr lvl="0" marL="40639" marR="40639" algn="l" defTabSz="914400">
                <a:spcBef>
                  <a:spcPts val="400"/>
                </a:spcBef>
                <a:buClr>
                  <a:srgbClr val="0085CC"/>
                </a:buClr>
                <a:buFont typeface="Arial"/>
                <a:defRPr sz="1800"/>
              </a:pPr>
              <a:r>
                <a:rPr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R</a:t>
              </a:r>
              <a:r>
                <a:rPr baseline="-250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1</a:t>
              </a:r>
            </a:p>
          </p:txBody>
        </p:sp>
      </p:grpSp>
      <p:sp>
        <p:nvSpPr>
          <p:cNvPr id="984" name="Shape 984"/>
          <p:cNvSpPr/>
          <p:nvPr/>
        </p:nvSpPr>
        <p:spPr>
          <a:xfrm>
            <a:off x="1583266" y="1291166"/>
            <a:ext cx="457201" cy="444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grpSp>
        <p:nvGrpSpPr>
          <p:cNvPr id="987" name="Group 987"/>
          <p:cNvGrpSpPr/>
          <p:nvPr/>
        </p:nvGrpSpPr>
        <p:grpSpPr>
          <a:xfrm>
            <a:off x="1993067" y="933639"/>
            <a:ext cx="609601" cy="431801"/>
            <a:chOff x="0" y="0"/>
            <a:chExt cx="609600" cy="431800"/>
          </a:xfrm>
        </p:grpSpPr>
        <p:sp>
          <p:nvSpPr>
            <p:cNvPr id="985" name="Shape 985"/>
            <p:cNvSpPr/>
            <p:nvPr/>
          </p:nvSpPr>
          <p:spPr>
            <a:xfrm>
              <a:off x="0" y="49984"/>
              <a:ext cx="573026" cy="312602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marL="40639" marR="40639" algn="l" defTabSz="914400">
                <a:spcBef>
                  <a:spcPts val="400"/>
                </a:spcBef>
                <a:defRPr sz="18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986" name="Shape 986"/>
            <p:cNvSpPr/>
            <p:nvPr/>
          </p:nvSpPr>
          <p:spPr>
            <a:xfrm>
              <a:off x="18284" y="0"/>
              <a:ext cx="591317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/>
            <a:p>
              <a:pPr lvl="0" marL="40639" marR="40639" algn="l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/>
              </a:pPr>
              <a:r>
                <a:rPr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R</a:t>
              </a:r>
              <a:r>
                <a:rPr baseline="-250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1</a:t>
              </a:r>
            </a:p>
          </p:txBody>
        </p:sp>
      </p:grpSp>
      <p:sp>
        <p:nvSpPr>
          <p:cNvPr id="988" name="Shape 988"/>
          <p:cNvSpPr/>
          <p:nvPr/>
        </p:nvSpPr>
        <p:spPr>
          <a:xfrm>
            <a:off x="1074789" y="1327339"/>
            <a:ext cx="520701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lvl="0" marL="40639" marR="40639" algn="l" defTabSz="914400">
              <a:spcBef>
                <a:spcPts val="400"/>
              </a:spcBef>
              <a:buClr>
                <a:srgbClr val="000000"/>
              </a:buClr>
              <a:buFont typeface="Arial"/>
              <a:defRPr sz="1800"/>
            </a:pPr>
            <a:r>
              <a:rPr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u</a:t>
            </a:r>
            <a:r>
              <a:rPr baseline="-250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0</a:t>
            </a:r>
          </a:p>
        </p:txBody>
      </p:sp>
      <p:sp>
        <p:nvSpPr>
          <p:cNvPr id="989" name="Shape 989"/>
          <p:cNvSpPr/>
          <p:nvPr/>
        </p:nvSpPr>
        <p:spPr>
          <a:xfrm flipH="1">
            <a:off x="6366336" y="1179082"/>
            <a:ext cx="366" cy="724464"/>
          </a:xfrm>
          <a:prstGeom prst="line">
            <a:avLst/>
          </a:prstGeom>
          <a:ln w="1270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990" name="Shape 990"/>
          <p:cNvSpPr/>
          <p:nvPr/>
        </p:nvSpPr>
        <p:spPr>
          <a:xfrm>
            <a:off x="6409266" y="1329266"/>
            <a:ext cx="520701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lvl="0" marL="40639" marR="40639" algn="l" defTabSz="914400">
              <a:spcBef>
                <a:spcPts val="400"/>
              </a:spcBef>
              <a:buClr>
                <a:srgbClr val="000000"/>
              </a:buClr>
              <a:buFont typeface="Arial"/>
              <a:defRPr sz="1800"/>
            </a:pPr>
            <a:r>
              <a:rPr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u</a:t>
            </a:r>
            <a:r>
              <a:rPr baseline="-250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2</a:t>
            </a:r>
          </a:p>
        </p:txBody>
      </p:sp>
      <p:sp>
        <p:nvSpPr>
          <p:cNvPr id="991" name="Shape 991"/>
          <p:cNvSpPr/>
          <p:nvPr/>
        </p:nvSpPr>
        <p:spPr>
          <a:xfrm flipH="1">
            <a:off x="2956931" y="799471"/>
            <a:ext cx="7574" cy="1580721"/>
          </a:xfrm>
          <a:prstGeom prst="line">
            <a:avLst/>
          </a:prstGeom>
          <a:ln>
            <a:solidFill/>
            <a:prstDash val="dash"/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992" name="Shape 992"/>
          <p:cNvSpPr/>
          <p:nvPr/>
        </p:nvSpPr>
        <p:spPr>
          <a:xfrm>
            <a:off x="5439352" y="792063"/>
            <a:ext cx="430" cy="1561142"/>
          </a:xfrm>
          <a:prstGeom prst="line">
            <a:avLst/>
          </a:prstGeom>
          <a:ln>
            <a:solidFill/>
            <a:prstDash val="dash"/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993" name="Shape 993"/>
          <p:cNvSpPr/>
          <p:nvPr/>
        </p:nvSpPr>
        <p:spPr>
          <a:xfrm>
            <a:off x="3266494" y="872066"/>
            <a:ext cx="1879601" cy="1270001"/>
          </a:xfrm>
          <a:prstGeom prst="rect">
            <a:avLst/>
          </a:prstGeom>
          <a:solidFill>
            <a:srgbClr val="FFFFFF"/>
          </a:solidFill>
          <a:ln w="1905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994" name="Shape 994"/>
          <p:cNvSpPr/>
          <p:nvPr/>
        </p:nvSpPr>
        <p:spPr>
          <a:xfrm flipH="1">
            <a:off x="2910893" y="1896401"/>
            <a:ext cx="2583459" cy="6"/>
          </a:xfrm>
          <a:prstGeom prst="line">
            <a:avLst/>
          </a:prstGeom>
          <a:ln w="12700">
            <a:solidFill/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995" name="Shape 995"/>
          <p:cNvSpPr/>
          <p:nvPr/>
        </p:nvSpPr>
        <p:spPr>
          <a:xfrm flipH="1">
            <a:off x="2961691" y="1123479"/>
            <a:ext cx="2478690" cy="1"/>
          </a:xfrm>
          <a:prstGeom prst="line">
            <a:avLst/>
          </a:prstGeom>
          <a:ln w="12700">
            <a:solidFill/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996" name="Shape 996"/>
          <p:cNvSpPr/>
          <p:nvPr/>
        </p:nvSpPr>
        <p:spPr>
          <a:xfrm>
            <a:off x="5385806" y="1062566"/>
            <a:ext cx="113807" cy="1145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9050">
            <a:solidFill>
              <a:srgbClr val="FF2600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997" name="Shape 997"/>
          <p:cNvSpPr/>
          <p:nvPr/>
        </p:nvSpPr>
        <p:spPr>
          <a:xfrm>
            <a:off x="5385806" y="1824566"/>
            <a:ext cx="113807" cy="1145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9050">
            <a:solidFill>
              <a:srgbClr val="FF2600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998" name="Shape 998"/>
          <p:cNvSpPr/>
          <p:nvPr/>
        </p:nvSpPr>
        <p:spPr>
          <a:xfrm rot="10800000">
            <a:off x="2912248" y="1075266"/>
            <a:ext cx="113807" cy="1145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9050">
            <a:solidFill>
              <a:srgbClr val="FF2600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999" name="Shape 999"/>
          <p:cNvSpPr/>
          <p:nvPr/>
        </p:nvSpPr>
        <p:spPr>
          <a:xfrm rot="10800000">
            <a:off x="2899548" y="1824566"/>
            <a:ext cx="113807" cy="1145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9050">
            <a:solidFill>
              <a:srgbClr val="FF2600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000" name="Shape 1000"/>
          <p:cNvSpPr/>
          <p:nvPr/>
        </p:nvSpPr>
        <p:spPr>
          <a:xfrm>
            <a:off x="4204179" y="1129390"/>
            <a:ext cx="7988" cy="758677"/>
          </a:xfrm>
          <a:prstGeom prst="line">
            <a:avLst/>
          </a:prstGeom>
          <a:ln w="12700">
            <a:solidFill/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001" name="Shape 1001"/>
          <p:cNvSpPr/>
          <p:nvPr/>
        </p:nvSpPr>
        <p:spPr>
          <a:xfrm>
            <a:off x="3431594" y="1202266"/>
            <a:ext cx="533401" cy="360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L="40639" marR="40639" algn="l" defTabSz="914400">
              <a:spcBef>
                <a:spcPts val="400"/>
              </a:spcBef>
              <a:buClr>
                <a:srgbClr val="0085CC"/>
              </a:buClr>
              <a:buFont typeface="Arial"/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R</a:t>
            </a:r>
          </a:p>
        </p:txBody>
      </p:sp>
      <p:sp>
        <p:nvSpPr>
          <p:cNvPr id="1002" name="Shape 1002"/>
          <p:cNvSpPr/>
          <p:nvPr/>
        </p:nvSpPr>
        <p:spPr>
          <a:xfrm>
            <a:off x="3475566" y="1024466"/>
            <a:ext cx="482601" cy="228601"/>
          </a:xfrm>
          <a:prstGeom prst="rect">
            <a:avLst/>
          </a:prstGeom>
          <a:solidFill>
            <a:srgbClr val="FFFFFF"/>
          </a:solidFill>
          <a:ln w="19050">
            <a:solidFill/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003" name="Shape 1003"/>
          <p:cNvSpPr/>
          <p:nvPr/>
        </p:nvSpPr>
        <p:spPr>
          <a:xfrm rot="5400000">
            <a:off x="4141681" y="1316566"/>
            <a:ext cx="127001" cy="355601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00">
                <a:alpha val="0"/>
              </a:srgbClr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004" name="Shape 1004"/>
          <p:cNvSpPr/>
          <p:nvPr/>
        </p:nvSpPr>
        <p:spPr>
          <a:xfrm flipV="1">
            <a:off x="4034292" y="1436892"/>
            <a:ext cx="342975" cy="11"/>
          </a:xfrm>
          <a:prstGeom prst="line">
            <a:avLst/>
          </a:prstGeom>
          <a:ln w="19050">
            <a:solidFill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005" name="Shape 1005"/>
          <p:cNvSpPr/>
          <p:nvPr/>
        </p:nvSpPr>
        <p:spPr>
          <a:xfrm flipV="1">
            <a:off x="4034366" y="1565327"/>
            <a:ext cx="342975" cy="11"/>
          </a:xfrm>
          <a:prstGeom prst="line">
            <a:avLst/>
          </a:prstGeom>
          <a:ln w="19050">
            <a:solidFill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006" name="Shape 1006"/>
          <p:cNvSpPr/>
          <p:nvPr/>
        </p:nvSpPr>
        <p:spPr>
          <a:xfrm>
            <a:off x="4250266" y="1580656"/>
            <a:ext cx="294629" cy="3354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marL="40639" marR="40639" algn="l" defTabSz="914400">
              <a:spcBef>
                <a:spcPts val="400"/>
              </a:spcBef>
              <a:buClr>
                <a:srgbClr val="0085CC"/>
              </a:buClr>
              <a:buFont typeface="Arial"/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C</a:t>
            </a:r>
          </a:p>
        </p:txBody>
      </p:sp>
      <p:sp>
        <p:nvSpPr>
          <p:cNvPr id="1007" name="Shape 1007"/>
          <p:cNvSpPr/>
          <p:nvPr/>
        </p:nvSpPr>
        <p:spPr>
          <a:xfrm>
            <a:off x="2958620" y="1247008"/>
            <a:ext cx="10616" cy="520247"/>
          </a:xfrm>
          <a:prstGeom prst="line">
            <a:avLst/>
          </a:prstGeom>
          <a:ln w="1270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008" name="Shape 1008"/>
          <p:cNvSpPr/>
          <p:nvPr/>
        </p:nvSpPr>
        <p:spPr>
          <a:xfrm>
            <a:off x="2620432" y="1327339"/>
            <a:ext cx="520701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lvl="0" marL="40639" marR="40639" algn="l" defTabSz="914400">
              <a:spcBef>
                <a:spcPts val="400"/>
              </a:spcBef>
              <a:buClr>
                <a:srgbClr val="000000"/>
              </a:buClr>
              <a:buFont typeface="Arial"/>
              <a:defRPr sz="1800"/>
            </a:pPr>
            <a:r>
              <a:rPr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u</a:t>
            </a:r>
            <a:r>
              <a:rPr baseline="-250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1</a:t>
            </a:r>
          </a:p>
        </p:txBody>
      </p:sp>
      <p:sp>
        <p:nvSpPr>
          <p:cNvPr id="1009" name="Shape 1009"/>
          <p:cNvSpPr/>
          <p:nvPr/>
        </p:nvSpPr>
        <p:spPr>
          <a:xfrm>
            <a:off x="3170830" y="1130916"/>
            <a:ext cx="204578" cy="1"/>
          </a:xfrm>
          <a:prstGeom prst="line">
            <a:avLst/>
          </a:prstGeom>
          <a:ln w="12700">
            <a:solidFill>
              <a:srgbClr val="0365C0"/>
            </a:solidFill>
            <a:miter lim="400000"/>
            <a:tailEnd type="arrow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010" name="Shape 1010"/>
          <p:cNvSpPr/>
          <p:nvPr/>
        </p:nvSpPr>
        <p:spPr>
          <a:xfrm>
            <a:off x="4210724" y="1164094"/>
            <a:ext cx="1" cy="204578"/>
          </a:xfrm>
          <a:prstGeom prst="line">
            <a:avLst/>
          </a:prstGeom>
          <a:ln w="12700">
            <a:solidFill>
              <a:srgbClr val="0365C0"/>
            </a:solidFill>
            <a:miter lim="400000"/>
            <a:tailEnd type="arrow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011" name="Shape 1011"/>
          <p:cNvSpPr/>
          <p:nvPr/>
        </p:nvSpPr>
        <p:spPr>
          <a:xfrm>
            <a:off x="5677525" y="1130916"/>
            <a:ext cx="204579" cy="1"/>
          </a:xfrm>
          <a:prstGeom prst="line">
            <a:avLst/>
          </a:prstGeom>
          <a:ln w="12700">
            <a:solidFill>
              <a:srgbClr val="0365C0"/>
            </a:solidFill>
            <a:miter lim="400000"/>
            <a:tailEnd type="arrow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012" name="Shape 1012"/>
          <p:cNvSpPr/>
          <p:nvPr/>
        </p:nvSpPr>
        <p:spPr>
          <a:xfrm>
            <a:off x="4344859" y="1117600"/>
            <a:ext cx="520701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lvl="0" marL="40639" marR="40639" algn="l" defTabSz="914400">
              <a:spcBef>
                <a:spcPts val="400"/>
              </a:spcBef>
              <a:buClr>
                <a:srgbClr val="000000"/>
              </a:buClr>
              <a:buFont typeface="Arial"/>
              <a:defRPr sz="1800"/>
            </a:pPr>
            <a:r>
              <a:rPr>
                <a:solidFill>
                  <a:srgbClr val="0365C0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i</a:t>
            </a:r>
            <a:r>
              <a:rPr baseline="-25000">
                <a:solidFill>
                  <a:srgbClr val="0365C0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C</a:t>
            </a:r>
          </a:p>
        </p:txBody>
      </p:sp>
      <p:sp>
        <p:nvSpPr>
          <p:cNvPr id="1013" name="Shape 1013"/>
          <p:cNvSpPr/>
          <p:nvPr/>
        </p:nvSpPr>
        <p:spPr>
          <a:xfrm>
            <a:off x="5677525" y="665415"/>
            <a:ext cx="520701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lvl="0" marL="40639" marR="40639" algn="l" defTabSz="914400">
              <a:spcBef>
                <a:spcPts val="400"/>
              </a:spcBef>
              <a:buClr>
                <a:srgbClr val="000000"/>
              </a:buClr>
              <a:buFont typeface="Arial"/>
              <a:defRPr sz="1800"/>
            </a:pPr>
            <a:r>
              <a:rPr>
                <a:solidFill>
                  <a:srgbClr val="0365C0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i</a:t>
            </a:r>
            <a:r>
              <a:rPr baseline="-25000">
                <a:solidFill>
                  <a:srgbClr val="0365C0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R1</a:t>
            </a:r>
          </a:p>
        </p:txBody>
      </p:sp>
      <p:sp>
        <p:nvSpPr>
          <p:cNvPr id="1014" name="Shape 1014"/>
          <p:cNvSpPr/>
          <p:nvPr/>
        </p:nvSpPr>
        <p:spPr>
          <a:xfrm>
            <a:off x="2994285" y="665415"/>
            <a:ext cx="520701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marL="40639" marR="40639" algn="l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solidFill>
                  <a:srgbClr val="0365C0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>
                <a:solidFill>
                  <a:srgbClr val="000000"/>
                </a:solidFill>
                <a:uFillTx/>
              </a:defRPr>
            </a:pPr>
            <a:r>
              <a:rPr>
                <a:solidFill>
                  <a:srgbClr val="0365C0"/>
                </a:solidFill>
                <a:uFill>
                  <a:solidFill/>
                </a:uFill>
              </a:rPr>
              <a:t>i</a:t>
            </a:r>
          </a:p>
        </p:txBody>
      </p:sp>
      <p:sp>
        <p:nvSpPr>
          <p:cNvPr id="1015" name="Shape 1015"/>
          <p:cNvSpPr/>
          <p:nvPr/>
        </p:nvSpPr>
        <p:spPr>
          <a:xfrm>
            <a:off x="1748605" y="4148666"/>
            <a:ext cx="1" cy="762001"/>
          </a:xfrm>
          <a:prstGeom prst="line">
            <a:avLst/>
          </a:prstGeom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016" name="Shape 1016"/>
          <p:cNvSpPr/>
          <p:nvPr/>
        </p:nvSpPr>
        <p:spPr>
          <a:xfrm>
            <a:off x="1748594" y="4152419"/>
            <a:ext cx="4257200" cy="1672"/>
          </a:xfrm>
          <a:prstGeom prst="line">
            <a:avLst/>
          </a:prstGeom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017" name="Shape 1017"/>
          <p:cNvSpPr/>
          <p:nvPr/>
        </p:nvSpPr>
        <p:spPr>
          <a:xfrm>
            <a:off x="1748594" y="4915342"/>
            <a:ext cx="4257200" cy="1672"/>
          </a:xfrm>
          <a:prstGeom prst="line">
            <a:avLst/>
          </a:prstGeom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018" name="Shape 1018"/>
          <p:cNvSpPr/>
          <p:nvPr/>
        </p:nvSpPr>
        <p:spPr>
          <a:xfrm>
            <a:off x="6003104" y="4148666"/>
            <a:ext cx="1" cy="762001"/>
          </a:xfrm>
          <a:prstGeom prst="line">
            <a:avLst/>
          </a:prstGeom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1021" name="Group 1021"/>
          <p:cNvGrpSpPr/>
          <p:nvPr/>
        </p:nvGrpSpPr>
        <p:grpSpPr>
          <a:xfrm>
            <a:off x="5723704" y="4286669"/>
            <a:ext cx="584201" cy="520701"/>
            <a:chOff x="0" y="0"/>
            <a:chExt cx="584200" cy="520700"/>
          </a:xfrm>
        </p:grpSpPr>
        <p:sp>
          <p:nvSpPr>
            <p:cNvPr id="1019" name="Shape 1019"/>
            <p:cNvSpPr/>
            <p:nvPr/>
          </p:nvSpPr>
          <p:spPr>
            <a:xfrm rot="5400000">
              <a:off x="-6701" y="69850"/>
              <a:ext cx="520701" cy="381000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marL="40639" marR="40639" algn="l" defTabSz="914400">
                <a:spcBef>
                  <a:spcPts val="400"/>
                </a:spcBef>
                <a:defRPr sz="18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1020" name="Shape 1020"/>
            <p:cNvSpPr/>
            <p:nvPr/>
          </p:nvSpPr>
          <p:spPr>
            <a:xfrm>
              <a:off x="0" y="65455"/>
              <a:ext cx="584200" cy="419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/>
            <a:p>
              <a:pPr lvl="0" marL="40639" marR="40639" algn="l" defTabSz="914400">
                <a:spcBef>
                  <a:spcPts val="400"/>
                </a:spcBef>
                <a:buClr>
                  <a:srgbClr val="0085CC"/>
                </a:buClr>
                <a:buFont typeface="Arial"/>
                <a:defRPr sz="1800"/>
              </a:pPr>
              <a:r>
                <a:rPr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R</a:t>
              </a:r>
              <a:r>
                <a:rPr baseline="-250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1</a:t>
              </a:r>
            </a:p>
          </p:txBody>
        </p:sp>
      </p:grpSp>
      <p:sp>
        <p:nvSpPr>
          <p:cNvPr id="1022" name="Shape 1022"/>
          <p:cNvSpPr/>
          <p:nvPr/>
        </p:nvSpPr>
        <p:spPr>
          <a:xfrm>
            <a:off x="1520005" y="4313766"/>
            <a:ext cx="457201" cy="444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grpSp>
        <p:nvGrpSpPr>
          <p:cNvPr id="1025" name="Group 1025"/>
          <p:cNvGrpSpPr/>
          <p:nvPr/>
        </p:nvGrpSpPr>
        <p:grpSpPr>
          <a:xfrm>
            <a:off x="1929806" y="3956239"/>
            <a:ext cx="609601" cy="431801"/>
            <a:chOff x="0" y="0"/>
            <a:chExt cx="609600" cy="431800"/>
          </a:xfrm>
        </p:grpSpPr>
        <p:sp>
          <p:nvSpPr>
            <p:cNvPr id="1023" name="Shape 1023"/>
            <p:cNvSpPr/>
            <p:nvPr/>
          </p:nvSpPr>
          <p:spPr>
            <a:xfrm>
              <a:off x="0" y="49984"/>
              <a:ext cx="573026" cy="312602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marL="40639" marR="40639" algn="l" defTabSz="914400">
                <a:spcBef>
                  <a:spcPts val="400"/>
                </a:spcBef>
                <a:defRPr sz="18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1024" name="Shape 1024"/>
            <p:cNvSpPr/>
            <p:nvPr/>
          </p:nvSpPr>
          <p:spPr>
            <a:xfrm>
              <a:off x="18284" y="0"/>
              <a:ext cx="591317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/>
            <a:p>
              <a:pPr lvl="0" marL="40639" marR="40639" algn="l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/>
              </a:pPr>
              <a:r>
                <a:rPr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R</a:t>
              </a:r>
              <a:r>
                <a:rPr baseline="-250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1</a:t>
              </a:r>
            </a:p>
          </p:txBody>
        </p:sp>
      </p:grpSp>
      <p:sp>
        <p:nvSpPr>
          <p:cNvPr id="1026" name="Shape 1026"/>
          <p:cNvSpPr/>
          <p:nvPr/>
        </p:nvSpPr>
        <p:spPr>
          <a:xfrm>
            <a:off x="1011528" y="4349939"/>
            <a:ext cx="520701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lvl="0" marL="40639" marR="40639" algn="l" defTabSz="914400">
              <a:spcBef>
                <a:spcPts val="400"/>
              </a:spcBef>
              <a:buClr>
                <a:srgbClr val="000000"/>
              </a:buClr>
              <a:buFont typeface="Arial"/>
              <a:defRPr sz="1800"/>
            </a:pPr>
            <a:r>
              <a:rPr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u</a:t>
            </a:r>
            <a:r>
              <a:rPr baseline="-250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0</a:t>
            </a:r>
          </a:p>
        </p:txBody>
      </p:sp>
      <p:sp>
        <p:nvSpPr>
          <p:cNvPr id="1027" name="Shape 1027"/>
          <p:cNvSpPr/>
          <p:nvPr/>
        </p:nvSpPr>
        <p:spPr>
          <a:xfrm flipH="1">
            <a:off x="6303075" y="4201682"/>
            <a:ext cx="365" cy="724464"/>
          </a:xfrm>
          <a:prstGeom prst="line">
            <a:avLst/>
          </a:prstGeom>
          <a:ln w="1270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028" name="Shape 1028"/>
          <p:cNvSpPr/>
          <p:nvPr/>
        </p:nvSpPr>
        <p:spPr>
          <a:xfrm>
            <a:off x="6346004" y="4351866"/>
            <a:ext cx="520701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lvl="0" marL="40639" marR="40639" algn="l" defTabSz="914400">
              <a:spcBef>
                <a:spcPts val="400"/>
              </a:spcBef>
              <a:buClr>
                <a:srgbClr val="000000"/>
              </a:buClr>
              <a:buFont typeface="Arial"/>
              <a:defRPr sz="1800"/>
            </a:pPr>
            <a:r>
              <a:rPr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u</a:t>
            </a:r>
            <a:r>
              <a:rPr baseline="-250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2</a:t>
            </a:r>
          </a:p>
        </p:txBody>
      </p:sp>
      <p:sp>
        <p:nvSpPr>
          <p:cNvPr id="1029" name="Shape 1029"/>
          <p:cNvSpPr/>
          <p:nvPr/>
        </p:nvSpPr>
        <p:spPr>
          <a:xfrm flipH="1">
            <a:off x="2893669" y="3822072"/>
            <a:ext cx="7575" cy="1580721"/>
          </a:xfrm>
          <a:prstGeom prst="line">
            <a:avLst/>
          </a:prstGeom>
          <a:ln>
            <a:solidFill/>
            <a:prstDash val="dash"/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030" name="Shape 1030"/>
          <p:cNvSpPr/>
          <p:nvPr/>
        </p:nvSpPr>
        <p:spPr>
          <a:xfrm>
            <a:off x="5376090" y="3814663"/>
            <a:ext cx="431" cy="1561142"/>
          </a:xfrm>
          <a:prstGeom prst="line">
            <a:avLst/>
          </a:prstGeom>
          <a:ln>
            <a:solidFill/>
            <a:prstDash val="dash"/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031" name="Shape 1031"/>
          <p:cNvSpPr/>
          <p:nvPr/>
        </p:nvSpPr>
        <p:spPr>
          <a:xfrm>
            <a:off x="3203232" y="3894666"/>
            <a:ext cx="1879601" cy="1270001"/>
          </a:xfrm>
          <a:prstGeom prst="rect">
            <a:avLst/>
          </a:prstGeom>
          <a:solidFill>
            <a:srgbClr val="FFFFFF"/>
          </a:solidFill>
          <a:ln w="1905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032" name="Shape 1032"/>
          <p:cNvSpPr/>
          <p:nvPr/>
        </p:nvSpPr>
        <p:spPr>
          <a:xfrm flipH="1">
            <a:off x="2847632" y="4919001"/>
            <a:ext cx="2583459" cy="6"/>
          </a:xfrm>
          <a:prstGeom prst="line">
            <a:avLst/>
          </a:prstGeom>
          <a:ln w="12700">
            <a:solidFill/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033" name="Shape 1033"/>
          <p:cNvSpPr/>
          <p:nvPr/>
        </p:nvSpPr>
        <p:spPr>
          <a:xfrm flipH="1">
            <a:off x="2898430" y="4146079"/>
            <a:ext cx="2478690" cy="2"/>
          </a:xfrm>
          <a:prstGeom prst="line">
            <a:avLst/>
          </a:prstGeom>
          <a:ln w="12700">
            <a:solidFill/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034" name="Shape 1034"/>
          <p:cNvSpPr/>
          <p:nvPr/>
        </p:nvSpPr>
        <p:spPr>
          <a:xfrm>
            <a:off x="5322544" y="4085166"/>
            <a:ext cx="113807" cy="1145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9050">
            <a:solidFill>
              <a:srgbClr val="FF2600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035" name="Shape 1035"/>
          <p:cNvSpPr/>
          <p:nvPr/>
        </p:nvSpPr>
        <p:spPr>
          <a:xfrm>
            <a:off x="5322544" y="4847166"/>
            <a:ext cx="113807" cy="1145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9050">
            <a:solidFill>
              <a:srgbClr val="FF2600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036" name="Shape 1036"/>
          <p:cNvSpPr/>
          <p:nvPr/>
        </p:nvSpPr>
        <p:spPr>
          <a:xfrm rot="10800000">
            <a:off x="2848986" y="4097866"/>
            <a:ext cx="113807" cy="1145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9050">
            <a:solidFill>
              <a:srgbClr val="FF2600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037" name="Shape 1037"/>
          <p:cNvSpPr/>
          <p:nvPr/>
        </p:nvSpPr>
        <p:spPr>
          <a:xfrm rot="10800000">
            <a:off x="2836286" y="4847166"/>
            <a:ext cx="113807" cy="1145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9050">
            <a:solidFill>
              <a:srgbClr val="FF2600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038" name="Shape 1038"/>
          <p:cNvSpPr/>
          <p:nvPr/>
        </p:nvSpPr>
        <p:spPr>
          <a:xfrm>
            <a:off x="4460056" y="4153583"/>
            <a:ext cx="7988" cy="758677"/>
          </a:xfrm>
          <a:prstGeom prst="line">
            <a:avLst/>
          </a:prstGeom>
          <a:ln w="12700">
            <a:solidFill/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039" name="Shape 1039"/>
          <p:cNvSpPr/>
          <p:nvPr/>
        </p:nvSpPr>
        <p:spPr>
          <a:xfrm>
            <a:off x="4604279" y="4349939"/>
            <a:ext cx="533401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L="40639" marR="40639" algn="l" defTabSz="914400">
              <a:spcBef>
                <a:spcPts val="400"/>
              </a:spcBef>
              <a:buClr>
                <a:srgbClr val="0085CC"/>
              </a:buClr>
              <a:buFont typeface="Arial"/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R</a:t>
            </a:r>
          </a:p>
        </p:txBody>
      </p:sp>
      <p:sp>
        <p:nvSpPr>
          <p:cNvPr id="1040" name="Shape 1040"/>
          <p:cNvSpPr/>
          <p:nvPr/>
        </p:nvSpPr>
        <p:spPr>
          <a:xfrm rot="16200000">
            <a:off x="4268124" y="4408091"/>
            <a:ext cx="391851" cy="228601"/>
          </a:xfrm>
          <a:prstGeom prst="rect">
            <a:avLst/>
          </a:prstGeom>
          <a:solidFill>
            <a:srgbClr val="FFFFFF"/>
          </a:solidFill>
          <a:ln w="19050">
            <a:solidFill/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041" name="Shape 1041"/>
          <p:cNvSpPr/>
          <p:nvPr/>
        </p:nvSpPr>
        <p:spPr>
          <a:xfrm>
            <a:off x="3693761" y="4263540"/>
            <a:ext cx="256677" cy="3354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marL="40639" marR="40639" algn="l" defTabSz="914400">
              <a:spcBef>
                <a:spcPts val="400"/>
              </a:spcBef>
              <a:buClr>
                <a:srgbClr val="0085CC"/>
              </a:buClr>
              <a:buFont typeface="Arial"/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L</a:t>
            </a:r>
          </a:p>
        </p:txBody>
      </p:sp>
      <p:sp>
        <p:nvSpPr>
          <p:cNvPr id="1042" name="Shape 1042"/>
          <p:cNvSpPr/>
          <p:nvPr/>
        </p:nvSpPr>
        <p:spPr>
          <a:xfrm>
            <a:off x="2895359" y="4269608"/>
            <a:ext cx="10615" cy="520247"/>
          </a:xfrm>
          <a:prstGeom prst="line">
            <a:avLst/>
          </a:prstGeom>
          <a:ln w="1270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043" name="Shape 1043"/>
          <p:cNvSpPr/>
          <p:nvPr/>
        </p:nvSpPr>
        <p:spPr>
          <a:xfrm>
            <a:off x="2557171" y="4349939"/>
            <a:ext cx="520701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lvl="0" marL="40639" marR="40639" algn="l" defTabSz="914400">
              <a:spcBef>
                <a:spcPts val="400"/>
              </a:spcBef>
              <a:buClr>
                <a:srgbClr val="000000"/>
              </a:buClr>
              <a:buFont typeface="Arial"/>
              <a:defRPr sz="1800"/>
            </a:pPr>
            <a:r>
              <a:rPr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u</a:t>
            </a:r>
            <a:r>
              <a:rPr baseline="-250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1</a:t>
            </a:r>
          </a:p>
        </p:txBody>
      </p:sp>
      <p:sp>
        <p:nvSpPr>
          <p:cNvPr id="1044" name="Shape 1044"/>
          <p:cNvSpPr/>
          <p:nvPr/>
        </p:nvSpPr>
        <p:spPr>
          <a:xfrm>
            <a:off x="3107568" y="4153516"/>
            <a:ext cx="204579" cy="1"/>
          </a:xfrm>
          <a:prstGeom prst="line">
            <a:avLst/>
          </a:prstGeom>
          <a:ln w="12700">
            <a:solidFill>
              <a:srgbClr val="0365C0"/>
            </a:solidFill>
            <a:miter lim="400000"/>
            <a:tailEnd type="arrow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045" name="Shape 1045"/>
          <p:cNvSpPr/>
          <p:nvPr/>
        </p:nvSpPr>
        <p:spPr>
          <a:xfrm>
            <a:off x="4459656" y="4155405"/>
            <a:ext cx="1" cy="143589"/>
          </a:xfrm>
          <a:prstGeom prst="line">
            <a:avLst/>
          </a:prstGeom>
          <a:ln w="12700">
            <a:solidFill>
              <a:srgbClr val="0365C0"/>
            </a:solidFill>
            <a:miter lim="400000"/>
            <a:tailEnd type="arrow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046" name="Shape 1046"/>
          <p:cNvSpPr/>
          <p:nvPr/>
        </p:nvSpPr>
        <p:spPr>
          <a:xfrm>
            <a:off x="5614263" y="4153516"/>
            <a:ext cx="204579" cy="1"/>
          </a:xfrm>
          <a:prstGeom prst="line">
            <a:avLst/>
          </a:prstGeom>
          <a:ln w="12700">
            <a:solidFill>
              <a:srgbClr val="0365C0"/>
            </a:solidFill>
            <a:miter lim="400000"/>
            <a:tailEnd type="arrow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047" name="Shape 1047"/>
          <p:cNvSpPr/>
          <p:nvPr/>
        </p:nvSpPr>
        <p:spPr>
          <a:xfrm>
            <a:off x="4639081" y="4079620"/>
            <a:ext cx="520701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lvl="0" marL="40639" marR="40639" algn="l" defTabSz="914400">
              <a:spcBef>
                <a:spcPts val="400"/>
              </a:spcBef>
              <a:buClr>
                <a:srgbClr val="000000"/>
              </a:buClr>
              <a:buFont typeface="Arial"/>
              <a:defRPr sz="1800"/>
            </a:pPr>
            <a:r>
              <a:rPr>
                <a:solidFill>
                  <a:srgbClr val="0365C0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i</a:t>
            </a:r>
            <a:r>
              <a:rPr baseline="-25000">
                <a:solidFill>
                  <a:srgbClr val="0365C0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R</a:t>
            </a:r>
          </a:p>
        </p:txBody>
      </p:sp>
      <p:sp>
        <p:nvSpPr>
          <p:cNvPr id="1048" name="Shape 1048"/>
          <p:cNvSpPr/>
          <p:nvPr/>
        </p:nvSpPr>
        <p:spPr>
          <a:xfrm>
            <a:off x="5614263" y="3688015"/>
            <a:ext cx="520701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lvl="0" marL="40639" marR="40639" algn="l" defTabSz="914400">
              <a:spcBef>
                <a:spcPts val="400"/>
              </a:spcBef>
              <a:buClr>
                <a:srgbClr val="000000"/>
              </a:buClr>
              <a:buFont typeface="Arial"/>
              <a:defRPr sz="1800"/>
            </a:pPr>
            <a:r>
              <a:rPr>
                <a:solidFill>
                  <a:srgbClr val="0365C0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i</a:t>
            </a:r>
            <a:r>
              <a:rPr baseline="-25000">
                <a:solidFill>
                  <a:srgbClr val="0365C0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R1</a:t>
            </a:r>
          </a:p>
        </p:txBody>
      </p:sp>
      <p:sp>
        <p:nvSpPr>
          <p:cNvPr id="1049" name="Shape 1049"/>
          <p:cNvSpPr/>
          <p:nvPr/>
        </p:nvSpPr>
        <p:spPr>
          <a:xfrm>
            <a:off x="2931024" y="3688015"/>
            <a:ext cx="520701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marL="40639" marR="40639" algn="l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solidFill>
                  <a:srgbClr val="0365C0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>
                <a:solidFill>
                  <a:srgbClr val="000000"/>
                </a:solidFill>
                <a:uFillTx/>
              </a:defRPr>
            </a:pPr>
            <a:r>
              <a:rPr>
                <a:solidFill>
                  <a:srgbClr val="0365C0"/>
                </a:solidFill>
                <a:uFill>
                  <a:solidFill/>
                </a:uFill>
              </a:rPr>
              <a:t>i</a:t>
            </a:r>
          </a:p>
        </p:txBody>
      </p:sp>
      <p:grpSp>
        <p:nvGrpSpPr>
          <p:cNvPr id="1070" name="Group 1070"/>
          <p:cNvGrpSpPr/>
          <p:nvPr/>
        </p:nvGrpSpPr>
        <p:grpSpPr>
          <a:xfrm>
            <a:off x="3439815" y="4024109"/>
            <a:ext cx="834056" cy="284215"/>
            <a:chOff x="0" y="0"/>
            <a:chExt cx="834054" cy="284214"/>
          </a:xfrm>
        </p:grpSpPr>
        <p:sp>
          <p:nvSpPr>
            <p:cNvPr id="1050" name="Shape 1050"/>
            <p:cNvSpPr/>
            <p:nvPr/>
          </p:nvSpPr>
          <p:spPr>
            <a:xfrm rot="16200000">
              <a:off x="385641" y="-274487"/>
              <a:ext cx="65278" cy="765191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grpSp>
          <p:nvGrpSpPr>
            <p:cNvPr id="1068" name="Group 1068"/>
            <p:cNvGrpSpPr/>
            <p:nvPr/>
          </p:nvGrpSpPr>
          <p:grpSpPr>
            <a:xfrm rot="16200000">
              <a:off x="290770" y="-290771"/>
              <a:ext cx="252514" cy="834055"/>
              <a:chOff x="0" y="1"/>
              <a:chExt cx="252513" cy="834054"/>
            </a:xfrm>
          </p:grpSpPr>
          <p:grpSp>
            <p:nvGrpSpPr>
              <p:cNvPr id="1057" name="Group 1057"/>
              <p:cNvGrpSpPr/>
              <p:nvPr/>
            </p:nvGrpSpPr>
            <p:grpSpPr>
              <a:xfrm>
                <a:off x="13925" y="101769"/>
                <a:ext cx="238589" cy="630977"/>
                <a:chOff x="0" y="0"/>
                <a:chExt cx="238587" cy="630975"/>
              </a:xfrm>
            </p:grpSpPr>
            <p:sp>
              <p:nvSpPr>
                <p:cNvPr id="1051" name="Shape 1051"/>
                <p:cNvSpPr/>
                <p:nvPr/>
              </p:nvSpPr>
              <p:spPr>
                <a:xfrm rot="21600000">
                  <a:off x="-1" y="0"/>
                  <a:ext cx="238589" cy="17430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fill="norm" stroke="1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noFill/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</a:p>
              </p:txBody>
            </p:sp>
            <p:sp>
              <p:nvSpPr>
                <p:cNvPr id="1052" name="Shape 1052"/>
                <p:cNvSpPr/>
                <p:nvPr/>
              </p:nvSpPr>
              <p:spPr>
                <a:xfrm>
                  <a:off x="-1" y="183017"/>
                  <a:ext cx="238589" cy="17430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fill="norm" stroke="1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noFill/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</a:p>
              </p:txBody>
            </p:sp>
            <p:sp>
              <p:nvSpPr>
                <p:cNvPr id="1053" name="Shape 1053"/>
                <p:cNvSpPr/>
                <p:nvPr/>
              </p:nvSpPr>
              <p:spPr>
                <a:xfrm>
                  <a:off x="-1" y="90637"/>
                  <a:ext cx="238589" cy="17430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fill="norm" stroke="1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noFill/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</a:p>
              </p:txBody>
            </p:sp>
            <p:sp>
              <p:nvSpPr>
                <p:cNvPr id="1054" name="Shape 1054"/>
                <p:cNvSpPr/>
                <p:nvPr/>
              </p:nvSpPr>
              <p:spPr>
                <a:xfrm>
                  <a:off x="-1" y="273655"/>
                  <a:ext cx="238589" cy="17430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fill="norm" stroke="1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noFill/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</a:p>
              </p:txBody>
            </p:sp>
            <p:sp>
              <p:nvSpPr>
                <p:cNvPr id="1055" name="Shape 1055"/>
                <p:cNvSpPr/>
                <p:nvPr/>
              </p:nvSpPr>
              <p:spPr>
                <a:xfrm>
                  <a:off x="-1" y="456672"/>
                  <a:ext cx="238589" cy="17430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fill="norm" stroke="1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noFill/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</a:p>
              </p:txBody>
            </p:sp>
            <p:sp>
              <p:nvSpPr>
                <p:cNvPr id="1056" name="Shape 1056"/>
                <p:cNvSpPr/>
                <p:nvPr/>
              </p:nvSpPr>
              <p:spPr>
                <a:xfrm>
                  <a:off x="-1" y="364292"/>
                  <a:ext cx="238589" cy="17430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fill="norm" stroke="1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noFill/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</a:p>
              </p:txBody>
            </p:sp>
          </p:grpSp>
          <p:sp>
            <p:nvSpPr>
              <p:cNvPr id="1058" name="Shape 1058"/>
              <p:cNvSpPr/>
              <p:nvPr/>
            </p:nvSpPr>
            <p:spPr>
              <a:xfrm>
                <a:off x="8388" y="498857"/>
                <a:ext cx="23155" cy="9992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0855" y="21600"/>
                    </a:moveTo>
                    <a:lnTo>
                      <a:pt x="21600" y="366"/>
                    </a:lnTo>
                    <a:lnTo>
                      <a:pt x="5959" y="0"/>
                    </a:lnTo>
                    <a:lnTo>
                      <a:pt x="2234" y="1831"/>
                    </a:lnTo>
                    <a:lnTo>
                      <a:pt x="0" y="5125"/>
                    </a:lnTo>
                    <a:lnTo>
                      <a:pt x="0" y="9519"/>
                    </a:lnTo>
                    <a:lnTo>
                      <a:pt x="1490" y="14278"/>
                    </a:lnTo>
                    <a:lnTo>
                      <a:pt x="2979" y="17939"/>
                    </a:lnTo>
                    <a:lnTo>
                      <a:pt x="7448" y="19403"/>
                    </a:lnTo>
                    <a:lnTo>
                      <a:pt x="12662" y="21600"/>
                    </a:lnTo>
                    <a:lnTo>
                      <a:pt x="20855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38100" cap="flat">
                <a:solidFill>
                  <a:srgbClr val="000000">
                    <a:alpha val="0"/>
                  </a:srgb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/>
              </a:p>
            </p:txBody>
          </p:sp>
          <p:sp>
            <p:nvSpPr>
              <p:cNvPr id="1059" name="Shape 1059"/>
              <p:cNvSpPr/>
              <p:nvPr/>
            </p:nvSpPr>
            <p:spPr>
              <a:xfrm>
                <a:off x="7985" y="405599"/>
                <a:ext cx="23155" cy="9992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0855" y="21600"/>
                    </a:moveTo>
                    <a:lnTo>
                      <a:pt x="21600" y="366"/>
                    </a:lnTo>
                    <a:lnTo>
                      <a:pt x="5959" y="0"/>
                    </a:lnTo>
                    <a:lnTo>
                      <a:pt x="2234" y="1831"/>
                    </a:lnTo>
                    <a:lnTo>
                      <a:pt x="0" y="5125"/>
                    </a:lnTo>
                    <a:lnTo>
                      <a:pt x="0" y="9519"/>
                    </a:lnTo>
                    <a:lnTo>
                      <a:pt x="1490" y="14278"/>
                    </a:lnTo>
                    <a:lnTo>
                      <a:pt x="2979" y="17939"/>
                    </a:lnTo>
                    <a:lnTo>
                      <a:pt x="7448" y="19403"/>
                    </a:lnTo>
                    <a:lnTo>
                      <a:pt x="12662" y="21600"/>
                    </a:lnTo>
                    <a:lnTo>
                      <a:pt x="20855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38100" cap="flat">
                <a:solidFill>
                  <a:srgbClr val="000000">
                    <a:alpha val="0"/>
                  </a:srgb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/>
              </a:p>
            </p:txBody>
          </p:sp>
          <p:sp>
            <p:nvSpPr>
              <p:cNvPr id="1060" name="Shape 1060"/>
              <p:cNvSpPr/>
              <p:nvPr/>
            </p:nvSpPr>
            <p:spPr>
              <a:xfrm>
                <a:off x="7985" y="320482"/>
                <a:ext cx="23155" cy="9622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0855" y="21600"/>
                    </a:moveTo>
                    <a:lnTo>
                      <a:pt x="21600" y="366"/>
                    </a:lnTo>
                    <a:lnTo>
                      <a:pt x="5959" y="0"/>
                    </a:lnTo>
                    <a:lnTo>
                      <a:pt x="2234" y="1831"/>
                    </a:lnTo>
                    <a:lnTo>
                      <a:pt x="0" y="5125"/>
                    </a:lnTo>
                    <a:lnTo>
                      <a:pt x="0" y="9519"/>
                    </a:lnTo>
                    <a:lnTo>
                      <a:pt x="1490" y="14278"/>
                    </a:lnTo>
                    <a:lnTo>
                      <a:pt x="2979" y="17939"/>
                    </a:lnTo>
                    <a:lnTo>
                      <a:pt x="7448" y="19403"/>
                    </a:lnTo>
                    <a:lnTo>
                      <a:pt x="12662" y="21600"/>
                    </a:lnTo>
                    <a:lnTo>
                      <a:pt x="20855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38100" cap="flat">
                <a:solidFill>
                  <a:srgbClr val="000000">
                    <a:alpha val="0"/>
                  </a:srgb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/>
              </a:p>
            </p:txBody>
          </p:sp>
          <p:sp>
            <p:nvSpPr>
              <p:cNvPr id="1061" name="Shape 1061"/>
              <p:cNvSpPr/>
              <p:nvPr/>
            </p:nvSpPr>
            <p:spPr>
              <a:xfrm>
                <a:off x="8992" y="233515"/>
                <a:ext cx="23155" cy="9066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0855" y="21600"/>
                    </a:moveTo>
                    <a:lnTo>
                      <a:pt x="21600" y="366"/>
                    </a:lnTo>
                    <a:lnTo>
                      <a:pt x="5959" y="0"/>
                    </a:lnTo>
                    <a:lnTo>
                      <a:pt x="2234" y="1831"/>
                    </a:lnTo>
                    <a:lnTo>
                      <a:pt x="0" y="5125"/>
                    </a:lnTo>
                    <a:lnTo>
                      <a:pt x="0" y="9519"/>
                    </a:lnTo>
                    <a:lnTo>
                      <a:pt x="1490" y="14278"/>
                    </a:lnTo>
                    <a:lnTo>
                      <a:pt x="2979" y="17939"/>
                    </a:lnTo>
                    <a:lnTo>
                      <a:pt x="7448" y="19403"/>
                    </a:lnTo>
                    <a:lnTo>
                      <a:pt x="12662" y="21600"/>
                    </a:lnTo>
                    <a:lnTo>
                      <a:pt x="20855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38100" cap="flat">
                <a:solidFill>
                  <a:srgbClr val="000000">
                    <a:alpha val="0"/>
                  </a:srgb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/>
              </a:p>
            </p:txBody>
          </p:sp>
          <p:sp>
            <p:nvSpPr>
              <p:cNvPr id="1062" name="Shape 1062"/>
              <p:cNvSpPr/>
              <p:nvPr/>
            </p:nvSpPr>
            <p:spPr>
              <a:xfrm>
                <a:off x="0" y="592115"/>
                <a:ext cx="31122" cy="13773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0855" y="21600"/>
                    </a:moveTo>
                    <a:lnTo>
                      <a:pt x="21600" y="366"/>
                    </a:lnTo>
                    <a:lnTo>
                      <a:pt x="5959" y="0"/>
                    </a:lnTo>
                    <a:lnTo>
                      <a:pt x="2234" y="1831"/>
                    </a:lnTo>
                    <a:lnTo>
                      <a:pt x="0" y="5125"/>
                    </a:lnTo>
                    <a:lnTo>
                      <a:pt x="0" y="9519"/>
                    </a:lnTo>
                    <a:lnTo>
                      <a:pt x="1490" y="14278"/>
                    </a:lnTo>
                    <a:lnTo>
                      <a:pt x="2979" y="17939"/>
                    </a:lnTo>
                    <a:lnTo>
                      <a:pt x="7448" y="19403"/>
                    </a:lnTo>
                    <a:lnTo>
                      <a:pt x="12662" y="21600"/>
                    </a:lnTo>
                    <a:lnTo>
                      <a:pt x="20855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38100" cap="flat">
                <a:solidFill>
                  <a:srgbClr val="000000">
                    <a:alpha val="0"/>
                  </a:srgb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/>
              </a:p>
            </p:txBody>
          </p:sp>
          <p:sp>
            <p:nvSpPr>
              <p:cNvPr id="1063" name="Shape 1063"/>
              <p:cNvSpPr/>
              <p:nvPr/>
            </p:nvSpPr>
            <p:spPr>
              <a:xfrm>
                <a:off x="8891" y="140627"/>
                <a:ext cx="23155" cy="9066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0855" y="21600"/>
                    </a:moveTo>
                    <a:lnTo>
                      <a:pt x="21600" y="366"/>
                    </a:lnTo>
                    <a:lnTo>
                      <a:pt x="5959" y="0"/>
                    </a:lnTo>
                    <a:lnTo>
                      <a:pt x="2234" y="1831"/>
                    </a:lnTo>
                    <a:lnTo>
                      <a:pt x="0" y="5125"/>
                    </a:lnTo>
                    <a:lnTo>
                      <a:pt x="0" y="9519"/>
                    </a:lnTo>
                    <a:lnTo>
                      <a:pt x="1490" y="14278"/>
                    </a:lnTo>
                    <a:lnTo>
                      <a:pt x="2979" y="17939"/>
                    </a:lnTo>
                    <a:lnTo>
                      <a:pt x="7448" y="19403"/>
                    </a:lnTo>
                    <a:lnTo>
                      <a:pt x="12662" y="21600"/>
                    </a:lnTo>
                    <a:lnTo>
                      <a:pt x="20855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38100" cap="flat">
                <a:solidFill>
                  <a:srgbClr val="000000">
                    <a:alpha val="0"/>
                  </a:srgb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/>
              </a:p>
            </p:txBody>
          </p:sp>
          <p:sp>
            <p:nvSpPr>
              <p:cNvPr id="1064" name="Shape 1064"/>
              <p:cNvSpPr/>
              <p:nvPr/>
            </p:nvSpPr>
            <p:spPr>
              <a:xfrm>
                <a:off x="22985" y="682783"/>
                <a:ext cx="106711" cy="70315"/>
              </a:xfrm>
              <a:prstGeom prst="rect">
                <a:avLst/>
              </a:prstGeom>
              <a:solidFill>
                <a:srgbClr val="FFFFFF"/>
              </a:solidFill>
              <a:ln w="25400" cap="flat">
                <a:solidFill>
                  <a:srgbClr val="000000">
                    <a:alpha val="0"/>
                  </a:srgb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1065" name="Shape 1065"/>
              <p:cNvSpPr/>
              <p:nvPr/>
            </p:nvSpPr>
            <p:spPr>
              <a:xfrm>
                <a:off x="27012" y="79565"/>
                <a:ext cx="106711" cy="70315"/>
              </a:xfrm>
              <a:prstGeom prst="rect">
                <a:avLst/>
              </a:prstGeom>
              <a:solidFill>
                <a:srgbClr val="FFFFFF"/>
              </a:solidFill>
              <a:ln w="25400" cap="flat">
                <a:solidFill>
                  <a:srgbClr val="000000">
                    <a:alpha val="0"/>
                  </a:srgb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1066" name="Shape 1066"/>
              <p:cNvSpPr/>
              <p:nvPr/>
            </p:nvSpPr>
            <p:spPr>
              <a:xfrm flipH="1" flipV="1">
                <a:off x="130336" y="730893"/>
                <a:ext cx="516" cy="103163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algn="l">
                  <a:defRPr sz="1200">
                    <a:latin typeface="Helvetica"/>
                    <a:ea typeface="Helvetica"/>
                    <a:cs typeface="Helvetica"/>
                    <a:sym typeface="Helvetica"/>
                  </a:defRPr>
                </a:pPr>
              </a:p>
            </p:txBody>
          </p:sp>
          <p:sp>
            <p:nvSpPr>
              <p:cNvPr id="1067" name="Shape 1067"/>
              <p:cNvSpPr/>
              <p:nvPr/>
            </p:nvSpPr>
            <p:spPr>
              <a:xfrm flipH="1" flipV="1">
                <a:off x="132675" y="1"/>
                <a:ext cx="515" cy="103162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algn="l">
                  <a:defRPr sz="1200">
                    <a:latin typeface="Helvetica"/>
                    <a:ea typeface="Helvetica"/>
                    <a:cs typeface="Helvetica"/>
                    <a:sym typeface="Helvetica"/>
                  </a:defRPr>
                </a:pPr>
              </a:p>
            </p:txBody>
          </p:sp>
        </p:grpSp>
        <p:sp>
          <p:nvSpPr>
            <p:cNvPr id="1069" name="Shape 1069"/>
            <p:cNvSpPr/>
            <p:nvPr/>
          </p:nvSpPr>
          <p:spPr>
            <a:xfrm rot="16200000">
              <a:off x="390102" y="-131020"/>
              <a:ext cx="65278" cy="765191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</p:grpSp>
    </p:spTree>
  </p:cSld>
  <p:clrMapOvr>
    <a:masterClrMapping/>
  </p:clrMapOvr>
  <p:transition spd="med" advClick="1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2" name="Shape 1072"/>
          <p:cNvSpPr/>
          <p:nvPr/>
        </p:nvSpPr>
        <p:spPr>
          <a:xfrm>
            <a:off x="1757071" y="1049866"/>
            <a:ext cx="1" cy="762001"/>
          </a:xfrm>
          <a:prstGeom prst="line">
            <a:avLst/>
          </a:prstGeom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073" name="Shape 1073"/>
          <p:cNvSpPr/>
          <p:nvPr/>
        </p:nvSpPr>
        <p:spPr>
          <a:xfrm>
            <a:off x="1757061" y="1053619"/>
            <a:ext cx="4257200" cy="1672"/>
          </a:xfrm>
          <a:prstGeom prst="line">
            <a:avLst/>
          </a:prstGeom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074" name="Shape 1074"/>
          <p:cNvSpPr/>
          <p:nvPr/>
        </p:nvSpPr>
        <p:spPr>
          <a:xfrm>
            <a:off x="1757061" y="1816542"/>
            <a:ext cx="4257200" cy="1672"/>
          </a:xfrm>
          <a:prstGeom prst="line">
            <a:avLst/>
          </a:prstGeom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075" name="Shape 1075"/>
          <p:cNvSpPr/>
          <p:nvPr/>
        </p:nvSpPr>
        <p:spPr>
          <a:xfrm>
            <a:off x="6011571" y="1049866"/>
            <a:ext cx="1" cy="762001"/>
          </a:xfrm>
          <a:prstGeom prst="line">
            <a:avLst/>
          </a:prstGeom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1078" name="Group 1078"/>
          <p:cNvGrpSpPr/>
          <p:nvPr/>
        </p:nvGrpSpPr>
        <p:grpSpPr>
          <a:xfrm>
            <a:off x="5732171" y="1187869"/>
            <a:ext cx="584201" cy="520701"/>
            <a:chOff x="0" y="0"/>
            <a:chExt cx="584200" cy="520700"/>
          </a:xfrm>
        </p:grpSpPr>
        <p:sp>
          <p:nvSpPr>
            <p:cNvPr id="1076" name="Shape 1076"/>
            <p:cNvSpPr/>
            <p:nvPr/>
          </p:nvSpPr>
          <p:spPr>
            <a:xfrm rot="5400000">
              <a:off x="-6701" y="69850"/>
              <a:ext cx="520701" cy="381000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marL="40639" marR="40639" algn="l" defTabSz="914400">
                <a:spcBef>
                  <a:spcPts val="400"/>
                </a:spcBef>
                <a:defRPr sz="18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1077" name="Shape 1077"/>
            <p:cNvSpPr/>
            <p:nvPr/>
          </p:nvSpPr>
          <p:spPr>
            <a:xfrm>
              <a:off x="0" y="65455"/>
              <a:ext cx="584200" cy="419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/>
            <a:p>
              <a:pPr lvl="0" marL="40639" marR="40639" algn="l" defTabSz="914400">
                <a:spcBef>
                  <a:spcPts val="400"/>
                </a:spcBef>
                <a:buClr>
                  <a:srgbClr val="0085CC"/>
                </a:buClr>
                <a:buFont typeface="Arial"/>
                <a:defRPr sz="1800"/>
              </a:pPr>
              <a:r>
                <a:rPr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R</a:t>
              </a:r>
              <a:r>
                <a:rPr baseline="-250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1</a:t>
              </a:r>
            </a:p>
          </p:txBody>
        </p:sp>
      </p:grpSp>
      <p:sp>
        <p:nvSpPr>
          <p:cNvPr id="1079" name="Shape 1079"/>
          <p:cNvSpPr/>
          <p:nvPr/>
        </p:nvSpPr>
        <p:spPr>
          <a:xfrm>
            <a:off x="1528471" y="1214966"/>
            <a:ext cx="457201" cy="444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grpSp>
        <p:nvGrpSpPr>
          <p:cNvPr id="1082" name="Group 1082"/>
          <p:cNvGrpSpPr/>
          <p:nvPr/>
        </p:nvGrpSpPr>
        <p:grpSpPr>
          <a:xfrm>
            <a:off x="1938272" y="857439"/>
            <a:ext cx="609602" cy="431801"/>
            <a:chOff x="0" y="0"/>
            <a:chExt cx="609600" cy="431800"/>
          </a:xfrm>
        </p:grpSpPr>
        <p:sp>
          <p:nvSpPr>
            <p:cNvPr id="1080" name="Shape 1080"/>
            <p:cNvSpPr/>
            <p:nvPr/>
          </p:nvSpPr>
          <p:spPr>
            <a:xfrm>
              <a:off x="0" y="49984"/>
              <a:ext cx="573026" cy="312602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marL="40639" marR="40639" algn="l" defTabSz="914400">
                <a:spcBef>
                  <a:spcPts val="400"/>
                </a:spcBef>
                <a:defRPr sz="18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1081" name="Shape 1081"/>
            <p:cNvSpPr/>
            <p:nvPr/>
          </p:nvSpPr>
          <p:spPr>
            <a:xfrm>
              <a:off x="18284" y="0"/>
              <a:ext cx="591317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/>
            <a:p>
              <a:pPr lvl="0" marL="40639" marR="40639" algn="l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/>
              </a:pPr>
              <a:r>
                <a:rPr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R</a:t>
              </a:r>
              <a:r>
                <a:rPr baseline="-250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1</a:t>
              </a:r>
            </a:p>
          </p:txBody>
        </p:sp>
      </p:grpSp>
      <p:sp>
        <p:nvSpPr>
          <p:cNvPr id="1083" name="Shape 1083"/>
          <p:cNvSpPr/>
          <p:nvPr/>
        </p:nvSpPr>
        <p:spPr>
          <a:xfrm>
            <a:off x="1019994" y="1251139"/>
            <a:ext cx="520701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lvl="0" marL="40639" marR="40639" algn="l" defTabSz="914400">
              <a:spcBef>
                <a:spcPts val="400"/>
              </a:spcBef>
              <a:buClr>
                <a:srgbClr val="000000"/>
              </a:buClr>
              <a:buFont typeface="Arial"/>
              <a:defRPr sz="1800"/>
            </a:pPr>
            <a:r>
              <a:rPr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u</a:t>
            </a:r>
            <a:r>
              <a:rPr baseline="-250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0</a:t>
            </a:r>
          </a:p>
        </p:txBody>
      </p:sp>
      <p:sp>
        <p:nvSpPr>
          <p:cNvPr id="1084" name="Shape 1084"/>
          <p:cNvSpPr/>
          <p:nvPr/>
        </p:nvSpPr>
        <p:spPr>
          <a:xfrm flipH="1">
            <a:off x="6311541" y="1102882"/>
            <a:ext cx="366" cy="724464"/>
          </a:xfrm>
          <a:prstGeom prst="line">
            <a:avLst/>
          </a:prstGeom>
          <a:ln w="1270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085" name="Shape 1085"/>
          <p:cNvSpPr/>
          <p:nvPr/>
        </p:nvSpPr>
        <p:spPr>
          <a:xfrm>
            <a:off x="6354471" y="1253066"/>
            <a:ext cx="520701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lvl="0" marL="40639" marR="40639" algn="l" defTabSz="914400">
              <a:spcBef>
                <a:spcPts val="400"/>
              </a:spcBef>
              <a:buClr>
                <a:srgbClr val="000000"/>
              </a:buClr>
              <a:buFont typeface="Arial"/>
              <a:defRPr sz="1800"/>
            </a:pPr>
            <a:r>
              <a:rPr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u</a:t>
            </a:r>
            <a:r>
              <a:rPr baseline="-250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2</a:t>
            </a:r>
          </a:p>
        </p:txBody>
      </p:sp>
      <p:sp>
        <p:nvSpPr>
          <p:cNvPr id="1086" name="Shape 1086"/>
          <p:cNvSpPr/>
          <p:nvPr/>
        </p:nvSpPr>
        <p:spPr>
          <a:xfrm flipH="1">
            <a:off x="2902136" y="723272"/>
            <a:ext cx="7575" cy="1580721"/>
          </a:xfrm>
          <a:prstGeom prst="line">
            <a:avLst/>
          </a:prstGeom>
          <a:ln>
            <a:solidFill/>
            <a:prstDash val="dash"/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087" name="Shape 1087"/>
          <p:cNvSpPr/>
          <p:nvPr/>
        </p:nvSpPr>
        <p:spPr>
          <a:xfrm>
            <a:off x="5384556" y="715863"/>
            <a:ext cx="431" cy="1561142"/>
          </a:xfrm>
          <a:prstGeom prst="line">
            <a:avLst/>
          </a:prstGeom>
          <a:ln>
            <a:solidFill/>
            <a:prstDash val="dash"/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088" name="Shape 1088"/>
          <p:cNvSpPr/>
          <p:nvPr/>
        </p:nvSpPr>
        <p:spPr>
          <a:xfrm>
            <a:off x="3211699" y="795866"/>
            <a:ext cx="1879601" cy="1270001"/>
          </a:xfrm>
          <a:prstGeom prst="rect">
            <a:avLst/>
          </a:prstGeom>
          <a:solidFill>
            <a:srgbClr val="FFFFFF"/>
          </a:solidFill>
          <a:ln w="1905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089" name="Shape 1089"/>
          <p:cNvSpPr/>
          <p:nvPr/>
        </p:nvSpPr>
        <p:spPr>
          <a:xfrm flipH="1">
            <a:off x="2856099" y="1820201"/>
            <a:ext cx="2583458" cy="6"/>
          </a:xfrm>
          <a:prstGeom prst="line">
            <a:avLst/>
          </a:prstGeom>
          <a:ln w="12700">
            <a:solidFill/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090" name="Shape 1090"/>
          <p:cNvSpPr/>
          <p:nvPr/>
        </p:nvSpPr>
        <p:spPr>
          <a:xfrm flipH="1">
            <a:off x="2906897" y="1047279"/>
            <a:ext cx="2478689" cy="2"/>
          </a:xfrm>
          <a:prstGeom prst="line">
            <a:avLst/>
          </a:prstGeom>
          <a:ln w="12700">
            <a:solidFill/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091" name="Shape 1091"/>
          <p:cNvSpPr/>
          <p:nvPr/>
        </p:nvSpPr>
        <p:spPr>
          <a:xfrm>
            <a:off x="5331011" y="986366"/>
            <a:ext cx="113807" cy="1145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9050">
            <a:solidFill>
              <a:srgbClr val="FF2600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092" name="Shape 1092"/>
          <p:cNvSpPr/>
          <p:nvPr/>
        </p:nvSpPr>
        <p:spPr>
          <a:xfrm>
            <a:off x="5331011" y="1748366"/>
            <a:ext cx="113807" cy="1145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9050">
            <a:solidFill>
              <a:srgbClr val="FF2600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093" name="Shape 1093"/>
          <p:cNvSpPr/>
          <p:nvPr/>
        </p:nvSpPr>
        <p:spPr>
          <a:xfrm rot="10800000">
            <a:off x="2857453" y="999066"/>
            <a:ext cx="113807" cy="1145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9050">
            <a:solidFill>
              <a:srgbClr val="FF2600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094" name="Shape 1094"/>
          <p:cNvSpPr/>
          <p:nvPr/>
        </p:nvSpPr>
        <p:spPr>
          <a:xfrm rot="10800000">
            <a:off x="2844753" y="1748366"/>
            <a:ext cx="113807" cy="1145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9050">
            <a:solidFill>
              <a:srgbClr val="FF2600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095" name="Shape 1095"/>
          <p:cNvSpPr/>
          <p:nvPr/>
        </p:nvSpPr>
        <p:spPr>
          <a:xfrm>
            <a:off x="4468522" y="1054783"/>
            <a:ext cx="7988" cy="758677"/>
          </a:xfrm>
          <a:prstGeom prst="line">
            <a:avLst/>
          </a:prstGeom>
          <a:ln w="12700">
            <a:solidFill/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096" name="Shape 1096"/>
          <p:cNvSpPr/>
          <p:nvPr/>
        </p:nvSpPr>
        <p:spPr>
          <a:xfrm>
            <a:off x="4612745" y="1251139"/>
            <a:ext cx="533401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L="40639" marR="40639" algn="l" defTabSz="914400">
              <a:spcBef>
                <a:spcPts val="400"/>
              </a:spcBef>
              <a:buClr>
                <a:srgbClr val="0085CC"/>
              </a:buClr>
              <a:buFont typeface="Arial"/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R</a:t>
            </a:r>
          </a:p>
        </p:txBody>
      </p:sp>
      <p:sp>
        <p:nvSpPr>
          <p:cNvPr id="1097" name="Shape 1097"/>
          <p:cNvSpPr/>
          <p:nvPr/>
        </p:nvSpPr>
        <p:spPr>
          <a:xfrm rot="16200000">
            <a:off x="4276591" y="1309291"/>
            <a:ext cx="391851" cy="228601"/>
          </a:xfrm>
          <a:prstGeom prst="rect">
            <a:avLst/>
          </a:prstGeom>
          <a:solidFill>
            <a:srgbClr val="FFFFFF"/>
          </a:solidFill>
          <a:ln w="19050">
            <a:solidFill/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098" name="Shape 1098"/>
          <p:cNvSpPr/>
          <p:nvPr/>
        </p:nvSpPr>
        <p:spPr>
          <a:xfrm>
            <a:off x="3702227" y="1164740"/>
            <a:ext cx="256678" cy="3354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marL="40639" marR="40639" algn="l" defTabSz="914400">
              <a:spcBef>
                <a:spcPts val="400"/>
              </a:spcBef>
              <a:buClr>
                <a:srgbClr val="0085CC"/>
              </a:buClr>
              <a:buFont typeface="Arial"/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L</a:t>
            </a:r>
          </a:p>
        </p:txBody>
      </p:sp>
      <p:sp>
        <p:nvSpPr>
          <p:cNvPr id="1099" name="Shape 1099"/>
          <p:cNvSpPr/>
          <p:nvPr/>
        </p:nvSpPr>
        <p:spPr>
          <a:xfrm>
            <a:off x="2903825" y="1170808"/>
            <a:ext cx="10616" cy="520247"/>
          </a:xfrm>
          <a:prstGeom prst="line">
            <a:avLst/>
          </a:prstGeom>
          <a:ln w="1270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100" name="Shape 1100"/>
          <p:cNvSpPr/>
          <p:nvPr/>
        </p:nvSpPr>
        <p:spPr>
          <a:xfrm>
            <a:off x="2565638" y="1251139"/>
            <a:ext cx="520701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lvl="0" marL="40639" marR="40639" algn="l" defTabSz="914400">
              <a:spcBef>
                <a:spcPts val="400"/>
              </a:spcBef>
              <a:buClr>
                <a:srgbClr val="000000"/>
              </a:buClr>
              <a:buFont typeface="Arial"/>
              <a:defRPr sz="1800"/>
            </a:pPr>
            <a:r>
              <a:rPr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u</a:t>
            </a:r>
            <a:r>
              <a:rPr baseline="-250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1</a:t>
            </a:r>
          </a:p>
        </p:txBody>
      </p:sp>
      <p:grpSp>
        <p:nvGrpSpPr>
          <p:cNvPr id="1121" name="Group 1121"/>
          <p:cNvGrpSpPr/>
          <p:nvPr/>
        </p:nvGrpSpPr>
        <p:grpSpPr>
          <a:xfrm>
            <a:off x="3448282" y="925309"/>
            <a:ext cx="834055" cy="284215"/>
            <a:chOff x="0" y="0"/>
            <a:chExt cx="834054" cy="284214"/>
          </a:xfrm>
        </p:grpSpPr>
        <p:sp>
          <p:nvSpPr>
            <p:cNvPr id="1101" name="Shape 1101"/>
            <p:cNvSpPr/>
            <p:nvPr/>
          </p:nvSpPr>
          <p:spPr>
            <a:xfrm rot="16200000">
              <a:off x="385641" y="-274487"/>
              <a:ext cx="65278" cy="765191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grpSp>
          <p:nvGrpSpPr>
            <p:cNvPr id="1119" name="Group 1119"/>
            <p:cNvGrpSpPr/>
            <p:nvPr/>
          </p:nvGrpSpPr>
          <p:grpSpPr>
            <a:xfrm rot="16200000">
              <a:off x="290770" y="-290771"/>
              <a:ext cx="252514" cy="834055"/>
              <a:chOff x="0" y="1"/>
              <a:chExt cx="252513" cy="834054"/>
            </a:xfrm>
          </p:grpSpPr>
          <p:grpSp>
            <p:nvGrpSpPr>
              <p:cNvPr id="1108" name="Group 1108"/>
              <p:cNvGrpSpPr/>
              <p:nvPr/>
            </p:nvGrpSpPr>
            <p:grpSpPr>
              <a:xfrm>
                <a:off x="13925" y="101769"/>
                <a:ext cx="238589" cy="630977"/>
                <a:chOff x="0" y="0"/>
                <a:chExt cx="238587" cy="630975"/>
              </a:xfrm>
            </p:grpSpPr>
            <p:sp>
              <p:nvSpPr>
                <p:cNvPr id="1102" name="Shape 1102"/>
                <p:cNvSpPr/>
                <p:nvPr/>
              </p:nvSpPr>
              <p:spPr>
                <a:xfrm rot="21600000">
                  <a:off x="-1" y="0"/>
                  <a:ext cx="238589" cy="17430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fill="norm" stroke="1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noFill/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</a:p>
              </p:txBody>
            </p:sp>
            <p:sp>
              <p:nvSpPr>
                <p:cNvPr id="1103" name="Shape 1103"/>
                <p:cNvSpPr/>
                <p:nvPr/>
              </p:nvSpPr>
              <p:spPr>
                <a:xfrm>
                  <a:off x="-1" y="183017"/>
                  <a:ext cx="238589" cy="17430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fill="norm" stroke="1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noFill/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</a:p>
              </p:txBody>
            </p:sp>
            <p:sp>
              <p:nvSpPr>
                <p:cNvPr id="1104" name="Shape 1104"/>
                <p:cNvSpPr/>
                <p:nvPr/>
              </p:nvSpPr>
              <p:spPr>
                <a:xfrm>
                  <a:off x="-1" y="90637"/>
                  <a:ext cx="238589" cy="17430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fill="norm" stroke="1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noFill/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</a:p>
              </p:txBody>
            </p:sp>
            <p:sp>
              <p:nvSpPr>
                <p:cNvPr id="1105" name="Shape 1105"/>
                <p:cNvSpPr/>
                <p:nvPr/>
              </p:nvSpPr>
              <p:spPr>
                <a:xfrm>
                  <a:off x="-1" y="273655"/>
                  <a:ext cx="238589" cy="17430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fill="norm" stroke="1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noFill/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</a:p>
              </p:txBody>
            </p:sp>
            <p:sp>
              <p:nvSpPr>
                <p:cNvPr id="1106" name="Shape 1106"/>
                <p:cNvSpPr/>
                <p:nvPr/>
              </p:nvSpPr>
              <p:spPr>
                <a:xfrm>
                  <a:off x="-1" y="456672"/>
                  <a:ext cx="238589" cy="17430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fill="norm" stroke="1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noFill/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</a:p>
              </p:txBody>
            </p:sp>
            <p:sp>
              <p:nvSpPr>
                <p:cNvPr id="1107" name="Shape 1107"/>
                <p:cNvSpPr/>
                <p:nvPr/>
              </p:nvSpPr>
              <p:spPr>
                <a:xfrm>
                  <a:off x="-1" y="364292"/>
                  <a:ext cx="238589" cy="17430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fill="norm" stroke="1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noFill/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</a:p>
              </p:txBody>
            </p:sp>
          </p:grpSp>
          <p:sp>
            <p:nvSpPr>
              <p:cNvPr id="1109" name="Shape 1109"/>
              <p:cNvSpPr/>
              <p:nvPr/>
            </p:nvSpPr>
            <p:spPr>
              <a:xfrm>
                <a:off x="8388" y="498857"/>
                <a:ext cx="23155" cy="9992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0855" y="21600"/>
                    </a:moveTo>
                    <a:lnTo>
                      <a:pt x="21600" y="366"/>
                    </a:lnTo>
                    <a:lnTo>
                      <a:pt x="5959" y="0"/>
                    </a:lnTo>
                    <a:lnTo>
                      <a:pt x="2234" y="1831"/>
                    </a:lnTo>
                    <a:lnTo>
                      <a:pt x="0" y="5125"/>
                    </a:lnTo>
                    <a:lnTo>
                      <a:pt x="0" y="9519"/>
                    </a:lnTo>
                    <a:lnTo>
                      <a:pt x="1490" y="14278"/>
                    </a:lnTo>
                    <a:lnTo>
                      <a:pt x="2979" y="17939"/>
                    </a:lnTo>
                    <a:lnTo>
                      <a:pt x="7448" y="19403"/>
                    </a:lnTo>
                    <a:lnTo>
                      <a:pt x="12662" y="21600"/>
                    </a:lnTo>
                    <a:lnTo>
                      <a:pt x="20855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38100" cap="flat">
                <a:solidFill>
                  <a:srgbClr val="000000">
                    <a:alpha val="0"/>
                  </a:srgb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/>
              </a:p>
            </p:txBody>
          </p:sp>
          <p:sp>
            <p:nvSpPr>
              <p:cNvPr id="1110" name="Shape 1110"/>
              <p:cNvSpPr/>
              <p:nvPr/>
            </p:nvSpPr>
            <p:spPr>
              <a:xfrm>
                <a:off x="7985" y="405599"/>
                <a:ext cx="23155" cy="9992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0855" y="21600"/>
                    </a:moveTo>
                    <a:lnTo>
                      <a:pt x="21600" y="366"/>
                    </a:lnTo>
                    <a:lnTo>
                      <a:pt x="5959" y="0"/>
                    </a:lnTo>
                    <a:lnTo>
                      <a:pt x="2234" y="1831"/>
                    </a:lnTo>
                    <a:lnTo>
                      <a:pt x="0" y="5125"/>
                    </a:lnTo>
                    <a:lnTo>
                      <a:pt x="0" y="9519"/>
                    </a:lnTo>
                    <a:lnTo>
                      <a:pt x="1490" y="14278"/>
                    </a:lnTo>
                    <a:lnTo>
                      <a:pt x="2979" y="17939"/>
                    </a:lnTo>
                    <a:lnTo>
                      <a:pt x="7448" y="19403"/>
                    </a:lnTo>
                    <a:lnTo>
                      <a:pt x="12662" y="21600"/>
                    </a:lnTo>
                    <a:lnTo>
                      <a:pt x="20855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38100" cap="flat">
                <a:solidFill>
                  <a:srgbClr val="000000">
                    <a:alpha val="0"/>
                  </a:srgb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/>
              </a:p>
            </p:txBody>
          </p:sp>
          <p:sp>
            <p:nvSpPr>
              <p:cNvPr id="1111" name="Shape 1111"/>
              <p:cNvSpPr/>
              <p:nvPr/>
            </p:nvSpPr>
            <p:spPr>
              <a:xfrm>
                <a:off x="7985" y="320482"/>
                <a:ext cx="23155" cy="9622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0855" y="21600"/>
                    </a:moveTo>
                    <a:lnTo>
                      <a:pt x="21600" y="366"/>
                    </a:lnTo>
                    <a:lnTo>
                      <a:pt x="5959" y="0"/>
                    </a:lnTo>
                    <a:lnTo>
                      <a:pt x="2234" y="1831"/>
                    </a:lnTo>
                    <a:lnTo>
                      <a:pt x="0" y="5125"/>
                    </a:lnTo>
                    <a:lnTo>
                      <a:pt x="0" y="9519"/>
                    </a:lnTo>
                    <a:lnTo>
                      <a:pt x="1490" y="14278"/>
                    </a:lnTo>
                    <a:lnTo>
                      <a:pt x="2979" y="17939"/>
                    </a:lnTo>
                    <a:lnTo>
                      <a:pt x="7448" y="19403"/>
                    </a:lnTo>
                    <a:lnTo>
                      <a:pt x="12662" y="21600"/>
                    </a:lnTo>
                    <a:lnTo>
                      <a:pt x="20855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38100" cap="flat">
                <a:solidFill>
                  <a:srgbClr val="000000">
                    <a:alpha val="0"/>
                  </a:srgb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/>
              </a:p>
            </p:txBody>
          </p:sp>
          <p:sp>
            <p:nvSpPr>
              <p:cNvPr id="1112" name="Shape 1112"/>
              <p:cNvSpPr/>
              <p:nvPr/>
            </p:nvSpPr>
            <p:spPr>
              <a:xfrm>
                <a:off x="8992" y="233515"/>
                <a:ext cx="23155" cy="9066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0855" y="21600"/>
                    </a:moveTo>
                    <a:lnTo>
                      <a:pt x="21600" y="366"/>
                    </a:lnTo>
                    <a:lnTo>
                      <a:pt x="5959" y="0"/>
                    </a:lnTo>
                    <a:lnTo>
                      <a:pt x="2234" y="1831"/>
                    </a:lnTo>
                    <a:lnTo>
                      <a:pt x="0" y="5125"/>
                    </a:lnTo>
                    <a:lnTo>
                      <a:pt x="0" y="9519"/>
                    </a:lnTo>
                    <a:lnTo>
                      <a:pt x="1490" y="14278"/>
                    </a:lnTo>
                    <a:lnTo>
                      <a:pt x="2979" y="17939"/>
                    </a:lnTo>
                    <a:lnTo>
                      <a:pt x="7448" y="19403"/>
                    </a:lnTo>
                    <a:lnTo>
                      <a:pt x="12662" y="21600"/>
                    </a:lnTo>
                    <a:lnTo>
                      <a:pt x="20855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38100" cap="flat">
                <a:solidFill>
                  <a:srgbClr val="000000">
                    <a:alpha val="0"/>
                  </a:srgb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/>
              </a:p>
            </p:txBody>
          </p:sp>
          <p:sp>
            <p:nvSpPr>
              <p:cNvPr id="1113" name="Shape 1113"/>
              <p:cNvSpPr/>
              <p:nvPr/>
            </p:nvSpPr>
            <p:spPr>
              <a:xfrm>
                <a:off x="0" y="592115"/>
                <a:ext cx="31122" cy="13773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0855" y="21600"/>
                    </a:moveTo>
                    <a:lnTo>
                      <a:pt x="21600" y="366"/>
                    </a:lnTo>
                    <a:lnTo>
                      <a:pt x="5959" y="0"/>
                    </a:lnTo>
                    <a:lnTo>
                      <a:pt x="2234" y="1831"/>
                    </a:lnTo>
                    <a:lnTo>
                      <a:pt x="0" y="5125"/>
                    </a:lnTo>
                    <a:lnTo>
                      <a:pt x="0" y="9519"/>
                    </a:lnTo>
                    <a:lnTo>
                      <a:pt x="1490" y="14278"/>
                    </a:lnTo>
                    <a:lnTo>
                      <a:pt x="2979" y="17939"/>
                    </a:lnTo>
                    <a:lnTo>
                      <a:pt x="7448" y="19403"/>
                    </a:lnTo>
                    <a:lnTo>
                      <a:pt x="12662" y="21600"/>
                    </a:lnTo>
                    <a:lnTo>
                      <a:pt x="20855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38100" cap="flat">
                <a:solidFill>
                  <a:srgbClr val="000000">
                    <a:alpha val="0"/>
                  </a:srgb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/>
              </a:p>
            </p:txBody>
          </p:sp>
          <p:sp>
            <p:nvSpPr>
              <p:cNvPr id="1114" name="Shape 1114"/>
              <p:cNvSpPr/>
              <p:nvPr/>
            </p:nvSpPr>
            <p:spPr>
              <a:xfrm>
                <a:off x="8891" y="140627"/>
                <a:ext cx="23155" cy="9066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0855" y="21600"/>
                    </a:moveTo>
                    <a:lnTo>
                      <a:pt x="21600" y="366"/>
                    </a:lnTo>
                    <a:lnTo>
                      <a:pt x="5959" y="0"/>
                    </a:lnTo>
                    <a:lnTo>
                      <a:pt x="2234" y="1831"/>
                    </a:lnTo>
                    <a:lnTo>
                      <a:pt x="0" y="5125"/>
                    </a:lnTo>
                    <a:lnTo>
                      <a:pt x="0" y="9519"/>
                    </a:lnTo>
                    <a:lnTo>
                      <a:pt x="1490" y="14278"/>
                    </a:lnTo>
                    <a:lnTo>
                      <a:pt x="2979" y="17939"/>
                    </a:lnTo>
                    <a:lnTo>
                      <a:pt x="7448" y="19403"/>
                    </a:lnTo>
                    <a:lnTo>
                      <a:pt x="12662" y="21600"/>
                    </a:lnTo>
                    <a:lnTo>
                      <a:pt x="20855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38100" cap="flat">
                <a:solidFill>
                  <a:srgbClr val="000000">
                    <a:alpha val="0"/>
                  </a:srgb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/>
              </a:p>
            </p:txBody>
          </p:sp>
          <p:sp>
            <p:nvSpPr>
              <p:cNvPr id="1115" name="Shape 1115"/>
              <p:cNvSpPr/>
              <p:nvPr/>
            </p:nvSpPr>
            <p:spPr>
              <a:xfrm>
                <a:off x="22985" y="682783"/>
                <a:ext cx="106711" cy="70315"/>
              </a:xfrm>
              <a:prstGeom prst="rect">
                <a:avLst/>
              </a:prstGeom>
              <a:solidFill>
                <a:srgbClr val="FFFFFF"/>
              </a:solidFill>
              <a:ln w="25400" cap="flat">
                <a:solidFill>
                  <a:srgbClr val="000000">
                    <a:alpha val="0"/>
                  </a:srgb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1116" name="Shape 1116"/>
              <p:cNvSpPr/>
              <p:nvPr/>
            </p:nvSpPr>
            <p:spPr>
              <a:xfrm>
                <a:off x="27012" y="79565"/>
                <a:ext cx="106711" cy="70315"/>
              </a:xfrm>
              <a:prstGeom prst="rect">
                <a:avLst/>
              </a:prstGeom>
              <a:solidFill>
                <a:srgbClr val="FFFFFF"/>
              </a:solidFill>
              <a:ln w="25400" cap="flat">
                <a:solidFill>
                  <a:srgbClr val="000000">
                    <a:alpha val="0"/>
                  </a:srgb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1117" name="Shape 1117"/>
              <p:cNvSpPr/>
              <p:nvPr/>
            </p:nvSpPr>
            <p:spPr>
              <a:xfrm flipH="1" flipV="1">
                <a:off x="130336" y="730893"/>
                <a:ext cx="516" cy="103163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algn="l">
                  <a:defRPr sz="1200">
                    <a:latin typeface="Helvetica"/>
                    <a:ea typeface="Helvetica"/>
                    <a:cs typeface="Helvetica"/>
                    <a:sym typeface="Helvetica"/>
                  </a:defRPr>
                </a:pPr>
              </a:p>
            </p:txBody>
          </p:sp>
          <p:sp>
            <p:nvSpPr>
              <p:cNvPr id="1118" name="Shape 1118"/>
              <p:cNvSpPr/>
              <p:nvPr/>
            </p:nvSpPr>
            <p:spPr>
              <a:xfrm flipH="1" flipV="1">
                <a:off x="132675" y="1"/>
                <a:ext cx="515" cy="103162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algn="l">
                  <a:defRPr sz="1200">
                    <a:latin typeface="Helvetica"/>
                    <a:ea typeface="Helvetica"/>
                    <a:cs typeface="Helvetica"/>
                    <a:sym typeface="Helvetica"/>
                  </a:defRPr>
                </a:pPr>
              </a:p>
            </p:txBody>
          </p:sp>
        </p:grpSp>
        <p:sp>
          <p:nvSpPr>
            <p:cNvPr id="1120" name="Shape 1120"/>
            <p:cNvSpPr/>
            <p:nvPr/>
          </p:nvSpPr>
          <p:spPr>
            <a:xfrm rot="16200000">
              <a:off x="390102" y="-131020"/>
              <a:ext cx="65278" cy="765191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</p:grpSp>
    </p:spTree>
  </p:cSld>
  <p:clrMapOvr>
    <a:masterClrMapping/>
  </p:clrMapOvr>
  <p:transition spd="med" advClick="1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3" name="Shape 1123"/>
          <p:cNvSpPr/>
          <p:nvPr/>
        </p:nvSpPr>
        <p:spPr>
          <a:xfrm>
            <a:off x="250447" y="443649"/>
            <a:ext cx="4584189" cy="2400839"/>
          </a:xfrm>
          <a:prstGeom prst="rect">
            <a:avLst/>
          </a:prstGeom>
          <a:solidFill>
            <a:srgbClr val="DCDEE0"/>
          </a:solidFill>
          <a:ln w="12700">
            <a:solidFill>
              <a:srgbClr val="006D8F"/>
            </a:solidFill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124" name="Shape 1124"/>
          <p:cNvSpPr/>
          <p:nvPr/>
        </p:nvSpPr>
        <p:spPr>
          <a:xfrm>
            <a:off x="5200594" y="443649"/>
            <a:ext cx="4584189" cy="2400839"/>
          </a:xfrm>
          <a:prstGeom prst="rect">
            <a:avLst/>
          </a:prstGeom>
          <a:solidFill>
            <a:srgbClr val="DCDEE0"/>
          </a:solidFill>
          <a:ln w="12700">
            <a:solidFill>
              <a:srgbClr val="006D8F"/>
            </a:solidFill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125" name="Shape 1125"/>
          <p:cNvSpPr/>
          <p:nvPr/>
        </p:nvSpPr>
        <p:spPr>
          <a:xfrm flipV="1">
            <a:off x="1633732" y="1315143"/>
            <a:ext cx="458674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1128" name="Group 1128"/>
          <p:cNvGrpSpPr/>
          <p:nvPr/>
        </p:nvGrpSpPr>
        <p:grpSpPr>
          <a:xfrm>
            <a:off x="2045946" y="418192"/>
            <a:ext cx="1289440" cy="1281348"/>
            <a:chOff x="-156" y="-487333"/>
            <a:chExt cx="1289439" cy="1281346"/>
          </a:xfrm>
        </p:grpSpPr>
        <p:sp>
          <p:nvSpPr>
            <p:cNvPr id="1126" name="Shape 1126"/>
            <p:cNvSpPr/>
            <p:nvPr/>
          </p:nvSpPr>
          <p:spPr>
            <a:xfrm>
              <a:off x="0" y="25221"/>
              <a:ext cx="1289126" cy="768793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127" name="Shape 1127"/>
            <p:cNvSpPr/>
            <p:nvPr/>
          </p:nvSpPr>
          <p:spPr>
            <a:xfrm>
              <a:off x="-157" y="-487334"/>
              <a:ext cx="1289440" cy="47310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1800"/>
              </a:lvl1pPr>
            </a:lstStyle>
            <a:p>
              <a:pPr lvl="0"/>
              <a:r>
                <a:t>System</a:t>
              </a:r>
            </a:p>
          </p:txBody>
        </p:sp>
      </p:grpSp>
      <p:sp>
        <p:nvSpPr>
          <p:cNvPr id="1129" name="Shape 1129"/>
          <p:cNvSpPr/>
          <p:nvPr/>
        </p:nvSpPr>
        <p:spPr>
          <a:xfrm flipV="1">
            <a:off x="3355294" y="1315143"/>
            <a:ext cx="370375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130" name="Shape 1130"/>
          <p:cNvSpPr/>
          <p:nvPr/>
        </p:nvSpPr>
        <p:spPr>
          <a:xfrm>
            <a:off x="1230947" y="1135474"/>
            <a:ext cx="436772" cy="35933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u(t)</a:t>
            </a:r>
          </a:p>
        </p:txBody>
      </p:sp>
      <p:sp>
        <p:nvSpPr>
          <p:cNvPr id="1131" name="Shape 1131"/>
          <p:cNvSpPr/>
          <p:nvPr/>
        </p:nvSpPr>
        <p:spPr>
          <a:xfrm>
            <a:off x="3713614" y="1135474"/>
            <a:ext cx="436772" cy="35933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y(t)</a:t>
            </a:r>
          </a:p>
        </p:txBody>
      </p:sp>
      <p:sp>
        <p:nvSpPr>
          <p:cNvPr id="1132" name="Shape 1132"/>
          <p:cNvSpPr/>
          <p:nvPr/>
        </p:nvSpPr>
        <p:spPr>
          <a:xfrm>
            <a:off x="670620" y="1611711"/>
            <a:ext cx="1355418" cy="56117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Eingangs-signal</a:t>
            </a:r>
          </a:p>
        </p:txBody>
      </p:sp>
      <p:sp>
        <p:nvSpPr>
          <p:cNvPr id="1133" name="Shape 1133"/>
          <p:cNvSpPr/>
          <p:nvPr/>
        </p:nvSpPr>
        <p:spPr>
          <a:xfrm>
            <a:off x="3355294" y="1611711"/>
            <a:ext cx="1355419" cy="56117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Ausgangs-signal</a:t>
            </a:r>
          </a:p>
        </p:txBody>
      </p:sp>
      <p:sp>
        <p:nvSpPr>
          <p:cNvPr id="1134" name="Shape 1134"/>
          <p:cNvSpPr/>
          <p:nvPr/>
        </p:nvSpPr>
        <p:spPr>
          <a:xfrm>
            <a:off x="2362904" y="996454"/>
            <a:ext cx="655524" cy="5611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2000"/>
            </a:lvl1pPr>
          </a:lstStyle>
          <a:p>
            <a:pPr lvl="0">
              <a:defRPr sz="1800"/>
            </a:pPr>
            <a:r>
              <a:rPr sz="2000"/>
              <a:t>g(t)</a:t>
            </a:r>
          </a:p>
        </p:txBody>
      </p:sp>
      <p:sp>
        <p:nvSpPr>
          <p:cNvPr id="1135" name="Shape 1135"/>
          <p:cNvSpPr/>
          <p:nvPr/>
        </p:nvSpPr>
        <p:spPr>
          <a:xfrm>
            <a:off x="1927147" y="2431694"/>
            <a:ext cx="1527039" cy="35933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y(t) = g(t) * x(t)</a:t>
            </a:r>
          </a:p>
        </p:txBody>
      </p:sp>
      <p:sp>
        <p:nvSpPr>
          <p:cNvPr id="1136" name="Shape 1136"/>
          <p:cNvSpPr/>
          <p:nvPr/>
        </p:nvSpPr>
        <p:spPr>
          <a:xfrm rot="16200000">
            <a:off x="-398249" y="1114827"/>
            <a:ext cx="1689092" cy="4398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1800"/>
            </a:lvl1pPr>
          </a:lstStyle>
          <a:p>
            <a:pPr lvl="0"/>
            <a:r>
              <a:t>Zeitbereich</a:t>
            </a:r>
          </a:p>
        </p:txBody>
      </p:sp>
      <p:sp>
        <p:nvSpPr>
          <p:cNvPr id="1137" name="Shape 1137"/>
          <p:cNvSpPr/>
          <p:nvPr/>
        </p:nvSpPr>
        <p:spPr>
          <a:xfrm rot="16200000">
            <a:off x="8653320" y="1114827"/>
            <a:ext cx="1689092" cy="4398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1800"/>
            </a:lvl1pPr>
          </a:lstStyle>
          <a:p>
            <a:pPr lvl="0"/>
            <a:r>
              <a:t>Bildbereich</a:t>
            </a:r>
          </a:p>
        </p:txBody>
      </p:sp>
      <p:sp>
        <p:nvSpPr>
          <p:cNvPr id="1138" name="Shape 1138"/>
          <p:cNvSpPr/>
          <p:nvPr/>
        </p:nvSpPr>
        <p:spPr>
          <a:xfrm flipV="1">
            <a:off x="6002532" y="1334746"/>
            <a:ext cx="458674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1141" name="Group 1141"/>
          <p:cNvGrpSpPr/>
          <p:nvPr/>
        </p:nvGrpSpPr>
        <p:grpSpPr>
          <a:xfrm>
            <a:off x="6414746" y="437795"/>
            <a:ext cx="1289440" cy="1281347"/>
            <a:chOff x="-156" y="-487333"/>
            <a:chExt cx="1289439" cy="1281346"/>
          </a:xfrm>
        </p:grpSpPr>
        <p:sp>
          <p:nvSpPr>
            <p:cNvPr id="1139" name="Shape 1139"/>
            <p:cNvSpPr/>
            <p:nvPr/>
          </p:nvSpPr>
          <p:spPr>
            <a:xfrm>
              <a:off x="0" y="25221"/>
              <a:ext cx="1289126" cy="768793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140" name="Shape 1140"/>
            <p:cNvSpPr/>
            <p:nvPr/>
          </p:nvSpPr>
          <p:spPr>
            <a:xfrm>
              <a:off x="-157" y="-487334"/>
              <a:ext cx="1289440" cy="47310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1800"/>
              </a:lvl1pPr>
            </a:lstStyle>
            <a:p>
              <a:pPr lvl="0"/>
              <a:r>
                <a:t>System</a:t>
              </a:r>
            </a:p>
          </p:txBody>
        </p:sp>
      </p:grpSp>
      <p:sp>
        <p:nvSpPr>
          <p:cNvPr id="1142" name="Shape 1142"/>
          <p:cNvSpPr/>
          <p:nvPr/>
        </p:nvSpPr>
        <p:spPr>
          <a:xfrm flipV="1">
            <a:off x="7724094" y="1334746"/>
            <a:ext cx="370375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143" name="Shape 1143"/>
          <p:cNvSpPr/>
          <p:nvPr/>
        </p:nvSpPr>
        <p:spPr>
          <a:xfrm>
            <a:off x="5413244" y="1155077"/>
            <a:ext cx="623275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U(s)</a:t>
            </a:r>
          </a:p>
        </p:txBody>
      </p:sp>
      <p:sp>
        <p:nvSpPr>
          <p:cNvPr id="1144" name="Shape 1144"/>
          <p:cNvSpPr/>
          <p:nvPr/>
        </p:nvSpPr>
        <p:spPr>
          <a:xfrm>
            <a:off x="8082413" y="1155077"/>
            <a:ext cx="623275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Y(s)</a:t>
            </a:r>
          </a:p>
        </p:txBody>
      </p:sp>
      <p:sp>
        <p:nvSpPr>
          <p:cNvPr id="1145" name="Shape 1145"/>
          <p:cNvSpPr/>
          <p:nvPr/>
        </p:nvSpPr>
        <p:spPr>
          <a:xfrm>
            <a:off x="5039420" y="1631313"/>
            <a:ext cx="1355418" cy="56117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Eingangs-signal</a:t>
            </a:r>
          </a:p>
        </p:txBody>
      </p:sp>
      <p:sp>
        <p:nvSpPr>
          <p:cNvPr id="1146" name="Shape 1146"/>
          <p:cNvSpPr/>
          <p:nvPr/>
        </p:nvSpPr>
        <p:spPr>
          <a:xfrm>
            <a:off x="7724094" y="1631313"/>
            <a:ext cx="1355418" cy="56117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Ausgangs-signal</a:t>
            </a:r>
          </a:p>
        </p:txBody>
      </p:sp>
      <p:sp>
        <p:nvSpPr>
          <p:cNvPr id="1147" name="Shape 1147"/>
          <p:cNvSpPr/>
          <p:nvPr/>
        </p:nvSpPr>
        <p:spPr>
          <a:xfrm>
            <a:off x="6731704" y="1095224"/>
            <a:ext cx="655524" cy="4398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2000"/>
            </a:lvl1pPr>
          </a:lstStyle>
          <a:p>
            <a:pPr lvl="0">
              <a:defRPr sz="1800"/>
            </a:pPr>
            <a:r>
              <a:rPr sz="2000"/>
              <a:t>G(s)</a:t>
            </a:r>
          </a:p>
        </p:txBody>
      </p:sp>
      <p:sp>
        <p:nvSpPr>
          <p:cNvPr id="1148" name="Shape 1148"/>
          <p:cNvSpPr/>
          <p:nvPr/>
        </p:nvSpPr>
        <p:spPr>
          <a:xfrm>
            <a:off x="6295947" y="2437149"/>
            <a:ext cx="1527039" cy="35933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Y(s) = G(s) X(s)</a:t>
            </a:r>
          </a:p>
        </p:txBody>
      </p:sp>
      <p:sp>
        <p:nvSpPr>
          <p:cNvPr id="1149" name="Shape 1149"/>
          <p:cNvSpPr/>
          <p:nvPr/>
        </p:nvSpPr>
        <p:spPr>
          <a:xfrm>
            <a:off x="1918680" y="1845697"/>
            <a:ext cx="1543973" cy="439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1800"/>
            </a:lvl1pPr>
          </a:lstStyle>
          <a:p>
            <a:pPr lvl="0"/>
            <a:r>
              <a:t>Impulsantwort</a:t>
            </a:r>
          </a:p>
        </p:txBody>
      </p:sp>
      <p:sp>
        <p:nvSpPr>
          <p:cNvPr id="1150" name="Shape 1150"/>
          <p:cNvSpPr/>
          <p:nvPr/>
        </p:nvSpPr>
        <p:spPr>
          <a:xfrm>
            <a:off x="5918816" y="1698589"/>
            <a:ext cx="2281300" cy="7340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0">
              <a:defRPr sz="1800"/>
            </a:pPr>
            <a:r>
              <a:t>Übertragungs-</a:t>
            </a:r>
          </a:p>
          <a:p>
            <a:pPr lvl="0">
              <a:defRPr sz="1800"/>
            </a:pPr>
            <a:r>
              <a:t>funktion</a:t>
            </a:r>
          </a:p>
        </p:txBody>
      </p:sp>
    </p:spTree>
  </p:cSld>
  <p:clrMapOvr>
    <a:masterClrMapping/>
  </p:clrMapOvr>
  <p:transition spd="med" advClick="1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56" name="Group 1156"/>
          <p:cNvGrpSpPr/>
          <p:nvPr/>
        </p:nvGrpSpPr>
        <p:grpSpPr>
          <a:xfrm>
            <a:off x="449064" y="2575221"/>
            <a:ext cx="2116005" cy="1730479"/>
            <a:chOff x="-19054" y="-19054"/>
            <a:chExt cx="2116003" cy="1730478"/>
          </a:xfrm>
        </p:grpSpPr>
        <p:pic>
          <p:nvPicPr>
            <p:cNvPr id="1152" name=""/>
            <p:cNvPicPr/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-19055" y="-19055"/>
              <a:ext cx="1120782" cy="1730479"/>
            </a:xfrm>
            <a:prstGeom prst="rect">
              <a:avLst/>
            </a:prstGeom>
            <a:effectLst/>
          </p:spPr>
        </p:pic>
        <p:pic>
          <p:nvPicPr>
            <p:cNvPr id="1154" name=""/>
            <p:cNvPicPr/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 flipH="1">
              <a:off x="976167" y="-19055"/>
              <a:ext cx="1120782" cy="1730479"/>
            </a:xfrm>
            <a:prstGeom prst="rect">
              <a:avLst/>
            </a:prstGeom>
            <a:effectLst/>
          </p:spPr>
        </p:pic>
      </p:grpSp>
      <p:sp>
        <p:nvSpPr>
          <p:cNvPr id="1157" name="Shape 1157"/>
          <p:cNvSpPr/>
          <p:nvPr/>
        </p:nvSpPr>
        <p:spPr>
          <a:xfrm>
            <a:off x="664614" y="3742266"/>
            <a:ext cx="7144268" cy="1"/>
          </a:xfrm>
          <a:prstGeom prst="line">
            <a:avLst/>
          </a:prstGeom>
          <a:ln w="12700">
            <a:solidFill/>
            <a:miter lim="400000"/>
            <a:tailEnd type="triangle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158" name="Shape 1158"/>
          <p:cNvSpPr/>
          <p:nvPr/>
        </p:nvSpPr>
        <p:spPr>
          <a:xfrm flipV="1">
            <a:off x="6651625" y="1021060"/>
            <a:ext cx="0" cy="2900715"/>
          </a:xfrm>
          <a:prstGeom prst="line">
            <a:avLst/>
          </a:prstGeom>
          <a:ln w="12700">
            <a:solidFill/>
            <a:miter lim="400000"/>
            <a:tailEnd type="triangle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grpSp>
        <p:nvGrpSpPr>
          <p:cNvPr id="1163" name="Group 1163"/>
          <p:cNvGrpSpPr/>
          <p:nvPr/>
        </p:nvGrpSpPr>
        <p:grpSpPr>
          <a:xfrm>
            <a:off x="2476029" y="2029121"/>
            <a:ext cx="2116005" cy="1730479"/>
            <a:chOff x="-19054" y="-19054"/>
            <a:chExt cx="2116003" cy="1730478"/>
          </a:xfrm>
        </p:grpSpPr>
        <p:pic>
          <p:nvPicPr>
            <p:cNvPr id="1159" name=""/>
            <p:cNvPicPr/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-19055" y="-19055"/>
              <a:ext cx="1120782" cy="1730479"/>
            </a:xfrm>
            <a:prstGeom prst="rect">
              <a:avLst/>
            </a:prstGeom>
            <a:effectLst/>
          </p:spPr>
        </p:pic>
        <p:pic>
          <p:nvPicPr>
            <p:cNvPr id="1161" name=""/>
            <p:cNvPicPr/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 flipH="1">
              <a:off x="976167" y="-19055"/>
              <a:ext cx="1120782" cy="1730479"/>
            </a:xfrm>
            <a:prstGeom prst="rect">
              <a:avLst/>
            </a:prstGeom>
            <a:effectLst/>
          </p:spPr>
        </p:pic>
      </p:grpSp>
      <p:grpSp>
        <p:nvGrpSpPr>
          <p:cNvPr id="1168" name="Group 1168"/>
          <p:cNvGrpSpPr/>
          <p:nvPr/>
        </p:nvGrpSpPr>
        <p:grpSpPr>
          <a:xfrm>
            <a:off x="4494736" y="1466087"/>
            <a:ext cx="2116005" cy="1730480"/>
            <a:chOff x="-19054" y="-19054"/>
            <a:chExt cx="2116003" cy="1730478"/>
          </a:xfrm>
        </p:grpSpPr>
        <p:pic>
          <p:nvPicPr>
            <p:cNvPr id="1164" name=""/>
            <p:cNvPicPr/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-19055" y="-19055"/>
              <a:ext cx="1120782" cy="1730479"/>
            </a:xfrm>
            <a:prstGeom prst="rect">
              <a:avLst/>
            </a:prstGeom>
            <a:effectLst/>
          </p:spPr>
        </p:pic>
        <p:pic>
          <p:nvPicPr>
            <p:cNvPr id="1166" name=""/>
            <p:cNvPicPr/>
            <p:nvPr/>
          </p:nvPicPr>
          <p:blipFill>
            <a:blip r:embed="rId7">
              <a:extLst/>
            </a:blip>
            <a:stretch>
              <a:fillRect/>
            </a:stretch>
          </p:blipFill>
          <p:spPr>
            <a:xfrm flipH="1">
              <a:off x="976167" y="-19055"/>
              <a:ext cx="1120782" cy="1730479"/>
            </a:xfrm>
            <a:prstGeom prst="rect">
              <a:avLst/>
            </a:prstGeom>
            <a:effectLst/>
          </p:spPr>
        </p:pic>
      </p:grpSp>
      <p:sp>
        <p:nvSpPr>
          <p:cNvPr id="1169" name="Shape 1169"/>
          <p:cNvSpPr/>
          <p:nvPr/>
        </p:nvSpPr>
        <p:spPr>
          <a:xfrm>
            <a:off x="3472999" y="3685003"/>
            <a:ext cx="113807" cy="1145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9050">
            <a:solidFill>
              <a:srgbClr val="0365C0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170" name="Shape 1170"/>
          <p:cNvSpPr/>
          <p:nvPr/>
        </p:nvSpPr>
        <p:spPr>
          <a:xfrm>
            <a:off x="805339" y="3685003"/>
            <a:ext cx="113807" cy="1145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9050">
            <a:solidFill>
              <a:srgbClr val="FF2600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171" name="Shape 1171"/>
          <p:cNvSpPr/>
          <p:nvPr/>
        </p:nvSpPr>
        <p:spPr>
          <a:xfrm>
            <a:off x="2092273" y="3685003"/>
            <a:ext cx="113807" cy="1145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9050">
            <a:solidFill>
              <a:srgbClr val="FF2600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172" name="Shape 1172"/>
          <p:cNvSpPr/>
          <p:nvPr/>
        </p:nvSpPr>
        <p:spPr>
          <a:xfrm>
            <a:off x="642360" y="3077007"/>
            <a:ext cx="1726699" cy="726911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zwei reelle Nullstellen</a:t>
            </a:r>
          </a:p>
        </p:txBody>
      </p:sp>
      <p:sp>
        <p:nvSpPr>
          <p:cNvPr id="1173" name="Shape 1173"/>
          <p:cNvSpPr/>
          <p:nvPr/>
        </p:nvSpPr>
        <p:spPr>
          <a:xfrm>
            <a:off x="2666553" y="2214645"/>
            <a:ext cx="1726700" cy="726910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eine (doppelte) reelle Nullstelle</a:t>
            </a:r>
          </a:p>
        </p:txBody>
      </p:sp>
      <p:sp>
        <p:nvSpPr>
          <p:cNvPr id="1174" name="Shape 1174"/>
          <p:cNvSpPr/>
          <p:nvPr/>
        </p:nvSpPr>
        <p:spPr>
          <a:xfrm>
            <a:off x="4689389" y="1469578"/>
            <a:ext cx="1726700" cy="726911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konjugiert komplexes Nullstellenpaar</a:t>
            </a:r>
          </a:p>
        </p:txBody>
      </p:sp>
      <p:sp>
        <p:nvSpPr>
          <p:cNvPr id="1175" name="Shape 1175"/>
          <p:cNvSpPr/>
          <p:nvPr/>
        </p:nvSpPr>
        <p:spPr>
          <a:xfrm>
            <a:off x="733723" y="2520095"/>
            <a:ext cx="1543973" cy="4398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1800"/>
            </a:lvl1pPr>
          </a:lstStyle>
          <a:p>
            <a:pPr lvl="0"/>
            <a:r>
              <a:t>D &gt; 0</a:t>
            </a:r>
          </a:p>
        </p:txBody>
      </p:sp>
      <p:sp>
        <p:nvSpPr>
          <p:cNvPr id="1176" name="Shape 1176"/>
          <p:cNvSpPr/>
          <p:nvPr/>
        </p:nvSpPr>
        <p:spPr>
          <a:xfrm>
            <a:off x="2757916" y="1698828"/>
            <a:ext cx="1543973" cy="4398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1800"/>
            </a:lvl1pPr>
          </a:lstStyle>
          <a:p>
            <a:pPr lvl="0"/>
            <a:r>
              <a:t>D = 0</a:t>
            </a:r>
          </a:p>
        </p:txBody>
      </p:sp>
      <p:sp>
        <p:nvSpPr>
          <p:cNvPr id="1177" name="Shape 1177"/>
          <p:cNvSpPr/>
          <p:nvPr/>
        </p:nvSpPr>
        <p:spPr>
          <a:xfrm>
            <a:off x="4780752" y="1021495"/>
            <a:ext cx="1543973" cy="4398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1800"/>
            </a:lvl1pPr>
          </a:lstStyle>
          <a:p>
            <a:pPr lvl="0"/>
            <a:r>
              <a:t>D &lt; 0</a:t>
            </a:r>
          </a:p>
        </p:txBody>
      </p:sp>
      <p:sp>
        <p:nvSpPr>
          <p:cNvPr id="1178" name="Shape 1178"/>
          <p:cNvSpPr/>
          <p:nvPr/>
        </p:nvSpPr>
        <p:spPr>
          <a:xfrm>
            <a:off x="733723" y="1336023"/>
            <a:ext cx="1543973" cy="439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0">
              <a:defRPr sz="1800"/>
            </a:pPr>
            <a:r>
              <a:t>D = p</a:t>
            </a:r>
            <a:r>
              <a:rPr baseline="31999"/>
              <a:t>2</a:t>
            </a:r>
            <a:r>
              <a:t> - 4q</a:t>
            </a:r>
          </a:p>
        </p:txBody>
      </p:sp>
      <p:sp>
        <p:nvSpPr>
          <p:cNvPr id="1179" name="Shape 1179"/>
          <p:cNvSpPr/>
          <p:nvPr/>
        </p:nvSpPr>
        <p:spPr>
          <a:xfrm>
            <a:off x="6887161" y="3364855"/>
            <a:ext cx="1543973" cy="4398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1800"/>
            </a:lvl1pPr>
          </a:lstStyle>
          <a:p>
            <a:pPr lvl="0"/>
            <a:r>
              <a:t>x</a:t>
            </a:r>
          </a:p>
        </p:txBody>
      </p:sp>
      <p:sp>
        <p:nvSpPr>
          <p:cNvPr id="1180" name="Shape 1180"/>
          <p:cNvSpPr/>
          <p:nvPr/>
        </p:nvSpPr>
        <p:spPr>
          <a:xfrm>
            <a:off x="6269095" y="919895"/>
            <a:ext cx="1543973" cy="4398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1800"/>
            </a:lvl1pPr>
          </a:lstStyle>
          <a:p>
            <a:pPr lvl="0"/>
            <a:r>
              <a:t>f(x)</a:t>
            </a:r>
          </a:p>
        </p:txBody>
      </p:sp>
    </p:spTree>
  </p:cSld>
  <p:clrMapOvr>
    <a:masterClrMapping/>
  </p:clrMapOvr>
  <p:transition spd="med" advClick="1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2" name="Shape 1182"/>
          <p:cNvSpPr/>
          <p:nvPr/>
        </p:nvSpPr>
        <p:spPr>
          <a:xfrm>
            <a:off x="7933385" y="930642"/>
            <a:ext cx="818732" cy="1169035"/>
          </a:xfrm>
          <a:prstGeom prst="rect">
            <a:avLst/>
          </a:prstGeom>
          <a:solidFill>
            <a:srgbClr val="DCDEE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183" name="Shape 1183"/>
          <p:cNvSpPr/>
          <p:nvPr/>
        </p:nvSpPr>
        <p:spPr>
          <a:xfrm>
            <a:off x="1946757" y="899379"/>
            <a:ext cx="2536714" cy="1231561"/>
          </a:xfrm>
          <a:prstGeom prst="rect">
            <a:avLst/>
          </a:prstGeom>
          <a:solidFill>
            <a:srgbClr val="DCDEE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184" name="Shape 1184"/>
          <p:cNvSpPr/>
          <p:nvPr/>
        </p:nvSpPr>
        <p:spPr>
          <a:xfrm>
            <a:off x="1943329" y="2098834"/>
            <a:ext cx="6810068" cy="859583"/>
          </a:xfrm>
          <a:prstGeom prst="rect">
            <a:avLst/>
          </a:prstGeom>
          <a:solidFill>
            <a:srgbClr val="DCDEE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185" name="Shape 1185"/>
          <p:cNvSpPr/>
          <p:nvPr/>
        </p:nvSpPr>
        <p:spPr>
          <a:xfrm flipV="1">
            <a:off x="5902483" y="1319941"/>
            <a:ext cx="509975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1188" name="Group 1188"/>
          <p:cNvGrpSpPr/>
          <p:nvPr/>
        </p:nvGrpSpPr>
        <p:grpSpPr>
          <a:xfrm>
            <a:off x="4708016" y="962572"/>
            <a:ext cx="1207651" cy="714738"/>
            <a:chOff x="0" y="23448"/>
            <a:chExt cx="1207650" cy="714737"/>
          </a:xfrm>
        </p:grpSpPr>
        <p:sp>
          <p:nvSpPr>
            <p:cNvPr id="1186" name="Shape 1186"/>
            <p:cNvSpPr/>
            <p:nvPr/>
          </p:nvSpPr>
          <p:spPr>
            <a:xfrm>
              <a:off x="0" y="23448"/>
              <a:ext cx="1198488" cy="714738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187" name="Shape 1187"/>
            <p:cNvSpPr/>
            <p:nvPr/>
          </p:nvSpPr>
          <p:spPr>
            <a:xfrm>
              <a:off x="8872" y="146612"/>
              <a:ext cx="1198779" cy="4398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1800"/>
              </a:lvl1pPr>
            </a:lstStyle>
            <a:p>
              <a:pPr lvl="0"/>
              <a:r>
                <a:t>Stellglied</a:t>
              </a:r>
            </a:p>
          </p:txBody>
        </p:sp>
      </p:grpSp>
      <p:sp>
        <p:nvSpPr>
          <p:cNvPr id="1189" name="Shape 1189"/>
          <p:cNvSpPr/>
          <p:nvPr/>
        </p:nvSpPr>
        <p:spPr>
          <a:xfrm>
            <a:off x="6433913" y="970585"/>
            <a:ext cx="1286283" cy="714739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190" name="Shape 1190"/>
          <p:cNvSpPr/>
          <p:nvPr/>
        </p:nvSpPr>
        <p:spPr>
          <a:xfrm>
            <a:off x="6144464" y="1668153"/>
            <a:ext cx="1881163" cy="4398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1600"/>
            </a:lvl1pPr>
          </a:lstStyle>
          <a:p>
            <a:pPr lvl="0">
              <a:defRPr sz="1800"/>
            </a:pPr>
            <a:r>
              <a:rPr sz="1600"/>
              <a:t>Heizkörper &amp; Raum</a:t>
            </a:r>
          </a:p>
        </p:txBody>
      </p:sp>
      <p:sp>
        <p:nvSpPr>
          <p:cNvPr id="1191" name="Shape 1191"/>
          <p:cNvSpPr/>
          <p:nvPr/>
        </p:nvSpPr>
        <p:spPr>
          <a:xfrm flipV="1">
            <a:off x="4193477" y="1319941"/>
            <a:ext cx="517201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192" name="Shape 1192"/>
          <p:cNvSpPr/>
          <p:nvPr/>
        </p:nvSpPr>
        <p:spPr>
          <a:xfrm flipV="1">
            <a:off x="7694949" y="1339678"/>
            <a:ext cx="1588861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193" name="Shape 1193"/>
          <p:cNvSpPr/>
          <p:nvPr/>
        </p:nvSpPr>
        <p:spPr>
          <a:xfrm>
            <a:off x="668145" y="1165133"/>
            <a:ext cx="1298983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Sollwert</a:t>
            </a:r>
          </a:p>
        </p:txBody>
      </p:sp>
      <p:sp>
        <p:nvSpPr>
          <p:cNvPr id="1194" name="Shape 1194"/>
          <p:cNvSpPr/>
          <p:nvPr/>
        </p:nvSpPr>
        <p:spPr>
          <a:xfrm>
            <a:off x="5865828" y="989942"/>
            <a:ext cx="509975" cy="35933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u(t)</a:t>
            </a:r>
          </a:p>
        </p:txBody>
      </p:sp>
      <p:sp>
        <p:nvSpPr>
          <p:cNvPr id="1195" name="Shape 1195"/>
          <p:cNvSpPr/>
          <p:nvPr/>
        </p:nvSpPr>
        <p:spPr>
          <a:xfrm>
            <a:off x="8192872" y="960785"/>
            <a:ext cx="1298983" cy="35933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Temperatur</a:t>
            </a:r>
          </a:p>
        </p:txBody>
      </p:sp>
      <p:sp>
        <p:nvSpPr>
          <p:cNvPr id="1196" name="Shape 1196"/>
          <p:cNvSpPr/>
          <p:nvPr/>
        </p:nvSpPr>
        <p:spPr>
          <a:xfrm>
            <a:off x="7077053" y="781407"/>
            <a:ext cx="1" cy="194205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197" name="Shape 1197"/>
          <p:cNvSpPr/>
          <p:nvPr/>
        </p:nvSpPr>
        <p:spPr>
          <a:xfrm>
            <a:off x="5856993" y="515071"/>
            <a:ext cx="2456105" cy="35933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Störgröße</a:t>
            </a:r>
          </a:p>
        </p:txBody>
      </p:sp>
      <p:grpSp>
        <p:nvGrpSpPr>
          <p:cNvPr id="1200" name="Group 1200"/>
          <p:cNvGrpSpPr/>
          <p:nvPr/>
        </p:nvGrpSpPr>
        <p:grpSpPr>
          <a:xfrm>
            <a:off x="2992328" y="980383"/>
            <a:ext cx="1207652" cy="714739"/>
            <a:chOff x="0" y="23448"/>
            <a:chExt cx="1207650" cy="714737"/>
          </a:xfrm>
        </p:grpSpPr>
        <p:sp>
          <p:nvSpPr>
            <p:cNvPr id="1198" name="Shape 1198"/>
            <p:cNvSpPr/>
            <p:nvPr/>
          </p:nvSpPr>
          <p:spPr>
            <a:xfrm>
              <a:off x="0" y="23448"/>
              <a:ext cx="1198488" cy="714738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199" name="Shape 1199"/>
            <p:cNvSpPr/>
            <p:nvPr/>
          </p:nvSpPr>
          <p:spPr>
            <a:xfrm>
              <a:off x="8872" y="146612"/>
              <a:ext cx="1198779" cy="4398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1800"/>
              </a:lvl1pPr>
            </a:lstStyle>
            <a:p>
              <a:pPr lvl="0"/>
              <a:r>
                <a:t>Regler</a:t>
              </a:r>
            </a:p>
          </p:txBody>
        </p:sp>
      </p:grpSp>
      <p:sp>
        <p:nvSpPr>
          <p:cNvPr id="1201" name="Shape 1201"/>
          <p:cNvSpPr/>
          <p:nvPr/>
        </p:nvSpPr>
        <p:spPr>
          <a:xfrm>
            <a:off x="2162508" y="1215233"/>
            <a:ext cx="258779" cy="2488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202" name="Shape 1202"/>
          <p:cNvSpPr/>
          <p:nvPr/>
        </p:nvSpPr>
        <p:spPr>
          <a:xfrm>
            <a:off x="2316341" y="1335197"/>
            <a:ext cx="207486" cy="3599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1800"/>
            </a:lvl1pPr>
          </a:lstStyle>
          <a:p>
            <a:pPr lvl="0"/>
            <a:r>
              <a:t>-</a:t>
            </a:r>
          </a:p>
        </p:txBody>
      </p:sp>
      <p:sp>
        <p:nvSpPr>
          <p:cNvPr id="1203" name="Shape 1203"/>
          <p:cNvSpPr/>
          <p:nvPr/>
        </p:nvSpPr>
        <p:spPr>
          <a:xfrm flipV="1">
            <a:off x="1802686" y="1335197"/>
            <a:ext cx="370844" cy="1"/>
          </a:xfrm>
          <a:prstGeom prst="line">
            <a:avLst/>
          </a:prstGeom>
          <a:ln w="19050">
            <a:solidFill>
              <a:srgbClr val="C82506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204" name="Shape 1204"/>
          <p:cNvSpPr/>
          <p:nvPr/>
        </p:nvSpPr>
        <p:spPr>
          <a:xfrm flipV="1">
            <a:off x="2412140" y="1335197"/>
            <a:ext cx="589533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205" name="Shape 1205"/>
          <p:cNvSpPr/>
          <p:nvPr/>
        </p:nvSpPr>
        <p:spPr>
          <a:xfrm flipH="1" flipV="1">
            <a:off x="8202396" y="1344801"/>
            <a:ext cx="1" cy="1088427"/>
          </a:xfrm>
          <a:prstGeom prst="line">
            <a:avLst/>
          </a:prstGeom>
          <a:ln w="19050">
            <a:solidFill>
              <a:srgbClr val="0365C0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206" name="Shape 1206"/>
          <p:cNvSpPr/>
          <p:nvPr/>
        </p:nvSpPr>
        <p:spPr>
          <a:xfrm flipH="1" flipV="1">
            <a:off x="2292835" y="1457822"/>
            <a:ext cx="1" cy="979429"/>
          </a:xfrm>
          <a:prstGeom prst="line">
            <a:avLst/>
          </a:prstGeom>
          <a:ln w="19050">
            <a:solidFill>
              <a:srgbClr val="0365C0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207" name="Shape 1207"/>
          <p:cNvSpPr/>
          <p:nvPr/>
        </p:nvSpPr>
        <p:spPr>
          <a:xfrm flipH="1">
            <a:off x="2284666" y="2436389"/>
            <a:ext cx="5925536" cy="1"/>
          </a:xfrm>
          <a:prstGeom prst="line">
            <a:avLst/>
          </a:prstGeom>
          <a:ln w="19050">
            <a:solidFill>
              <a:srgbClr val="0365C0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208" name="Shape 1208"/>
          <p:cNvSpPr/>
          <p:nvPr/>
        </p:nvSpPr>
        <p:spPr>
          <a:xfrm>
            <a:off x="8155721" y="1288433"/>
            <a:ext cx="97245" cy="935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0365C0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209" name="Shape 1209"/>
          <p:cNvSpPr/>
          <p:nvPr/>
        </p:nvSpPr>
        <p:spPr>
          <a:xfrm>
            <a:off x="8106226" y="1485653"/>
            <a:ext cx="1298983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sz="14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1400">
                <a:uFill>
                  <a:solidFill/>
                </a:uFill>
              </a:rPr>
              <a:t>Messpunkt</a:t>
            </a:r>
          </a:p>
        </p:txBody>
      </p:sp>
      <p:sp>
        <p:nvSpPr>
          <p:cNvPr id="1210" name="Shape 1210"/>
          <p:cNvSpPr/>
          <p:nvPr/>
        </p:nvSpPr>
        <p:spPr>
          <a:xfrm>
            <a:off x="2138345" y="2098834"/>
            <a:ext cx="1298983" cy="35933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Istwert</a:t>
            </a:r>
          </a:p>
        </p:txBody>
      </p:sp>
      <p:sp>
        <p:nvSpPr>
          <p:cNvPr id="1211" name="Shape 1211"/>
          <p:cNvSpPr/>
          <p:nvPr/>
        </p:nvSpPr>
        <p:spPr>
          <a:xfrm>
            <a:off x="2417627" y="989942"/>
            <a:ext cx="509975" cy="35933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e(t)</a:t>
            </a:r>
          </a:p>
        </p:txBody>
      </p:sp>
      <p:sp>
        <p:nvSpPr>
          <p:cNvPr id="1212" name="Shape 1212"/>
          <p:cNvSpPr/>
          <p:nvPr/>
        </p:nvSpPr>
        <p:spPr>
          <a:xfrm>
            <a:off x="6423704" y="1086504"/>
            <a:ext cx="1304599" cy="4398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1800"/>
            </a:lvl1pPr>
          </a:lstStyle>
          <a:p>
            <a:pPr lvl="0"/>
            <a:r>
              <a:t>Regelstrecke</a:t>
            </a:r>
          </a:p>
        </p:txBody>
      </p:sp>
      <p:sp>
        <p:nvSpPr>
          <p:cNvPr id="1213" name="Shape 1213"/>
          <p:cNvSpPr/>
          <p:nvPr/>
        </p:nvSpPr>
        <p:spPr>
          <a:xfrm>
            <a:off x="4207627" y="2575372"/>
            <a:ext cx="2456105" cy="35933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Regeleinrichtung</a:t>
            </a:r>
          </a:p>
        </p:txBody>
      </p:sp>
      <p:sp>
        <p:nvSpPr>
          <p:cNvPr id="1214" name="Shape 1214"/>
          <p:cNvSpPr/>
          <p:nvPr/>
        </p:nvSpPr>
        <p:spPr>
          <a:xfrm>
            <a:off x="4520903" y="1668153"/>
            <a:ext cx="1588247" cy="4398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1600"/>
            </a:lvl1pPr>
          </a:lstStyle>
          <a:p>
            <a:pPr lvl="0">
              <a:defRPr sz="1800"/>
            </a:pPr>
            <a:r>
              <a:rPr sz="1600"/>
              <a:t>Schalter</a:t>
            </a:r>
          </a:p>
        </p:txBody>
      </p:sp>
      <p:sp>
        <p:nvSpPr>
          <p:cNvPr id="1215" name="Shape 1215"/>
          <p:cNvSpPr/>
          <p:nvPr/>
        </p:nvSpPr>
        <p:spPr>
          <a:xfrm>
            <a:off x="4199979" y="989942"/>
            <a:ext cx="509975" cy="35933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 defTabSz="1016000">
              <a:buClr>
                <a:srgbClr val="000000"/>
              </a:buClr>
              <a:defRPr sz="1800"/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u</a:t>
            </a:r>
            <a:r>
              <a:rPr baseline="-5999"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R</a:t>
            </a: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(t)</a:t>
            </a:r>
          </a:p>
        </p:txBody>
      </p:sp>
      <p:sp>
        <p:nvSpPr>
          <p:cNvPr id="1216" name="Shape 1216"/>
          <p:cNvSpPr/>
          <p:nvPr/>
        </p:nvSpPr>
        <p:spPr>
          <a:xfrm flipV="1">
            <a:off x="1277260" y="4172023"/>
            <a:ext cx="3549939" cy="25081"/>
          </a:xfrm>
          <a:prstGeom prst="line">
            <a:avLst/>
          </a:prstGeom>
          <a:ln w="1270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217" name="Shape 1217"/>
          <p:cNvSpPr/>
          <p:nvPr/>
        </p:nvSpPr>
        <p:spPr>
          <a:xfrm flipH="1" flipV="1">
            <a:off x="2951581" y="3586290"/>
            <a:ext cx="1" cy="1003565"/>
          </a:xfrm>
          <a:prstGeom prst="line">
            <a:avLst/>
          </a:prstGeom>
          <a:ln w="1270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218" name="Shape 1218"/>
          <p:cNvSpPr/>
          <p:nvPr/>
        </p:nvSpPr>
        <p:spPr>
          <a:xfrm>
            <a:off x="4822160" y="3992893"/>
            <a:ext cx="509976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e(t)</a:t>
            </a:r>
          </a:p>
        </p:txBody>
      </p:sp>
      <p:sp>
        <p:nvSpPr>
          <p:cNvPr id="1219" name="Shape 1219"/>
          <p:cNvSpPr/>
          <p:nvPr/>
        </p:nvSpPr>
        <p:spPr>
          <a:xfrm>
            <a:off x="2693569" y="3253785"/>
            <a:ext cx="509975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 defTabSz="1016000">
              <a:buClr>
                <a:srgbClr val="000000"/>
              </a:buClr>
              <a:defRPr sz="1800"/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u</a:t>
            </a:r>
            <a:r>
              <a:rPr baseline="-5999"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R</a:t>
            </a: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(t)</a:t>
            </a:r>
          </a:p>
        </p:txBody>
      </p:sp>
      <p:sp>
        <p:nvSpPr>
          <p:cNvPr id="1220" name="Shape 1220"/>
          <p:cNvSpPr/>
          <p:nvPr/>
        </p:nvSpPr>
        <p:spPr>
          <a:xfrm flipH="1" flipV="1">
            <a:off x="3758332" y="3878249"/>
            <a:ext cx="1" cy="587313"/>
          </a:xfrm>
          <a:prstGeom prst="line">
            <a:avLst/>
          </a:prstGeom>
          <a:ln w="12700">
            <a:solidFill>
              <a:srgbClr val="0365C0"/>
            </a:solidFill>
            <a:round/>
            <a:tailEnd type="arrow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221" name="Shape 1221"/>
          <p:cNvSpPr/>
          <p:nvPr/>
        </p:nvSpPr>
        <p:spPr>
          <a:xfrm>
            <a:off x="3159891" y="4466842"/>
            <a:ext cx="1198780" cy="439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1800"/>
            </a:lvl1pPr>
          </a:lstStyle>
          <a:p>
            <a:pPr lvl="0"/>
            <a:r>
              <a:t>+B</a:t>
            </a:r>
          </a:p>
        </p:txBody>
      </p:sp>
      <p:sp>
        <p:nvSpPr>
          <p:cNvPr id="1222" name="Shape 1222"/>
          <p:cNvSpPr/>
          <p:nvPr/>
        </p:nvSpPr>
        <p:spPr>
          <a:xfrm>
            <a:off x="1536660" y="3446654"/>
            <a:ext cx="1198780" cy="4398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1800"/>
            </a:lvl1pPr>
          </a:lstStyle>
          <a:p>
            <a:pPr lvl="0"/>
            <a:r>
              <a:t>-B</a:t>
            </a:r>
          </a:p>
        </p:txBody>
      </p:sp>
      <p:sp>
        <p:nvSpPr>
          <p:cNvPr id="1223" name="Shape 1223"/>
          <p:cNvSpPr/>
          <p:nvPr/>
        </p:nvSpPr>
        <p:spPr>
          <a:xfrm flipH="1" flipV="1">
            <a:off x="2138780" y="3886492"/>
            <a:ext cx="1" cy="609867"/>
          </a:xfrm>
          <a:prstGeom prst="line">
            <a:avLst/>
          </a:prstGeom>
          <a:ln w="12700">
            <a:solidFill>
              <a:srgbClr val="0365C0"/>
            </a:solidFill>
            <a:round/>
            <a:headEnd type="arrow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224" name="Shape 1224"/>
          <p:cNvSpPr/>
          <p:nvPr/>
        </p:nvSpPr>
        <p:spPr>
          <a:xfrm flipV="1">
            <a:off x="3775660" y="3880142"/>
            <a:ext cx="853292" cy="1"/>
          </a:xfrm>
          <a:prstGeom prst="line">
            <a:avLst/>
          </a:prstGeom>
          <a:ln w="12700">
            <a:solidFill>
              <a:srgbClr val="C82506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225" name="Shape 1225"/>
          <p:cNvSpPr/>
          <p:nvPr/>
        </p:nvSpPr>
        <p:spPr>
          <a:xfrm flipV="1">
            <a:off x="1271509" y="4466842"/>
            <a:ext cx="853293" cy="1"/>
          </a:xfrm>
          <a:prstGeom prst="line">
            <a:avLst/>
          </a:prstGeom>
          <a:ln w="12700">
            <a:solidFill>
              <a:srgbClr val="C82506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226" name="Shape 1226"/>
          <p:cNvSpPr/>
          <p:nvPr/>
        </p:nvSpPr>
        <p:spPr>
          <a:xfrm flipV="1">
            <a:off x="2141872" y="3880142"/>
            <a:ext cx="1613369" cy="1"/>
          </a:xfrm>
          <a:prstGeom prst="line">
            <a:avLst/>
          </a:prstGeom>
          <a:ln w="12700">
            <a:solidFill>
              <a:srgbClr val="C82506"/>
            </a:solidFill>
            <a:custDash>
              <a:ds d="600000" sp="600000"/>
            </a:custDash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227" name="Shape 1227"/>
          <p:cNvSpPr/>
          <p:nvPr/>
        </p:nvSpPr>
        <p:spPr>
          <a:xfrm flipV="1">
            <a:off x="2141872" y="4466842"/>
            <a:ext cx="1613369" cy="1"/>
          </a:xfrm>
          <a:prstGeom prst="line">
            <a:avLst/>
          </a:prstGeom>
          <a:ln w="12700">
            <a:solidFill>
              <a:srgbClr val="C82506"/>
            </a:solidFill>
            <a:custDash>
              <a:ds d="600000" sp="600000"/>
            </a:custDash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228" name="Shape 1228"/>
          <p:cNvSpPr/>
          <p:nvPr/>
        </p:nvSpPr>
        <p:spPr>
          <a:xfrm>
            <a:off x="3006431" y="4287173"/>
            <a:ext cx="378962" cy="35933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b="1" sz="14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>
              <a:defRPr b="0" sz="1800"/>
            </a:pPr>
            <a:r>
              <a:rPr b="1" sz="1400"/>
              <a:t>-1</a:t>
            </a:r>
          </a:p>
        </p:txBody>
      </p:sp>
      <p:sp>
        <p:nvSpPr>
          <p:cNvPr id="1229" name="Shape 1229"/>
          <p:cNvSpPr/>
          <p:nvPr/>
        </p:nvSpPr>
        <p:spPr>
          <a:xfrm>
            <a:off x="2541678" y="3698611"/>
            <a:ext cx="378962" cy="35933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b="1" sz="14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>
              <a:defRPr b="0" sz="1800"/>
            </a:pPr>
            <a:r>
              <a:rPr b="1" sz="1400"/>
              <a:t>+1</a:t>
            </a:r>
          </a:p>
        </p:txBody>
      </p:sp>
      <p:sp>
        <p:nvSpPr>
          <p:cNvPr id="1230" name="Shape 1230"/>
          <p:cNvSpPr/>
          <p:nvPr/>
        </p:nvSpPr>
        <p:spPr>
          <a:xfrm flipV="1">
            <a:off x="6026363" y="4320329"/>
            <a:ext cx="3271236" cy="1"/>
          </a:xfrm>
          <a:prstGeom prst="line">
            <a:avLst/>
          </a:prstGeom>
          <a:ln w="1270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231" name="Shape 1231"/>
          <p:cNvSpPr/>
          <p:nvPr/>
        </p:nvSpPr>
        <p:spPr>
          <a:xfrm flipH="1" flipV="1">
            <a:off x="6120815" y="3549154"/>
            <a:ext cx="1" cy="1474780"/>
          </a:xfrm>
          <a:prstGeom prst="line">
            <a:avLst/>
          </a:prstGeom>
          <a:ln w="1270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232" name="Shape 1232"/>
          <p:cNvSpPr/>
          <p:nvPr/>
        </p:nvSpPr>
        <p:spPr>
          <a:xfrm>
            <a:off x="9182493" y="4161650"/>
            <a:ext cx="509976" cy="35933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t</a:t>
            </a:r>
          </a:p>
        </p:txBody>
      </p:sp>
      <p:sp>
        <p:nvSpPr>
          <p:cNvPr id="1233" name="Shape 1233"/>
          <p:cNvSpPr/>
          <p:nvPr/>
        </p:nvSpPr>
        <p:spPr>
          <a:xfrm>
            <a:off x="5548180" y="3261255"/>
            <a:ext cx="1626115" cy="35933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Temperatur [p.u.]</a:t>
            </a:r>
          </a:p>
        </p:txBody>
      </p:sp>
      <p:sp>
        <p:nvSpPr>
          <p:cNvPr id="1234" name="Shape 1234"/>
          <p:cNvSpPr/>
          <p:nvPr/>
        </p:nvSpPr>
        <p:spPr>
          <a:xfrm>
            <a:off x="5722851" y="4510872"/>
            <a:ext cx="336754" cy="4398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1800"/>
            </a:lvl1pPr>
          </a:lstStyle>
          <a:p>
            <a:pPr lvl="0"/>
            <a:r>
              <a:t>-B</a:t>
            </a:r>
          </a:p>
        </p:txBody>
      </p:sp>
      <p:sp>
        <p:nvSpPr>
          <p:cNvPr id="1235" name="Shape 1235"/>
          <p:cNvSpPr/>
          <p:nvPr/>
        </p:nvSpPr>
        <p:spPr>
          <a:xfrm>
            <a:off x="6040966" y="3903517"/>
            <a:ext cx="2630976" cy="1"/>
          </a:xfrm>
          <a:prstGeom prst="line">
            <a:avLst/>
          </a:prstGeom>
          <a:ln w="12700">
            <a:solidFill>
              <a:srgbClr val="0365C0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236" name="Shape 1236"/>
          <p:cNvSpPr/>
          <p:nvPr/>
        </p:nvSpPr>
        <p:spPr>
          <a:xfrm>
            <a:off x="6040966" y="4737141"/>
            <a:ext cx="2630976" cy="1"/>
          </a:xfrm>
          <a:prstGeom prst="line">
            <a:avLst/>
          </a:prstGeom>
          <a:ln w="12700">
            <a:solidFill>
              <a:srgbClr val="0365C0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237" name="Shape 1237"/>
          <p:cNvSpPr/>
          <p:nvPr/>
        </p:nvSpPr>
        <p:spPr>
          <a:xfrm>
            <a:off x="5762499" y="4081640"/>
            <a:ext cx="350531" cy="4398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1800">
                <a:latin typeface="Futura"/>
                <a:ea typeface="Futura"/>
                <a:cs typeface="Futura"/>
                <a:sym typeface="Futura"/>
              </a:defRPr>
            </a:lvl1pPr>
          </a:lstStyle>
          <a:p>
            <a:pPr lvl="0"/>
            <a:r>
              <a:t>1</a:t>
            </a:r>
          </a:p>
        </p:txBody>
      </p:sp>
      <p:sp>
        <p:nvSpPr>
          <p:cNvPr id="1238" name="Shape 1238"/>
          <p:cNvSpPr/>
          <p:nvPr/>
        </p:nvSpPr>
        <p:spPr>
          <a:xfrm>
            <a:off x="5612493" y="3665765"/>
            <a:ext cx="509976" cy="4398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1800"/>
            </a:lvl1pPr>
          </a:lstStyle>
          <a:p>
            <a:pPr lvl="0"/>
            <a:r>
              <a:t>+B</a:t>
            </a:r>
          </a:p>
        </p:txBody>
      </p:sp>
      <p:sp>
        <p:nvSpPr>
          <p:cNvPr id="1239" name="Shape 1239"/>
          <p:cNvSpPr/>
          <p:nvPr/>
        </p:nvSpPr>
        <p:spPr>
          <a:xfrm>
            <a:off x="6136216" y="3732715"/>
            <a:ext cx="2982308" cy="80541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21600"/>
                </a:moveTo>
                <a:lnTo>
                  <a:pt x="1145" y="20654"/>
                </a:lnTo>
                <a:lnTo>
                  <a:pt x="2550" y="18772"/>
                </a:lnTo>
                <a:lnTo>
                  <a:pt x="3914" y="16357"/>
                </a:lnTo>
                <a:lnTo>
                  <a:pt x="5467" y="13847"/>
                </a:lnTo>
                <a:lnTo>
                  <a:pt x="7062" y="10786"/>
                </a:lnTo>
                <a:lnTo>
                  <a:pt x="8554" y="8146"/>
                </a:lnTo>
                <a:lnTo>
                  <a:pt x="9612" y="6050"/>
                </a:lnTo>
                <a:lnTo>
                  <a:pt x="10731" y="5343"/>
                </a:lnTo>
                <a:lnTo>
                  <a:pt x="11707" y="3638"/>
                </a:lnTo>
                <a:lnTo>
                  <a:pt x="12555" y="2210"/>
                </a:lnTo>
                <a:lnTo>
                  <a:pt x="13444" y="755"/>
                </a:lnTo>
                <a:lnTo>
                  <a:pt x="14175" y="0"/>
                </a:lnTo>
                <a:lnTo>
                  <a:pt x="14855" y="17"/>
                </a:lnTo>
                <a:lnTo>
                  <a:pt x="15851" y="2319"/>
                </a:lnTo>
                <a:lnTo>
                  <a:pt x="16827" y="3075"/>
                </a:lnTo>
                <a:lnTo>
                  <a:pt x="17803" y="1846"/>
                </a:lnTo>
                <a:lnTo>
                  <a:pt x="19198" y="2943"/>
                </a:lnTo>
                <a:lnTo>
                  <a:pt x="19898" y="4078"/>
                </a:lnTo>
                <a:lnTo>
                  <a:pt x="20675" y="6235"/>
                </a:lnTo>
                <a:lnTo>
                  <a:pt x="21600" y="7844"/>
                </a:lnTo>
              </a:path>
            </a:pathLst>
          </a:custGeom>
          <a:ln w="25400">
            <a:solidFill>
              <a:srgbClr val="C82506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240" name="Shape 1240"/>
          <p:cNvSpPr/>
          <p:nvPr/>
        </p:nvSpPr>
        <p:spPr>
          <a:xfrm>
            <a:off x="3008548" y="4819479"/>
            <a:ext cx="1626116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einschalten</a:t>
            </a:r>
          </a:p>
        </p:txBody>
      </p:sp>
      <p:sp>
        <p:nvSpPr>
          <p:cNvPr id="1241" name="Shape 1241"/>
          <p:cNvSpPr/>
          <p:nvPr/>
        </p:nvSpPr>
        <p:spPr>
          <a:xfrm>
            <a:off x="1322992" y="4819479"/>
            <a:ext cx="1626116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ausschalten</a:t>
            </a:r>
          </a:p>
        </p:txBody>
      </p:sp>
    </p:spTree>
  </p:cSld>
  <p:clrMapOvr>
    <a:masterClrMapping/>
  </p:clrMapOvr>
  <p:transition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Shape 202"/>
          <p:cNvSpPr/>
          <p:nvPr/>
        </p:nvSpPr>
        <p:spPr>
          <a:xfrm>
            <a:off x="3312614" y="1350433"/>
            <a:ext cx="237010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>
              <a:defRPr sz="14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/>
            </a:pPr>
            <a:r>
              <a:rPr sz="1400"/>
              <a:t>L</a:t>
            </a:r>
          </a:p>
        </p:txBody>
      </p:sp>
      <p:sp>
        <p:nvSpPr>
          <p:cNvPr id="203" name="Shape 203"/>
          <p:cNvSpPr/>
          <p:nvPr/>
        </p:nvSpPr>
        <p:spPr>
          <a:xfrm flipV="1">
            <a:off x="4097866" y="1151466"/>
            <a:ext cx="2032001" cy="1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223" name="Group 223"/>
          <p:cNvGrpSpPr/>
          <p:nvPr/>
        </p:nvGrpSpPr>
        <p:grpSpPr>
          <a:xfrm rot="16200000">
            <a:off x="3276578" y="544051"/>
            <a:ext cx="385281" cy="1231534"/>
            <a:chOff x="0" y="1"/>
            <a:chExt cx="385280" cy="1231532"/>
          </a:xfrm>
        </p:grpSpPr>
        <p:grpSp>
          <p:nvGrpSpPr>
            <p:cNvPr id="221" name="Group 221"/>
            <p:cNvGrpSpPr/>
            <p:nvPr/>
          </p:nvGrpSpPr>
          <p:grpSpPr>
            <a:xfrm>
              <a:off x="12429" y="1"/>
              <a:ext cx="372852" cy="1231534"/>
              <a:chOff x="0" y="1"/>
              <a:chExt cx="372851" cy="1231532"/>
            </a:xfrm>
          </p:grpSpPr>
          <p:grpSp>
            <p:nvGrpSpPr>
              <p:cNvPr id="210" name="Group 210"/>
              <p:cNvGrpSpPr/>
              <p:nvPr/>
            </p:nvGrpSpPr>
            <p:grpSpPr>
              <a:xfrm>
                <a:off x="20561" y="150269"/>
                <a:ext cx="352291" cy="931675"/>
                <a:chOff x="0" y="0"/>
                <a:chExt cx="352289" cy="931673"/>
              </a:xfrm>
            </p:grpSpPr>
            <p:sp>
              <p:nvSpPr>
                <p:cNvPr id="204" name="Shape 204"/>
                <p:cNvSpPr/>
                <p:nvPr/>
              </p:nvSpPr>
              <p:spPr>
                <a:xfrm>
                  <a:off x="-1" y="0"/>
                  <a:ext cx="352291" cy="25736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fill="norm" stroke="1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noFill/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</a:p>
              </p:txBody>
            </p:sp>
            <p:sp>
              <p:nvSpPr>
                <p:cNvPr id="205" name="Shape 205"/>
                <p:cNvSpPr/>
                <p:nvPr/>
              </p:nvSpPr>
              <p:spPr>
                <a:xfrm>
                  <a:off x="-1" y="270237"/>
                  <a:ext cx="352291" cy="25736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fill="norm" stroke="1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noFill/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</a:p>
              </p:txBody>
            </p:sp>
            <p:sp>
              <p:nvSpPr>
                <p:cNvPr id="206" name="Shape 206"/>
                <p:cNvSpPr/>
                <p:nvPr/>
              </p:nvSpPr>
              <p:spPr>
                <a:xfrm>
                  <a:off x="-1" y="133831"/>
                  <a:ext cx="352291" cy="25736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fill="norm" stroke="1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noFill/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</a:p>
              </p:txBody>
            </p:sp>
            <p:sp>
              <p:nvSpPr>
                <p:cNvPr id="207" name="Shape 207"/>
                <p:cNvSpPr/>
                <p:nvPr/>
              </p:nvSpPr>
              <p:spPr>
                <a:xfrm>
                  <a:off x="-1" y="404068"/>
                  <a:ext cx="352291" cy="25736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fill="norm" stroke="1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noFill/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</a:p>
              </p:txBody>
            </p:sp>
            <p:sp>
              <p:nvSpPr>
                <p:cNvPr id="208" name="Shape 208"/>
                <p:cNvSpPr/>
                <p:nvPr/>
              </p:nvSpPr>
              <p:spPr>
                <a:xfrm>
                  <a:off x="-1" y="674305"/>
                  <a:ext cx="352291" cy="25736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fill="norm" stroke="1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noFill/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</a:p>
              </p:txBody>
            </p:sp>
            <p:sp>
              <p:nvSpPr>
                <p:cNvPr id="209" name="Shape 209"/>
                <p:cNvSpPr/>
                <p:nvPr/>
              </p:nvSpPr>
              <p:spPr>
                <a:xfrm>
                  <a:off x="-1" y="537900"/>
                  <a:ext cx="352291" cy="25736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fill="norm" stroke="1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noFill/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</a:p>
              </p:txBody>
            </p:sp>
          </p:grpSp>
          <p:sp>
            <p:nvSpPr>
              <p:cNvPr id="211" name="Shape 211"/>
              <p:cNvSpPr/>
              <p:nvPr/>
            </p:nvSpPr>
            <p:spPr>
              <a:xfrm>
                <a:off x="12386" y="736593"/>
                <a:ext cx="34189" cy="1475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0855" y="21600"/>
                    </a:moveTo>
                    <a:lnTo>
                      <a:pt x="21600" y="366"/>
                    </a:lnTo>
                    <a:lnTo>
                      <a:pt x="5959" y="0"/>
                    </a:lnTo>
                    <a:lnTo>
                      <a:pt x="2234" y="1831"/>
                    </a:lnTo>
                    <a:lnTo>
                      <a:pt x="0" y="5125"/>
                    </a:lnTo>
                    <a:lnTo>
                      <a:pt x="0" y="9519"/>
                    </a:lnTo>
                    <a:lnTo>
                      <a:pt x="1490" y="14278"/>
                    </a:lnTo>
                    <a:lnTo>
                      <a:pt x="2979" y="17939"/>
                    </a:lnTo>
                    <a:lnTo>
                      <a:pt x="7448" y="19403"/>
                    </a:lnTo>
                    <a:lnTo>
                      <a:pt x="12662" y="21600"/>
                    </a:lnTo>
                    <a:lnTo>
                      <a:pt x="20855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38100" cap="flat">
                <a:solidFill>
                  <a:srgbClr val="000000">
                    <a:alpha val="0"/>
                  </a:srgb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/>
              </a:p>
            </p:txBody>
          </p:sp>
          <p:sp>
            <p:nvSpPr>
              <p:cNvPr id="212" name="Shape 212"/>
              <p:cNvSpPr/>
              <p:nvPr/>
            </p:nvSpPr>
            <p:spPr>
              <a:xfrm>
                <a:off x="11791" y="598892"/>
                <a:ext cx="34189" cy="14753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0855" y="21600"/>
                    </a:moveTo>
                    <a:lnTo>
                      <a:pt x="21600" y="366"/>
                    </a:lnTo>
                    <a:lnTo>
                      <a:pt x="5959" y="0"/>
                    </a:lnTo>
                    <a:lnTo>
                      <a:pt x="2234" y="1831"/>
                    </a:lnTo>
                    <a:lnTo>
                      <a:pt x="0" y="5125"/>
                    </a:lnTo>
                    <a:lnTo>
                      <a:pt x="0" y="9519"/>
                    </a:lnTo>
                    <a:lnTo>
                      <a:pt x="1490" y="14278"/>
                    </a:lnTo>
                    <a:lnTo>
                      <a:pt x="2979" y="17939"/>
                    </a:lnTo>
                    <a:lnTo>
                      <a:pt x="7448" y="19403"/>
                    </a:lnTo>
                    <a:lnTo>
                      <a:pt x="12662" y="21600"/>
                    </a:lnTo>
                    <a:lnTo>
                      <a:pt x="20855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38100" cap="flat">
                <a:solidFill>
                  <a:srgbClr val="000000">
                    <a:alpha val="0"/>
                  </a:srgb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/>
              </a:p>
            </p:txBody>
          </p:sp>
          <p:sp>
            <p:nvSpPr>
              <p:cNvPr id="213" name="Shape 213"/>
              <p:cNvSpPr/>
              <p:nvPr/>
            </p:nvSpPr>
            <p:spPr>
              <a:xfrm>
                <a:off x="11791" y="473212"/>
                <a:ext cx="34189" cy="14207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0855" y="21600"/>
                    </a:moveTo>
                    <a:lnTo>
                      <a:pt x="21600" y="366"/>
                    </a:lnTo>
                    <a:lnTo>
                      <a:pt x="5959" y="0"/>
                    </a:lnTo>
                    <a:lnTo>
                      <a:pt x="2234" y="1831"/>
                    </a:lnTo>
                    <a:lnTo>
                      <a:pt x="0" y="5125"/>
                    </a:lnTo>
                    <a:lnTo>
                      <a:pt x="0" y="9519"/>
                    </a:lnTo>
                    <a:lnTo>
                      <a:pt x="1490" y="14278"/>
                    </a:lnTo>
                    <a:lnTo>
                      <a:pt x="2979" y="17939"/>
                    </a:lnTo>
                    <a:lnTo>
                      <a:pt x="7448" y="19403"/>
                    </a:lnTo>
                    <a:lnTo>
                      <a:pt x="12662" y="21600"/>
                    </a:lnTo>
                    <a:lnTo>
                      <a:pt x="20855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38100" cap="flat">
                <a:solidFill>
                  <a:srgbClr val="000000">
                    <a:alpha val="0"/>
                  </a:srgb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/>
              </a:p>
            </p:txBody>
          </p:sp>
          <p:sp>
            <p:nvSpPr>
              <p:cNvPr id="214" name="Shape 214"/>
              <p:cNvSpPr/>
              <p:nvPr/>
            </p:nvSpPr>
            <p:spPr>
              <a:xfrm>
                <a:off x="13278" y="344800"/>
                <a:ext cx="34189" cy="1338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0855" y="21600"/>
                    </a:moveTo>
                    <a:lnTo>
                      <a:pt x="21600" y="366"/>
                    </a:lnTo>
                    <a:lnTo>
                      <a:pt x="5959" y="0"/>
                    </a:lnTo>
                    <a:lnTo>
                      <a:pt x="2234" y="1831"/>
                    </a:lnTo>
                    <a:lnTo>
                      <a:pt x="0" y="5125"/>
                    </a:lnTo>
                    <a:lnTo>
                      <a:pt x="0" y="9519"/>
                    </a:lnTo>
                    <a:lnTo>
                      <a:pt x="1490" y="14278"/>
                    </a:lnTo>
                    <a:lnTo>
                      <a:pt x="2979" y="17939"/>
                    </a:lnTo>
                    <a:lnTo>
                      <a:pt x="7448" y="19403"/>
                    </a:lnTo>
                    <a:lnTo>
                      <a:pt x="12662" y="21600"/>
                    </a:lnTo>
                    <a:lnTo>
                      <a:pt x="20855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38100" cap="flat">
                <a:solidFill>
                  <a:srgbClr val="000000">
                    <a:alpha val="0"/>
                  </a:srgb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/>
              </a:p>
            </p:txBody>
          </p:sp>
          <p:sp>
            <p:nvSpPr>
              <p:cNvPr id="215" name="Shape 215"/>
              <p:cNvSpPr/>
              <p:nvPr/>
            </p:nvSpPr>
            <p:spPr>
              <a:xfrm>
                <a:off x="0" y="874295"/>
                <a:ext cx="45953" cy="20337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0855" y="21600"/>
                    </a:moveTo>
                    <a:lnTo>
                      <a:pt x="21600" y="366"/>
                    </a:lnTo>
                    <a:lnTo>
                      <a:pt x="5959" y="0"/>
                    </a:lnTo>
                    <a:lnTo>
                      <a:pt x="2234" y="1831"/>
                    </a:lnTo>
                    <a:lnTo>
                      <a:pt x="0" y="5125"/>
                    </a:lnTo>
                    <a:lnTo>
                      <a:pt x="0" y="9519"/>
                    </a:lnTo>
                    <a:lnTo>
                      <a:pt x="1490" y="14278"/>
                    </a:lnTo>
                    <a:lnTo>
                      <a:pt x="2979" y="17939"/>
                    </a:lnTo>
                    <a:lnTo>
                      <a:pt x="7448" y="19403"/>
                    </a:lnTo>
                    <a:lnTo>
                      <a:pt x="12662" y="21600"/>
                    </a:lnTo>
                    <a:lnTo>
                      <a:pt x="20855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38100" cap="flat">
                <a:solidFill>
                  <a:srgbClr val="000000">
                    <a:alpha val="0"/>
                  </a:srgb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/>
              </a:p>
            </p:txBody>
          </p:sp>
          <p:sp>
            <p:nvSpPr>
              <p:cNvPr id="216" name="Shape 216"/>
              <p:cNvSpPr/>
              <p:nvPr/>
            </p:nvSpPr>
            <p:spPr>
              <a:xfrm>
                <a:off x="13129" y="207645"/>
                <a:ext cx="34189" cy="1338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0855" y="21600"/>
                    </a:moveTo>
                    <a:lnTo>
                      <a:pt x="21600" y="366"/>
                    </a:lnTo>
                    <a:lnTo>
                      <a:pt x="5959" y="0"/>
                    </a:lnTo>
                    <a:lnTo>
                      <a:pt x="2234" y="1831"/>
                    </a:lnTo>
                    <a:lnTo>
                      <a:pt x="0" y="5125"/>
                    </a:lnTo>
                    <a:lnTo>
                      <a:pt x="0" y="9519"/>
                    </a:lnTo>
                    <a:lnTo>
                      <a:pt x="1490" y="14278"/>
                    </a:lnTo>
                    <a:lnTo>
                      <a:pt x="2979" y="17939"/>
                    </a:lnTo>
                    <a:lnTo>
                      <a:pt x="7448" y="19403"/>
                    </a:lnTo>
                    <a:lnTo>
                      <a:pt x="12662" y="21600"/>
                    </a:lnTo>
                    <a:lnTo>
                      <a:pt x="20855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38100" cap="flat">
                <a:solidFill>
                  <a:srgbClr val="000000">
                    <a:alpha val="0"/>
                  </a:srgb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/>
              </a:p>
            </p:txBody>
          </p:sp>
          <p:sp>
            <p:nvSpPr>
              <p:cNvPr id="217" name="Shape 217"/>
              <p:cNvSpPr/>
              <p:nvPr/>
            </p:nvSpPr>
            <p:spPr>
              <a:xfrm>
                <a:off x="33939" y="1008171"/>
                <a:ext cx="157565" cy="103824"/>
              </a:xfrm>
              <a:prstGeom prst="rect">
                <a:avLst/>
              </a:prstGeom>
              <a:solidFill>
                <a:srgbClr val="FFFFFF"/>
              </a:solidFill>
              <a:ln w="25400" cap="flat">
                <a:solidFill>
                  <a:srgbClr val="000000">
                    <a:alpha val="0"/>
                  </a:srgb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218" name="Shape 218"/>
              <p:cNvSpPr/>
              <p:nvPr/>
            </p:nvSpPr>
            <p:spPr>
              <a:xfrm>
                <a:off x="39885" y="117483"/>
                <a:ext cx="157565" cy="103824"/>
              </a:xfrm>
              <a:prstGeom prst="rect">
                <a:avLst/>
              </a:prstGeom>
              <a:solidFill>
                <a:srgbClr val="FFFFFF"/>
              </a:solidFill>
              <a:ln w="25400" cap="flat">
                <a:solidFill>
                  <a:srgbClr val="000000">
                    <a:alpha val="0"/>
                  </a:srgb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219" name="Shape 219"/>
              <p:cNvSpPr/>
              <p:nvPr/>
            </p:nvSpPr>
            <p:spPr>
              <a:xfrm flipH="1" flipV="1">
                <a:off x="192449" y="1079209"/>
                <a:ext cx="761" cy="152326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algn="l">
                  <a:defRPr sz="1200">
                    <a:latin typeface="Helvetica"/>
                    <a:ea typeface="Helvetica"/>
                    <a:cs typeface="Helvetica"/>
                    <a:sym typeface="Helvetica"/>
                  </a:defRPr>
                </a:pPr>
              </a:p>
            </p:txBody>
          </p:sp>
          <p:sp>
            <p:nvSpPr>
              <p:cNvPr id="220" name="Shape 220"/>
              <p:cNvSpPr/>
              <p:nvPr/>
            </p:nvSpPr>
            <p:spPr>
              <a:xfrm flipH="1" flipV="1">
                <a:off x="195902" y="1"/>
                <a:ext cx="762" cy="152326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algn="l">
                  <a:defRPr sz="1200">
                    <a:latin typeface="Helvetica"/>
                    <a:ea typeface="Helvetica"/>
                    <a:cs typeface="Helvetica"/>
                    <a:sym typeface="Helvetica"/>
                  </a:defRPr>
                </a:pPr>
              </a:p>
            </p:txBody>
          </p:sp>
        </p:grpSp>
        <p:sp>
          <p:nvSpPr>
            <p:cNvPr id="222" name="Shape 222"/>
            <p:cNvSpPr/>
            <p:nvPr/>
          </p:nvSpPr>
          <p:spPr>
            <a:xfrm>
              <a:off x="0" y="59279"/>
              <a:ext cx="33896" cy="1129851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</p:grpSp>
      <p:sp>
        <p:nvSpPr>
          <p:cNvPr id="224" name="Shape 224"/>
          <p:cNvSpPr/>
          <p:nvPr/>
        </p:nvSpPr>
        <p:spPr>
          <a:xfrm flipV="1">
            <a:off x="2942399" y="2535766"/>
            <a:ext cx="3187468" cy="1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25" name="Shape 225"/>
          <p:cNvSpPr/>
          <p:nvPr/>
        </p:nvSpPr>
        <p:spPr>
          <a:xfrm>
            <a:off x="6140066" y="1151466"/>
            <a:ext cx="1" cy="1393435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26" name="Shape 226"/>
          <p:cNvSpPr/>
          <p:nvPr/>
        </p:nvSpPr>
        <p:spPr>
          <a:xfrm flipH="1" flipV="1">
            <a:off x="5727258" y="1308493"/>
            <a:ext cx="12315" cy="1070321"/>
          </a:xfrm>
          <a:prstGeom prst="line">
            <a:avLst/>
          </a:prstGeom>
          <a:ln w="12700">
            <a:solidFill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27" name="Shape 227"/>
          <p:cNvSpPr/>
          <p:nvPr/>
        </p:nvSpPr>
        <p:spPr>
          <a:xfrm flipH="1" flipV="1">
            <a:off x="4040383" y="1143745"/>
            <a:ext cx="198471" cy="2456"/>
          </a:xfrm>
          <a:prstGeom prst="line">
            <a:avLst/>
          </a:prstGeom>
          <a:ln w="15875">
            <a:solidFill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28" name="Shape 228"/>
          <p:cNvSpPr/>
          <p:nvPr/>
        </p:nvSpPr>
        <p:spPr>
          <a:xfrm>
            <a:off x="2179192" y="1688666"/>
            <a:ext cx="345617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pPr lvl="0">
              <a:defRPr sz="1800"/>
            </a:pPr>
            <a:r>
              <a:rPr sz="1400">
                <a:latin typeface="Helvetica"/>
                <a:ea typeface="Helvetica"/>
                <a:cs typeface="Helvetica"/>
                <a:sym typeface="Helvetica"/>
              </a:rPr>
              <a:t>U</a:t>
            </a:r>
            <a:r>
              <a:rPr baseline="-5999" sz="1400">
                <a:latin typeface="Helvetica"/>
                <a:ea typeface="Helvetica"/>
                <a:cs typeface="Helvetica"/>
                <a:sym typeface="Helvetica"/>
              </a:rPr>
              <a:t>1</a:t>
            </a:r>
          </a:p>
        </p:txBody>
      </p:sp>
      <p:sp>
        <p:nvSpPr>
          <p:cNvPr id="229" name="Shape 229"/>
          <p:cNvSpPr/>
          <p:nvPr/>
        </p:nvSpPr>
        <p:spPr>
          <a:xfrm>
            <a:off x="3966761" y="1126066"/>
            <a:ext cx="345617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>
              <a:defRPr sz="14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/>
            </a:pPr>
            <a:r>
              <a:rPr sz="1400"/>
              <a:t>i</a:t>
            </a:r>
          </a:p>
        </p:txBody>
      </p:sp>
      <p:sp>
        <p:nvSpPr>
          <p:cNvPr id="230" name="Shape 230"/>
          <p:cNvSpPr/>
          <p:nvPr/>
        </p:nvSpPr>
        <p:spPr>
          <a:xfrm>
            <a:off x="4555066" y="1037166"/>
            <a:ext cx="609601" cy="215901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31" name="Shape 231"/>
          <p:cNvSpPr/>
          <p:nvPr/>
        </p:nvSpPr>
        <p:spPr>
          <a:xfrm>
            <a:off x="4729515" y="1350216"/>
            <a:ext cx="237010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>
              <a:defRPr sz="14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/>
            </a:pPr>
            <a:r>
              <a:rPr sz="1400"/>
              <a:t>R</a:t>
            </a:r>
          </a:p>
        </p:txBody>
      </p:sp>
      <p:sp>
        <p:nvSpPr>
          <p:cNvPr id="232" name="Shape 232"/>
          <p:cNvSpPr/>
          <p:nvPr/>
        </p:nvSpPr>
        <p:spPr>
          <a:xfrm flipH="1" flipV="1">
            <a:off x="4424724" y="844766"/>
            <a:ext cx="873400" cy="1"/>
          </a:xfrm>
          <a:prstGeom prst="line">
            <a:avLst/>
          </a:prstGeom>
          <a:ln w="12700">
            <a:solidFill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33" name="Shape 233"/>
          <p:cNvSpPr/>
          <p:nvPr/>
        </p:nvSpPr>
        <p:spPr>
          <a:xfrm>
            <a:off x="4174066" y="402063"/>
            <a:ext cx="1110814" cy="254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 lvl="0" indent="360000" algn="l" defTabSz="450000">
              <a:lnSpc>
                <a:spcPct val="120000"/>
              </a:lnSpc>
              <a:spcBef>
                <a:spcPts val="600"/>
              </a:spcBef>
              <a:defRPr sz="1800"/>
            </a:pPr>
            <a:r>
              <a:rPr sz="1200">
                <a:latin typeface="Helvetica"/>
                <a:ea typeface="Helvetica"/>
                <a:cs typeface="Helvetica"/>
                <a:sym typeface="Helvetica"/>
              </a:rPr>
              <a:t>u</a:t>
            </a:r>
            <a:r>
              <a:rPr baseline="-5999" sz="1200">
                <a:latin typeface="Helvetica"/>
                <a:ea typeface="Helvetica"/>
                <a:cs typeface="Helvetica"/>
                <a:sym typeface="Helvetica"/>
              </a:rPr>
              <a:t>R</a:t>
            </a:r>
            <a:r>
              <a:rPr sz="1200">
                <a:latin typeface="Helvetica"/>
                <a:ea typeface="Helvetica"/>
                <a:cs typeface="Helvetica"/>
                <a:sym typeface="Helvetica"/>
              </a:rPr>
              <a:t> = R i(t)</a:t>
            </a:r>
          </a:p>
        </p:txBody>
      </p:sp>
      <p:grpSp>
        <p:nvGrpSpPr>
          <p:cNvPr id="236" name="Group 236"/>
          <p:cNvGrpSpPr/>
          <p:nvPr/>
        </p:nvGrpSpPr>
        <p:grpSpPr>
          <a:xfrm>
            <a:off x="2633133" y="363963"/>
            <a:ext cx="2032001" cy="330201"/>
            <a:chOff x="0" y="0"/>
            <a:chExt cx="2032000" cy="330200"/>
          </a:xfrm>
        </p:grpSpPr>
        <p:sp>
          <p:nvSpPr>
            <p:cNvPr id="234" name="Shape 234"/>
            <p:cNvSpPr/>
            <p:nvPr/>
          </p:nvSpPr>
          <p:spPr>
            <a:xfrm>
              <a:off x="0" y="25400"/>
              <a:ext cx="2032000" cy="254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/>
            <a:p>
              <a:pPr lvl="0" indent="360000" algn="l" defTabSz="450000">
                <a:lnSpc>
                  <a:spcPct val="120000"/>
                </a:lnSpc>
                <a:spcBef>
                  <a:spcPts val="600"/>
                </a:spcBef>
                <a:defRPr sz="1800"/>
              </a:pPr>
              <a:r>
                <a:rPr sz="1200">
                  <a:latin typeface="Helvetica"/>
                  <a:ea typeface="Helvetica"/>
                  <a:cs typeface="Helvetica"/>
                  <a:sym typeface="Helvetica"/>
                </a:rPr>
                <a:t>u</a:t>
              </a:r>
              <a:r>
                <a:rPr baseline="-5999" sz="1200">
                  <a:latin typeface="Helvetica"/>
                  <a:ea typeface="Helvetica"/>
                  <a:cs typeface="Helvetica"/>
                  <a:sym typeface="Helvetica"/>
                </a:rPr>
                <a:t>L</a:t>
              </a:r>
              <a:r>
                <a:rPr sz="1200">
                  <a:latin typeface="Helvetica"/>
                  <a:ea typeface="Helvetica"/>
                  <a:cs typeface="Helvetica"/>
                  <a:sym typeface="Helvetica"/>
                </a:rPr>
                <a:t> = L       </a:t>
              </a:r>
            </a:p>
          </p:txBody>
        </p:sp>
        <p:pic>
          <p:nvPicPr>
            <p:cNvPr id="235" name="droppedImage.pdf"/>
            <p:cNvPicPr/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800100" y="0"/>
              <a:ext cx="254000" cy="3302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237" name="Shape 237"/>
          <p:cNvSpPr/>
          <p:nvPr/>
        </p:nvSpPr>
        <p:spPr>
          <a:xfrm>
            <a:off x="5816537" y="1503851"/>
            <a:ext cx="659759" cy="6414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38" name="Shape 238"/>
          <p:cNvSpPr/>
          <p:nvPr/>
        </p:nvSpPr>
        <p:spPr>
          <a:xfrm flipH="1" flipV="1">
            <a:off x="2677693" y="1308493"/>
            <a:ext cx="12315" cy="1070321"/>
          </a:xfrm>
          <a:prstGeom prst="line">
            <a:avLst/>
          </a:prstGeom>
          <a:ln w="12700">
            <a:solidFill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39" name="Shape 239"/>
          <p:cNvSpPr/>
          <p:nvPr/>
        </p:nvSpPr>
        <p:spPr>
          <a:xfrm flipH="1" flipV="1">
            <a:off x="2994419" y="801751"/>
            <a:ext cx="873400" cy="1"/>
          </a:xfrm>
          <a:prstGeom prst="line">
            <a:avLst/>
          </a:prstGeom>
          <a:ln w="12700">
            <a:solidFill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40" name="Shape 240"/>
          <p:cNvSpPr/>
          <p:nvPr/>
        </p:nvSpPr>
        <p:spPr>
          <a:xfrm flipH="1">
            <a:off x="6531760" y="1729098"/>
            <a:ext cx="662740" cy="211237"/>
          </a:xfrm>
          <a:prstGeom prst="rightArrow">
            <a:avLst>
              <a:gd name="adj1" fmla="val 52187"/>
              <a:gd name="adj2" fmla="val 113230"/>
            </a:avLst>
          </a:prstGeom>
          <a:solidFill>
            <a:srgbClr val="DCDEE0"/>
          </a:solidFill>
          <a:ln w="12700">
            <a:solidFill>
              <a:srgbClr val="53585F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41" name="Shape 241"/>
          <p:cNvSpPr/>
          <p:nvPr/>
        </p:nvSpPr>
        <p:spPr>
          <a:xfrm>
            <a:off x="6770006" y="1346796"/>
            <a:ext cx="1838326" cy="323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Trägheitsmoment J</a:t>
            </a:r>
          </a:p>
        </p:txBody>
      </p:sp>
      <p:sp>
        <p:nvSpPr>
          <p:cNvPr id="242" name="Shape 242"/>
          <p:cNvSpPr/>
          <p:nvPr/>
        </p:nvSpPr>
        <p:spPr>
          <a:xfrm>
            <a:off x="6821421" y="1999083"/>
            <a:ext cx="1040409" cy="323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Drehzahl f</a:t>
            </a:r>
          </a:p>
        </p:txBody>
      </p:sp>
      <p:sp>
        <p:nvSpPr>
          <p:cNvPr id="243" name="Shape 243"/>
          <p:cNvSpPr/>
          <p:nvPr/>
        </p:nvSpPr>
        <p:spPr>
          <a:xfrm>
            <a:off x="5269497" y="1675966"/>
            <a:ext cx="400882" cy="317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1400">
                <a:latin typeface="Helvetica"/>
                <a:ea typeface="Helvetica"/>
                <a:cs typeface="Helvetica"/>
                <a:sym typeface="Helvetica"/>
              </a:rPr>
              <a:t>U</a:t>
            </a:r>
            <a:r>
              <a:rPr baseline="-5999" sz="1400">
                <a:latin typeface="Helvetica"/>
                <a:ea typeface="Helvetica"/>
                <a:cs typeface="Helvetica"/>
                <a:sym typeface="Helvetica"/>
              </a:rPr>
              <a:t>ind</a:t>
            </a:r>
          </a:p>
        </p:txBody>
      </p:sp>
      <p:sp>
        <p:nvSpPr>
          <p:cNvPr id="244" name="Shape 244"/>
          <p:cNvSpPr/>
          <p:nvPr/>
        </p:nvSpPr>
        <p:spPr>
          <a:xfrm>
            <a:off x="3947693" y="3810634"/>
            <a:ext cx="1" cy="1992048"/>
          </a:xfrm>
          <a:prstGeom prst="line">
            <a:avLst/>
          </a:prstGeom>
          <a:ln w="12700">
            <a:solidFill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45" name="Shape 245"/>
          <p:cNvSpPr/>
          <p:nvPr/>
        </p:nvSpPr>
        <p:spPr>
          <a:xfrm flipH="1" flipV="1">
            <a:off x="3879959" y="5734947"/>
            <a:ext cx="4764398" cy="2"/>
          </a:xfrm>
          <a:prstGeom prst="line">
            <a:avLst/>
          </a:prstGeom>
          <a:ln w="12700">
            <a:solidFill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46" name="Shape 246"/>
          <p:cNvSpPr/>
          <p:nvPr/>
        </p:nvSpPr>
        <p:spPr>
          <a:xfrm>
            <a:off x="5566954" y="3736074"/>
            <a:ext cx="1765037" cy="323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defTabSz="1016000">
              <a:buClr>
                <a:srgbClr val="000000"/>
              </a:buClr>
              <a:defRPr sz="1800"/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 ~ Lastmoment M</a:t>
            </a:r>
            <a:r>
              <a:rPr baseline="-5999"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L</a:t>
            </a:r>
          </a:p>
        </p:txBody>
      </p:sp>
      <p:sp>
        <p:nvSpPr>
          <p:cNvPr id="247" name="Shape 247"/>
          <p:cNvSpPr/>
          <p:nvPr/>
        </p:nvSpPr>
        <p:spPr>
          <a:xfrm>
            <a:off x="4049470" y="3737351"/>
            <a:ext cx="1360091" cy="323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 Ankerstrom i </a:t>
            </a:r>
          </a:p>
        </p:txBody>
      </p:sp>
      <p:sp>
        <p:nvSpPr>
          <p:cNvPr id="248" name="Shape 248"/>
          <p:cNvSpPr/>
          <p:nvPr/>
        </p:nvSpPr>
        <p:spPr>
          <a:xfrm>
            <a:off x="7568718" y="5796617"/>
            <a:ext cx="1153320" cy="323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 Drehzahl f </a:t>
            </a:r>
          </a:p>
        </p:txBody>
      </p:sp>
      <p:pic>
        <p:nvPicPr>
          <p:cNvPr id="249" name="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 rot="12452420">
            <a:off x="3648136" y="4953401"/>
            <a:ext cx="3659020" cy="62979"/>
          </a:xfrm>
          <a:prstGeom prst="rect">
            <a:avLst/>
          </a:prstGeom>
        </p:spPr>
      </p:pic>
      <p:sp>
        <p:nvSpPr>
          <p:cNvPr id="251" name="Shape 251"/>
          <p:cNvSpPr/>
          <p:nvPr/>
        </p:nvSpPr>
        <p:spPr>
          <a:xfrm>
            <a:off x="6863115" y="5812344"/>
            <a:ext cx="237010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pPr lvl="0">
              <a:defRPr sz="1800"/>
            </a:pPr>
            <a:r>
              <a:rPr sz="1400">
                <a:latin typeface="Helvetica"/>
                <a:ea typeface="Helvetica"/>
                <a:cs typeface="Helvetica"/>
                <a:sym typeface="Helvetica"/>
              </a:rPr>
              <a:t>f</a:t>
            </a:r>
            <a:r>
              <a:rPr baseline="-5999" sz="1400">
                <a:latin typeface="Helvetica"/>
                <a:ea typeface="Helvetica"/>
                <a:cs typeface="Helvetica"/>
                <a:sym typeface="Helvetica"/>
              </a:rPr>
              <a:t>0</a:t>
            </a:r>
          </a:p>
        </p:txBody>
      </p:sp>
      <p:sp>
        <p:nvSpPr>
          <p:cNvPr id="252" name="Shape 252"/>
          <p:cNvSpPr/>
          <p:nvPr/>
        </p:nvSpPr>
        <p:spPr>
          <a:xfrm>
            <a:off x="3530629" y="3983544"/>
            <a:ext cx="237009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pPr lvl="0">
              <a:defRPr sz="1800"/>
            </a:pPr>
            <a:r>
              <a:rPr sz="1400">
                <a:latin typeface="Helvetica"/>
                <a:ea typeface="Helvetica"/>
                <a:cs typeface="Helvetica"/>
                <a:sym typeface="Helvetica"/>
              </a:rPr>
              <a:t>i</a:t>
            </a:r>
            <a:r>
              <a:rPr baseline="-5999" sz="1400">
                <a:latin typeface="Helvetica"/>
                <a:ea typeface="Helvetica"/>
                <a:cs typeface="Helvetica"/>
                <a:sym typeface="Helvetica"/>
              </a:rPr>
              <a:t>0</a:t>
            </a:r>
          </a:p>
        </p:txBody>
      </p:sp>
      <p:pic>
        <p:nvPicPr>
          <p:cNvPr id="253" name="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 rot="14280911">
            <a:off x="5679318" y="5092482"/>
            <a:ext cx="1715700" cy="30314"/>
          </a:xfrm>
          <a:prstGeom prst="rect">
            <a:avLst/>
          </a:prstGeom>
        </p:spPr>
      </p:pic>
      <p:sp>
        <p:nvSpPr>
          <p:cNvPr id="255" name="Shape 255"/>
          <p:cNvSpPr/>
          <p:nvPr/>
        </p:nvSpPr>
        <p:spPr>
          <a:xfrm>
            <a:off x="6271635" y="4414307"/>
            <a:ext cx="757983" cy="2744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1016000">
              <a:buClr>
                <a:srgbClr val="000000"/>
              </a:buClr>
              <a:defRPr sz="1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1200">
                <a:uFill>
                  <a:solidFill/>
                </a:uFill>
              </a:rPr>
              <a:t>R kleiner </a:t>
            </a:r>
          </a:p>
        </p:txBody>
      </p:sp>
      <p:sp>
        <p:nvSpPr>
          <p:cNvPr id="256" name="Shape 256"/>
          <p:cNvSpPr/>
          <p:nvPr/>
        </p:nvSpPr>
        <p:spPr>
          <a:xfrm>
            <a:off x="4756083" y="5256138"/>
            <a:ext cx="715567" cy="2744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1016000">
              <a:buClr>
                <a:srgbClr val="000000"/>
              </a:buClr>
              <a:defRPr sz="1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1200">
                <a:uFill>
                  <a:solidFill/>
                </a:uFill>
              </a:rPr>
              <a:t>R größer</a:t>
            </a:r>
          </a:p>
        </p:txBody>
      </p:sp>
      <p:pic>
        <p:nvPicPr>
          <p:cNvPr id="257" name="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 rot="11793747">
            <a:off x="4849909" y="5436308"/>
            <a:ext cx="2320824" cy="36571"/>
          </a:xfrm>
          <a:prstGeom prst="rect">
            <a:avLst/>
          </a:prstGeom>
        </p:spPr>
      </p:pic>
      <p:sp>
        <p:nvSpPr>
          <p:cNvPr id="259" name="Shape 259"/>
          <p:cNvSpPr/>
          <p:nvPr/>
        </p:nvSpPr>
        <p:spPr>
          <a:xfrm>
            <a:off x="4040727" y="4406541"/>
            <a:ext cx="393800" cy="2744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1016000">
              <a:buClr>
                <a:srgbClr val="000000"/>
              </a:buClr>
              <a:defRPr sz="1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1200">
                <a:uFill>
                  <a:solidFill/>
                </a:uFill>
              </a:rPr>
              <a:t>1/R </a:t>
            </a:r>
          </a:p>
        </p:txBody>
      </p:sp>
      <p:sp>
        <p:nvSpPr>
          <p:cNvPr id="260" name="Shape 260"/>
          <p:cNvSpPr/>
          <p:nvPr/>
        </p:nvSpPr>
        <p:spPr>
          <a:xfrm>
            <a:off x="6911567" y="5473065"/>
            <a:ext cx="665039" cy="2744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1016000">
              <a:buClr>
                <a:srgbClr val="000000"/>
              </a:buClr>
              <a:defRPr sz="1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1200">
                <a:uFill>
                  <a:solidFill/>
                </a:uFill>
              </a:rPr>
              <a:t>Leerlauf</a:t>
            </a:r>
          </a:p>
        </p:txBody>
      </p:sp>
    </p:spTree>
  </p:cSld>
  <p:clrMapOvr>
    <a:masterClrMapping/>
  </p:clrMapOvr>
  <p:transition spd="med" advClick="1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3" name="Shape 1243"/>
          <p:cNvSpPr/>
          <p:nvPr/>
        </p:nvSpPr>
        <p:spPr>
          <a:xfrm>
            <a:off x="8911560" y="2047557"/>
            <a:ext cx="509976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t</a:t>
            </a:r>
          </a:p>
        </p:txBody>
      </p:sp>
      <p:sp>
        <p:nvSpPr>
          <p:cNvPr id="1244" name="Shape 1244"/>
          <p:cNvSpPr/>
          <p:nvPr/>
        </p:nvSpPr>
        <p:spPr>
          <a:xfrm flipV="1">
            <a:off x="1505163" y="2245996"/>
            <a:ext cx="7428490" cy="1"/>
          </a:xfrm>
          <a:prstGeom prst="line">
            <a:avLst/>
          </a:prstGeom>
          <a:ln w="1270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245" name="Shape 1245"/>
          <p:cNvSpPr/>
          <p:nvPr/>
        </p:nvSpPr>
        <p:spPr>
          <a:xfrm flipH="1" flipV="1">
            <a:off x="1599615" y="1112941"/>
            <a:ext cx="1" cy="1836659"/>
          </a:xfrm>
          <a:prstGeom prst="line">
            <a:avLst/>
          </a:prstGeom>
          <a:ln w="1270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246" name="Shape 1246"/>
          <p:cNvSpPr/>
          <p:nvPr/>
        </p:nvSpPr>
        <p:spPr>
          <a:xfrm>
            <a:off x="8911560" y="2047557"/>
            <a:ext cx="509976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t</a:t>
            </a:r>
          </a:p>
        </p:txBody>
      </p:sp>
      <p:sp>
        <p:nvSpPr>
          <p:cNvPr id="1247" name="Shape 1247"/>
          <p:cNvSpPr/>
          <p:nvPr/>
        </p:nvSpPr>
        <p:spPr>
          <a:xfrm>
            <a:off x="1086246" y="826826"/>
            <a:ext cx="1626116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Spannung [p.u.]</a:t>
            </a:r>
          </a:p>
        </p:txBody>
      </p:sp>
      <p:sp>
        <p:nvSpPr>
          <p:cNvPr id="1248" name="Shape 1248"/>
          <p:cNvSpPr/>
          <p:nvPr/>
        </p:nvSpPr>
        <p:spPr>
          <a:xfrm>
            <a:off x="1201651" y="2436539"/>
            <a:ext cx="336754" cy="4398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1800"/>
            </a:lvl1pPr>
          </a:lstStyle>
          <a:p>
            <a:pPr lvl="0"/>
            <a:r>
              <a:t>-B</a:t>
            </a:r>
          </a:p>
        </p:txBody>
      </p:sp>
      <p:sp>
        <p:nvSpPr>
          <p:cNvPr id="1249" name="Shape 1249"/>
          <p:cNvSpPr/>
          <p:nvPr/>
        </p:nvSpPr>
        <p:spPr>
          <a:xfrm>
            <a:off x="1519766" y="1829184"/>
            <a:ext cx="7120468" cy="1"/>
          </a:xfrm>
          <a:prstGeom prst="line">
            <a:avLst/>
          </a:prstGeom>
          <a:ln w="12700">
            <a:solidFill>
              <a:srgbClr val="0365C0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250" name="Shape 1250"/>
          <p:cNvSpPr/>
          <p:nvPr/>
        </p:nvSpPr>
        <p:spPr>
          <a:xfrm>
            <a:off x="1519766" y="2662808"/>
            <a:ext cx="7120468" cy="1"/>
          </a:xfrm>
          <a:prstGeom prst="line">
            <a:avLst/>
          </a:prstGeom>
          <a:ln w="12700">
            <a:solidFill>
              <a:srgbClr val="0365C0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251" name="Shape 1251"/>
          <p:cNvSpPr/>
          <p:nvPr/>
        </p:nvSpPr>
        <p:spPr>
          <a:xfrm>
            <a:off x="1241299" y="2007306"/>
            <a:ext cx="350531" cy="439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1800">
                <a:latin typeface="Futura"/>
                <a:ea typeface="Futura"/>
                <a:cs typeface="Futura"/>
                <a:sym typeface="Futura"/>
              </a:defRPr>
            </a:lvl1pPr>
          </a:lstStyle>
          <a:p>
            <a:pPr lvl="0"/>
            <a:r>
              <a:t>1</a:t>
            </a:r>
          </a:p>
        </p:txBody>
      </p:sp>
      <p:sp>
        <p:nvSpPr>
          <p:cNvPr id="1252" name="Shape 1252"/>
          <p:cNvSpPr/>
          <p:nvPr/>
        </p:nvSpPr>
        <p:spPr>
          <a:xfrm>
            <a:off x="1091293" y="1591432"/>
            <a:ext cx="509976" cy="4398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1800"/>
            </a:lvl1pPr>
          </a:lstStyle>
          <a:p>
            <a:pPr lvl="0"/>
            <a:r>
              <a:t>+B</a:t>
            </a:r>
          </a:p>
        </p:txBody>
      </p:sp>
      <p:sp>
        <p:nvSpPr>
          <p:cNvPr id="1253" name="Shape 1253"/>
          <p:cNvSpPr/>
          <p:nvPr/>
        </p:nvSpPr>
        <p:spPr>
          <a:xfrm flipH="1" flipV="1">
            <a:off x="3163247" y="1737325"/>
            <a:ext cx="1" cy="1684724"/>
          </a:xfrm>
          <a:prstGeom prst="line">
            <a:avLst/>
          </a:prstGeom>
          <a:ln w="12700">
            <a:solidFill>
              <a:srgbClr val="0365C0"/>
            </a:solidFill>
            <a:round/>
            <a:headEnd type="arrow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254" name="Shape 1254"/>
          <p:cNvSpPr/>
          <p:nvPr/>
        </p:nvSpPr>
        <p:spPr>
          <a:xfrm flipH="1" flipV="1">
            <a:off x="2368465" y="1848517"/>
            <a:ext cx="1" cy="1615882"/>
          </a:xfrm>
          <a:prstGeom prst="line">
            <a:avLst/>
          </a:prstGeom>
          <a:ln w="12700">
            <a:solidFill>
              <a:srgbClr val="0365C0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255" name="Shape 1255"/>
          <p:cNvSpPr/>
          <p:nvPr/>
        </p:nvSpPr>
        <p:spPr>
          <a:xfrm>
            <a:off x="2492271" y="3183165"/>
            <a:ext cx="509976" cy="4398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0">
              <a:defRPr sz="1800"/>
            </a:pPr>
            <a:r>
              <a:rPr>
                <a:latin typeface="Courier New"/>
                <a:ea typeface="Courier New"/>
                <a:cs typeface="Courier New"/>
                <a:sym typeface="Courier New"/>
              </a:rPr>
              <a:t>t</a:t>
            </a:r>
            <a:r>
              <a:rPr baseline="-5999">
                <a:latin typeface="Courier New"/>
                <a:ea typeface="Courier New"/>
                <a:cs typeface="Courier New"/>
                <a:sym typeface="Courier New"/>
              </a:rPr>
              <a:t>1</a:t>
            </a:r>
          </a:p>
        </p:txBody>
      </p:sp>
      <p:sp>
        <p:nvSpPr>
          <p:cNvPr id="1256" name="Shape 1256"/>
          <p:cNvSpPr/>
          <p:nvPr/>
        </p:nvSpPr>
        <p:spPr>
          <a:xfrm flipH="1" flipV="1">
            <a:off x="4741015" y="1848517"/>
            <a:ext cx="1" cy="1615882"/>
          </a:xfrm>
          <a:prstGeom prst="line">
            <a:avLst/>
          </a:prstGeom>
          <a:ln w="12700">
            <a:solidFill>
              <a:srgbClr val="0365C0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257" name="Shape 1257"/>
          <p:cNvSpPr/>
          <p:nvPr/>
        </p:nvSpPr>
        <p:spPr>
          <a:xfrm flipH="1" flipV="1">
            <a:off x="5563547" y="1510030"/>
            <a:ext cx="1" cy="1912019"/>
          </a:xfrm>
          <a:prstGeom prst="line">
            <a:avLst/>
          </a:prstGeom>
          <a:ln w="12700">
            <a:solidFill>
              <a:srgbClr val="0365C0"/>
            </a:solidFill>
            <a:round/>
            <a:headEnd type="arrow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258" name="Shape 1258"/>
          <p:cNvSpPr/>
          <p:nvPr/>
        </p:nvSpPr>
        <p:spPr>
          <a:xfrm flipH="1" flipV="1">
            <a:off x="6003814" y="1737325"/>
            <a:ext cx="1" cy="1684724"/>
          </a:xfrm>
          <a:prstGeom prst="line">
            <a:avLst/>
          </a:prstGeom>
          <a:ln w="12700">
            <a:solidFill>
              <a:srgbClr val="0365C0"/>
            </a:solidFill>
            <a:round/>
            <a:headEnd type="arrow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259" name="Shape 1259"/>
          <p:cNvSpPr/>
          <p:nvPr/>
        </p:nvSpPr>
        <p:spPr>
          <a:xfrm flipH="1" flipV="1">
            <a:off x="6411484" y="1737325"/>
            <a:ext cx="2" cy="1684724"/>
          </a:xfrm>
          <a:prstGeom prst="line">
            <a:avLst/>
          </a:prstGeom>
          <a:ln w="12700">
            <a:solidFill>
              <a:srgbClr val="0365C0"/>
            </a:solidFill>
            <a:round/>
            <a:headEnd type="arrow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260" name="Shape 1260"/>
          <p:cNvSpPr/>
          <p:nvPr/>
        </p:nvSpPr>
        <p:spPr>
          <a:xfrm>
            <a:off x="4942795" y="3183165"/>
            <a:ext cx="509976" cy="4398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0">
              <a:defRPr sz="1800"/>
            </a:pPr>
            <a:r>
              <a:rPr>
                <a:latin typeface="Courier New"/>
                <a:ea typeface="Courier New"/>
                <a:cs typeface="Courier New"/>
                <a:sym typeface="Courier New"/>
              </a:rPr>
              <a:t>t</a:t>
            </a:r>
            <a:r>
              <a:rPr baseline="-5999">
                <a:latin typeface="Courier New"/>
                <a:ea typeface="Courier New"/>
                <a:cs typeface="Courier New"/>
                <a:sym typeface="Courier New"/>
              </a:rPr>
              <a:t>1</a:t>
            </a:r>
          </a:p>
        </p:txBody>
      </p:sp>
      <p:sp>
        <p:nvSpPr>
          <p:cNvPr id="1261" name="Shape 1261"/>
          <p:cNvSpPr/>
          <p:nvPr/>
        </p:nvSpPr>
        <p:spPr>
          <a:xfrm>
            <a:off x="5520002" y="3183165"/>
            <a:ext cx="509975" cy="4398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0">
              <a:defRPr sz="1800"/>
            </a:pPr>
            <a:r>
              <a:rPr>
                <a:latin typeface="Courier New"/>
                <a:ea typeface="Courier New"/>
                <a:cs typeface="Courier New"/>
                <a:sym typeface="Courier New"/>
              </a:rPr>
              <a:t>t</a:t>
            </a:r>
            <a:r>
              <a:rPr baseline="-5999">
                <a:latin typeface="Courier New"/>
                <a:ea typeface="Courier New"/>
                <a:cs typeface="Courier New"/>
                <a:sym typeface="Courier New"/>
              </a:rPr>
              <a:t>2</a:t>
            </a:r>
          </a:p>
        </p:txBody>
      </p:sp>
      <p:sp>
        <p:nvSpPr>
          <p:cNvPr id="1262" name="Shape 1262"/>
          <p:cNvSpPr/>
          <p:nvPr/>
        </p:nvSpPr>
        <p:spPr>
          <a:xfrm>
            <a:off x="5973879" y="3183165"/>
            <a:ext cx="509976" cy="4398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0">
              <a:defRPr sz="1800"/>
            </a:pPr>
            <a:r>
              <a:rPr>
                <a:latin typeface="Courier New"/>
                <a:ea typeface="Courier New"/>
                <a:cs typeface="Courier New"/>
                <a:sym typeface="Courier New"/>
              </a:rPr>
              <a:t>t</a:t>
            </a:r>
            <a:r>
              <a:rPr baseline="-5999">
                <a:latin typeface="Courier New"/>
                <a:ea typeface="Courier New"/>
                <a:cs typeface="Courier New"/>
                <a:sym typeface="Courier New"/>
              </a:rPr>
              <a:t>2</a:t>
            </a:r>
          </a:p>
        </p:txBody>
      </p:sp>
      <p:sp>
        <p:nvSpPr>
          <p:cNvPr id="1263" name="Shape 1263"/>
          <p:cNvSpPr/>
          <p:nvPr/>
        </p:nvSpPr>
        <p:spPr>
          <a:xfrm flipH="1" flipV="1">
            <a:off x="7406019" y="2656458"/>
            <a:ext cx="1" cy="735975"/>
          </a:xfrm>
          <a:prstGeom prst="line">
            <a:avLst/>
          </a:prstGeom>
          <a:ln w="12700">
            <a:solidFill>
              <a:srgbClr val="0365C0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264" name="Shape 1264"/>
          <p:cNvSpPr/>
          <p:nvPr/>
        </p:nvSpPr>
        <p:spPr>
          <a:xfrm>
            <a:off x="7551684" y="3183165"/>
            <a:ext cx="509975" cy="4398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0">
              <a:defRPr sz="1800"/>
            </a:pPr>
            <a:r>
              <a:rPr>
                <a:latin typeface="Courier New"/>
                <a:ea typeface="Courier New"/>
                <a:cs typeface="Courier New"/>
                <a:sym typeface="Courier New"/>
              </a:rPr>
              <a:t>t</a:t>
            </a:r>
            <a:r>
              <a:rPr baseline="-5999">
                <a:latin typeface="Courier New"/>
                <a:ea typeface="Courier New"/>
                <a:cs typeface="Courier New"/>
                <a:sym typeface="Courier New"/>
              </a:rPr>
              <a:t>1</a:t>
            </a:r>
          </a:p>
        </p:txBody>
      </p:sp>
      <p:sp>
        <p:nvSpPr>
          <p:cNvPr id="1265" name="Shape 1265"/>
          <p:cNvSpPr/>
          <p:nvPr/>
        </p:nvSpPr>
        <p:spPr>
          <a:xfrm>
            <a:off x="1559983" y="1104168"/>
            <a:ext cx="7045485" cy="18488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13543"/>
                </a:moveTo>
                <a:lnTo>
                  <a:pt x="420" y="12653"/>
                </a:lnTo>
                <a:lnTo>
                  <a:pt x="1072" y="12247"/>
                </a:lnTo>
                <a:lnTo>
                  <a:pt x="1353" y="12041"/>
                </a:lnTo>
                <a:lnTo>
                  <a:pt x="1665" y="11389"/>
                </a:lnTo>
                <a:lnTo>
                  <a:pt x="1862" y="10598"/>
                </a:lnTo>
                <a:lnTo>
                  <a:pt x="2080" y="10026"/>
                </a:lnTo>
                <a:lnTo>
                  <a:pt x="2392" y="10047"/>
                </a:lnTo>
                <a:lnTo>
                  <a:pt x="2591" y="8804"/>
                </a:lnTo>
                <a:lnTo>
                  <a:pt x="3110" y="7273"/>
                </a:lnTo>
                <a:lnTo>
                  <a:pt x="3419" y="6497"/>
                </a:lnTo>
                <a:lnTo>
                  <a:pt x="3765" y="5853"/>
                </a:lnTo>
                <a:lnTo>
                  <a:pt x="4213" y="5516"/>
                </a:lnTo>
                <a:lnTo>
                  <a:pt x="4566" y="5116"/>
                </a:lnTo>
                <a:lnTo>
                  <a:pt x="4860" y="5113"/>
                </a:lnTo>
                <a:lnTo>
                  <a:pt x="5022" y="11202"/>
                </a:lnTo>
                <a:lnTo>
                  <a:pt x="5386" y="11079"/>
                </a:lnTo>
                <a:lnTo>
                  <a:pt x="6022" y="11079"/>
                </a:lnTo>
                <a:lnTo>
                  <a:pt x="6564" y="11796"/>
                </a:lnTo>
                <a:lnTo>
                  <a:pt x="7071" y="11977"/>
                </a:lnTo>
                <a:lnTo>
                  <a:pt x="7642" y="11895"/>
                </a:lnTo>
                <a:lnTo>
                  <a:pt x="8156" y="11120"/>
                </a:lnTo>
                <a:lnTo>
                  <a:pt x="8769" y="10238"/>
                </a:lnTo>
                <a:lnTo>
                  <a:pt x="9037" y="9603"/>
                </a:lnTo>
                <a:lnTo>
                  <a:pt x="9355" y="9488"/>
                </a:lnTo>
                <a:lnTo>
                  <a:pt x="9645" y="9405"/>
                </a:lnTo>
                <a:lnTo>
                  <a:pt x="9904" y="7938"/>
                </a:lnTo>
                <a:lnTo>
                  <a:pt x="10224" y="6801"/>
                </a:lnTo>
                <a:lnTo>
                  <a:pt x="10612" y="5070"/>
                </a:lnTo>
                <a:lnTo>
                  <a:pt x="10787" y="4145"/>
                </a:lnTo>
                <a:lnTo>
                  <a:pt x="11087" y="2445"/>
                </a:lnTo>
                <a:lnTo>
                  <a:pt x="11280" y="1311"/>
                </a:lnTo>
                <a:lnTo>
                  <a:pt x="11557" y="683"/>
                </a:lnTo>
                <a:lnTo>
                  <a:pt x="11883" y="37"/>
                </a:lnTo>
                <a:lnTo>
                  <a:pt x="12286" y="0"/>
                </a:lnTo>
                <a:lnTo>
                  <a:pt x="12264" y="4946"/>
                </a:lnTo>
                <a:lnTo>
                  <a:pt x="12839" y="5057"/>
                </a:lnTo>
                <a:lnTo>
                  <a:pt x="13209" y="4711"/>
                </a:lnTo>
                <a:lnTo>
                  <a:pt x="13471" y="3960"/>
                </a:lnTo>
                <a:lnTo>
                  <a:pt x="13709" y="3458"/>
                </a:lnTo>
                <a:lnTo>
                  <a:pt x="13713" y="7958"/>
                </a:lnTo>
                <a:lnTo>
                  <a:pt x="14317" y="7340"/>
                </a:lnTo>
                <a:lnTo>
                  <a:pt x="14864" y="7769"/>
                </a:lnTo>
                <a:lnTo>
                  <a:pt x="14897" y="12385"/>
                </a:lnTo>
                <a:lnTo>
                  <a:pt x="15316" y="12385"/>
                </a:lnTo>
                <a:lnTo>
                  <a:pt x="15723" y="12385"/>
                </a:lnTo>
                <a:lnTo>
                  <a:pt x="16309" y="12014"/>
                </a:lnTo>
                <a:lnTo>
                  <a:pt x="16566" y="11684"/>
                </a:lnTo>
                <a:lnTo>
                  <a:pt x="16865" y="12096"/>
                </a:lnTo>
                <a:lnTo>
                  <a:pt x="17295" y="14074"/>
                </a:lnTo>
                <a:lnTo>
                  <a:pt x="17499" y="16168"/>
                </a:lnTo>
                <a:lnTo>
                  <a:pt x="17735" y="17594"/>
                </a:lnTo>
                <a:lnTo>
                  <a:pt x="17968" y="18517"/>
                </a:lnTo>
                <a:lnTo>
                  <a:pt x="18600" y="20083"/>
                </a:lnTo>
                <a:lnTo>
                  <a:pt x="18868" y="20792"/>
                </a:lnTo>
                <a:lnTo>
                  <a:pt x="19415" y="21097"/>
                </a:lnTo>
                <a:lnTo>
                  <a:pt x="19746" y="21303"/>
                </a:lnTo>
                <a:lnTo>
                  <a:pt x="20235" y="21526"/>
                </a:lnTo>
                <a:lnTo>
                  <a:pt x="20542" y="21600"/>
                </a:lnTo>
                <a:lnTo>
                  <a:pt x="20521" y="15847"/>
                </a:lnTo>
                <a:lnTo>
                  <a:pt x="20897" y="15946"/>
                </a:lnTo>
                <a:lnTo>
                  <a:pt x="21256" y="15946"/>
                </a:lnTo>
                <a:lnTo>
                  <a:pt x="21600" y="15368"/>
                </a:lnTo>
              </a:path>
            </a:pathLst>
          </a:custGeom>
          <a:ln w="25400">
            <a:solidFill>
              <a:srgbClr val="C82506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266" name="Shape 1266"/>
          <p:cNvSpPr/>
          <p:nvPr/>
        </p:nvSpPr>
        <p:spPr>
          <a:xfrm flipH="1">
            <a:off x="8244518" y="2460721"/>
            <a:ext cx="1" cy="961328"/>
          </a:xfrm>
          <a:prstGeom prst="line">
            <a:avLst/>
          </a:prstGeom>
          <a:ln w="12700">
            <a:solidFill>
              <a:srgbClr val="0365C0"/>
            </a:solidFill>
            <a:round/>
            <a:headEnd type="arrow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</p:spTree>
  </p:cSld>
  <p:clrMapOvr>
    <a:masterClrMapping/>
  </p:clrMapOvr>
  <p:transition spd="med" advClick="1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8" name="Spannungsregler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63000" y="819844"/>
            <a:ext cx="7175501" cy="3289301"/>
          </a:xfrm>
          <a:prstGeom prst="rect">
            <a:avLst/>
          </a:prstGeom>
          <a:ln w="12700">
            <a:miter lim="400000"/>
          </a:ln>
        </p:spPr>
      </p:pic>
      <p:sp>
        <p:nvSpPr>
          <p:cNvPr id="1269" name="Shape 1269"/>
          <p:cNvSpPr/>
          <p:nvPr/>
        </p:nvSpPr>
        <p:spPr>
          <a:xfrm flipH="1">
            <a:off x="4791265" y="3809999"/>
            <a:ext cx="2703475" cy="2"/>
          </a:xfrm>
          <a:prstGeom prst="line">
            <a:avLst/>
          </a:prstGeom>
          <a:ln w="12700">
            <a:solidFill/>
            <a:round/>
            <a:tailEnd type="arrow"/>
          </a:ln>
          <a:effectLst>
            <a:outerShdw sx="100000" sy="100000" kx="0" ky="0" algn="b" rotWithShape="0" blurRad="355600" dist="0" dir="0">
              <a:srgbClr val="000000">
                <a:alpha val="75000"/>
              </a:srgbClr>
            </a:outerShdw>
          </a:effectLst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270" name="Shape 1270"/>
          <p:cNvSpPr/>
          <p:nvPr/>
        </p:nvSpPr>
        <p:spPr>
          <a:xfrm>
            <a:off x="7484884" y="1729196"/>
            <a:ext cx="1" cy="2067488"/>
          </a:xfrm>
          <a:prstGeom prst="line">
            <a:avLst/>
          </a:prstGeom>
          <a:ln w="12700">
            <a:solidFill/>
            <a:round/>
          </a:ln>
          <a:effectLst>
            <a:outerShdw sx="100000" sy="100000" kx="0" ky="0" algn="b" rotWithShape="0" blurRad="355600" dist="0" dir="0">
              <a:srgbClr val="000000">
                <a:alpha val="75000"/>
              </a:srgbClr>
            </a:outerShdw>
          </a:effectLst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271" name="Shape 1271"/>
          <p:cNvSpPr/>
          <p:nvPr/>
        </p:nvSpPr>
        <p:spPr>
          <a:xfrm flipV="1">
            <a:off x="6959950" y="1734852"/>
            <a:ext cx="525360" cy="1"/>
          </a:xfrm>
          <a:prstGeom prst="line">
            <a:avLst/>
          </a:prstGeom>
          <a:ln w="12700">
            <a:solidFill/>
            <a:round/>
          </a:ln>
          <a:effectLst>
            <a:outerShdw sx="100000" sy="100000" kx="0" ky="0" algn="b" rotWithShape="0" blurRad="355600" dist="0" dir="0">
              <a:srgbClr val="000000">
                <a:alpha val="75000"/>
              </a:srgbClr>
            </a:outerShdw>
          </a:effectLst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</p:spTree>
  </p:cSld>
  <p:clrMapOvr>
    <a:masterClrMapping/>
  </p:clrMapOvr>
  <p:transition spd="med" advClick="1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3" name="Shape 1273"/>
          <p:cNvSpPr/>
          <p:nvPr/>
        </p:nvSpPr>
        <p:spPr>
          <a:xfrm>
            <a:off x="6118992" y="1220220"/>
            <a:ext cx="520701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lvl="0" marL="40639" marR="40639" algn="l" defTabSz="914400">
              <a:spcBef>
                <a:spcPts val="400"/>
              </a:spcBef>
              <a:buClr>
                <a:srgbClr val="000000"/>
              </a:buClr>
              <a:buFont typeface="Arial"/>
              <a:defRPr sz="1800"/>
            </a:pPr>
            <a:r>
              <a:rPr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u</a:t>
            </a:r>
            <a:r>
              <a:rPr baseline="-250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2</a:t>
            </a:r>
          </a:p>
        </p:txBody>
      </p:sp>
      <p:sp>
        <p:nvSpPr>
          <p:cNvPr id="1274" name="Shape 1274"/>
          <p:cNvSpPr/>
          <p:nvPr/>
        </p:nvSpPr>
        <p:spPr>
          <a:xfrm flipH="1">
            <a:off x="2956931" y="799471"/>
            <a:ext cx="7574" cy="1580721"/>
          </a:xfrm>
          <a:prstGeom prst="line">
            <a:avLst/>
          </a:prstGeom>
          <a:ln>
            <a:solidFill/>
            <a:prstDash val="dash"/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275" name="Shape 1275"/>
          <p:cNvSpPr/>
          <p:nvPr/>
        </p:nvSpPr>
        <p:spPr>
          <a:xfrm>
            <a:off x="5894778" y="729370"/>
            <a:ext cx="431" cy="1561142"/>
          </a:xfrm>
          <a:prstGeom prst="line">
            <a:avLst/>
          </a:prstGeom>
          <a:ln>
            <a:solidFill/>
            <a:prstDash val="dash"/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276" name="Shape 1276"/>
          <p:cNvSpPr/>
          <p:nvPr/>
        </p:nvSpPr>
        <p:spPr>
          <a:xfrm>
            <a:off x="3266494" y="872066"/>
            <a:ext cx="2392752" cy="1270001"/>
          </a:xfrm>
          <a:prstGeom prst="rect">
            <a:avLst/>
          </a:prstGeom>
          <a:solidFill>
            <a:srgbClr val="FFFFFF"/>
          </a:solidFill>
          <a:ln w="1905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277" name="Shape 1277"/>
          <p:cNvSpPr/>
          <p:nvPr/>
        </p:nvSpPr>
        <p:spPr>
          <a:xfrm flipH="1" flipV="1">
            <a:off x="2910893" y="1896406"/>
            <a:ext cx="3049110" cy="1"/>
          </a:xfrm>
          <a:prstGeom prst="line">
            <a:avLst/>
          </a:prstGeom>
          <a:ln w="12700">
            <a:solidFill/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278" name="Shape 1278"/>
          <p:cNvSpPr/>
          <p:nvPr/>
        </p:nvSpPr>
        <p:spPr>
          <a:xfrm flipH="1">
            <a:off x="2961691" y="1123479"/>
            <a:ext cx="2947514" cy="2"/>
          </a:xfrm>
          <a:prstGeom prst="line">
            <a:avLst/>
          </a:prstGeom>
          <a:ln w="12700">
            <a:solidFill/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279" name="Shape 1279"/>
          <p:cNvSpPr/>
          <p:nvPr/>
        </p:nvSpPr>
        <p:spPr>
          <a:xfrm>
            <a:off x="5836978" y="1066216"/>
            <a:ext cx="113807" cy="1145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9050">
            <a:solidFill>
              <a:srgbClr val="FF2600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280" name="Shape 1280"/>
          <p:cNvSpPr/>
          <p:nvPr/>
        </p:nvSpPr>
        <p:spPr>
          <a:xfrm>
            <a:off x="5873169" y="1822162"/>
            <a:ext cx="113806" cy="1145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9050">
            <a:solidFill>
              <a:srgbClr val="FF2600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281" name="Shape 1281"/>
          <p:cNvSpPr/>
          <p:nvPr/>
        </p:nvSpPr>
        <p:spPr>
          <a:xfrm rot="10800000">
            <a:off x="2912248" y="1075266"/>
            <a:ext cx="113807" cy="1145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9050">
            <a:solidFill>
              <a:srgbClr val="FF2600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282" name="Shape 1282"/>
          <p:cNvSpPr/>
          <p:nvPr/>
        </p:nvSpPr>
        <p:spPr>
          <a:xfrm rot="10800000">
            <a:off x="2899548" y="1824566"/>
            <a:ext cx="113807" cy="1145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9050">
            <a:solidFill>
              <a:srgbClr val="FF2600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283" name="Shape 1283"/>
          <p:cNvSpPr/>
          <p:nvPr/>
        </p:nvSpPr>
        <p:spPr>
          <a:xfrm>
            <a:off x="5038069" y="1130604"/>
            <a:ext cx="7988" cy="758678"/>
          </a:xfrm>
          <a:prstGeom prst="line">
            <a:avLst/>
          </a:prstGeom>
          <a:ln w="12700">
            <a:solidFill/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284" name="Shape 1284"/>
          <p:cNvSpPr/>
          <p:nvPr/>
        </p:nvSpPr>
        <p:spPr>
          <a:xfrm>
            <a:off x="3547875" y="1254705"/>
            <a:ext cx="533401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L="40639" marR="40639" algn="l" defTabSz="914400">
              <a:spcBef>
                <a:spcPts val="400"/>
              </a:spcBef>
              <a:buClr>
                <a:srgbClr val="0085CC"/>
              </a:buClr>
              <a:buFont typeface="Arial"/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R</a:t>
            </a:r>
          </a:p>
        </p:txBody>
      </p:sp>
      <p:sp>
        <p:nvSpPr>
          <p:cNvPr id="1285" name="Shape 1285"/>
          <p:cNvSpPr/>
          <p:nvPr/>
        </p:nvSpPr>
        <p:spPr>
          <a:xfrm>
            <a:off x="3475566" y="1024466"/>
            <a:ext cx="482601" cy="228601"/>
          </a:xfrm>
          <a:prstGeom prst="rect">
            <a:avLst/>
          </a:prstGeom>
          <a:solidFill>
            <a:srgbClr val="FFFFFF"/>
          </a:solidFill>
          <a:ln w="19050">
            <a:solidFill/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286" name="Shape 1286"/>
          <p:cNvSpPr/>
          <p:nvPr/>
        </p:nvSpPr>
        <p:spPr>
          <a:xfrm rot="5400000">
            <a:off x="5104603" y="1332823"/>
            <a:ext cx="127001" cy="355601"/>
          </a:xfrm>
          <a:prstGeom prst="rect">
            <a:avLst/>
          </a:prstGeom>
          <a:solidFill>
            <a:srgbClr val="FFFFFF"/>
          </a:solidFill>
          <a:ln w="50800">
            <a:solidFill>
              <a:srgbClr val="000000">
                <a:alpha val="0"/>
              </a:srgbClr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287" name="Shape 1287"/>
          <p:cNvSpPr/>
          <p:nvPr/>
        </p:nvSpPr>
        <p:spPr>
          <a:xfrm flipV="1">
            <a:off x="4877820" y="1426584"/>
            <a:ext cx="342975" cy="12"/>
          </a:xfrm>
          <a:prstGeom prst="line">
            <a:avLst/>
          </a:prstGeom>
          <a:ln w="19050">
            <a:solidFill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288" name="Shape 1288"/>
          <p:cNvSpPr/>
          <p:nvPr/>
        </p:nvSpPr>
        <p:spPr>
          <a:xfrm flipV="1">
            <a:off x="4877820" y="1589987"/>
            <a:ext cx="342975" cy="12"/>
          </a:xfrm>
          <a:prstGeom prst="line">
            <a:avLst/>
          </a:prstGeom>
          <a:ln w="19050">
            <a:solidFill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289" name="Shape 1289"/>
          <p:cNvSpPr/>
          <p:nvPr/>
        </p:nvSpPr>
        <p:spPr>
          <a:xfrm>
            <a:off x="5242185" y="1342232"/>
            <a:ext cx="294629" cy="3354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marL="40639" marR="40639" algn="l" defTabSz="914400">
              <a:spcBef>
                <a:spcPts val="400"/>
              </a:spcBef>
              <a:buClr>
                <a:srgbClr val="0085CC"/>
              </a:buClr>
              <a:buFont typeface="Arial"/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C</a:t>
            </a:r>
          </a:p>
        </p:txBody>
      </p:sp>
      <p:sp>
        <p:nvSpPr>
          <p:cNvPr id="1290" name="Shape 1290"/>
          <p:cNvSpPr/>
          <p:nvPr/>
        </p:nvSpPr>
        <p:spPr>
          <a:xfrm>
            <a:off x="2798817" y="1249884"/>
            <a:ext cx="10616" cy="520247"/>
          </a:xfrm>
          <a:prstGeom prst="line">
            <a:avLst/>
          </a:prstGeom>
          <a:ln w="1270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291" name="Shape 1291"/>
          <p:cNvSpPr/>
          <p:nvPr/>
        </p:nvSpPr>
        <p:spPr>
          <a:xfrm>
            <a:off x="2315632" y="1220220"/>
            <a:ext cx="520701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lvl="0" marL="40639" marR="40639" algn="l" defTabSz="914400">
              <a:spcBef>
                <a:spcPts val="400"/>
              </a:spcBef>
              <a:buClr>
                <a:srgbClr val="000000"/>
              </a:buClr>
              <a:buFont typeface="Arial"/>
              <a:defRPr sz="1800"/>
            </a:pPr>
            <a:r>
              <a:rPr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u</a:t>
            </a:r>
            <a:r>
              <a:rPr baseline="-250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1</a:t>
            </a:r>
          </a:p>
        </p:txBody>
      </p:sp>
      <p:sp>
        <p:nvSpPr>
          <p:cNvPr id="1292" name="Shape 1292"/>
          <p:cNvSpPr/>
          <p:nvPr/>
        </p:nvSpPr>
        <p:spPr>
          <a:xfrm>
            <a:off x="4305761" y="1267405"/>
            <a:ext cx="256677" cy="3354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marL="40639" marR="40639" algn="l" defTabSz="914400">
              <a:spcBef>
                <a:spcPts val="400"/>
              </a:spcBef>
              <a:buClr>
                <a:srgbClr val="0085CC"/>
              </a:buClr>
              <a:buFont typeface="Arial"/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L</a:t>
            </a:r>
          </a:p>
        </p:txBody>
      </p:sp>
      <p:grpSp>
        <p:nvGrpSpPr>
          <p:cNvPr id="1313" name="Group 1313"/>
          <p:cNvGrpSpPr/>
          <p:nvPr/>
        </p:nvGrpSpPr>
        <p:grpSpPr>
          <a:xfrm>
            <a:off x="4033142" y="1005715"/>
            <a:ext cx="834055" cy="284215"/>
            <a:chOff x="0" y="0"/>
            <a:chExt cx="834054" cy="284214"/>
          </a:xfrm>
        </p:grpSpPr>
        <p:sp>
          <p:nvSpPr>
            <p:cNvPr id="1293" name="Shape 1293"/>
            <p:cNvSpPr/>
            <p:nvPr/>
          </p:nvSpPr>
          <p:spPr>
            <a:xfrm rot="16200000">
              <a:off x="385641" y="-274487"/>
              <a:ext cx="65278" cy="765191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grpSp>
          <p:nvGrpSpPr>
            <p:cNvPr id="1311" name="Group 1311"/>
            <p:cNvGrpSpPr/>
            <p:nvPr/>
          </p:nvGrpSpPr>
          <p:grpSpPr>
            <a:xfrm rot="16200000">
              <a:off x="290770" y="-290771"/>
              <a:ext cx="252514" cy="834055"/>
              <a:chOff x="0" y="1"/>
              <a:chExt cx="252513" cy="834054"/>
            </a:xfrm>
          </p:grpSpPr>
          <p:grpSp>
            <p:nvGrpSpPr>
              <p:cNvPr id="1300" name="Group 1300"/>
              <p:cNvGrpSpPr/>
              <p:nvPr/>
            </p:nvGrpSpPr>
            <p:grpSpPr>
              <a:xfrm>
                <a:off x="13925" y="101769"/>
                <a:ext cx="238589" cy="630977"/>
                <a:chOff x="0" y="0"/>
                <a:chExt cx="238587" cy="630975"/>
              </a:xfrm>
            </p:grpSpPr>
            <p:sp>
              <p:nvSpPr>
                <p:cNvPr id="1294" name="Shape 1294"/>
                <p:cNvSpPr/>
                <p:nvPr/>
              </p:nvSpPr>
              <p:spPr>
                <a:xfrm rot="21600000">
                  <a:off x="-1" y="0"/>
                  <a:ext cx="238589" cy="17430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fill="norm" stroke="1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noFill/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</a:p>
              </p:txBody>
            </p:sp>
            <p:sp>
              <p:nvSpPr>
                <p:cNvPr id="1295" name="Shape 1295"/>
                <p:cNvSpPr/>
                <p:nvPr/>
              </p:nvSpPr>
              <p:spPr>
                <a:xfrm>
                  <a:off x="-1" y="183017"/>
                  <a:ext cx="238589" cy="17430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fill="norm" stroke="1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noFill/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</a:p>
              </p:txBody>
            </p:sp>
            <p:sp>
              <p:nvSpPr>
                <p:cNvPr id="1296" name="Shape 1296"/>
                <p:cNvSpPr/>
                <p:nvPr/>
              </p:nvSpPr>
              <p:spPr>
                <a:xfrm>
                  <a:off x="-1" y="90637"/>
                  <a:ext cx="238589" cy="17430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fill="norm" stroke="1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noFill/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</a:p>
              </p:txBody>
            </p:sp>
            <p:sp>
              <p:nvSpPr>
                <p:cNvPr id="1297" name="Shape 1297"/>
                <p:cNvSpPr/>
                <p:nvPr/>
              </p:nvSpPr>
              <p:spPr>
                <a:xfrm>
                  <a:off x="-1" y="273655"/>
                  <a:ext cx="238589" cy="17430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fill="norm" stroke="1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noFill/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</a:p>
              </p:txBody>
            </p:sp>
            <p:sp>
              <p:nvSpPr>
                <p:cNvPr id="1298" name="Shape 1298"/>
                <p:cNvSpPr/>
                <p:nvPr/>
              </p:nvSpPr>
              <p:spPr>
                <a:xfrm>
                  <a:off x="-1" y="456672"/>
                  <a:ext cx="238589" cy="17430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fill="norm" stroke="1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noFill/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</a:p>
              </p:txBody>
            </p:sp>
            <p:sp>
              <p:nvSpPr>
                <p:cNvPr id="1299" name="Shape 1299"/>
                <p:cNvSpPr/>
                <p:nvPr/>
              </p:nvSpPr>
              <p:spPr>
                <a:xfrm>
                  <a:off x="-1" y="364292"/>
                  <a:ext cx="238589" cy="17430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fill="norm" stroke="1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noFill/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</a:p>
              </p:txBody>
            </p:sp>
          </p:grpSp>
          <p:sp>
            <p:nvSpPr>
              <p:cNvPr id="1301" name="Shape 1301"/>
              <p:cNvSpPr/>
              <p:nvPr/>
            </p:nvSpPr>
            <p:spPr>
              <a:xfrm>
                <a:off x="8388" y="498857"/>
                <a:ext cx="23155" cy="9992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0855" y="21600"/>
                    </a:moveTo>
                    <a:lnTo>
                      <a:pt x="21600" y="366"/>
                    </a:lnTo>
                    <a:lnTo>
                      <a:pt x="5959" y="0"/>
                    </a:lnTo>
                    <a:lnTo>
                      <a:pt x="2234" y="1831"/>
                    </a:lnTo>
                    <a:lnTo>
                      <a:pt x="0" y="5125"/>
                    </a:lnTo>
                    <a:lnTo>
                      <a:pt x="0" y="9519"/>
                    </a:lnTo>
                    <a:lnTo>
                      <a:pt x="1490" y="14278"/>
                    </a:lnTo>
                    <a:lnTo>
                      <a:pt x="2979" y="17939"/>
                    </a:lnTo>
                    <a:lnTo>
                      <a:pt x="7448" y="19403"/>
                    </a:lnTo>
                    <a:lnTo>
                      <a:pt x="12662" y="21600"/>
                    </a:lnTo>
                    <a:lnTo>
                      <a:pt x="20855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38100" cap="flat">
                <a:solidFill>
                  <a:srgbClr val="000000">
                    <a:alpha val="0"/>
                  </a:srgb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/>
              </a:p>
            </p:txBody>
          </p:sp>
          <p:sp>
            <p:nvSpPr>
              <p:cNvPr id="1302" name="Shape 1302"/>
              <p:cNvSpPr/>
              <p:nvPr/>
            </p:nvSpPr>
            <p:spPr>
              <a:xfrm>
                <a:off x="7985" y="405599"/>
                <a:ext cx="23155" cy="9992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0855" y="21600"/>
                    </a:moveTo>
                    <a:lnTo>
                      <a:pt x="21600" y="366"/>
                    </a:lnTo>
                    <a:lnTo>
                      <a:pt x="5959" y="0"/>
                    </a:lnTo>
                    <a:lnTo>
                      <a:pt x="2234" y="1831"/>
                    </a:lnTo>
                    <a:lnTo>
                      <a:pt x="0" y="5125"/>
                    </a:lnTo>
                    <a:lnTo>
                      <a:pt x="0" y="9519"/>
                    </a:lnTo>
                    <a:lnTo>
                      <a:pt x="1490" y="14278"/>
                    </a:lnTo>
                    <a:lnTo>
                      <a:pt x="2979" y="17939"/>
                    </a:lnTo>
                    <a:lnTo>
                      <a:pt x="7448" y="19403"/>
                    </a:lnTo>
                    <a:lnTo>
                      <a:pt x="12662" y="21600"/>
                    </a:lnTo>
                    <a:lnTo>
                      <a:pt x="20855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38100" cap="flat">
                <a:solidFill>
                  <a:srgbClr val="000000">
                    <a:alpha val="0"/>
                  </a:srgb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/>
              </a:p>
            </p:txBody>
          </p:sp>
          <p:sp>
            <p:nvSpPr>
              <p:cNvPr id="1303" name="Shape 1303"/>
              <p:cNvSpPr/>
              <p:nvPr/>
            </p:nvSpPr>
            <p:spPr>
              <a:xfrm>
                <a:off x="7985" y="320482"/>
                <a:ext cx="23155" cy="9622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0855" y="21600"/>
                    </a:moveTo>
                    <a:lnTo>
                      <a:pt x="21600" y="366"/>
                    </a:lnTo>
                    <a:lnTo>
                      <a:pt x="5959" y="0"/>
                    </a:lnTo>
                    <a:lnTo>
                      <a:pt x="2234" y="1831"/>
                    </a:lnTo>
                    <a:lnTo>
                      <a:pt x="0" y="5125"/>
                    </a:lnTo>
                    <a:lnTo>
                      <a:pt x="0" y="9519"/>
                    </a:lnTo>
                    <a:lnTo>
                      <a:pt x="1490" y="14278"/>
                    </a:lnTo>
                    <a:lnTo>
                      <a:pt x="2979" y="17939"/>
                    </a:lnTo>
                    <a:lnTo>
                      <a:pt x="7448" y="19403"/>
                    </a:lnTo>
                    <a:lnTo>
                      <a:pt x="12662" y="21600"/>
                    </a:lnTo>
                    <a:lnTo>
                      <a:pt x="20855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38100" cap="flat">
                <a:solidFill>
                  <a:srgbClr val="000000">
                    <a:alpha val="0"/>
                  </a:srgb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/>
              </a:p>
            </p:txBody>
          </p:sp>
          <p:sp>
            <p:nvSpPr>
              <p:cNvPr id="1304" name="Shape 1304"/>
              <p:cNvSpPr/>
              <p:nvPr/>
            </p:nvSpPr>
            <p:spPr>
              <a:xfrm>
                <a:off x="8992" y="233515"/>
                <a:ext cx="23155" cy="9066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0855" y="21600"/>
                    </a:moveTo>
                    <a:lnTo>
                      <a:pt x="21600" y="366"/>
                    </a:lnTo>
                    <a:lnTo>
                      <a:pt x="5959" y="0"/>
                    </a:lnTo>
                    <a:lnTo>
                      <a:pt x="2234" y="1831"/>
                    </a:lnTo>
                    <a:lnTo>
                      <a:pt x="0" y="5125"/>
                    </a:lnTo>
                    <a:lnTo>
                      <a:pt x="0" y="9519"/>
                    </a:lnTo>
                    <a:lnTo>
                      <a:pt x="1490" y="14278"/>
                    </a:lnTo>
                    <a:lnTo>
                      <a:pt x="2979" y="17939"/>
                    </a:lnTo>
                    <a:lnTo>
                      <a:pt x="7448" y="19403"/>
                    </a:lnTo>
                    <a:lnTo>
                      <a:pt x="12662" y="21600"/>
                    </a:lnTo>
                    <a:lnTo>
                      <a:pt x="20855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38100" cap="flat">
                <a:solidFill>
                  <a:srgbClr val="000000">
                    <a:alpha val="0"/>
                  </a:srgb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/>
              </a:p>
            </p:txBody>
          </p:sp>
          <p:sp>
            <p:nvSpPr>
              <p:cNvPr id="1305" name="Shape 1305"/>
              <p:cNvSpPr/>
              <p:nvPr/>
            </p:nvSpPr>
            <p:spPr>
              <a:xfrm>
                <a:off x="0" y="592115"/>
                <a:ext cx="31122" cy="13773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0855" y="21600"/>
                    </a:moveTo>
                    <a:lnTo>
                      <a:pt x="21600" y="366"/>
                    </a:lnTo>
                    <a:lnTo>
                      <a:pt x="5959" y="0"/>
                    </a:lnTo>
                    <a:lnTo>
                      <a:pt x="2234" y="1831"/>
                    </a:lnTo>
                    <a:lnTo>
                      <a:pt x="0" y="5125"/>
                    </a:lnTo>
                    <a:lnTo>
                      <a:pt x="0" y="9519"/>
                    </a:lnTo>
                    <a:lnTo>
                      <a:pt x="1490" y="14278"/>
                    </a:lnTo>
                    <a:lnTo>
                      <a:pt x="2979" y="17939"/>
                    </a:lnTo>
                    <a:lnTo>
                      <a:pt x="7448" y="19403"/>
                    </a:lnTo>
                    <a:lnTo>
                      <a:pt x="12662" y="21600"/>
                    </a:lnTo>
                    <a:lnTo>
                      <a:pt x="20855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38100" cap="flat">
                <a:solidFill>
                  <a:srgbClr val="000000">
                    <a:alpha val="0"/>
                  </a:srgb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/>
              </a:p>
            </p:txBody>
          </p:sp>
          <p:sp>
            <p:nvSpPr>
              <p:cNvPr id="1306" name="Shape 1306"/>
              <p:cNvSpPr/>
              <p:nvPr/>
            </p:nvSpPr>
            <p:spPr>
              <a:xfrm>
                <a:off x="8891" y="140627"/>
                <a:ext cx="23155" cy="9066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0855" y="21600"/>
                    </a:moveTo>
                    <a:lnTo>
                      <a:pt x="21600" y="366"/>
                    </a:lnTo>
                    <a:lnTo>
                      <a:pt x="5959" y="0"/>
                    </a:lnTo>
                    <a:lnTo>
                      <a:pt x="2234" y="1831"/>
                    </a:lnTo>
                    <a:lnTo>
                      <a:pt x="0" y="5125"/>
                    </a:lnTo>
                    <a:lnTo>
                      <a:pt x="0" y="9519"/>
                    </a:lnTo>
                    <a:lnTo>
                      <a:pt x="1490" y="14278"/>
                    </a:lnTo>
                    <a:lnTo>
                      <a:pt x="2979" y="17939"/>
                    </a:lnTo>
                    <a:lnTo>
                      <a:pt x="7448" y="19403"/>
                    </a:lnTo>
                    <a:lnTo>
                      <a:pt x="12662" y="21600"/>
                    </a:lnTo>
                    <a:lnTo>
                      <a:pt x="20855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38100" cap="flat">
                <a:solidFill>
                  <a:srgbClr val="000000">
                    <a:alpha val="0"/>
                  </a:srgb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/>
              </a:p>
            </p:txBody>
          </p:sp>
          <p:sp>
            <p:nvSpPr>
              <p:cNvPr id="1307" name="Shape 1307"/>
              <p:cNvSpPr/>
              <p:nvPr/>
            </p:nvSpPr>
            <p:spPr>
              <a:xfrm>
                <a:off x="22985" y="682783"/>
                <a:ext cx="106711" cy="70315"/>
              </a:xfrm>
              <a:prstGeom prst="rect">
                <a:avLst/>
              </a:prstGeom>
              <a:solidFill>
                <a:srgbClr val="FFFFFF"/>
              </a:solidFill>
              <a:ln w="25400" cap="flat">
                <a:solidFill>
                  <a:srgbClr val="000000">
                    <a:alpha val="0"/>
                  </a:srgb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1308" name="Shape 1308"/>
              <p:cNvSpPr/>
              <p:nvPr/>
            </p:nvSpPr>
            <p:spPr>
              <a:xfrm>
                <a:off x="27012" y="79565"/>
                <a:ext cx="106711" cy="70315"/>
              </a:xfrm>
              <a:prstGeom prst="rect">
                <a:avLst/>
              </a:prstGeom>
              <a:solidFill>
                <a:srgbClr val="FFFFFF"/>
              </a:solidFill>
              <a:ln w="25400" cap="flat">
                <a:solidFill>
                  <a:srgbClr val="000000">
                    <a:alpha val="0"/>
                  </a:srgb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1309" name="Shape 1309"/>
              <p:cNvSpPr/>
              <p:nvPr/>
            </p:nvSpPr>
            <p:spPr>
              <a:xfrm flipH="1" flipV="1">
                <a:off x="130336" y="730893"/>
                <a:ext cx="516" cy="103163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algn="l">
                  <a:defRPr sz="1200">
                    <a:latin typeface="Helvetica"/>
                    <a:ea typeface="Helvetica"/>
                    <a:cs typeface="Helvetica"/>
                    <a:sym typeface="Helvetica"/>
                  </a:defRPr>
                </a:pPr>
              </a:p>
            </p:txBody>
          </p:sp>
          <p:sp>
            <p:nvSpPr>
              <p:cNvPr id="1310" name="Shape 1310"/>
              <p:cNvSpPr/>
              <p:nvPr/>
            </p:nvSpPr>
            <p:spPr>
              <a:xfrm flipH="1" flipV="1">
                <a:off x="132675" y="1"/>
                <a:ext cx="515" cy="103162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algn="l">
                  <a:defRPr sz="1200">
                    <a:latin typeface="Helvetica"/>
                    <a:ea typeface="Helvetica"/>
                    <a:cs typeface="Helvetica"/>
                    <a:sym typeface="Helvetica"/>
                  </a:defRPr>
                </a:pPr>
              </a:p>
            </p:txBody>
          </p:sp>
        </p:grpSp>
        <p:sp>
          <p:nvSpPr>
            <p:cNvPr id="1312" name="Shape 1312"/>
            <p:cNvSpPr/>
            <p:nvPr/>
          </p:nvSpPr>
          <p:spPr>
            <a:xfrm rot="16200000">
              <a:off x="390102" y="-131020"/>
              <a:ext cx="65278" cy="765191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</p:grpSp>
      <p:sp>
        <p:nvSpPr>
          <p:cNvPr id="1314" name="Shape 1314"/>
          <p:cNvSpPr/>
          <p:nvPr/>
        </p:nvSpPr>
        <p:spPr>
          <a:xfrm>
            <a:off x="6050380" y="1249884"/>
            <a:ext cx="10615" cy="520247"/>
          </a:xfrm>
          <a:prstGeom prst="line">
            <a:avLst/>
          </a:prstGeom>
          <a:ln w="1270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315" name="Shape 1315"/>
          <p:cNvSpPr/>
          <p:nvPr/>
        </p:nvSpPr>
        <p:spPr>
          <a:xfrm flipV="1">
            <a:off x="550333" y="6126992"/>
            <a:ext cx="3611798" cy="1"/>
          </a:xfrm>
          <a:prstGeom prst="line">
            <a:avLst/>
          </a:prstGeom>
          <a:ln w="12700">
            <a:solidFill/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1333" name="Group 1333"/>
          <p:cNvGrpSpPr/>
          <p:nvPr/>
        </p:nvGrpSpPr>
        <p:grpSpPr>
          <a:xfrm flipH="1" rot="10800000">
            <a:off x="1447424" y="4740233"/>
            <a:ext cx="721314" cy="1384300"/>
            <a:chOff x="0" y="0"/>
            <a:chExt cx="721312" cy="1384299"/>
          </a:xfrm>
        </p:grpSpPr>
        <p:grpSp>
          <p:nvGrpSpPr>
            <p:cNvPr id="1322" name="Group 1322"/>
            <p:cNvGrpSpPr/>
            <p:nvPr/>
          </p:nvGrpSpPr>
          <p:grpSpPr>
            <a:xfrm>
              <a:off x="39778" y="168909"/>
              <a:ext cx="681535" cy="1047241"/>
              <a:chOff x="0" y="0"/>
              <a:chExt cx="681534" cy="1047240"/>
            </a:xfrm>
          </p:grpSpPr>
          <p:sp>
            <p:nvSpPr>
              <p:cNvPr id="1316" name="Shape 1316"/>
              <p:cNvSpPr/>
              <p:nvPr/>
            </p:nvSpPr>
            <p:spPr>
              <a:xfrm>
                <a:off x="0" y="0"/>
                <a:ext cx="681535" cy="28929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fill="norm" stroke="1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1317" name="Shape 1317"/>
              <p:cNvSpPr/>
              <p:nvPr/>
            </p:nvSpPr>
            <p:spPr>
              <a:xfrm>
                <a:off x="0" y="303757"/>
                <a:ext cx="681535" cy="2892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fill="norm" stroke="1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1318" name="Shape 1318"/>
              <p:cNvSpPr/>
              <p:nvPr/>
            </p:nvSpPr>
            <p:spPr>
              <a:xfrm>
                <a:off x="0" y="150432"/>
                <a:ext cx="681535" cy="28929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fill="norm" stroke="1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1319" name="Shape 1319"/>
              <p:cNvSpPr/>
              <p:nvPr/>
            </p:nvSpPr>
            <p:spPr>
              <a:xfrm>
                <a:off x="0" y="454190"/>
                <a:ext cx="681535" cy="28929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fill="norm" stroke="1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1320" name="Shape 1320"/>
              <p:cNvSpPr/>
              <p:nvPr/>
            </p:nvSpPr>
            <p:spPr>
              <a:xfrm>
                <a:off x="0" y="757947"/>
                <a:ext cx="681535" cy="2892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fill="norm" stroke="1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1321" name="Shape 1321"/>
              <p:cNvSpPr/>
              <p:nvPr/>
            </p:nvSpPr>
            <p:spPr>
              <a:xfrm>
                <a:off x="0" y="604622"/>
                <a:ext cx="681535" cy="2892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fill="norm" stroke="1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</p:grpSp>
        <p:sp>
          <p:nvSpPr>
            <p:cNvPr id="1323" name="Shape 1323"/>
            <p:cNvSpPr/>
            <p:nvPr/>
          </p:nvSpPr>
          <p:spPr>
            <a:xfrm>
              <a:off x="23962" y="827963"/>
              <a:ext cx="66141" cy="1658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0855" y="21600"/>
                  </a:moveTo>
                  <a:lnTo>
                    <a:pt x="21600" y="366"/>
                  </a:lnTo>
                  <a:lnTo>
                    <a:pt x="5959" y="0"/>
                  </a:lnTo>
                  <a:lnTo>
                    <a:pt x="2234" y="1831"/>
                  </a:lnTo>
                  <a:lnTo>
                    <a:pt x="0" y="5125"/>
                  </a:lnTo>
                  <a:lnTo>
                    <a:pt x="0" y="9519"/>
                  </a:lnTo>
                  <a:lnTo>
                    <a:pt x="1490" y="14278"/>
                  </a:lnTo>
                  <a:lnTo>
                    <a:pt x="2979" y="17939"/>
                  </a:lnTo>
                  <a:lnTo>
                    <a:pt x="7448" y="19403"/>
                  </a:lnTo>
                  <a:lnTo>
                    <a:pt x="12662" y="21600"/>
                  </a:lnTo>
                  <a:lnTo>
                    <a:pt x="20855" y="21600"/>
                  </a:lnTo>
                  <a:close/>
                </a:path>
              </a:pathLst>
            </a:custGeom>
            <a:solidFill>
              <a:srgbClr val="FFFFFF"/>
            </a:solidFill>
            <a:ln w="38100" cap="flat">
              <a:solidFill>
                <a:srgbClr val="000000">
                  <a:alpha val="0"/>
                </a:srgbClr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/>
            </a:p>
          </p:txBody>
        </p:sp>
        <p:sp>
          <p:nvSpPr>
            <p:cNvPr id="1324" name="Shape 1324"/>
            <p:cNvSpPr/>
            <p:nvPr/>
          </p:nvSpPr>
          <p:spPr>
            <a:xfrm>
              <a:off x="22811" y="673180"/>
              <a:ext cx="66142" cy="1658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0855" y="21600"/>
                  </a:moveTo>
                  <a:lnTo>
                    <a:pt x="21600" y="366"/>
                  </a:lnTo>
                  <a:lnTo>
                    <a:pt x="5959" y="0"/>
                  </a:lnTo>
                  <a:lnTo>
                    <a:pt x="2234" y="1831"/>
                  </a:lnTo>
                  <a:lnTo>
                    <a:pt x="0" y="5125"/>
                  </a:lnTo>
                  <a:lnTo>
                    <a:pt x="0" y="9519"/>
                  </a:lnTo>
                  <a:lnTo>
                    <a:pt x="1490" y="14278"/>
                  </a:lnTo>
                  <a:lnTo>
                    <a:pt x="2979" y="17939"/>
                  </a:lnTo>
                  <a:lnTo>
                    <a:pt x="7448" y="19403"/>
                  </a:lnTo>
                  <a:lnTo>
                    <a:pt x="12662" y="21600"/>
                  </a:lnTo>
                  <a:lnTo>
                    <a:pt x="20855" y="21600"/>
                  </a:lnTo>
                  <a:close/>
                </a:path>
              </a:pathLst>
            </a:custGeom>
            <a:solidFill>
              <a:srgbClr val="FFFFFF"/>
            </a:solidFill>
            <a:ln w="38100" cap="flat">
              <a:solidFill>
                <a:srgbClr val="000000">
                  <a:alpha val="0"/>
                </a:srgbClr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/>
            </a:p>
          </p:txBody>
        </p:sp>
        <p:sp>
          <p:nvSpPr>
            <p:cNvPr id="1325" name="Shape 1325"/>
            <p:cNvSpPr/>
            <p:nvPr/>
          </p:nvSpPr>
          <p:spPr>
            <a:xfrm>
              <a:off x="22811" y="531911"/>
              <a:ext cx="66142" cy="1596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0855" y="21600"/>
                  </a:moveTo>
                  <a:lnTo>
                    <a:pt x="21600" y="366"/>
                  </a:lnTo>
                  <a:lnTo>
                    <a:pt x="5959" y="0"/>
                  </a:lnTo>
                  <a:lnTo>
                    <a:pt x="2234" y="1831"/>
                  </a:lnTo>
                  <a:lnTo>
                    <a:pt x="0" y="5125"/>
                  </a:lnTo>
                  <a:lnTo>
                    <a:pt x="0" y="9519"/>
                  </a:lnTo>
                  <a:lnTo>
                    <a:pt x="1490" y="14278"/>
                  </a:lnTo>
                  <a:lnTo>
                    <a:pt x="2979" y="17939"/>
                  </a:lnTo>
                  <a:lnTo>
                    <a:pt x="7448" y="19403"/>
                  </a:lnTo>
                  <a:lnTo>
                    <a:pt x="12662" y="21600"/>
                  </a:lnTo>
                  <a:lnTo>
                    <a:pt x="20855" y="21600"/>
                  </a:lnTo>
                  <a:close/>
                </a:path>
              </a:pathLst>
            </a:custGeom>
            <a:solidFill>
              <a:srgbClr val="FFFFFF"/>
            </a:solidFill>
            <a:ln w="38100" cap="flat">
              <a:solidFill>
                <a:srgbClr val="000000">
                  <a:alpha val="0"/>
                </a:srgbClr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/>
            </a:p>
          </p:txBody>
        </p:sp>
        <p:sp>
          <p:nvSpPr>
            <p:cNvPr id="1326" name="Shape 1326"/>
            <p:cNvSpPr/>
            <p:nvPr/>
          </p:nvSpPr>
          <p:spPr>
            <a:xfrm>
              <a:off x="25687" y="387570"/>
              <a:ext cx="66141" cy="1504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0855" y="21600"/>
                  </a:moveTo>
                  <a:lnTo>
                    <a:pt x="21600" y="366"/>
                  </a:lnTo>
                  <a:lnTo>
                    <a:pt x="5959" y="0"/>
                  </a:lnTo>
                  <a:lnTo>
                    <a:pt x="2234" y="1831"/>
                  </a:lnTo>
                  <a:lnTo>
                    <a:pt x="0" y="5125"/>
                  </a:lnTo>
                  <a:lnTo>
                    <a:pt x="0" y="9519"/>
                  </a:lnTo>
                  <a:lnTo>
                    <a:pt x="1490" y="14278"/>
                  </a:lnTo>
                  <a:lnTo>
                    <a:pt x="2979" y="17939"/>
                  </a:lnTo>
                  <a:lnTo>
                    <a:pt x="7448" y="19403"/>
                  </a:lnTo>
                  <a:lnTo>
                    <a:pt x="12662" y="21600"/>
                  </a:lnTo>
                  <a:lnTo>
                    <a:pt x="20855" y="21600"/>
                  </a:lnTo>
                  <a:close/>
                </a:path>
              </a:pathLst>
            </a:custGeom>
            <a:solidFill>
              <a:srgbClr val="FFFFFF"/>
            </a:solidFill>
            <a:ln w="38100" cap="flat">
              <a:solidFill>
                <a:srgbClr val="000000">
                  <a:alpha val="0"/>
                </a:srgbClr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/>
            </a:p>
          </p:txBody>
        </p:sp>
        <p:sp>
          <p:nvSpPr>
            <p:cNvPr id="1327" name="Shape 1327"/>
            <p:cNvSpPr/>
            <p:nvPr/>
          </p:nvSpPr>
          <p:spPr>
            <a:xfrm>
              <a:off x="0" y="982745"/>
              <a:ext cx="88900" cy="2286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0855" y="21600"/>
                  </a:moveTo>
                  <a:lnTo>
                    <a:pt x="21600" y="366"/>
                  </a:lnTo>
                  <a:lnTo>
                    <a:pt x="5959" y="0"/>
                  </a:lnTo>
                  <a:lnTo>
                    <a:pt x="2234" y="1831"/>
                  </a:lnTo>
                  <a:lnTo>
                    <a:pt x="0" y="5125"/>
                  </a:lnTo>
                  <a:lnTo>
                    <a:pt x="0" y="9519"/>
                  </a:lnTo>
                  <a:lnTo>
                    <a:pt x="1490" y="14278"/>
                  </a:lnTo>
                  <a:lnTo>
                    <a:pt x="2979" y="17939"/>
                  </a:lnTo>
                  <a:lnTo>
                    <a:pt x="7448" y="19403"/>
                  </a:lnTo>
                  <a:lnTo>
                    <a:pt x="12662" y="21600"/>
                  </a:lnTo>
                  <a:lnTo>
                    <a:pt x="20855" y="21600"/>
                  </a:lnTo>
                  <a:close/>
                </a:path>
              </a:pathLst>
            </a:custGeom>
            <a:solidFill>
              <a:srgbClr val="FFFFFF"/>
            </a:solidFill>
            <a:ln w="38100" cap="flat">
              <a:solidFill>
                <a:srgbClr val="000000">
                  <a:alpha val="0"/>
                </a:srgbClr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/>
            </a:p>
          </p:txBody>
        </p:sp>
        <p:sp>
          <p:nvSpPr>
            <p:cNvPr id="1328" name="Shape 1328"/>
            <p:cNvSpPr/>
            <p:nvPr/>
          </p:nvSpPr>
          <p:spPr>
            <a:xfrm>
              <a:off x="25399" y="233402"/>
              <a:ext cx="66142" cy="1504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0855" y="21600"/>
                  </a:moveTo>
                  <a:lnTo>
                    <a:pt x="21600" y="366"/>
                  </a:lnTo>
                  <a:lnTo>
                    <a:pt x="5959" y="0"/>
                  </a:lnTo>
                  <a:lnTo>
                    <a:pt x="2234" y="1831"/>
                  </a:lnTo>
                  <a:lnTo>
                    <a:pt x="0" y="5125"/>
                  </a:lnTo>
                  <a:lnTo>
                    <a:pt x="0" y="9519"/>
                  </a:lnTo>
                  <a:lnTo>
                    <a:pt x="1490" y="14278"/>
                  </a:lnTo>
                  <a:lnTo>
                    <a:pt x="2979" y="17939"/>
                  </a:lnTo>
                  <a:lnTo>
                    <a:pt x="7448" y="19403"/>
                  </a:lnTo>
                  <a:lnTo>
                    <a:pt x="12662" y="21600"/>
                  </a:lnTo>
                  <a:lnTo>
                    <a:pt x="20855" y="21600"/>
                  </a:lnTo>
                  <a:close/>
                </a:path>
              </a:pathLst>
            </a:custGeom>
            <a:solidFill>
              <a:srgbClr val="FFFFFF"/>
            </a:solidFill>
            <a:ln w="38100" cap="flat">
              <a:solidFill>
                <a:srgbClr val="000000">
                  <a:alpha val="0"/>
                </a:srgbClr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/>
            </a:p>
          </p:txBody>
        </p:sp>
        <p:sp>
          <p:nvSpPr>
            <p:cNvPr id="1329" name="Shape 1329"/>
            <p:cNvSpPr/>
            <p:nvPr/>
          </p:nvSpPr>
          <p:spPr>
            <a:xfrm>
              <a:off x="65659" y="1133228"/>
              <a:ext cx="304822" cy="116702"/>
            </a:xfrm>
            <a:prstGeom prst="rect">
              <a:avLst/>
            </a:prstGeom>
            <a:solidFill>
              <a:srgbClr val="FFFFFF"/>
            </a:solidFill>
            <a:ln w="25400" cap="flat">
              <a:solidFill>
                <a:srgbClr val="000000">
                  <a:alpha val="0"/>
                </a:srgbClr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330" name="Shape 1330"/>
            <p:cNvSpPr/>
            <p:nvPr/>
          </p:nvSpPr>
          <p:spPr>
            <a:xfrm>
              <a:off x="77162" y="132056"/>
              <a:ext cx="304821" cy="116702"/>
            </a:xfrm>
            <a:prstGeom prst="rect">
              <a:avLst/>
            </a:prstGeom>
            <a:solidFill>
              <a:srgbClr val="FFFFFF"/>
            </a:solidFill>
            <a:ln w="25400" cap="flat">
              <a:solidFill>
                <a:srgbClr val="000000">
                  <a:alpha val="0"/>
                </a:srgbClr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331" name="Shape 1331"/>
            <p:cNvSpPr/>
            <p:nvPr/>
          </p:nvSpPr>
          <p:spPr>
            <a:xfrm flipH="1" flipV="1">
              <a:off x="373002" y="1213076"/>
              <a:ext cx="87" cy="171224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332" name="Shape 1332"/>
            <p:cNvSpPr/>
            <p:nvPr/>
          </p:nvSpPr>
          <p:spPr>
            <a:xfrm flipH="1" flipV="1">
              <a:off x="379683" y="0"/>
              <a:ext cx="87" cy="171224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</p:grpSp>
      <p:sp>
        <p:nvSpPr>
          <p:cNvPr id="1334" name="Shape 1334"/>
          <p:cNvSpPr/>
          <p:nvPr/>
        </p:nvSpPr>
        <p:spPr>
          <a:xfrm flipH="1">
            <a:off x="3716864" y="5683573"/>
            <a:ext cx="4" cy="433602"/>
          </a:xfrm>
          <a:prstGeom prst="line">
            <a:avLst/>
          </a:prstGeom>
          <a:ln w="12700">
            <a:solidFill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335" name="Shape 1335"/>
          <p:cNvSpPr/>
          <p:nvPr/>
        </p:nvSpPr>
        <p:spPr>
          <a:xfrm>
            <a:off x="4146766" y="5754323"/>
            <a:ext cx="345617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>
              <a:defRPr sz="14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/>
            </a:pPr>
            <a:r>
              <a:rPr sz="1400"/>
              <a:t>y(t)</a:t>
            </a:r>
          </a:p>
        </p:txBody>
      </p:sp>
      <p:sp>
        <p:nvSpPr>
          <p:cNvPr id="1336" name="Shape 1336"/>
          <p:cNvSpPr/>
          <p:nvPr/>
        </p:nvSpPr>
        <p:spPr>
          <a:xfrm>
            <a:off x="1203424" y="5163258"/>
            <a:ext cx="177801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>
              <a:defRPr sz="14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/>
            </a:pPr>
            <a:r>
              <a:rPr sz="1400"/>
              <a:t>k</a:t>
            </a:r>
          </a:p>
        </p:txBody>
      </p:sp>
      <p:sp>
        <p:nvSpPr>
          <p:cNvPr id="1337" name="Shape 1337"/>
          <p:cNvSpPr/>
          <p:nvPr/>
        </p:nvSpPr>
        <p:spPr>
          <a:xfrm>
            <a:off x="1458765" y="6126992"/>
            <a:ext cx="1625601" cy="1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338" name="Shape 1338"/>
          <p:cNvSpPr/>
          <p:nvPr/>
        </p:nvSpPr>
        <p:spPr>
          <a:xfrm>
            <a:off x="880533" y="4206313"/>
            <a:ext cx="2782065" cy="564187"/>
          </a:xfrm>
          <a:prstGeom prst="roundRect">
            <a:avLst>
              <a:gd name="adj" fmla="val 25887"/>
            </a:avLst>
          </a:prstGeom>
          <a:solidFill>
            <a:srgbClr val="A6AAA9"/>
          </a:solidFill>
          <a:ln w="12700">
            <a:solidFill>
              <a:srgbClr val="53585F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grpSp>
        <p:nvGrpSpPr>
          <p:cNvPr id="1345" name="Group 1345"/>
          <p:cNvGrpSpPr/>
          <p:nvPr/>
        </p:nvGrpSpPr>
        <p:grpSpPr>
          <a:xfrm>
            <a:off x="2406199" y="4771271"/>
            <a:ext cx="408599" cy="1354999"/>
            <a:chOff x="0" y="0"/>
            <a:chExt cx="408598" cy="1354997"/>
          </a:xfrm>
        </p:grpSpPr>
        <p:sp>
          <p:nvSpPr>
            <p:cNvPr id="1339" name="Shape 1339"/>
            <p:cNvSpPr/>
            <p:nvPr/>
          </p:nvSpPr>
          <p:spPr>
            <a:xfrm>
              <a:off x="199574" y="-1"/>
              <a:ext cx="1" cy="582345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340" name="Shape 1340"/>
            <p:cNvSpPr/>
            <p:nvPr/>
          </p:nvSpPr>
          <p:spPr>
            <a:xfrm flipV="1">
              <a:off x="26464" y="569908"/>
              <a:ext cx="346220" cy="1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341" name="Shape 1341"/>
            <p:cNvSpPr/>
            <p:nvPr/>
          </p:nvSpPr>
          <p:spPr>
            <a:xfrm flipV="1">
              <a:off x="404289" y="314120"/>
              <a:ext cx="1" cy="369315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342" name="Shape 1342"/>
            <p:cNvSpPr/>
            <p:nvPr/>
          </p:nvSpPr>
          <p:spPr>
            <a:xfrm flipV="1">
              <a:off x="4308" y="314120"/>
              <a:ext cx="1" cy="369315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343" name="Shape 1343"/>
            <p:cNvSpPr/>
            <p:nvPr/>
          </p:nvSpPr>
          <p:spPr>
            <a:xfrm>
              <a:off x="0" y="676451"/>
              <a:ext cx="408599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344" name="Shape 1344"/>
            <p:cNvSpPr/>
            <p:nvPr/>
          </p:nvSpPr>
          <p:spPr>
            <a:xfrm>
              <a:off x="203765" y="676451"/>
              <a:ext cx="1" cy="678547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</p:grpSp>
      <p:sp>
        <p:nvSpPr>
          <p:cNvPr id="1346" name="Shape 1346"/>
          <p:cNvSpPr/>
          <p:nvPr/>
        </p:nvSpPr>
        <p:spPr>
          <a:xfrm>
            <a:off x="2087109" y="4335658"/>
            <a:ext cx="237010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>
              <a:defRPr sz="14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/>
            </a:pPr>
            <a:r>
              <a:rPr sz="1400"/>
              <a:t>m</a:t>
            </a:r>
          </a:p>
        </p:txBody>
      </p:sp>
      <p:sp>
        <p:nvSpPr>
          <p:cNvPr id="1347" name="Shape 1347"/>
          <p:cNvSpPr/>
          <p:nvPr/>
        </p:nvSpPr>
        <p:spPr>
          <a:xfrm>
            <a:off x="2983986" y="5163258"/>
            <a:ext cx="177801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>
              <a:defRPr sz="14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/>
            </a:pPr>
            <a:r>
              <a:rPr sz="1400"/>
              <a:t>d</a:t>
            </a:r>
          </a:p>
        </p:txBody>
      </p:sp>
      <p:sp>
        <p:nvSpPr>
          <p:cNvPr id="1348" name="Shape 1348"/>
          <p:cNvSpPr/>
          <p:nvPr/>
        </p:nvSpPr>
        <p:spPr>
          <a:xfrm flipV="1">
            <a:off x="-72990" y="3683313"/>
            <a:ext cx="1431450" cy="697"/>
          </a:xfrm>
          <a:prstGeom prst="line">
            <a:avLst/>
          </a:prstGeom>
          <a:ln w="12700">
            <a:solidFill/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349" name="Shape 1349"/>
          <p:cNvSpPr/>
          <p:nvPr/>
        </p:nvSpPr>
        <p:spPr>
          <a:xfrm flipH="1">
            <a:off x="213050" y="3104035"/>
            <a:ext cx="3" cy="433602"/>
          </a:xfrm>
          <a:prstGeom prst="line">
            <a:avLst/>
          </a:prstGeom>
          <a:ln w="12700">
            <a:solidFill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350" name="Shape 1350"/>
          <p:cNvSpPr/>
          <p:nvPr/>
        </p:nvSpPr>
        <p:spPr>
          <a:xfrm>
            <a:off x="329935" y="3667503"/>
            <a:ext cx="345617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>
              <a:defRPr sz="14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/>
            </a:pPr>
            <a:r>
              <a:rPr sz="1400"/>
              <a:t>y(t)</a:t>
            </a:r>
          </a:p>
        </p:txBody>
      </p:sp>
      <p:sp>
        <p:nvSpPr>
          <p:cNvPr id="1351" name="Shape 1351"/>
          <p:cNvSpPr/>
          <p:nvPr/>
        </p:nvSpPr>
        <p:spPr>
          <a:xfrm>
            <a:off x="7775610" y="5565789"/>
            <a:ext cx="520701" cy="4953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929292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352" name="Shape 1352"/>
          <p:cNvSpPr/>
          <p:nvPr/>
        </p:nvSpPr>
        <p:spPr>
          <a:xfrm>
            <a:off x="5752077" y="3068122"/>
            <a:ext cx="1500307" cy="9135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1361" name="Group 1361"/>
          <p:cNvGrpSpPr/>
          <p:nvPr/>
        </p:nvGrpSpPr>
        <p:grpSpPr>
          <a:xfrm>
            <a:off x="5802678" y="2915722"/>
            <a:ext cx="1625601" cy="165101"/>
            <a:chOff x="0" y="0"/>
            <a:chExt cx="1625600" cy="165099"/>
          </a:xfrm>
        </p:grpSpPr>
        <p:sp>
          <p:nvSpPr>
            <p:cNvPr id="1353" name="Shape 1353"/>
            <p:cNvSpPr/>
            <p:nvPr/>
          </p:nvSpPr>
          <p:spPr>
            <a:xfrm flipV="1">
              <a:off x="381093" y="10853"/>
              <a:ext cx="291775" cy="154247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354" name="Shape 1354"/>
            <p:cNvSpPr/>
            <p:nvPr/>
          </p:nvSpPr>
          <p:spPr>
            <a:xfrm flipV="1">
              <a:off x="0" y="6114"/>
              <a:ext cx="291775" cy="154247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355" name="Shape 1355"/>
            <p:cNvSpPr/>
            <p:nvPr/>
          </p:nvSpPr>
          <p:spPr>
            <a:xfrm flipV="1">
              <a:off x="571639" y="6114"/>
              <a:ext cx="291775" cy="154247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356" name="Shape 1356"/>
            <p:cNvSpPr/>
            <p:nvPr/>
          </p:nvSpPr>
          <p:spPr>
            <a:xfrm flipV="1">
              <a:off x="190546" y="0"/>
              <a:ext cx="291775" cy="154247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357" name="Shape 1357"/>
            <p:cNvSpPr/>
            <p:nvPr/>
          </p:nvSpPr>
          <p:spPr>
            <a:xfrm flipV="1">
              <a:off x="1333825" y="6114"/>
              <a:ext cx="291776" cy="154247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358" name="Shape 1358"/>
            <p:cNvSpPr/>
            <p:nvPr/>
          </p:nvSpPr>
          <p:spPr>
            <a:xfrm flipV="1">
              <a:off x="952732" y="0"/>
              <a:ext cx="291775" cy="154247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359" name="Shape 1359"/>
            <p:cNvSpPr/>
            <p:nvPr/>
          </p:nvSpPr>
          <p:spPr>
            <a:xfrm flipV="1">
              <a:off x="1143279" y="6114"/>
              <a:ext cx="291775" cy="154247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360" name="Shape 1360"/>
            <p:cNvSpPr/>
            <p:nvPr/>
          </p:nvSpPr>
          <p:spPr>
            <a:xfrm flipV="1">
              <a:off x="762186" y="0"/>
              <a:ext cx="291775" cy="154247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</p:grpSp>
      <p:sp>
        <p:nvSpPr>
          <p:cNvPr id="1362" name="Shape 1362"/>
          <p:cNvSpPr/>
          <p:nvPr/>
        </p:nvSpPr>
        <p:spPr>
          <a:xfrm>
            <a:off x="7445439" y="5504391"/>
            <a:ext cx="237010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>
              <a:defRPr sz="14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/>
            </a:pPr>
            <a:r>
              <a:rPr sz="1400"/>
              <a:t>m</a:t>
            </a:r>
          </a:p>
        </p:txBody>
      </p:sp>
      <p:sp>
        <p:nvSpPr>
          <p:cNvPr id="1363" name="Shape 1363"/>
          <p:cNvSpPr/>
          <p:nvPr/>
        </p:nvSpPr>
        <p:spPr>
          <a:xfrm flipH="1" rot="10800000">
            <a:off x="6249885" y="3070164"/>
            <a:ext cx="477187" cy="1535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0"/>
                </a:move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A6AAA9"/>
          </a:solidFill>
          <a:ln w="12700">
            <a:solidFill>
              <a:srgbClr val="53585F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364" name="Shape 1364"/>
          <p:cNvSpPr/>
          <p:nvPr/>
        </p:nvSpPr>
        <p:spPr>
          <a:xfrm flipH="1" flipV="1">
            <a:off x="6479991" y="3136269"/>
            <a:ext cx="1434825" cy="2469456"/>
          </a:xfrm>
          <a:prstGeom prst="line">
            <a:avLst/>
          </a:prstGeom>
          <a:ln w="25400">
            <a:solidFill/>
            <a:miter lim="400000"/>
          </a:ln>
        </p:spPr>
        <p:txBody>
          <a:bodyPr lIns="50800" tIns="50800" rIns="50800" bIns="508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365" name="Shape 1365"/>
          <p:cNvSpPr/>
          <p:nvPr/>
        </p:nvSpPr>
        <p:spPr>
          <a:xfrm>
            <a:off x="7276106" y="4093788"/>
            <a:ext cx="237010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>
              <a:defRPr sz="140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pPr lvl="0">
              <a:defRPr sz="1800"/>
            </a:pPr>
            <a:r>
              <a:rPr sz="1400"/>
              <a:t>l</a:t>
            </a:r>
          </a:p>
        </p:txBody>
      </p:sp>
      <p:sp>
        <p:nvSpPr>
          <p:cNvPr id="1366" name="Shape 1366"/>
          <p:cNvSpPr/>
          <p:nvPr/>
        </p:nvSpPr>
        <p:spPr>
          <a:xfrm flipV="1">
            <a:off x="6475359" y="3129888"/>
            <a:ext cx="1" cy="3329725"/>
          </a:xfrm>
          <a:prstGeom prst="line">
            <a:avLst/>
          </a:prstGeom>
          <a:ln w="12700">
            <a:solidFill/>
            <a:custDash>
              <a:ds d="600000" sp="600000"/>
            </a:custDash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381" name="Shape 1381"/>
          <p:cNvSpPr/>
          <p:nvPr/>
        </p:nvSpPr>
        <p:spPr>
          <a:xfrm>
            <a:off x="6460797" y="3603690"/>
            <a:ext cx="303412" cy="1454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9856" fill="norm" stroke="1" extrusionOk="0">
                <a:moveTo>
                  <a:pt x="21600" y="0"/>
                </a:moveTo>
                <a:cubicBezTo>
                  <a:pt x="19001" y="15114"/>
                  <a:pt x="11801" y="21600"/>
                  <a:pt x="0" y="19457"/>
                </a:cubicBezTo>
              </a:path>
            </a:pathLst>
          </a:custGeom>
          <a:ln w="12700">
            <a:solidFill/>
            <a:miter lim="400000"/>
          </a:ln>
        </p:spPr>
        <p:txBody>
          <a:bodyPr/>
          <a:lstStyle/>
          <a:p>
            <a:pPr lvl="0"/>
          </a:p>
        </p:txBody>
      </p:sp>
      <p:sp>
        <p:nvSpPr>
          <p:cNvPr id="1368" name="Shape 1368"/>
          <p:cNvSpPr/>
          <p:nvPr/>
        </p:nvSpPr>
        <p:spPr>
          <a:xfrm>
            <a:off x="6485750" y="3405716"/>
            <a:ext cx="259458" cy="317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400"/>
            </a:lvl1pPr>
          </a:lstStyle>
          <a:p>
            <a:pPr lvl="0">
              <a:defRPr sz="1800"/>
            </a:pPr>
            <a:r>
              <a:rPr sz="1400"/>
              <a:t>φ</a:t>
            </a:r>
          </a:p>
        </p:txBody>
      </p:sp>
      <p:sp>
        <p:nvSpPr>
          <p:cNvPr id="1369" name="Shape 1369"/>
          <p:cNvSpPr/>
          <p:nvPr/>
        </p:nvSpPr>
        <p:spPr>
          <a:xfrm flipV="1">
            <a:off x="8025305" y="5474998"/>
            <a:ext cx="530345" cy="317237"/>
          </a:xfrm>
          <a:prstGeom prst="line">
            <a:avLst/>
          </a:prstGeom>
          <a:ln w="12700">
            <a:solidFill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370" name="Shape 1370"/>
          <p:cNvSpPr/>
          <p:nvPr/>
        </p:nvSpPr>
        <p:spPr>
          <a:xfrm flipV="1">
            <a:off x="8037203" y="5827506"/>
            <a:ext cx="15123" cy="898383"/>
          </a:xfrm>
          <a:prstGeom prst="line">
            <a:avLst/>
          </a:prstGeom>
          <a:ln w="12700">
            <a:solidFill>
              <a:srgbClr val="0365C0"/>
            </a:solidFill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371" name="Shape 1371"/>
          <p:cNvSpPr/>
          <p:nvPr/>
        </p:nvSpPr>
        <p:spPr>
          <a:xfrm>
            <a:off x="7521639" y="6275207"/>
            <a:ext cx="501651" cy="6182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>
              <a:defRPr sz="1400">
                <a:solidFill>
                  <a:srgbClr val="0365C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400">
                <a:solidFill>
                  <a:srgbClr val="0365C0"/>
                </a:solidFill>
              </a:rPr>
              <a:t>m g</a:t>
            </a:r>
          </a:p>
        </p:txBody>
      </p:sp>
      <p:sp>
        <p:nvSpPr>
          <p:cNvPr id="1372" name="Shape 1372"/>
          <p:cNvSpPr/>
          <p:nvPr/>
        </p:nvSpPr>
        <p:spPr>
          <a:xfrm flipH="1" flipV="1">
            <a:off x="8063471" y="5804002"/>
            <a:ext cx="457213" cy="784177"/>
          </a:xfrm>
          <a:prstGeom prst="line">
            <a:avLst/>
          </a:prstGeom>
          <a:ln w="12700">
            <a:solidFill>
              <a:srgbClr val="0365C0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373" name="Shape 1373"/>
          <p:cNvSpPr/>
          <p:nvPr/>
        </p:nvSpPr>
        <p:spPr>
          <a:xfrm flipV="1">
            <a:off x="8025305" y="6466075"/>
            <a:ext cx="403561" cy="241965"/>
          </a:xfrm>
          <a:prstGeom prst="line">
            <a:avLst/>
          </a:prstGeom>
          <a:ln w="12700">
            <a:solidFill>
              <a:srgbClr val="0365C0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374" name="Shape 1374"/>
          <p:cNvSpPr/>
          <p:nvPr/>
        </p:nvSpPr>
        <p:spPr>
          <a:xfrm flipV="1">
            <a:off x="7657005" y="5831075"/>
            <a:ext cx="403561" cy="241965"/>
          </a:xfrm>
          <a:prstGeom prst="line">
            <a:avLst/>
          </a:prstGeom>
          <a:ln w="12700">
            <a:solidFill>
              <a:srgbClr val="0365C0"/>
            </a:solidFill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375" name="Shape 1375"/>
          <p:cNvSpPr/>
          <p:nvPr/>
        </p:nvSpPr>
        <p:spPr>
          <a:xfrm>
            <a:off x="8057985" y="6037340"/>
            <a:ext cx="259458" cy="317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1400">
                <a:solidFill>
                  <a:srgbClr val="0365C0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400">
                <a:solidFill>
                  <a:srgbClr val="0365C0"/>
                </a:solidFill>
              </a:rPr>
              <a:t>φ</a:t>
            </a:r>
          </a:p>
        </p:txBody>
      </p:sp>
      <p:sp>
        <p:nvSpPr>
          <p:cNvPr id="1376" name="Shape 1376"/>
          <p:cNvSpPr/>
          <p:nvPr/>
        </p:nvSpPr>
        <p:spPr>
          <a:xfrm>
            <a:off x="8534537" y="5216539"/>
            <a:ext cx="350362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pPr lvl="0">
              <a:defRPr sz="1800"/>
            </a:pPr>
            <a:r>
              <a:rPr sz="1400">
                <a:latin typeface="Helvetica"/>
                <a:ea typeface="Helvetica"/>
                <a:cs typeface="Helvetica"/>
                <a:sym typeface="Helvetica"/>
              </a:rPr>
              <a:t>M</a:t>
            </a:r>
            <a:r>
              <a:rPr baseline="-5999" sz="1400">
                <a:latin typeface="Helvetica"/>
                <a:ea typeface="Helvetica"/>
                <a:cs typeface="Helvetica"/>
                <a:sym typeface="Helvetica"/>
              </a:rPr>
              <a:t>1</a:t>
            </a:r>
          </a:p>
        </p:txBody>
      </p:sp>
      <p:sp>
        <p:nvSpPr>
          <p:cNvPr id="1377" name="Shape 1377"/>
          <p:cNvSpPr/>
          <p:nvPr/>
        </p:nvSpPr>
        <p:spPr>
          <a:xfrm flipH="1">
            <a:off x="8059599" y="5585542"/>
            <a:ext cx="403561" cy="241965"/>
          </a:xfrm>
          <a:prstGeom prst="line">
            <a:avLst/>
          </a:prstGeom>
          <a:ln w="12700">
            <a:solidFill>
              <a:srgbClr val="C82506"/>
            </a:solidFill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378" name="Shape 1378"/>
          <p:cNvSpPr/>
          <p:nvPr/>
        </p:nvSpPr>
        <p:spPr>
          <a:xfrm>
            <a:off x="8389473" y="5501933"/>
            <a:ext cx="501651" cy="6182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>
              <a:defRPr sz="1400">
                <a:solidFill>
                  <a:srgbClr val="C82506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400">
                <a:solidFill>
                  <a:srgbClr val="C82506"/>
                </a:solidFill>
              </a:rPr>
              <a:t>J </a:t>
            </a:r>
          </a:p>
        </p:txBody>
      </p:sp>
      <p:sp>
        <p:nvSpPr>
          <p:cNvPr id="1379" name="Shape 1379"/>
          <p:cNvSpPr/>
          <p:nvPr/>
        </p:nvSpPr>
        <p:spPr>
          <a:xfrm>
            <a:off x="8658418" y="5652310"/>
            <a:ext cx="259458" cy="317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1400">
                <a:solidFill>
                  <a:srgbClr val="C82506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400">
                <a:solidFill>
                  <a:srgbClr val="C82506"/>
                </a:solidFill>
              </a:rPr>
              <a:t>φ</a:t>
            </a:r>
          </a:p>
        </p:txBody>
      </p:sp>
      <p:sp>
        <p:nvSpPr>
          <p:cNvPr id="1380" name="Shape 1380"/>
          <p:cNvSpPr/>
          <p:nvPr/>
        </p:nvSpPr>
        <p:spPr>
          <a:xfrm>
            <a:off x="8689292" y="5478991"/>
            <a:ext cx="203400" cy="342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600">
                <a:solidFill>
                  <a:srgbClr val="C82506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600">
                <a:solidFill>
                  <a:srgbClr val="C82506"/>
                </a:solidFill>
              </a:rPr>
              <a:t>..</a:t>
            </a:r>
          </a:p>
        </p:txBody>
      </p:sp>
    </p:spTree>
  </p:cSld>
  <p:clrMapOvr>
    <a:masterClrMapping/>
  </p:clrMapOvr>
  <p:transition spd="med" advClick="1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3" name="Shape 1383"/>
          <p:cNvSpPr/>
          <p:nvPr/>
        </p:nvSpPr>
        <p:spPr>
          <a:xfrm>
            <a:off x="3615467" y="1458046"/>
            <a:ext cx="1765996" cy="495301"/>
          </a:xfrm>
          <a:prstGeom prst="rect">
            <a:avLst/>
          </a:prstGeom>
          <a:solidFill>
            <a:srgbClr val="DCDEE0"/>
          </a:solidFill>
          <a:ln w="12700">
            <a:solidFill>
              <a:srgbClr val="53585F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384" name="Shape 1384"/>
          <p:cNvSpPr/>
          <p:nvPr/>
        </p:nvSpPr>
        <p:spPr>
          <a:xfrm>
            <a:off x="5794410" y="4092627"/>
            <a:ext cx="520701" cy="4953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929292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385" name="Shape 1385"/>
          <p:cNvSpPr/>
          <p:nvPr/>
        </p:nvSpPr>
        <p:spPr>
          <a:xfrm flipV="1">
            <a:off x="1512288" y="2161045"/>
            <a:ext cx="5469750" cy="1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386" name="Shape 1386"/>
          <p:cNvSpPr/>
          <p:nvPr/>
        </p:nvSpPr>
        <p:spPr>
          <a:xfrm>
            <a:off x="5355632" y="3964303"/>
            <a:ext cx="345617" cy="4259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pPr lvl="0">
              <a:defRPr sz="1800"/>
            </a:pPr>
            <a:r>
              <a:rPr sz="1400">
                <a:latin typeface="Helvetica"/>
                <a:ea typeface="Helvetica"/>
                <a:cs typeface="Helvetica"/>
                <a:sym typeface="Helvetica"/>
              </a:rPr>
              <a:t>m</a:t>
            </a:r>
            <a:r>
              <a:rPr baseline="-5999" sz="1400">
                <a:latin typeface="Helvetica"/>
                <a:ea typeface="Helvetica"/>
                <a:cs typeface="Helvetica"/>
                <a:sym typeface="Helvetica"/>
              </a:rPr>
              <a:t>L</a:t>
            </a:r>
          </a:p>
        </p:txBody>
      </p:sp>
      <p:sp>
        <p:nvSpPr>
          <p:cNvPr id="1387" name="Shape 1387"/>
          <p:cNvSpPr/>
          <p:nvPr/>
        </p:nvSpPr>
        <p:spPr>
          <a:xfrm flipH="1" rot="10800000">
            <a:off x="4268685" y="1597001"/>
            <a:ext cx="477187" cy="15358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0"/>
                </a:move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A6AAA9"/>
          </a:solidFill>
          <a:ln w="12700">
            <a:solidFill>
              <a:srgbClr val="53585F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388" name="Shape 1388"/>
          <p:cNvSpPr/>
          <p:nvPr/>
        </p:nvSpPr>
        <p:spPr>
          <a:xfrm flipH="1" flipV="1">
            <a:off x="4498791" y="1663106"/>
            <a:ext cx="1434825" cy="2469457"/>
          </a:xfrm>
          <a:prstGeom prst="line">
            <a:avLst/>
          </a:prstGeom>
          <a:ln w="25400">
            <a:solidFill/>
            <a:miter lim="400000"/>
          </a:ln>
        </p:spPr>
        <p:txBody>
          <a:bodyPr lIns="50800" tIns="50800" rIns="50800" bIns="508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389" name="Shape 1389"/>
          <p:cNvSpPr/>
          <p:nvPr/>
        </p:nvSpPr>
        <p:spPr>
          <a:xfrm>
            <a:off x="5294905" y="2620626"/>
            <a:ext cx="237010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>
              <a:defRPr sz="140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pPr lvl="0">
              <a:defRPr sz="1800"/>
            </a:pPr>
            <a:r>
              <a:rPr sz="1400"/>
              <a:t>l</a:t>
            </a:r>
          </a:p>
        </p:txBody>
      </p:sp>
      <p:sp>
        <p:nvSpPr>
          <p:cNvPr id="1390" name="Shape 1390"/>
          <p:cNvSpPr/>
          <p:nvPr/>
        </p:nvSpPr>
        <p:spPr>
          <a:xfrm flipV="1">
            <a:off x="4494160" y="989527"/>
            <a:ext cx="1" cy="3996923"/>
          </a:xfrm>
          <a:prstGeom prst="line">
            <a:avLst/>
          </a:prstGeom>
          <a:ln w="12700">
            <a:solidFill/>
            <a:custDash>
              <a:ds d="600000" sp="600000"/>
            </a:custDash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420" name="Shape 1420"/>
          <p:cNvSpPr/>
          <p:nvPr/>
        </p:nvSpPr>
        <p:spPr>
          <a:xfrm>
            <a:off x="4509359" y="2526202"/>
            <a:ext cx="480517" cy="26385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0"/>
                </a:moveTo>
                <a:cubicBezTo>
                  <a:pt x="16126" y="13443"/>
                  <a:pt x="8926" y="20643"/>
                  <a:pt x="0" y="21600"/>
                </a:cubicBezTo>
              </a:path>
            </a:pathLst>
          </a:custGeom>
          <a:ln w="12700">
            <a:solidFill/>
            <a:miter lim="400000"/>
            <a:headEnd type="arrow"/>
          </a:ln>
        </p:spPr>
        <p:txBody>
          <a:bodyPr/>
          <a:lstStyle/>
          <a:p>
            <a:pPr lvl="0"/>
          </a:p>
        </p:txBody>
      </p:sp>
      <p:sp>
        <p:nvSpPr>
          <p:cNvPr id="1392" name="Shape 1392"/>
          <p:cNvSpPr/>
          <p:nvPr/>
        </p:nvSpPr>
        <p:spPr>
          <a:xfrm>
            <a:off x="4566767" y="2306584"/>
            <a:ext cx="259458" cy="317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1400"/>
            </a:lvl1pPr>
          </a:lstStyle>
          <a:p>
            <a:pPr lvl="0">
              <a:defRPr sz="1800"/>
            </a:pPr>
            <a:r>
              <a:rPr sz="1400"/>
              <a:t>φ</a:t>
            </a:r>
          </a:p>
        </p:txBody>
      </p:sp>
      <p:sp>
        <p:nvSpPr>
          <p:cNvPr id="1393" name="Shape 1393"/>
          <p:cNvSpPr/>
          <p:nvPr/>
        </p:nvSpPr>
        <p:spPr>
          <a:xfrm flipV="1">
            <a:off x="6039070" y="4354306"/>
            <a:ext cx="15122" cy="898383"/>
          </a:xfrm>
          <a:prstGeom prst="line">
            <a:avLst/>
          </a:prstGeom>
          <a:ln w="12700">
            <a:solidFill>
              <a:srgbClr val="0365C0"/>
            </a:solidFill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394" name="Shape 1394"/>
          <p:cNvSpPr/>
          <p:nvPr/>
        </p:nvSpPr>
        <p:spPr>
          <a:xfrm>
            <a:off x="5523505" y="4802007"/>
            <a:ext cx="501651" cy="6182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pPr lvl="0">
              <a:defRPr sz="1800"/>
            </a:pPr>
            <a:r>
              <a:rPr sz="1400">
                <a:solidFill>
                  <a:srgbClr val="0365C0"/>
                </a:solidFill>
                <a:latin typeface="Helvetica"/>
                <a:ea typeface="Helvetica"/>
                <a:cs typeface="Helvetica"/>
                <a:sym typeface="Helvetica"/>
              </a:rPr>
              <a:t>m</a:t>
            </a:r>
            <a:r>
              <a:rPr baseline="-5999" sz="1400">
                <a:solidFill>
                  <a:srgbClr val="0365C0"/>
                </a:solidFill>
                <a:latin typeface="Helvetica"/>
                <a:ea typeface="Helvetica"/>
                <a:cs typeface="Helvetica"/>
                <a:sym typeface="Helvetica"/>
              </a:rPr>
              <a:t>L</a:t>
            </a:r>
            <a:r>
              <a:rPr sz="1400">
                <a:solidFill>
                  <a:srgbClr val="0365C0"/>
                </a:solidFill>
                <a:latin typeface="Helvetica"/>
                <a:ea typeface="Helvetica"/>
                <a:cs typeface="Helvetica"/>
                <a:sym typeface="Helvetica"/>
              </a:rPr>
              <a:t> g</a:t>
            </a:r>
          </a:p>
        </p:txBody>
      </p:sp>
      <p:sp>
        <p:nvSpPr>
          <p:cNvPr id="1395" name="Shape 1395"/>
          <p:cNvSpPr/>
          <p:nvPr/>
        </p:nvSpPr>
        <p:spPr>
          <a:xfrm>
            <a:off x="5553590" y="3485478"/>
            <a:ext cx="496146" cy="855160"/>
          </a:xfrm>
          <a:prstGeom prst="line">
            <a:avLst/>
          </a:prstGeom>
          <a:ln w="12700">
            <a:solidFill>
              <a:srgbClr val="C82506"/>
            </a:solidFill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396" name="Shape 1396"/>
          <p:cNvSpPr/>
          <p:nvPr/>
        </p:nvSpPr>
        <p:spPr>
          <a:xfrm>
            <a:off x="5553584" y="3291940"/>
            <a:ext cx="501651" cy="6182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pPr lvl="0">
              <a:defRPr sz="1800"/>
            </a:pPr>
            <a:r>
              <a:rPr sz="1400">
                <a:solidFill>
                  <a:srgbClr val="C82506"/>
                </a:solidFill>
                <a:latin typeface="Helvetica"/>
                <a:ea typeface="Helvetica"/>
                <a:cs typeface="Helvetica"/>
                <a:sym typeface="Helvetica"/>
              </a:rPr>
              <a:t>F</a:t>
            </a:r>
            <a:r>
              <a:rPr baseline="-5999" sz="1400">
                <a:solidFill>
                  <a:srgbClr val="C82506"/>
                </a:solidFill>
                <a:latin typeface="Helvetica"/>
                <a:ea typeface="Helvetica"/>
                <a:cs typeface="Helvetica"/>
                <a:sym typeface="Helvetica"/>
              </a:rPr>
              <a:t>S</a:t>
            </a:r>
          </a:p>
        </p:txBody>
      </p:sp>
      <p:sp>
        <p:nvSpPr>
          <p:cNvPr id="1397" name="Shape 1397"/>
          <p:cNvSpPr/>
          <p:nvPr/>
        </p:nvSpPr>
        <p:spPr>
          <a:xfrm>
            <a:off x="3733800" y="1754535"/>
            <a:ext cx="404284" cy="4021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A6AAA9"/>
          </a:solidFill>
          <a:ln w="12700">
            <a:solidFill>
              <a:srgbClr val="53585F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398" name="Shape 1398"/>
          <p:cNvSpPr/>
          <p:nvPr/>
        </p:nvSpPr>
        <p:spPr>
          <a:xfrm>
            <a:off x="4877858" y="1758606"/>
            <a:ext cx="404284" cy="4021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A6AAA9"/>
          </a:solidFill>
          <a:ln w="12700">
            <a:solidFill>
              <a:srgbClr val="53585F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399" name="Shape 1399"/>
          <p:cNvSpPr/>
          <p:nvPr/>
        </p:nvSpPr>
        <p:spPr>
          <a:xfrm>
            <a:off x="5023908" y="1903888"/>
            <a:ext cx="112184" cy="11161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400" name="Shape 1400"/>
          <p:cNvSpPr/>
          <p:nvPr/>
        </p:nvSpPr>
        <p:spPr>
          <a:xfrm>
            <a:off x="3879850" y="1903888"/>
            <a:ext cx="112184" cy="11161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401" name="Shape 1401"/>
          <p:cNvSpPr/>
          <p:nvPr/>
        </p:nvSpPr>
        <p:spPr>
          <a:xfrm>
            <a:off x="5464239" y="1342437"/>
            <a:ext cx="345617" cy="4259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pPr lvl="0">
              <a:defRPr sz="1800"/>
            </a:pPr>
            <a:r>
              <a:rPr sz="1400">
                <a:latin typeface="Helvetica"/>
                <a:ea typeface="Helvetica"/>
                <a:cs typeface="Helvetica"/>
                <a:sym typeface="Helvetica"/>
              </a:rPr>
              <a:t>m</a:t>
            </a:r>
            <a:r>
              <a:rPr baseline="-5999" sz="1400">
                <a:latin typeface="Helvetica"/>
                <a:ea typeface="Helvetica"/>
                <a:cs typeface="Helvetica"/>
                <a:sym typeface="Helvetica"/>
              </a:rPr>
              <a:t>K</a:t>
            </a:r>
          </a:p>
        </p:txBody>
      </p:sp>
      <p:sp>
        <p:nvSpPr>
          <p:cNvPr id="1402" name="Shape 1402"/>
          <p:cNvSpPr/>
          <p:nvPr/>
        </p:nvSpPr>
        <p:spPr>
          <a:xfrm flipV="1">
            <a:off x="1205477" y="1663362"/>
            <a:ext cx="6355609" cy="3"/>
          </a:xfrm>
          <a:prstGeom prst="line">
            <a:avLst/>
          </a:prstGeom>
          <a:ln w="12700">
            <a:solidFill/>
            <a:custDash>
              <a:ds d="200000" sp="200000"/>
            </a:custDash>
            <a:miter lim="400000"/>
            <a:tailEnd type="arrow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403" name="Shape 1403"/>
          <p:cNvSpPr/>
          <p:nvPr/>
        </p:nvSpPr>
        <p:spPr>
          <a:xfrm>
            <a:off x="1359136" y="1001064"/>
            <a:ext cx="2" cy="3797816"/>
          </a:xfrm>
          <a:prstGeom prst="line">
            <a:avLst/>
          </a:prstGeom>
          <a:ln w="12700">
            <a:solidFill/>
            <a:custDash>
              <a:ds d="200000" sp="200000"/>
            </a:custDash>
            <a:miter lim="400000"/>
            <a:tailEnd type="arrow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404" name="Shape 1404"/>
          <p:cNvSpPr/>
          <p:nvPr/>
        </p:nvSpPr>
        <p:spPr>
          <a:xfrm>
            <a:off x="7585637" y="1517313"/>
            <a:ext cx="345617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>
              <a:defRPr sz="14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/>
            </a:pPr>
            <a:r>
              <a:rPr sz="1400"/>
              <a:t>y</a:t>
            </a:r>
          </a:p>
        </p:txBody>
      </p:sp>
      <p:sp>
        <p:nvSpPr>
          <p:cNvPr id="1405" name="Shape 1405"/>
          <p:cNvSpPr/>
          <p:nvPr/>
        </p:nvSpPr>
        <p:spPr>
          <a:xfrm>
            <a:off x="1186328" y="4824176"/>
            <a:ext cx="345618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>
              <a:defRPr sz="14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/>
            </a:pPr>
            <a:r>
              <a:rPr sz="1400"/>
              <a:t>z</a:t>
            </a:r>
          </a:p>
        </p:txBody>
      </p:sp>
      <p:sp>
        <p:nvSpPr>
          <p:cNvPr id="1406" name="Shape 1406"/>
          <p:cNvSpPr/>
          <p:nvPr/>
        </p:nvSpPr>
        <p:spPr>
          <a:xfrm>
            <a:off x="4327702" y="630873"/>
            <a:ext cx="345617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pPr lvl="0">
              <a:defRPr sz="1800"/>
            </a:pPr>
            <a:r>
              <a:rPr sz="1400">
                <a:latin typeface="Helvetica"/>
                <a:ea typeface="Helvetica"/>
                <a:cs typeface="Helvetica"/>
                <a:sym typeface="Helvetica"/>
              </a:rPr>
              <a:t>y</a:t>
            </a:r>
            <a:r>
              <a:rPr baseline="-5999" sz="1400">
                <a:latin typeface="Helvetica"/>
                <a:ea typeface="Helvetica"/>
                <a:cs typeface="Helvetica"/>
                <a:sym typeface="Helvetica"/>
              </a:rPr>
              <a:t>K</a:t>
            </a:r>
          </a:p>
        </p:txBody>
      </p:sp>
      <p:sp>
        <p:nvSpPr>
          <p:cNvPr id="1407" name="Shape 1407"/>
          <p:cNvSpPr/>
          <p:nvPr/>
        </p:nvSpPr>
        <p:spPr>
          <a:xfrm flipV="1">
            <a:off x="6054760" y="990247"/>
            <a:ext cx="1" cy="3338043"/>
          </a:xfrm>
          <a:prstGeom prst="line">
            <a:avLst/>
          </a:prstGeom>
          <a:ln w="12700">
            <a:solidFill/>
            <a:custDash>
              <a:ds d="600000" sp="600000"/>
            </a:custDash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408" name="Shape 1408"/>
          <p:cNvSpPr/>
          <p:nvPr/>
        </p:nvSpPr>
        <p:spPr>
          <a:xfrm>
            <a:off x="5882210" y="630873"/>
            <a:ext cx="345617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pPr lvl="0">
              <a:defRPr sz="1800"/>
            </a:pPr>
            <a:r>
              <a:rPr sz="1400">
                <a:latin typeface="Helvetica"/>
                <a:ea typeface="Helvetica"/>
                <a:cs typeface="Helvetica"/>
                <a:sym typeface="Helvetica"/>
              </a:rPr>
              <a:t>y</a:t>
            </a:r>
            <a:r>
              <a:rPr baseline="-5999" sz="1400">
                <a:latin typeface="Helvetica"/>
                <a:ea typeface="Helvetica"/>
                <a:cs typeface="Helvetica"/>
                <a:sym typeface="Helvetica"/>
              </a:rPr>
              <a:t>L</a:t>
            </a:r>
          </a:p>
        </p:txBody>
      </p:sp>
      <p:sp>
        <p:nvSpPr>
          <p:cNvPr id="1409" name="Shape 1409"/>
          <p:cNvSpPr/>
          <p:nvPr/>
        </p:nvSpPr>
        <p:spPr>
          <a:xfrm flipH="1" flipV="1">
            <a:off x="2739049" y="1663363"/>
            <a:ext cx="880833" cy="1"/>
          </a:xfrm>
          <a:prstGeom prst="line">
            <a:avLst/>
          </a:prstGeom>
          <a:ln w="12700">
            <a:solidFill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410" name="Shape 1410"/>
          <p:cNvSpPr/>
          <p:nvPr/>
        </p:nvSpPr>
        <p:spPr>
          <a:xfrm>
            <a:off x="2446561" y="1517313"/>
            <a:ext cx="237010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>
              <a:defRPr sz="14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/>
            </a:pPr>
            <a:r>
              <a:rPr sz="1400"/>
              <a:t>F</a:t>
            </a:r>
          </a:p>
        </p:txBody>
      </p:sp>
      <p:sp>
        <p:nvSpPr>
          <p:cNvPr id="1411" name="Shape 1411"/>
          <p:cNvSpPr/>
          <p:nvPr/>
        </p:nvSpPr>
        <p:spPr>
          <a:xfrm flipV="1">
            <a:off x="1252088" y="4356101"/>
            <a:ext cx="4785144" cy="2"/>
          </a:xfrm>
          <a:prstGeom prst="line">
            <a:avLst/>
          </a:prstGeom>
          <a:ln w="12700">
            <a:solidFill/>
            <a:custDash>
              <a:ds d="600000" sp="600000"/>
            </a:custDash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412" name="Shape 1412"/>
          <p:cNvSpPr/>
          <p:nvPr/>
        </p:nvSpPr>
        <p:spPr>
          <a:xfrm>
            <a:off x="860369" y="4203701"/>
            <a:ext cx="345617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pPr lvl="0">
              <a:defRPr sz="1800"/>
            </a:pPr>
            <a:r>
              <a:rPr sz="1400">
                <a:latin typeface="Helvetica"/>
                <a:ea typeface="Helvetica"/>
                <a:cs typeface="Helvetica"/>
                <a:sym typeface="Helvetica"/>
              </a:rPr>
              <a:t>z</a:t>
            </a:r>
            <a:r>
              <a:rPr baseline="-5999" sz="1400">
                <a:latin typeface="Helvetica"/>
                <a:ea typeface="Helvetica"/>
                <a:cs typeface="Helvetica"/>
                <a:sym typeface="Helvetica"/>
              </a:rPr>
              <a:t>L</a:t>
            </a:r>
          </a:p>
        </p:txBody>
      </p:sp>
      <p:grpSp>
        <p:nvGrpSpPr>
          <p:cNvPr id="1415" name="Group 1415"/>
          <p:cNvGrpSpPr/>
          <p:nvPr/>
        </p:nvGrpSpPr>
        <p:grpSpPr>
          <a:xfrm>
            <a:off x="7819077" y="2686020"/>
            <a:ext cx="1012940" cy="603937"/>
            <a:chOff x="-123" y="19813"/>
            <a:chExt cx="1012938" cy="603935"/>
          </a:xfrm>
        </p:grpSpPr>
        <p:sp>
          <p:nvSpPr>
            <p:cNvPr id="1413" name="Shape 1413"/>
            <p:cNvSpPr/>
            <p:nvPr/>
          </p:nvSpPr>
          <p:spPr>
            <a:xfrm>
              <a:off x="0" y="19813"/>
              <a:ext cx="1012693" cy="603937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414" name="Shape 1414"/>
            <p:cNvSpPr/>
            <p:nvPr/>
          </p:nvSpPr>
          <p:spPr>
            <a:xfrm>
              <a:off x="-124" y="135954"/>
              <a:ext cx="1012940" cy="37165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1800"/>
              </a:lvl1pPr>
            </a:lstStyle>
            <a:p>
              <a:pPr lvl="0"/>
              <a:r>
                <a:t>System</a:t>
              </a:r>
            </a:p>
          </p:txBody>
        </p:sp>
      </p:grpSp>
      <p:sp>
        <p:nvSpPr>
          <p:cNvPr id="1416" name="Shape 1416"/>
          <p:cNvSpPr/>
          <p:nvPr/>
        </p:nvSpPr>
        <p:spPr>
          <a:xfrm flipV="1">
            <a:off x="8846056" y="2987988"/>
            <a:ext cx="370375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417" name="Shape 1417"/>
          <p:cNvSpPr/>
          <p:nvPr/>
        </p:nvSpPr>
        <p:spPr>
          <a:xfrm>
            <a:off x="7119439" y="2813490"/>
            <a:ext cx="436772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F</a:t>
            </a:r>
          </a:p>
        </p:txBody>
      </p:sp>
      <p:sp>
        <p:nvSpPr>
          <p:cNvPr id="1418" name="Shape 1418"/>
          <p:cNvSpPr/>
          <p:nvPr/>
        </p:nvSpPr>
        <p:spPr>
          <a:xfrm>
            <a:off x="9143736" y="2808320"/>
            <a:ext cx="436772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 defTabSz="1016000">
              <a:buClr>
                <a:srgbClr val="000000"/>
              </a:buClr>
              <a:defRPr sz="1800"/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y</a:t>
            </a:r>
            <a:r>
              <a:rPr baseline="-5999"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L</a:t>
            </a:r>
          </a:p>
        </p:txBody>
      </p:sp>
      <p:sp>
        <p:nvSpPr>
          <p:cNvPr id="1419" name="Shape 1419"/>
          <p:cNvSpPr/>
          <p:nvPr/>
        </p:nvSpPr>
        <p:spPr>
          <a:xfrm flipV="1">
            <a:off x="7453583" y="2987988"/>
            <a:ext cx="370374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</p:spTree>
  </p:cSld>
  <p:clrMapOvr>
    <a:masterClrMapping/>
  </p:clrMapOvr>
  <p:transition spd="med" advClick="1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2" name="Shape 1422"/>
          <p:cNvSpPr/>
          <p:nvPr/>
        </p:nvSpPr>
        <p:spPr>
          <a:xfrm>
            <a:off x="5491314" y="5193449"/>
            <a:ext cx="4584189" cy="2400839"/>
          </a:xfrm>
          <a:prstGeom prst="rect">
            <a:avLst/>
          </a:prstGeom>
          <a:solidFill>
            <a:srgbClr val="DCDEE0"/>
          </a:solidFill>
          <a:ln w="12700">
            <a:solidFill>
              <a:srgbClr val="006D8F"/>
            </a:solidFill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423" name="Shape 1423"/>
          <p:cNvSpPr/>
          <p:nvPr/>
        </p:nvSpPr>
        <p:spPr>
          <a:xfrm>
            <a:off x="8954480" y="5885274"/>
            <a:ext cx="436772" cy="35933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y(t)</a:t>
            </a:r>
          </a:p>
        </p:txBody>
      </p:sp>
      <p:sp>
        <p:nvSpPr>
          <p:cNvPr id="1424" name="Shape 1424"/>
          <p:cNvSpPr/>
          <p:nvPr/>
        </p:nvSpPr>
        <p:spPr>
          <a:xfrm>
            <a:off x="8596161" y="6361511"/>
            <a:ext cx="1355418" cy="56117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Ausgangs-signal</a:t>
            </a:r>
          </a:p>
        </p:txBody>
      </p:sp>
      <p:sp>
        <p:nvSpPr>
          <p:cNvPr id="1425" name="Shape 1425"/>
          <p:cNvSpPr/>
          <p:nvPr/>
        </p:nvSpPr>
        <p:spPr>
          <a:xfrm>
            <a:off x="7603771" y="5746254"/>
            <a:ext cx="655524" cy="5611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2000"/>
            </a:lvl1pPr>
          </a:lstStyle>
          <a:p>
            <a:pPr lvl="0">
              <a:defRPr sz="1800"/>
            </a:pPr>
            <a:r>
              <a:rPr sz="2000"/>
              <a:t>g(t)</a:t>
            </a:r>
          </a:p>
        </p:txBody>
      </p:sp>
      <p:sp>
        <p:nvSpPr>
          <p:cNvPr id="1426" name="Shape 1426"/>
          <p:cNvSpPr/>
          <p:nvPr/>
        </p:nvSpPr>
        <p:spPr>
          <a:xfrm>
            <a:off x="7168014" y="7181494"/>
            <a:ext cx="1527039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y(t) = g(t) * x(t)</a:t>
            </a:r>
          </a:p>
        </p:txBody>
      </p:sp>
      <p:sp>
        <p:nvSpPr>
          <p:cNvPr id="1427" name="Shape 1427"/>
          <p:cNvSpPr/>
          <p:nvPr/>
        </p:nvSpPr>
        <p:spPr>
          <a:xfrm rot="16200000">
            <a:off x="4842618" y="5864626"/>
            <a:ext cx="1689092" cy="439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1800"/>
            </a:lvl1pPr>
          </a:lstStyle>
          <a:p>
            <a:pPr lvl="0"/>
            <a:r>
              <a:t>Zeitbereich</a:t>
            </a:r>
          </a:p>
        </p:txBody>
      </p:sp>
      <p:sp>
        <p:nvSpPr>
          <p:cNvPr id="1428" name="Shape 1428"/>
          <p:cNvSpPr/>
          <p:nvPr/>
        </p:nvSpPr>
        <p:spPr>
          <a:xfrm>
            <a:off x="7159546" y="6595497"/>
            <a:ext cx="1543973" cy="4398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1800"/>
            </a:lvl1pPr>
          </a:lstStyle>
          <a:p>
            <a:pPr lvl="0"/>
            <a:r>
              <a:t>Impulsantwort</a:t>
            </a:r>
          </a:p>
        </p:txBody>
      </p:sp>
      <p:sp>
        <p:nvSpPr>
          <p:cNvPr id="1429" name="Shape 1429"/>
          <p:cNvSpPr/>
          <p:nvPr/>
        </p:nvSpPr>
        <p:spPr>
          <a:xfrm flipV="1">
            <a:off x="4561458" y="2698749"/>
            <a:ext cx="458674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430" name="Shape 1430"/>
          <p:cNvSpPr/>
          <p:nvPr/>
        </p:nvSpPr>
        <p:spPr>
          <a:xfrm>
            <a:off x="2975364" y="1671540"/>
            <a:ext cx="1289440" cy="4731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1800"/>
            </a:lvl1pPr>
          </a:lstStyle>
          <a:p>
            <a:pPr lvl="0"/>
            <a:r>
              <a:t>Behälter</a:t>
            </a:r>
          </a:p>
        </p:txBody>
      </p:sp>
      <p:sp>
        <p:nvSpPr>
          <p:cNvPr id="1431" name="Shape 1431"/>
          <p:cNvSpPr/>
          <p:nvPr/>
        </p:nvSpPr>
        <p:spPr>
          <a:xfrm flipH="1">
            <a:off x="2490550" y="1263875"/>
            <a:ext cx="130" cy="370375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432" name="Shape 1432"/>
          <p:cNvSpPr/>
          <p:nvPr/>
        </p:nvSpPr>
        <p:spPr>
          <a:xfrm>
            <a:off x="941553" y="624450"/>
            <a:ext cx="1355419" cy="56117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Zufluss</a:t>
            </a:r>
          </a:p>
        </p:txBody>
      </p:sp>
      <p:pic>
        <p:nvPicPr>
          <p:cNvPr id="1433" name="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681977" y="1357562"/>
            <a:ext cx="1323764" cy="1475325"/>
          </a:xfrm>
          <a:prstGeom prst="rect">
            <a:avLst/>
          </a:prstGeom>
        </p:spPr>
      </p:pic>
      <p:pic>
        <p:nvPicPr>
          <p:cNvPr id="1435" name="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 rot="5400000">
            <a:off x="3574564" y="1980118"/>
            <a:ext cx="260373" cy="1443061"/>
          </a:xfrm>
          <a:prstGeom prst="rect">
            <a:avLst/>
          </a:prstGeom>
        </p:spPr>
      </p:pic>
      <p:sp>
        <p:nvSpPr>
          <p:cNvPr id="1437" name="Shape 1437"/>
          <p:cNvSpPr/>
          <p:nvPr/>
        </p:nvSpPr>
        <p:spPr>
          <a:xfrm>
            <a:off x="2902659" y="2596863"/>
            <a:ext cx="264584" cy="20957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438" name="Shape 1438"/>
          <p:cNvSpPr/>
          <p:nvPr/>
        </p:nvSpPr>
        <p:spPr>
          <a:xfrm>
            <a:off x="1708859" y="1725777"/>
            <a:ext cx="1270001" cy="1086579"/>
          </a:xfrm>
          <a:prstGeom prst="rect">
            <a:avLst/>
          </a:prstGeom>
          <a:solidFill>
            <a:srgbClr val="51A7F9">
              <a:alpha val="3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439" name="Shape 1439"/>
          <p:cNvSpPr/>
          <p:nvPr/>
        </p:nvSpPr>
        <p:spPr>
          <a:xfrm>
            <a:off x="2978859" y="2571462"/>
            <a:ext cx="1451783" cy="260373"/>
          </a:xfrm>
          <a:prstGeom prst="rect">
            <a:avLst/>
          </a:prstGeom>
          <a:solidFill>
            <a:srgbClr val="51A7F9">
              <a:alpha val="3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440" name="Shape 1440"/>
          <p:cNvSpPr/>
          <p:nvPr/>
        </p:nvSpPr>
        <p:spPr>
          <a:xfrm>
            <a:off x="2995646" y="2781300"/>
            <a:ext cx="1418209" cy="0"/>
          </a:xfrm>
          <a:prstGeom prst="line">
            <a:avLst/>
          </a:prstGeom>
          <a:ln w="63500">
            <a:solidFill/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grpSp>
        <p:nvGrpSpPr>
          <p:cNvPr id="1445" name="Group 1445"/>
          <p:cNvGrpSpPr/>
          <p:nvPr/>
        </p:nvGrpSpPr>
        <p:grpSpPr>
          <a:xfrm>
            <a:off x="477639" y="997638"/>
            <a:ext cx="1733563" cy="307622"/>
            <a:chOff x="-12699" y="-12705"/>
            <a:chExt cx="1733562" cy="307620"/>
          </a:xfrm>
        </p:grpSpPr>
        <p:pic>
          <p:nvPicPr>
            <p:cNvPr id="1441" name=""/>
            <p:cNvPicPr/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-9856" y="-12706"/>
              <a:ext cx="1730719" cy="181346"/>
            </a:xfrm>
            <a:prstGeom prst="rect">
              <a:avLst/>
            </a:prstGeom>
            <a:effectLst/>
          </p:spPr>
        </p:pic>
        <p:pic>
          <p:nvPicPr>
            <p:cNvPr id="1443" name=""/>
            <p:cNvPicPr/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-12701" y="213088"/>
              <a:ext cx="1597413" cy="81827"/>
            </a:xfrm>
            <a:prstGeom prst="rect">
              <a:avLst/>
            </a:prstGeom>
            <a:effectLst/>
          </p:spPr>
        </p:pic>
      </p:grpSp>
      <p:sp>
        <p:nvSpPr>
          <p:cNvPr id="1446" name="Shape 1446"/>
          <p:cNvSpPr/>
          <p:nvPr/>
        </p:nvSpPr>
        <p:spPr>
          <a:xfrm>
            <a:off x="498125" y="1021264"/>
            <a:ext cx="1451784" cy="209570"/>
          </a:xfrm>
          <a:prstGeom prst="rect">
            <a:avLst/>
          </a:prstGeom>
          <a:solidFill>
            <a:srgbClr val="51A7F9">
              <a:alpha val="3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447" name="Shape 1447"/>
          <p:cNvSpPr/>
          <p:nvPr/>
        </p:nvSpPr>
        <p:spPr>
          <a:xfrm>
            <a:off x="1950159" y="1021264"/>
            <a:ext cx="277284" cy="260373"/>
          </a:xfrm>
          <a:prstGeom prst="rect">
            <a:avLst/>
          </a:prstGeom>
          <a:solidFill>
            <a:srgbClr val="51A7F9">
              <a:alpha val="3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448" name="Shape 1448"/>
          <p:cNvSpPr/>
          <p:nvPr/>
        </p:nvSpPr>
        <p:spPr>
          <a:xfrm rot="19746345">
            <a:off x="2148067" y="881564"/>
            <a:ext cx="264584" cy="260373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449" name="Shape 1449"/>
          <p:cNvSpPr/>
          <p:nvPr/>
        </p:nvSpPr>
        <p:spPr>
          <a:xfrm>
            <a:off x="2068692" y="1277156"/>
            <a:ext cx="151460" cy="460403"/>
          </a:xfrm>
          <a:prstGeom prst="rect">
            <a:avLst/>
          </a:prstGeom>
          <a:solidFill>
            <a:srgbClr val="51A7F9">
              <a:alpha val="3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450" name="Shape 1450"/>
          <p:cNvSpPr/>
          <p:nvPr/>
        </p:nvSpPr>
        <p:spPr>
          <a:xfrm flipH="1" rot="10800000">
            <a:off x="1721544" y="1719427"/>
            <a:ext cx="1244455" cy="12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4632"/>
                </a:moveTo>
                <a:lnTo>
                  <a:pt x="7902" y="0"/>
                </a:lnTo>
                <a:lnTo>
                  <a:pt x="12593" y="5547"/>
                </a:lnTo>
                <a:lnTo>
                  <a:pt x="17347" y="13262"/>
                </a:lnTo>
                <a:lnTo>
                  <a:pt x="21600" y="21600"/>
                </a:lnTo>
              </a:path>
            </a:pathLst>
          </a:custGeom>
          <a:ln w="25400">
            <a:solidFill>
              <a:srgbClr val="0365C0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451" name="Shape 1451"/>
          <p:cNvSpPr/>
          <p:nvPr/>
        </p:nvSpPr>
        <p:spPr>
          <a:xfrm>
            <a:off x="4595715" y="2202044"/>
            <a:ext cx="1355419" cy="282212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Abfluss</a:t>
            </a:r>
          </a:p>
        </p:txBody>
      </p:sp>
      <p:sp>
        <p:nvSpPr>
          <p:cNvPr id="1452" name="Shape 1452"/>
          <p:cNvSpPr/>
          <p:nvPr/>
        </p:nvSpPr>
        <p:spPr>
          <a:xfrm>
            <a:off x="3060030" y="2210545"/>
            <a:ext cx="1289440" cy="4731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1800"/>
            </a:lvl1pPr>
          </a:lstStyle>
          <a:p>
            <a:pPr lvl="0"/>
            <a:r>
              <a:t>R</a:t>
            </a:r>
          </a:p>
        </p:txBody>
      </p:sp>
      <p:sp>
        <p:nvSpPr>
          <p:cNvPr id="1453" name="Shape 1453"/>
          <p:cNvSpPr/>
          <p:nvPr/>
        </p:nvSpPr>
        <p:spPr>
          <a:xfrm flipV="1">
            <a:off x="2280358" y="1722602"/>
            <a:ext cx="1" cy="1089754"/>
          </a:xfrm>
          <a:prstGeom prst="line">
            <a:avLst/>
          </a:prstGeom>
          <a:ln w="12700">
            <a:solidFill/>
            <a:prstDash val="sysDot"/>
            <a:miter lim="400000"/>
            <a:tailEnd type="arrow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454" name="Shape 1454"/>
          <p:cNvSpPr/>
          <p:nvPr/>
        </p:nvSpPr>
        <p:spPr>
          <a:xfrm>
            <a:off x="1754357" y="1956315"/>
            <a:ext cx="565421" cy="4731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i="1" sz="1800">
                <a:solidFill>
                  <a:srgbClr val="0365C0"/>
                </a:solidFill>
              </a:defRPr>
            </a:lvl1pPr>
          </a:lstStyle>
          <a:p>
            <a:pPr lvl="0">
              <a:defRPr i="0">
                <a:solidFill>
                  <a:srgbClr val="000000"/>
                </a:solidFill>
              </a:defRPr>
            </a:pPr>
            <a:r>
              <a:rPr i="1">
                <a:solidFill>
                  <a:srgbClr val="0365C0"/>
                </a:solidFill>
              </a:rPr>
              <a:t>h(t)</a:t>
            </a:r>
          </a:p>
        </p:txBody>
      </p:sp>
      <p:sp>
        <p:nvSpPr>
          <p:cNvPr id="1455" name="Shape 1455"/>
          <p:cNvSpPr/>
          <p:nvPr/>
        </p:nvSpPr>
        <p:spPr>
          <a:xfrm>
            <a:off x="2553381" y="2379648"/>
            <a:ext cx="436773" cy="4731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1800"/>
            </a:lvl1pPr>
          </a:lstStyle>
          <a:p>
            <a:pPr lvl="0"/>
            <a:r>
              <a:t>p</a:t>
            </a:r>
          </a:p>
        </p:txBody>
      </p:sp>
      <p:sp>
        <p:nvSpPr>
          <p:cNvPr id="1456" name="Shape 1456"/>
          <p:cNvSpPr/>
          <p:nvPr/>
        </p:nvSpPr>
        <p:spPr>
          <a:xfrm>
            <a:off x="2272199" y="832081"/>
            <a:ext cx="583784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 defTabSz="1016000">
              <a:buClr>
                <a:srgbClr val="000000"/>
              </a:buClr>
              <a:defRPr sz="1800"/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q</a:t>
            </a:r>
            <a:r>
              <a:rPr baseline="-5999"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e</a:t>
            </a: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(t)</a:t>
            </a:r>
          </a:p>
        </p:txBody>
      </p:sp>
      <p:sp>
        <p:nvSpPr>
          <p:cNvPr id="1457" name="Shape 1457"/>
          <p:cNvSpPr/>
          <p:nvPr/>
        </p:nvSpPr>
        <p:spPr>
          <a:xfrm>
            <a:off x="4981533" y="2519081"/>
            <a:ext cx="583784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 defTabSz="1016000">
              <a:buClr>
                <a:srgbClr val="000000"/>
              </a:buClr>
              <a:defRPr sz="1800"/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q</a:t>
            </a:r>
            <a:r>
              <a:rPr baseline="-5999"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a</a:t>
            </a: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(t)</a:t>
            </a:r>
          </a:p>
        </p:txBody>
      </p:sp>
      <p:sp>
        <p:nvSpPr>
          <p:cNvPr id="1458" name="Shape 1458"/>
          <p:cNvSpPr/>
          <p:nvPr/>
        </p:nvSpPr>
        <p:spPr>
          <a:xfrm>
            <a:off x="1196402" y="1579730"/>
            <a:ext cx="436773" cy="4731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1800"/>
            </a:lvl1pPr>
          </a:lstStyle>
          <a:p>
            <a:pPr lvl="0"/>
            <a:r>
              <a:t>A</a:t>
            </a:r>
          </a:p>
        </p:txBody>
      </p:sp>
      <p:sp>
        <p:nvSpPr>
          <p:cNvPr id="1459" name="Shape 1459"/>
          <p:cNvSpPr/>
          <p:nvPr/>
        </p:nvSpPr>
        <p:spPr>
          <a:xfrm>
            <a:off x="3007114" y="2616200"/>
            <a:ext cx="1395273" cy="0"/>
          </a:xfrm>
          <a:prstGeom prst="line">
            <a:avLst/>
          </a:prstGeom>
          <a:ln w="63500">
            <a:solidFill/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</p:spTree>
  </p:cSld>
  <p:clrMapOvr>
    <a:masterClrMapping/>
  </p:clrMapOvr>
  <p:transition spd="med" advClick="1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1" name="Shape 1461"/>
          <p:cNvSpPr/>
          <p:nvPr/>
        </p:nvSpPr>
        <p:spPr>
          <a:xfrm>
            <a:off x="4300384" y="1040234"/>
            <a:ext cx="5116929" cy="2447040"/>
          </a:xfrm>
          <a:prstGeom prst="rect">
            <a:avLst/>
          </a:prstGeom>
          <a:solidFill>
            <a:srgbClr val="DCDEE0"/>
          </a:solidFill>
          <a:ln w="12700">
            <a:solidFill>
              <a:srgbClr val="53585F"/>
            </a:solidFill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grpSp>
        <p:nvGrpSpPr>
          <p:cNvPr id="1464" name="Group 1464"/>
          <p:cNvGrpSpPr/>
          <p:nvPr/>
        </p:nvGrpSpPr>
        <p:grpSpPr>
          <a:xfrm>
            <a:off x="7133207" y="1182252"/>
            <a:ext cx="1207651" cy="714738"/>
            <a:chOff x="0" y="23448"/>
            <a:chExt cx="1207650" cy="714737"/>
          </a:xfrm>
        </p:grpSpPr>
        <p:sp>
          <p:nvSpPr>
            <p:cNvPr id="1462" name="Shape 1462"/>
            <p:cNvSpPr/>
            <p:nvPr/>
          </p:nvSpPr>
          <p:spPr>
            <a:xfrm>
              <a:off x="0" y="23448"/>
              <a:ext cx="1198488" cy="714738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463" name="Shape 1463"/>
            <p:cNvSpPr/>
            <p:nvPr/>
          </p:nvSpPr>
          <p:spPr>
            <a:xfrm>
              <a:off x="8872" y="146612"/>
              <a:ext cx="1198779" cy="4398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1800"/>
              </a:lvl1pPr>
            </a:lstStyle>
            <a:p>
              <a:pPr lvl="0"/>
              <a:r>
                <a:t>Motor</a:t>
              </a:r>
            </a:p>
          </p:txBody>
        </p:sp>
      </p:grpSp>
      <p:sp>
        <p:nvSpPr>
          <p:cNvPr id="1465" name="Shape 1465"/>
          <p:cNvSpPr/>
          <p:nvPr/>
        </p:nvSpPr>
        <p:spPr>
          <a:xfrm flipV="1">
            <a:off x="6596854" y="1534900"/>
            <a:ext cx="517201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466" name="Shape 1466"/>
          <p:cNvSpPr/>
          <p:nvPr/>
        </p:nvSpPr>
        <p:spPr>
          <a:xfrm flipV="1">
            <a:off x="8306448" y="1551345"/>
            <a:ext cx="1577782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467" name="Shape 1467"/>
          <p:cNvSpPr/>
          <p:nvPr/>
        </p:nvSpPr>
        <p:spPr>
          <a:xfrm>
            <a:off x="3680639" y="628134"/>
            <a:ext cx="1828844" cy="35933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Sollwert Drehzahl</a:t>
            </a:r>
          </a:p>
        </p:txBody>
      </p:sp>
      <p:sp>
        <p:nvSpPr>
          <p:cNvPr id="1468" name="Shape 1468"/>
          <p:cNvSpPr/>
          <p:nvPr/>
        </p:nvSpPr>
        <p:spPr>
          <a:xfrm>
            <a:off x="6609281" y="1178094"/>
            <a:ext cx="509976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 defTabSz="1016000">
              <a:buClr>
                <a:srgbClr val="000000"/>
              </a:buClr>
              <a:defRPr sz="1800"/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U</a:t>
            </a:r>
            <a:r>
              <a:rPr baseline="-5999"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1</a:t>
            </a:r>
          </a:p>
        </p:txBody>
      </p:sp>
      <p:sp>
        <p:nvSpPr>
          <p:cNvPr id="1469" name="Shape 1469"/>
          <p:cNvSpPr/>
          <p:nvPr/>
        </p:nvSpPr>
        <p:spPr>
          <a:xfrm>
            <a:off x="8354808" y="1175562"/>
            <a:ext cx="1061222" cy="35933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Drehzahl</a:t>
            </a:r>
          </a:p>
        </p:txBody>
      </p:sp>
      <p:sp>
        <p:nvSpPr>
          <p:cNvPr id="1470" name="Shape 1470"/>
          <p:cNvSpPr/>
          <p:nvPr/>
        </p:nvSpPr>
        <p:spPr>
          <a:xfrm>
            <a:off x="7737032" y="827355"/>
            <a:ext cx="1" cy="359924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471" name="Shape 1471"/>
          <p:cNvSpPr/>
          <p:nvPr/>
        </p:nvSpPr>
        <p:spPr>
          <a:xfrm>
            <a:off x="7323811" y="666627"/>
            <a:ext cx="2456106" cy="35933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Last (Störgröße)</a:t>
            </a:r>
          </a:p>
        </p:txBody>
      </p:sp>
      <p:grpSp>
        <p:nvGrpSpPr>
          <p:cNvPr id="1474" name="Group 1474"/>
          <p:cNvGrpSpPr/>
          <p:nvPr/>
        </p:nvGrpSpPr>
        <p:grpSpPr>
          <a:xfrm>
            <a:off x="5538532" y="1195342"/>
            <a:ext cx="1207651" cy="714738"/>
            <a:chOff x="0" y="23448"/>
            <a:chExt cx="1207650" cy="714737"/>
          </a:xfrm>
        </p:grpSpPr>
        <p:sp>
          <p:nvSpPr>
            <p:cNvPr id="1472" name="Shape 1472"/>
            <p:cNvSpPr/>
            <p:nvPr/>
          </p:nvSpPr>
          <p:spPr>
            <a:xfrm>
              <a:off x="0" y="23448"/>
              <a:ext cx="1198488" cy="714738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473" name="Shape 1473"/>
            <p:cNvSpPr/>
            <p:nvPr/>
          </p:nvSpPr>
          <p:spPr>
            <a:xfrm>
              <a:off x="8872" y="146612"/>
              <a:ext cx="1198779" cy="4398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1800"/>
              </a:lvl1pPr>
            </a:lstStyle>
            <a:p>
              <a:pPr lvl="0"/>
              <a:r>
                <a:t>Regler 1</a:t>
              </a:r>
            </a:p>
          </p:txBody>
        </p:sp>
      </p:grpSp>
      <p:sp>
        <p:nvSpPr>
          <p:cNvPr id="1475" name="Shape 1475"/>
          <p:cNvSpPr/>
          <p:nvPr/>
        </p:nvSpPr>
        <p:spPr>
          <a:xfrm>
            <a:off x="4552007" y="1435564"/>
            <a:ext cx="258780" cy="2488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476" name="Shape 1476"/>
          <p:cNvSpPr/>
          <p:nvPr/>
        </p:nvSpPr>
        <p:spPr>
          <a:xfrm>
            <a:off x="4705841" y="1555529"/>
            <a:ext cx="207485" cy="359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1800"/>
            </a:lvl1pPr>
          </a:lstStyle>
          <a:p>
            <a:pPr lvl="0"/>
            <a:r>
              <a:t>-</a:t>
            </a:r>
          </a:p>
        </p:txBody>
      </p:sp>
      <p:sp>
        <p:nvSpPr>
          <p:cNvPr id="1477" name="Shape 1477"/>
          <p:cNvSpPr/>
          <p:nvPr/>
        </p:nvSpPr>
        <p:spPr>
          <a:xfrm>
            <a:off x="4681396" y="960720"/>
            <a:ext cx="1" cy="447468"/>
          </a:xfrm>
          <a:prstGeom prst="line">
            <a:avLst/>
          </a:prstGeom>
          <a:ln w="19050">
            <a:solidFill>
              <a:srgbClr val="C82506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478" name="Shape 1478"/>
          <p:cNvSpPr/>
          <p:nvPr/>
        </p:nvSpPr>
        <p:spPr>
          <a:xfrm flipV="1">
            <a:off x="4801640" y="1555528"/>
            <a:ext cx="751391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479" name="Shape 1479"/>
          <p:cNvSpPr/>
          <p:nvPr/>
        </p:nvSpPr>
        <p:spPr>
          <a:xfrm flipH="1" flipV="1">
            <a:off x="8813896" y="1556468"/>
            <a:ext cx="1" cy="1688759"/>
          </a:xfrm>
          <a:prstGeom prst="line">
            <a:avLst/>
          </a:prstGeom>
          <a:ln w="19050">
            <a:solidFill>
              <a:srgbClr val="0365C0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480" name="Shape 1480"/>
          <p:cNvSpPr/>
          <p:nvPr/>
        </p:nvSpPr>
        <p:spPr>
          <a:xfrm flipH="1" flipV="1">
            <a:off x="4682334" y="1678153"/>
            <a:ext cx="1" cy="1567074"/>
          </a:xfrm>
          <a:prstGeom prst="line">
            <a:avLst/>
          </a:prstGeom>
          <a:ln w="19050">
            <a:solidFill>
              <a:srgbClr val="0365C0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481" name="Shape 1481"/>
          <p:cNvSpPr/>
          <p:nvPr/>
        </p:nvSpPr>
        <p:spPr>
          <a:xfrm flipH="1">
            <a:off x="2159826" y="3240324"/>
            <a:ext cx="6654283" cy="1"/>
          </a:xfrm>
          <a:prstGeom prst="line">
            <a:avLst/>
          </a:prstGeom>
          <a:ln w="19050">
            <a:solidFill>
              <a:srgbClr val="0365C0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482" name="Shape 1482"/>
          <p:cNvSpPr/>
          <p:nvPr/>
        </p:nvSpPr>
        <p:spPr>
          <a:xfrm>
            <a:off x="8767220" y="1500100"/>
            <a:ext cx="97245" cy="935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0365C0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483" name="Shape 1483"/>
          <p:cNvSpPr/>
          <p:nvPr/>
        </p:nvSpPr>
        <p:spPr>
          <a:xfrm>
            <a:off x="4680689" y="2132348"/>
            <a:ext cx="1828844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Istwert  Drehzahl</a:t>
            </a:r>
          </a:p>
        </p:txBody>
      </p:sp>
      <p:sp>
        <p:nvSpPr>
          <p:cNvPr id="1484" name="Shape 1484"/>
          <p:cNvSpPr/>
          <p:nvPr/>
        </p:nvSpPr>
        <p:spPr>
          <a:xfrm>
            <a:off x="4788854" y="1255420"/>
            <a:ext cx="509976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e(k)</a:t>
            </a:r>
          </a:p>
        </p:txBody>
      </p:sp>
      <p:grpSp>
        <p:nvGrpSpPr>
          <p:cNvPr id="1488" name="Group 1488"/>
          <p:cNvGrpSpPr/>
          <p:nvPr/>
        </p:nvGrpSpPr>
        <p:grpSpPr>
          <a:xfrm>
            <a:off x="7062567" y="1918279"/>
            <a:ext cx="1352445" cy="134325"/>
            <a:chOff x="2345" y="0"/>
            <a:chExt cx="1352443" cy="134323"/>
          </a:xfrm>
        </p:grpSpPr>
        <p:sp>
          <p:nvSpPr>
            <p:cNvPr id="1485" name="Shape 1485"/>
            <p:cNvSpPr/>
            <p:nvPr/>
          </p:nvSpPr>
          <p:spPr>
            <a:xfrm>
              <a:off x="2345" y="0"/>
              <a:ext cx="192512" cy="134324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marL="40639" marR="40639" algn="l" defTabSz="914400">
                <a:spcBef>
                  <a:spcPts val="400"/>
                </a:spcBef>
                <a:defRPr sz="18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1486" name="Shape 1486"/>
            <p:cNvSpPr/>
            <p:nvPr/>
          </p:nvSpPr>
          <p:spPr>
            <a:xfrm flipH="1">
              <a:off x="1162278" y="0"/>
              <a:ext cx="192512" cy="134324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marL="40639" marR="40639" algn="l" defTabSz="914400">
                <a:spcBef>
                  <a:spcPts val="400"/>
                </a:spcBef>
                <a:defRPr sz="18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1487" name="Shape 1487"/>
            <p:cNvSpPr/>
            <p:nvPr/>
          </p:nvSpPr>
          <p:spPr>
            <a:xfrm flipV="1">
              <a:off x="197601" y="131537"/>
              <a:ext cx="968340" cy="1"/>
            </a:xfrm>
            <a:prstGeom prst="line">
              <a:avLst/>
            </a:prstGeom>
            <a:noFill/>
            <a:ln w="1270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</p:grpSp>
      <p:sp>
        <p:nvSpPr>
          <p:cNvPr id="1489" name="Shape 1489"/>
          <p:cNvSpPr/>
          <p:nvPr/>
        </p:nvSpPr>
        <p:spPr>
          <a:xfrm>
            <a:off x="7041542" y="2043834"/>
            <a:ext cx="1394496" cy="439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1800"/>
            </a:lvl1pPr>
          </a:lstStyle>
          <a:p>
            <a:pPr lvl="0"/>
            <a:r>
              <a:t>Regelstrecke</a:t>
            </a:r>
          </a:p>
        </p:txBody>
      </p:sp>
      <p:pic>
        <p:nvPicPr>
          <p:cNvPr id="1490" name="pasted-image.ti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022118" y="4126629"/>
            <a:ext cx="6115764" cy="1628655"/>
          </a:xfrm>
          <a:prstGeom prst="rect">
            <a:avLst/>
          </a:prstGeom>
          <a:ln w="12700">
            <a:miter lim="400000"/>
          </a:ln>
        </p:spPr>
      </p:pic>
      <p:sp>
        <p:nvSpPr>
          <p:cNvPr id="1491" name="Shape 1491"/>
          <p:cNvSpPr/>
          <p:nvPr/>
        </p:nvSpPr>
        <p:spPr>
          <a:xfrm flipH="1" flipV="1">
            <a:off x="2161193" y="1681304"/>
            <a:ext cx="1" cy="1562171"/>
          </a:xfrm>
          <a:prstGeom prst="line">
            <a:avLst/>
          </a:prstGeom>
          <a:ln w="19050">
            <a:solidFill>
              <a:srgbClr val="0365C0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1494" name="Group 1494"/>
          <p:cNvGrpSpPr/>
          <p:nvPr/>
        </p:nvGrpSpPr>
        <p:grpSpPr>
          <a:xfrm>
            <a:off x="1557368" y="2342510"/>
            <a:ext cx="1207651" cy="734454"/>
            <a:chOff x="0" y="23448"/>
            <a:chExt cx="1207650" cy="734452"/>
          </a:xfrm>
        </p:grpSpPr>
        <p:sp>
          <p:nvSpPr>
            <p:cNvPr id="1492" name="Shape 1492"/>
            <p:cNvSpPr/>
            <p:nvPr/>
          </p:nvSpPr>
          <p:spPr>
            <a:xfrm>
              <a:off x="0" y="23448"/>
              <a:ext cx="1198488" cy="714738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493" name="Shape 1493"/>
            <p:cNvSpPr/>
            <p:nvPr/>
          </p:nvSpPr>
          <p:spPr>
            <a:xfrm>
              <a:off x="8872" y="39357"/>
              <a:ext cx="1198779" cy="71854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1800"/>
              </a:pPr>
              <a:r>
                <a:t>Integrator</a:t>
              </a:r>
              <a:br/>
              <a:r>
                <a:t>K</a:t>
              </a:r>
              <a:r>
                <a:rPr baseline="-5999"/>
                <a:t>I</a:t>
              </a:r>
            </a:p>
          </p:txBody>
        </p:sp>
      </p:grpSp>
      <p:sp>
        <p:nvSpPr>
          <p:cNvPr id="1495" name="Shape 1495"/>
          <p:cNvSpPr/>
          <p:nvPr/>
        </p:nvSpPr>
        <p:spPr>
          <a:xfrm>
            <a:off x="2078536" y="1994681"/>
            <a:ext cx="1828845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Istwert  Position</a:t>
            </a:r>
          </a:p>
        </p:txBody>
      </p:sp>
      <p:sp>
        <p:nvSpPr>
          <p:cNvPr id="1496" name="Shape 1496"/>
          <p:cNvSpPr/>
          <p:nvPr/>
        </p:nvSpPr>
        <p:spPr>
          <a:xfrm>
            <a:off x="2031804" y="1435465"/>
            <a:ext cx="258779" cy="2488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497" name="Shape 1497"/>
          <p:cNvSpPr/>
          <p:nvPr/>
        </p:nvSpPr>
        <p:spPr>
          <a:xfrm flipV="1">
            <a:off x="1522853" y="1559910"/>
            <a:ext cx="509975" cy="1"/>
          </a:xfrm>
          <a:prstGeom prst="line">
            <a:avLst/>
          </a:prstGeom>
          <a:ln w="19050">
            <a:solidFill>
              <a:srgbClr val="C82506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498" name="Shape 1498"/>
          <p:cNvSpPr/>
          <p:nvPr/>
        </p:nvSpPr>
        <p:spPr>
          <a:xfrm>
            <a:off x="533191" y="1380241"/>
            <a:ext cx="1061222" cy="527394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 defTabSz="1016000">
              <a:buClr>
                <a:srgbClr val="000000"/>
              </a:buClr>
              <a:defRPr sz="1800"/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Sollwert </a:t>
            </a:r>
            <a:endParaRPr i="1" sz="1600">
              <a:solidFill>
                <a:srgbClr val="164F86"/>
              </a:solidFill>
              <a:uFill>
                <a:solidFill/>
              </a:uFill>
              <a:latin typeface="Arial"/>
              <a:ea typeface="Arial"/>
              <a:cs typeface="Arial"/>
              <a:sym typeface="Arial"/>
            </a:endParaRPr>
          </a:p>
          <a:p>
            <a:pPr lvl="0" defTabSz="1016000">
              <a:buClr>
                <a:srgbClr val="000000"/>
              </a:buClr>
              <a:defRPr sz="1800"/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Position</a:t>
            </a:r>
          </a:p>
        </p:txBody>
      </p:sp>
      <p:sp>
        <p:nvSpPr>
          <p:cNvPr id="1499" name="Shape 1499"/>
          <p:cNvSpPr/>
          <p:nvPr/>
        </p:nvSpPr>
        <p:spPr>
          <a:xfrm flipV="1">
            <a:off x="2291273" y="1559910"/>
            <a:ext cx="474667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500" name="Shape 1500"/>
          <p:cNvSpPr/>
          <p:nvPr/>
        </p:nvSpPr>
        <p:spPr>
          <a:xfrm>
            <a:off x="2164677" y="1622099"/>
            <a:ext cx="207485" cy="359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1800"/>
            </a:lvl1pPr>
          </a:lstStyle>
          <a:p>
            <a:pPr lvl="0"/>
            <a:r>
              <a:t>-</a:t>
            </a:r>
          </a:p>
        </p:txBody>
      </p:sp>
      <p:sp>
        <p:nvSpPr>
          <p:cNvPr id="1501" name="Shape 1501"/>
          <p:cNvSpPr/>
          <p:nvPr/>
        </p:nvSpPr>
        <p:spPr>
          <a:xfrm flipV="1">
            <a:off x="3907447" y="1536661"/>
            <a:ext cx="644727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1504" name="Group 1504"/>
          <p:cNvGrpSpPr/>
          <p:nvPr/>
        </p:nvGrpSpPr>
        <p:grpSpPr>
          <a:xfrm>
            <a:off x="2770615" y="1179292"/>
            <a:ext cx="1207652" cy="714738"/>
            <a:chOff x="0" y="23448"/>
            <a:chExt cx="1207650" cy="714737"/>
          </a:xfrm>
        </p:grpSpPr>
        <p:sp>
          <p:nvSpPr>
            <p:cNvPr id="1502" name="Shape 1502"/>
            <p:cNvSpPr/>
            <p:nvPr/>
          </p:nvSpPr>
          <p:spPr>
            <a:xfrm>
              <a:off x="0" y="23448"/>
              <a:ext cx="1198488" cy="714738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503" name="Shape 1503"/>
            <p:cNvSpPr/>
            <p:nvPr/>
          </p:nvSpPr>
          <p:spPr>
            <a:xfrm>
              <a:off x="8872" y="146612"/>
              <a:ext cx="1198779" cy="4398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1800"/>
              </a:lvl1pPr>
            </a:lstStyle>
            <a:p>
              <a:pPr lvl="0"/>
              <a:r>
                <a:t>Regler 2</a:t>
              </a:r>
            </a:p>
          </p:txBody>
        </p:sp>
      </p:grpSp>
    </p:spTree>
  </p:cSld>
  <p:clrMapOvr>
    <a:masterClrMapping/>
  </p:clrMapOvr>
  <p:transition spd="med" advClick="1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6" name="Shape 1506"/>
          <p:cNvSpPr/>
          <p:nvPr/>
        </p:nvSpPr>
        <p:spPr>
          <a:xfrm>
            <a:off x="1946651" y="972501"/>
            <a:ext cx="4891597" cy="1699856"/>
          </a:xfrm>
          <a:prstGeom prst="rect">
            <a:avLst/>
          </a:prstGeom>
          <a:solidFill>
            <a:srgbClr val="DCDEE0"/>
          </a:solidFill>
          <a:ln w="12700">
            <a:solidFill>
              <a:srgbClr val="53585F"/>
            </a:solidFill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grpSp>
        <p:nvGrpSpPr>
          <p:cNvPr id="1509" name="Group 1509"/>
          <p:cNvGrpSpPr/>
          <p:nvPr/>
        </p:nvGrpSpPr>
        <p:grpSpPr>
          <a:xfrm>
            <a:off x="4779473" y="1114518"/>
            <a:ext cx="1207652" cy="714739"/>
            <a:chOff x="0" y="23448"/>
            <a:chExt cx="1207650" cy="714737"/>
          </a:xfrm>
        </p:grpSpPr>
        <p:sp>
          <p:nvSpPr>
            <p:cNvPr id="1507" name="Shape 1507"/>
            <p:cNvSpPr/>
            <p:nvPr/>
          </p:nvSpPr>
          <p:spPr>
            <a:xfrm>
              <a:off x="0" y="23448"/>
              <a:ext cx="1198488" cy="714738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508" name="Shape 1508"/>
            <p:cNvSpPr/>
            <p:nvPr/>
          </p:nvSpPr>
          <p:spPr>
            <a:xfrm>
              <a:off x="8872" y="146612"/>
              <a:ext cx="1198779" cy="4398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1800"/>
              </a:lvl1pPr>
            </a:lstStyle>
            <a:p>
              <a:pPr lvl="0"/>
              <a:r>
                <a:t>Strecke</a:t>
              </a:r>
            </a:p>
          </p:txBody>
        </p:sp>
      </p:grpSp>
      <p:sp>
        <p:nvSpPr>
          <p:cNvPr id="1510" name="Shape 1510"/>
          <p:cNvSpPr/>
          <p:nvPr/>
        </p:nvSpPr>
        <p:spPr>
          <a:xfrm flipV="1">
            <a:off x="4243120" y="1467166"/>
            <a:ext cx="517201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511" name="Shape 1511"/>
          <p:cNvSpPr/>
          <p:nvPr/>
        </p:nvSpPr>
        <p:spPr>
          <a:xfrm flipV="1">
            <a:off x="5952714" y="1483611"/>
            <a:ext cx="1207652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512" name="Shape 1512"/>
          <p:cNvSpPr/>
          <p:nvPr/>
        </p:nvSpPr>
        <p:spPr>
          <a:xfrm>
            <a:off x="6933200" y="1639612"/>
            <a:ext cx="1715272" cy="71473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 defTabSz="1016000">
              <a:buClr>
                <a:srgbClr val="000000"/>
              </a:buClr>
              <a:defRPr sz="1800"/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Ausgangssignal</a:t>
            </a:r>
            <a:endParaRPr i="1" sz="1600">
              <a:solidFill>
                <a:srgbClr val="164F86"/>
              </a:solidFill>
              <a:uFill>
                <a:solidFill/>
              </a:uFill>
              <a:latin typeface="Arial"/>
              <a:ea typeface="Arial"/>
              <a:cs typeface="Arial"/>
              <a:sym typeface="Arial"/>
            </a:endParaRPr>
          </a:p>
          <a:p>
            <a:pPr lvl="0" defTabSz="1016000">
              <a:buClr>
                <a:srgbClr val="000000"/>
              </a:buClr>
              <a:defRPr sz="1800"/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(Regelgröße)</a:t>
            </a:r>
          </a:p>
        </p:txBody>
      </p:sp>
      <p:sp>
        <p:nvSpPr>
          <p:cNvPr id="1513" name="Shape 1513"/>
          <p:cNvSpPr/>
          <p:nvPr/>
        </p:nvSpPr>
        <p:spPr>
          <a:xfrm>
            <a:off x="5383298" y="759622"/>
            <a:ext cx="1" cy="359924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514" name="Shape 1514"/>
          <p:cNvSpPr/>
          <p:nvPr/>
        </p:nvSpPr>
        <p:spPr>
          <a:xfrm>
            <a:off x="4970078" y="598894"/>
            <a:ext cx="2456105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Last (Störgröße)</a:t>
            </a:r>
          </a:p>
        </p:txBody>
      </p:sp>
      <p:grpSp>
        <p:nvGrpSpPr>
          <p:cNvPr id="1517" name="Group 1517"/>
          <p:cNvGrpSpPr/>
          <p:nvPr/>
        </p:nvGrpSpPr>
        <p:grpSpPr>
          <a:xfrm>
            <a:off x="3184798" y="1127608"/>
            <a:ext cx="1207652" cy="714739"/>
            <a:chOff x="0" y="23448"/>
            <a:chExt cx="1207650" cy="714737"/>
          </a:xfrm>
        </p:grpSpPr>
        <p:sp>
          <p:nvSpPr>
            <p:cNvPr id="1515" name="Shape 1515"/>
            <p:cNvSpPr/>
            <p:nvPr/>
          </p:nvSpPr>
          <p:spPr>
            <a:xfrm>
              <a:off x="0" y="23448"/>
              <a:ext cx="1198488" cy="714738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516" name="Shape 1516"/>
            <p:cNvSpPr/>
            <p:nvPr/>
          </p:nvSpPr>
          <p:spPr>
            <a:xfrm>
              <a:off x="8872" y="146612"/>
              <a:ext cx="1198779" cy="4398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1800"/>
              </a:lvl1pPr>
            </a:lstStyle>
            <a:p>
              <a:pPr lvl="0"/>
              <a:r>
                <a:t>Regler</a:t>
              </a:r>
            </a:p>
          </p:txBody>
        </p:sp>
      </p:grpSp>
      <p:sp>
        <p:nvSpPr>
          <p:cNvPr id="1518" name="Shape 1518"/>
          <p:cNvSpPr/>
          <p:nvPr/>
        </p:nvSpPr>
        <p:spPr>
          <a:xfrm>
            <a:off x="2198274" y="1367831"/>
            <a:ext cx="258779" cy="2488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519" name="Shape 1519"/>
          <p:cNvSpPr/>
          <p:nvPr/>
        </p:nvSpPr>
        <p:spPr>
          <a:xfrm>
            <a:off x="2352108" y="1487795"/>
            <a:ext cx="207485" cy="3599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1800"/>
            </a:lvl1pPr>
          </a:lstStyle>
          <a:p>
            <a:pPr lvl="0"/>
            <a:r>
              <a:t>-</a:t>
            </a:r>
          </a:p>
        </p:txBody>
      </p:sp>
      <p:sp>
        <p:nvSpPr>
          <p:cNvPr id="1520" name="Shape 1520"/>
          <p:cNvSpPr/>
          <p:nvPr/>
        </p:nvSpPr>
        <p:spPr>
          <a:xfrm flipV="1">
            <a:off x="2447906" y="1487795"/>
            <a:ext cx="751392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521" name="Shape 1521"/>
          <p:cNvSpPr/>
          <p:nvPr/>
        </p:nvSpPr>
        <p:spPr>
          <a:xfrm flipH="1" flipV="1">
            <a:off x="6460162" y="1488735"/>
            <a:ext cx="1" cy="1001280"/>
          </a:xfrm>
          <a:prstGeom prst="line">
            <a:avLst/>
          </a:prstGeom>
          <a:ln w="19050">
            <a:solidFill>
              <a:srgbClr val="0365C0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522" name="Shape 1522"/>
          <p:cNvSpPr/>
          <p:nvPr/>
        </p:nvSpPr>
        <p:spPr>
          <a:xfrm flipH="1" flipV="1">
            <a:off x="2328601" y="1610420"/>
            <a:ext cx="1" cy="876195"/>
          </a:xfrm>
          <a:prstGeom prst="line">
            <a:avLst/>
          </a:prstGeom>
          <a:ln w="19050">
            <a:solidFill>
              <a:srgbClr val="0365C0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523" name="Shape 1523"/>
          <p:cNvSpPr/>
          <p:nvPr/>
        </p:nvSpPr>
        <p:spPr>
          <a:xfrm>
            <a:off x="6413487" y="1432366"/>
            <a:ext cx="97245" cy="935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0365C0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524" name="Shape 1524"/>
          <p:cNvSpPr/>
          <p:nvPr/>
        </p:nvSpPr>
        <p:spPr>
          <a:xfrm>
            <a:off x="1911266" y="2016352"/>
            <a:ext cx="1828845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Istwert</a:t>
            </a:r>
          </a:p>
        </p:txBody>
      </p:sp>
      <p:sp>
        <p:nvSpPr>
          <p:cNvPr id="1525" name="Shape 1525"/>
          <p:cNvSpPr/>
          <p:nvPr/>
        </p:nvSpPr>
        <p:spPr>
          <a:xfrm>
            <a:off x="2435121" y="1187687"/>
            <a:ext cx="509976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e(k)</a:t>
            </a:r>
          </a:p>
        </p:txBody>
      </p:sp>
      <p:sp>
        <p:nvSpPr>
          <p:cNvPr id="1526" name="Shape 1526"/>
          <p:cNvSpPr/>
          <p:nvPr/>
        </p:nvSpPr>
        <p:spPr>
          <a:xfrm flipV="1">
            <a:off x="1678774" y="1492177"/>
            <a:ext cx="509976" cy="1"/>
          </a:xfrm>
          <a:prstGeom prst="line">
            <a:avLst/>
          </a:prstGeom>
          <a:ln w="19050">
            <a:solidFill>
              <a:srgbClr val="C82506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527" name="Shape 1527"/>
          <p:cNvSpPr/>
          <p:nvPr/>
        </p:nvSpPr>
        <p:spPr>
          <a:xfrm>
            <a:off x="196434" y="1641630"/>
            <a:ext cx="1715272" cy="35933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Führungsgröße</a:t>
            </a:r>
          </a:p>
        </p:txBody>
      </p:sp>
      <p:sp>
        <p:nvSpPr>
          <p:cNvPr id="1528" name="Shape 1528"/>
          <p:cNvSpPr/>
          <p:nvPr/>
        </p:nvSpPr>
        <p:spPr>
          <a:xfrm flipH="1">
            <a:off x="2333393" y="2486790"/>
            <a:ext cx="4130262" cy="2"/>
          </a:xfrm>
          <a:prstGeom prst="line">
            <a:avLst/>
          </a:prstGeom>
          <a:ln w="19050">
            <a:solidFill>
              <a:srgbClr val="0365C0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529" name="Shape 1529"/>
          <p:cNvSpPr/>
          <p:nvPr/>
        </p:nvSpPr>
        <p:spPr>
          <a:xfrm>
            <a:off x="7220167" y="1312607"/>
            <a:ext cx="436772" cy="35933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y(t)</a:t>
            </a:r>
          </a:p>
        </p:txBody>
      </p:sp>
      <p:sp>
        <p:nvSpPr>
          <p:cNvPr id="1530" name="Shape 1530"/>
          <p:cNvSpPr/>
          <p:nvPr/>
        </p:nvSpPr>
        <p:spPr>
          <a:xfrm>
            <a:off x="982846" y="1312607"/>
            <a:ext cx="436772" cy="35933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w(t)</a:t>
            </a:r>
          </a:p>
        </p:txBody>
      </p:sp>
      <p:sp>
        <p:nvSpPr>
          <p:cNvPr id="1531" name="Shape 1531"/>
          <p:cNvSpPr/>
          <p:nvPr/>
        </p:nvSpPr>
        <p:spPr>
          <a:xfrm>
            <a:off x="1337635" y="3702500"/>
            <a:ext cx="3682517" cy="2048961"/>
          </a:xfrm>
          <a:prstGeom prst="rect">
            <a:avLst/>
          </a:prstGeom>
          <a:solidFill>
            <a:srgbClr val="DCDEE0"/>
          </a:solidFill>
          <a:ln w="12700">
            <a:solidFill>
              <a:srgbClr val="53585F"/>
            </a:solidFill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532" name="Shape 1532"/>
          <p:cNvSpPr/>
          <p:nvPr/>
        </p:nvSpPr>
        <p:spPr>
          <a:xfrm flipV="1">
            <a:off x="4085683" y="4213611"/>
            <a:ext cx="1207652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533" name="Shape 1533"/>
          <p:cNvSpPr/>
          <p:nvPr/>
        </p:nvSpPr>
        <p:spPr>
          <a:xfrm>
            <a:off x="1604213" y="4089166"/>
            <a:ext cx="258780" cy="2488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534" name="Shape 1534"/>
          <p:cNvSpPr/>
          <p:nvPr/>
        </p:nvSpPr>
        <p:spPr>
          <a:xfrm>
            <a:off x="1767194" y="4347581"/>
            <a:ext cx="207485" cy="359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1800"/>
            </a:lvl1pPr>
          </a:lstStyle>
          <a:p>
            <a:pPr lvl="0"/>
            <a:r>
              <a:t>-</a:t>
            </a:r>
          </a:p>
        </p:txBody>
      </p:sp>
      <p:sp>
        <p:nvSpPr>
          <p:cNvPr id="1535" name="Shape 1535"/>
          <p:cNvSpPr/>
          <p:nvPr/>
        </p:nvSpPr>
        <p:spPr>
          <a:xfrm flipV="1">
            <a:off x="1866065" y="4217794"/>
            <a:ext cx="1095051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536" name="Shape 1536"/>
          <p:cNvSpPr/>
          <p:nvPr/>
        </p:nvSpPr>
        <p:spPr>
          <a:xfrm flipH="1" flipV="1">
            <a:off x="4629051" y="4226341"/>
            <a:ext cx="1" cy="1001280"/>
          </a:xfrm>
          <a:prstGeom prst="line">
            <a:avLst/>
          </a:prstGeom>
          <a:ln w="19050">
            <a:solidFill>
              <a:srgbClr val="0365C0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537" name="Shape 1537"/>
          <p:cNvSpPr/>
          <p:nvPr/>
        </p:nvSpPr>
        <p:spPr>
          <a:xfrm flipH="1" flipV="1">
            <a:off x="1733602" y="4344652"/>
            <a:ext cx="1" cy="876196"/>
          </a:xfrm>
          <a:prstGeom prst="line">
            <a:avLst/>
          </a:prstGeom>
          <a:ln w="19050">
            <a:solidFill>
              <a:srgbClr val="0365C0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538" name="Shape 1538"/>
          <p:cNvSpPr/>
          <p:nvPr/>
        </p:nvSpPr>
        <p:spPr>
          <a:xfrm>
            <a:off x="4570904" y="4173606"/>
            <a:ext cx="97245" cy="935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0365C0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539" name="Shape 1539"/>
          <p:cNvSpPr/>
          <p:nvPr/>
        </p:nvSpPr>
        <p:spPr>
          <a:xfrm>
            <a:off x="1853016" y="3907987"/>
            <a:ext cx="509975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e(k)</a:t>
            </a:r>
          </a:p>
        </p:txBody>
      </p:sp>
      <p:sp>
        <p:nvSpPr>
          <p:cNvPr id="1540" name="Shape 1540"/>
          <p:cNvSpPr/>
          <p:nvPr/>
        </p:nvSpPr>
        <p:spPr>
          <a:xfrm flipV="1">
            <a:off x="1117892" y="4213611"/>
            <a:ext cx="509975" cy="1"/>
          </a:xfrm>
          <a:prstGeom prst="line">
            <a:avLst/>
          </a:prstGeom>
          <a:ln w="19050">
            <a:solidFill>
              <a:srgbClr val="C82506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541" name="Shape 1541"/>
          <p:cNvSpPr/>
          <p:nvPr/>
        </p:nvSpPr>
        <p:spPr>
          <a:xfrm flipH="1">
            <a:off x="1724377" y="5216790"/>
            <a:ext cx="2909033" cy="1"/>
          </a:xfrm>
          <a:prstGeom prst="line">
            <a:avLst/>
          </a:prstGeom>
          <a:ln w="19050">
            <a:solidFill>
              <a:srgbClr val="0365C0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542" name="Shape 1542"/>
          <p:cNvSpPr/>
          <p:nvPr/>
        </p:nvSpPr>
        <p:spPr>
          <a:xfrm>
            <a:off x="5359529" y="4033942"/>
            <a:ext cx="436772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y(t)</a:t>
            </a:r>
          </a:p>
        </p:txBody>
      </p:sp>
      <p:sp>
        <p:nvSpPr>
          <p:cNvPr id="1543" name="Shape 1543"/>
          <p:cNvSpPr/>
          <p:nvPr/>
        </p:nvSpPr>
        <p:spPr>
          <a:xfrm>
            <a:off x="643392" y="4033942"/>
            <a:ext cx="436773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w(t)</a:t>
            </a:r>
          </a:p>
        </p:txBody>
      </p:sp>
      <p:grpSp>
        <p:nvGrpSpPr>
          <p:cNvPr id="1546" name="Group 1546"/>
          <p:cNvGrpSpPr/>
          <p:nvPr/>
        </p:nvGrpSpPr>
        <p:grpSpPr>
          <a:xfrm>
            <a:off x="2942444" y="3851761"/>
            <a:ext cx="1207652" cy="714738"/>
            <a:chOff x="0" y="23448"/>
            <a:chExt cx="1207650" cy="714737"/>
          </a:xfrm>
        </p:grpSpPr>
        <p:sp>
          <p:nvSpPr>
            <p:cNvPr id="1544" name="Shape 1544"/>
            <p:cNvSpPr/>
            <p:nvPr/>
          </p:nvSpPr>
          <p:spPr>
            <a:xfrm>
              <a:off x="0" y="23448"/>
              <a:ext cx="1198488" cy="714738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545" name="Shape 1545"/>
            <p:cNvSpPr/>
            <p:nvPr/>
          </p:nvSpPr>
          <p:spPr>
            <a:xfrm>
              <a:off x="8872" y="146612"/>
              <a:ext cx="1198779" cy="4398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400"/>
              </a:lvl1pPr>
            </a:lstStyle>
            <a:p>
              <a:pPr lvl="0">
                <a:defRPr sz="1800"/>
              </a:pPr>
              <a:r>
                <a:rPr sz="2400"/>
                <a:t>G</a:t>
              </a:r>
            </a:p>
          </p:txBody>
        </p:sp>
      </p:grpSp>
      <p:grpSp>
        <p:nvGrpSpPr>
          <p:cNvPr id="1549" name="Group 1549"/>
          <p:cNvGrpSpPr/>
          <p:nvPr/>
        </p:nvGrpSpPr>
        <p:grpSpPr>
          <a:xfrm>
            <a:off x="3193966" y="5000342"/>
            <a:ext cx="704608" cy="432897"/>
            <a:chOff x="0" y="13681"/>
            <a:chExt cx="704606" cy="432896"/>
          </a:xfrm>
        </p:grpSpPr>
        <p:sp>
          <p:nvSpPr>
            <p:cNvPr id="1547" name="Shape 1547"/>
            <p:cNvSpPr/>
            <p:nvPr/>
          </p:nvSpPr>
          <p:spPr>
            <a:xfrm>
              <a:off x="0" y="13681"/>
              <a:ext cx="699260" cy="417016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548" name="Shape 1548"/>
            <p:cNvSpPr/>
            <p:nvPr/>
          </p:nvSpPr>
          <p:spPr>
            <a:xfrm>
              <a:off x="5176" y="21347"/>
              <a:ext cx="699431" cy="42523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/>
              </a:lvl1pPr>
            </a:lstStyle>
            <a:p>
              <a:pPr lvl="0">
                <a:defRPr sz="1800"/>
              </a:pPr>
              <a:r>
                <a:rPr sz="2000"/>
                <a:t>K</a:t>
              </a:r>
            </a:p>
          </p:txBody>
        </p:sp>
      </p:grpSp>
      <p:sp>
        <p:nvSpPr>
          <p:cNvPr id="1550" name="Shape 1550"/>
          <p:cNvSpPr/>
          <p:nvPr/>
        </p:nvSpPr>
        <p:spPr>
          <a:xfrm>
            <a:off x="6478547" y="4023211"/>
            <a:ext cx="1895163" cy="4398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0">
              <a:defRPr sz="1800"/>
            </a:pPr>
            <a:r>
              <a:rPr sz="2000"/>
              <a:t>G</a:t>
            </a:r>
            <a:r>
              <a:rPr baseline="-5999" sz="2000"/>
              <a:t> </a:t>
            </a:r>
            <a:r>
              <a:rPr sz="2000"/>
              <a:t>= Z(s) / N(s)  </a:t>
            </a:r>
          </a:p>
        </p:txBody>
      </p:sp>
      <p:grpSp>
        <p:nvGrpSpPr>
          <p:cNvPr id="1555" name="Group 1555"/>
          <p:cNvGrpSpPr/>
          <p:nvPr/>
        </p:nvGrpSpPr>
        <p:grpSpPr>
          <a:xfrm>
            <a:off x="6395350" y="4983910"/>
            <a:ext cx="2707555" cy="776005"/>
            <a:chOff x="0" y="0"/>
            <a:chExt cx="2707553" cy="776004"/>
          </a:xfrm>
        </p:grpSpPr>
        <p:sp>
          <p:nvSpPr>
            <p:cNvPr id="1551" name="Shape 1551"/>
            <p:cNvSpPr/>
            <p:nvPr/>
          </p:nvSpPr>
          <p:spPr>
            <a:xfrm>
              <a:off x="0" y="171910"/>
              <a:ext cx="1207651" cy="4398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1800"/>
              </a:pPr>
              <a:r>
                <a:rPr sz="2000"/>
                <a:t>G</a:t>
              </a:r>
              <a:r>
                <a:rPr baseline="-5999" sz="2000"/>
                <a:t>ges</a:t>
              </a:r>
              <a:r>
                <a:rPr sz="2000"/>
                <a:t>=  </a:t>
              </a:r>
            </a:p>
          </p:txBody>
        </p:sp>
        <p:sp>
          <p:nvSpPr>
            <p:cNvPr id="1552" name="Shape 1552"/>
            <p:cNvSpPr/>
            <p:nvPr/>
          </p:nvSpPr>
          <p:spPr>
            <a:xfrm flipV="1">
              <a:off x="992283" y="391829"/>
              <a:ext cx="1715271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553" name="Shape 1553"/>
            <p:cNvSpPr/>
            <p:nvPr/>
          </p:nvSpPr>
          <p:spPr>
            <a:xfrm>
              <a:off x="1475098" y="-1"/>
              <a:ext cx="540322" cy="3937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2000"/>
              </a:lvl1pPr>
            </a:lstStyle>
            <a:p>
              <a:pPr lvl="0">
                <a:defRPr sz="1800"/>
              </a:pPr>
              <a:r>
                <a:rPr sz="2000"/>
                <a:t>Z(s)</a:t>
              </a:r>
            </a:p>
          </p:txBody>
        </p:sp>
        <p:sp>
          <p:nvSpPr>
            <p:cNvPr id="1554" name="Shape 1554"/>
            <p:cNvSpPr/>
            <p:nvPr/>
          </p:nvSpPr>
          <p:spPr>
            <a:xfrm>
              <a:off x="1086330" y="382304"/>
              <a:ext cx="1527176" cy="3937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2000"/>
              </a:lvl1pPr>
            </a:lstStyle>
            <a:p>
              <a:pPr lvl="0">
                <a:defRPr sz="1800"/>
              </a:pPr>
              <a:r>
                <a:rPr sz="2000"/>
                <a:t>Z(s) + K N(s)</a:t>
              </a:r>
            </a:p>
          </p:txBody>
        </p:sp>
      </p:grpSp>
      <p:sp>
        <p:nvSpPr>
          <p:cNvPr id="1556" name="Shape 1556"/>
          <p:cNvSpPr/>
          <p:nvPr/>
        </p:nvSpPr>
        <p:spPr>
          <a:xfrm>
            <a:off x="5774201" y="3694047"/>
            <a:ext cx="2456105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Vorgabe:</a:t>
            </a:r>
          </a:p>
        </p:txBody>
      </p:sp>
      <p:sp>
        <p:nvSpPr>
          <p:cNvPr id="1557" name="Shape 1557"/>
          <p:cNvSpPr/>
          <p:nvPr/>
        </p:nvSpPr>
        <p:spPr>
          <a:xfrm>
            <a:off x="5774201" y="4758873"/>
            <a:ext cx="2456105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Ergebnis:</a:t>
            </a:r>
          </a:p>
        </p:txBody>
      </p:sp>
    </p:spTree>
  </p:cSld>
  <p:clrMapOvr>
    <a:masterClrMapping/>
  </p:clrMapOvr>
  <p:transition spd="med" advClick="1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9" name="pasted-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48733" y="1967654"/>
            <a:ext cx="4417484" cy="3448896"/>
          </a:xfrm>
          <a:prstGeom prst="rect">
            <a:avLst/>
          </a:prstGeom>
          <a:ln w="12700">
            <a:miter lim="400000"/>
          </a:ln>
        </p:spPr>
      </p:pic>
      <p:pic>
        <p:nvPicPr>
          <p:cNvPr id="1560" name="pasted-image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38150" y="522816"/>
            <a:ext cx="2198386" cy="1442928"/>
          </a:xfrm>
          <a:prstGeom prst="rect">
            <a:avLst/>
          </a:prstGeom>
          <a:ln w="12700">
            <a:miter lim="400000"/>
          </a:ln>
        </p:spPr>
      </p:pic>
      <p:pic>
        <p:nvPicPr>
          <p:cNvPr id="1561" name="pasted-image.pn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857582" y="1961112"/>
            <a:ext cx="4359925" cy="3448897"/>
          </a:xfrm>
          <a:prstGeom prst="rect">
            <a:avLst/>
          </a:prstGeom>
          <a:ln w="12700">
            <a:miter lim="400000"/>
          </a:ln>
        </p:spPr>
      </p:pic>
      <p:pic>
        <p:nvPicPr>
          <p:cNvPr id="1562" name="pasted-image.png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4857750" y="522816"/>
            <a:ext cx="2420648" cy="1442928"/>
          </a:xfrm>
          <a:prstGeom prst="rect">
            <a:avLst/>
          </a:prstGeom>
          <a:ln w="12700">
            <a:miter lim="400000"/>
          </a:ln>
        </p:spPr>
      </p:pic>
      <p:sp>
        <p:nvSpPr>
          <p:cNvPr id="1563" name="Shape 1563"/>
          <p:cNvSpPr/>
          <p:nvPr/>
        </p:nvSpPr>
        <p:spPr>
          <a:xfrm rot="5400000">
            <a:off x="8329010" y="2069487"/>
            <a:ext cx="703140" cy="211238"/>
          </a:xfrm>
          <a:prstGeom prst="rightArrow">
            <a:avLst>
              <a:gd name="adj1" fmla="val 52187"/>
              <a:gd name="adj2" fmla="val 113230"/>
            </a:avLst>
          </a:prstGeom>
          <a:solidFill>
            <a:srgbClr val="F5D328"/>
          </a:solidFill>
          <a:ln w="12700">
            <a:solidFill>
              <a:srgbClr val="C82506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564" name="Shape 1564"/>
          <p:cNvSpPr/>
          <p:nvPr/>
        </p:nvSpPr>
        <p:spPr>
          <a:xfrm>
            <a:off x="7545661" y="1428627"/>
            <a:ext cx="1696916" cy="35933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instabiler Bereich</a:t>
            </a:r>
          </a:p>
        </p:txBody>
      </p:sp>
    </p:spTree>
  </p:cSld>
  <p:clrMapOvr>
    <a:masterClrMapping/>
  </p:clrMapOvr>
  <p:transition spd="med" advClick="1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" name="Shape 1566"/>
          <p:cNvSpPr/>
          <p:nvPr/>
        </p:nvSpPr>
        <p:spPr>
          <a:xfrm>
            <a:off x="782486" y="578300"/>
            <a:ext cx="3682518" cy="2048961"/>
          </a:xfrm>
          <a:prstGeom prst="rect">
            <a:avLst/>
          </a:prstGeom>
          <a:solidFill>
            <a:srgbClr val="DCDEE0"/>
          </a:solidFill>
          <a:ln w="12700">
            <a:solidFill>
              <a:srgbClr val="53585F"/>
            </a:solidFill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567" name="Shape 1567"/>
          <p:cNvSpPr/>
          <p:nvPr/>
        </p:nvSpPr>
        <p:spPr>
          <a:xfrm flipV="1">
            <a:off x="3530534" y="1089411"/>
            <a:ext cx="1207652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568" name="Shape 1568"/>
          <p:cNvSpPr/>
          <p:nvPr/>
        </p:nvSpPr>
        <p:spPr>
          <a:xfrm>
            <a:off x="1049065" y="964966"/>
            <a:ext cx="258779" cy="2488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569" name="Shape 1569"/>
          <p:cNvSpPr/>
          <p:nvPr/>
        </p:nvSpPr>
        <p:spPr>
          <a:xfrm>
            <a:off x="1212046" y="1223381"/>
            <a:ext cx="207485" cy="359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1800"/>
            </a:lvl1pPr>
          </a:lstStyle>
          <a:p>
            <a:pPr lvl="0"/>
            <a:r>
              <a:t>-</a:t>
            </a:r>
          </a:p>
        </p:txBody>
      </p:sp>
      <p:sp>
        <p:nvSpPr>
          <p:cNvPr id="1570" name="Shape 1570"/>
          <p:cNvSpPr/>
          <p:nvPr/>
        </p:nvSpPr>
        <p:spPr>
          <a:xfrm flipV="1">
            <a:off x="1310916" y="1093594"/>
            <a:ext cx="1095052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571" name="Shape 1571"/>
          <p:cNvSpPr/>
          <p:nvPr/>
        </p:nvSpPr>
        <p:spPr>
          <a:xfrm flipH="1" flipV="1">
            <a:off x="4073902" y="1102141"/>
            <a:ext cx="1" cy="1001280"/>
          </a:xfrm>
          <a:prstGeom prst="line">
            <a:avLst/>
          </a:prstGeom>
          <a:ln w="19050">
            <a:solidFill>
              <a:srgbClr val="0365C0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572" name="Shape 1572"/>
          <p:cNvSpPr/>
          <p:nvPr/>
        </p:nvSpPr>
        <p:spPr>
          <a:xfrm flipH="1" flipV="1">
            <a:off x="1178454" y="1220452"/>
            <a:ext cx="1" cy="876196"/>
          </a:xfrm>
          <a:prstGeom prst="line">
            <a:avLst/>
          </a:prstGeom>
          <a:ln w="19050">
            <a:solidFill>
              <a:srgbClr val="0365C0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573" name="Shape 1573"/>
          <p:cNvSpPr/>
          <p:nvPr/>
        </p:nvSpPr>
        <p:spPr>
          <a:xfrm>
            <a:off x="4015755" y="1049406"/>
            <a:ext cx="97245" cy="935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0365C0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574" name="Shape 1574"/>
          <p:cNvSpPr/>
          <p:nvPr/>
        </p:nvSpPr>
        <p:spPr>
          <a:xfrm>
            <a:off x="1297867" y="783787"/>
            <a:ext cx="509976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e(k)</a:t>
            </a:r>
          </a:p>
        </p:txBody>
      </p:sp>
      <p:sp>
        <p:nvSpPr>
          <p:cNvPr id="1575" name="Shape 1575"/>
          <p:cNvSpPr/>
          <p:nvPr/>
        </p:nvSpPr>
        <p:spPr>
          <a:xfrm flipV="1">
            <a:off x="562743" y="1089411"/>
            <a:ext cx="509975" cy="1"/>
          </a:xfrm>
          <a:prstGeom prst="line">
            <a:avLst/>
          </a:prstGeom>
          <a:ln w="19050">
            <a:solidFill>
              <a:srgbClr val="C82506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576" name="Shape 1576"/>
          <p:cNvSpPr/>
          <p:nvPr/>
        </p:nvSpPr>
        <p:spPr>
          <a:xfrm flipH="1">
            <a:off x="1169228" y="2092590"/>
            <a:ext cx="2909034" cy="1"/>
          </a:xfrm>
          <a:prstGeom prst="line">
            <a:avLst/>
          </a:prstGeom>
          <a:ln w="19050">
            <a:solidFill>
              <a:srgbClr val="0365C0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577" name="Shape 1577"/>
          <p:cNvSpPr/>
          <p:nvPr/>
        </p:nvSpPr>
        <p:spPr>
          <a:xfrm>
            <a:off x="4804380" y="909742"/>
            <a:ext cx="436772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y(t)</a:t>
            </a:r>
          </a:p>
        </p:txBody>
      </p:sp>
      <p:sp>
        <p:nvSpPr>
          <p:cNvPr id="1578" name="Shape 1578"/>
          <p:cNvSpPr/>
          <p:nvPr/>
        </p:nvSpPr>
        <p:spPr>
          <a:xfrm>
            <a:off x="88244" y="909742"/>
            <a:ext cx="436772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w(t)</a:t>
            </a:r>
          </a:p>
        </p:txBody>
      </p:sp>
      <p:grpSp>
        <p:nvGrpSpPr>
          <p:cNvPr id="1581" name="Group 1581"/>
          <p:cNvGrpSpPr/>
          <p:nvPr/>
        </p:nvGrpSpPr>
        <p:grpSpPr>
          <a:xfrm>
            <a:off x="2387296" y="727561"/>
            <a:ext cx="1207651" cy="714738"/>
            <a:chOff x="0" y="23448"/>
            <a:chExt cx="1207650" cy="714737"/>
          </a:xfrm>
        </p:grpSpPr>
        <p:sp>
          <p:nvSpPr>
            <p:cNvPr id="1579" name="Shape 1579"/>
            <p:cNvSpPr/>
            <p:nvPr/>
          </p:nvSpPr>
          <p:spPr>
            <a:xfrm>
              <a:off x="0" y="23448"/>
              <a:ext cx="1198488" cy="714738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580" name="Shape 1580"/>
            <p:cNvSpPr/>
            <p:nvPr/>
          </p:nvSpPr>
          <p:spPr>
            <a:xfrm>
              <a:off x="8872" y="146612"/>
              <a:ext cx="1198779" cy="4398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2400"/>
              </a:lvl1pPr>
            </a:lstStyle>
            <a:p>
              <a:pPr lvl="0">
                <a:defRPr sz="1800"/>
              </a:pPr>
              <a:r>
                <a:rPr sz="2400"/>
                <a:t>G</a:t>
              </a:r>
            </a:p>
          </p:txBody>
        </p:sp>
      </p:grpSp>
      <p:sp>
        <p:nvSpPr>
          <p:cNvPr id="1582" name="Shape 1582"/>
          <p:cNvSpPr/>
          <p:nvPr/>
        </p:nvSpPr>
        <p:spPr>
          <a:xfrm>
            <a:off x="7127476" y="520634"/>
            <a:ext cx="1895163" cy="4398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/>
            </a:pPr>
            <a:r>
              <a:rPr sz="2000"/>
              <a:t>G</a:t>
            </a:r>
            <a:r>
              <a:rPr baseline="-5999" sz="2000"/>
              <a:t> </a:t>
            </a:r>
            <a:r>
              <a:rPr sz="2000"/>
              <a:t>(s)  </a:t>
            </a:r>
          </a:p>
        </p:txBody>
      </p:sp>
      <p:grpSp>
        <p:nvGrpSpPr>
          <p:cNvPr id="1587" name="Group 1587"/>
          <p:cNvGrpSpPr/>
          <p:nvPr/>
        </p:nvGrpSpPr>
        <p:grpSpPr>
          <a:xfrm>
            <a:off x="6830436" y="1211176"/>
            <a:ext cx="2125703" cy="783209"/>
            <a:chOff x="0" y="0"/>
            <a:chExt cx="2125701" cy="783208"/>
          </a:xfrm>
        </p:grpSpPr>
        <p:sp>
          <p:nvSpPr>
            <p:cNvPr id="1583" name="Shape 1583"/>
            <p:cNvSpPr/>
            <p:nvPr/>
          </p:nvSpPr>
          <p:spPr>
            <a:xfrm>
              <a:off x="0" y="170174"/>
              <a:ext cx="1207651" cy="4398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1800"/>
              </a:pPr>
              <a:r>
                <a:rPr sz="2000"/>
                <a:t>G</a:t>
              </a:r>
              <a:r>
                <a:rPr baseline="-5999" sz="2000"/>
                <a:t>ges</a:t>
              </a:r>
              <a:r>
                <a:rPr sz="2000"/>
                <a:t>=  </a:t>
              </a:r>
            </a:p>
          </p:txBody>
        </p:sp>
        <p:sp>
          <p:nvSpPr>
            <p:cNvPr id="1584" name="Shape 1584"/>
            <p:cNvSpPr/>
            <p:nvPr/>
          </p:nvSpPr>
          <p:spPr>
            <a:xfrm flipV="1">
              <a:off x="992283" y="390094"/>
              <a:ext cx="1133419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585" name="Shape 1585"/>
            <p:cNvSpPr/>
            <p:nvPr/>
          </p:nvSpPr>
          <p:spPr>
            <a:xfrm>
              <a:off x="1209130" y="-1"/>
              <a:ext cx="564258" cy="3937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2000"/>
              </a:lvl1pPr>
            </a:lstStyle>
            <a:p>
              <a:pPr lvl="0">
                <a:defRPr sz="1800"/>
              </a:pPr>
              <a:r>
                <a:rPr sz="2000"/>
                <a:t>G(s)</a:t>
              </a:r>
            </a:p>
          </p:txBody>
        </p:sp>
        <p:sp>
          <p:nvSpPr>
            <p:cNvPr id="1586" name="Shape 1586"/>
            <p:cNvSpPr/>
            <p:nvPr/>
          </p:nvSpPr>
          <p:spPr>
            <a:xfrm>
              <a:off x="1055916" y="376808"/>
              <a:ext cx="1006153" cy="406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 lvl="0">
                <a:defRPr sz="1800"/>
              </a:pPr>
              <a:r>
                <a:rPr sz="2000">
                  <a:latin typeface="Courier"/>
                  <a:ea typeface="Courier"/>
                  <a:cs typeface="Courier"/>
                  <a:sym typeface="Courier"/>
                </a:rPr>
                <a:t>1</a:t>
              </a:r>
              <a:r>
                <a:rPr sz="2000"/>
                <a:t> + G(s)</a:t>
              </a:r>
            </a:p>
          </p:txBody>
        </p:sp>
      </p:grpSp>
      <p:sp>
        <p:nvSpPr>
          <p:cNvPr id="1588" name="Shape 1588"/>
          <p:cNvSpPr/>
          <p:nvPr/>
        </p:nvSpPr>
        <p:spPr>
          <a:xfrm>
            <a:off x="5631771" y="560884"/>
            <a:ext cx="1615094" cy="35933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algn="l"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Vorwärtszweig:</a:t>
            </a:r>
          </a:p>
        </p:txBody>
      </p:sp>
      <p:sp>
        <p:nvSpPr>
          <p:cNvPr id="1589" name="Shape 1589"/>
          <p:cNvSpPr/>
          <p:nvPr/>
        </p:nvSpPr>
        <p:spPr>
          <a:xfrm>
            <a:off x="5631771" y="1416265"/>
            <a:ext cx="1207652" cy="35933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algn="l"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Regelkreis:</a:t>
            </a:r>
          </a:p>
        </p:txBody>
      </p:sp>
      <p:sp>
        <p:nvSpPr>
          <p:cNvPr id="1590" name="Shape 1590"/>
          <p:cNvSpPr/>
          <p:nvPr/>
        </p:nvSpPr>
        <p:spPr>
          <a:xfrm>
            <a:off x="5631771" y="2398431"/>
            <a:ext cx="2456105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algn="l"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Kritischer Punkt:</a:t>
            </a:r>
          </a:p>
        </p:txBody>
      </p:sp>
      <p:sp>
        <p:nvSpPr>
          <p:cNvPr id="1591" name="Shape 1591"/>
          <p:cNvSpPr/>
          <p:nvPr/>
        </p:nvSpPr>
        <p:spPr>
          <a:xfrm>
            <a:off x="7388131" y="2265848"/>
            <a:ext cx="1895164" cy="4398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/>
            </a:pPr>
            <a:r>
              <a:rPr sz="2000"/>
              <a:t>G</a:t>
            </a:r>
            <a:r>
              <a:rPr baseline="-5999" sz="2000"/>
              <a:t> </a:t>
            </a:r>
            <a:r>
              <a:rPr sz="2000"/>
              <a:t>(s) = -</a:t>
            </a:r>
            <a:r>
              <a:rPr sz="2000">
                <a:latin typeface="Courier"/>
                <a:ea typeface="Courier"/>
                <a:cs typeface="Courier"/>
                <a:sym typeface="Courier"/>
              </a:rPr>
              <a:t>1</a:t>
            </a:r>
            <a:r>
              <a:rPr sz="2000"/>
              <a:t> </a:t>
            </a:r>
          </a:p>
        </p:txBody>
      </p:sp>
      <p:pic>
        <p:nvPicPr>
          <p:cNvPr id="1592" name="pasted-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76136" y="3571061"/>
            <a:ext cx="3695218" cy="2829739"/>
          </a:xfrm>
          <a:prstGeom prst="rect">
            <a:avLst/>
          </a:prstGeom>
          <a:ln w="12700">
            <a:miter lim="400000"/>
          </a:ln>
        </p:spPr>
      </p:pic>
      <p:pic>
        <p:nvPicPr>
          <p:cNvPr id="1593" name="pasted-image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457700" y="3571062"/>
            <a:ext cx="2577017" cy="1494365"/>
          </a:xfrm>
          <a:prstGeom prst="rect">
            <a:avLst/>
          </a:prstGeom>
          <a:ln w="12700">
            <a:miter lim="400000"/>
          </a:ln>
        </p:spPr>
      </p:pic>
      <p:sp>
        <p:nvSpPr>
          <p:cNvPr id="1594" name="Shape 1594"/>
          <p:cNvSpPr/>
          <p:nvPr/>
        </p:nvSpPr>
        <p:spPr>
          <a:xfrm>
            <a:off x="2368757" y="4985930"/>
            <a:ext cx="1761678" cy="644621"/>
          </a:xfrm>
          <a:prstGeom prst="line">
            <a:avLst/>
          </a:prstGeom>
          <a:ln w="12700">
            <a:solidFill>
              <a:srgbClr val="C82506"/>
            </a:solidFill>
            <a:custDash>
              <a:ds d="200000" sp="200000"/>
            </a:custDash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595" name="Shape 1595"/>
          <p:cNvSpPr/>
          <p:nvPr/>
        </p:nvSpPr>
        <p:spPr>
          <a:xfrm>
            <a:off x="2946276" y="5155351"/>
            <a:ext cx="1198779" cy="4398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1200"/>
            </a:lvl1pPr>
          </a:lstStyle>
          <a:p>
            <a:pPr lvl="0">
              <a:defRPr sz="1800"/>
            </a:pPr>
            <a:r>
              <a:rPr sz="1200"/>
              <a:t>Resonanz</a:t>
            </a:r>
          </a:p>
        </p:txBody>
      </p:sp>
      <p:sp>
        <p:nvSpPr>
          <p:cNvPr id="1596" name="Shape 1596"/>
          <p:cNvSpPr/>
          <p:nvPr/>
        </p:nvSpPr>
        <p:spPr>
          <a:xfrm>
            <a:off x="2600088" y="5717779"/>
            <a:ext cx="351419" cy="2679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1200"/>
            </a:lvl1pPr>
          </a:lstStyle>
          <a:p>
            <a:pPr lvl="0">
              <a:defRPr sz="1800"/>
            </a:pPr>
            <a:r>
              <a:rPr sz="1200"/>
              <a:t>ω</a:t>
            </a:r>
          </a:p>
        </p:txBody>
      </p:sp>
      <p:sp>
        <p:nvSpPr>
          <p:cNvPr id="1597" name="Shape 1597"/>
          <p:cNvSpPr/>
          <p:nvPr/>
        </p:nvSpPr>
        <p:spPr>
          <a:xfrm>
            <a:off x="3031888" y="4826561"/>
            <a:ext cx="572247" cy="2679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1200"/>
            </a:lvl1pPr>
          </a:lstStyle>
          <a:p>
            <a:pPr lvl="0">
              <a:defRPr sz="1800"/>
            </a:pPr>
            <a:r>
              <a:rPr sz="1200"/>
              <a:t>ω = 0</a:t>
            </a:r>
          </a:p>
        </p:txBody>
      </p:sp>
      <p:sp>
        <p:nvSpPr>
          <p:cNvPr id="1598" name="Shape 1598"/>
          <p:cNvSpPr/>
          <p:nvPr/>
        </p:nvSpPr>
        <p:spPr>
          <a:xfrm>
            <a:off x="1511887" y="5108179"/>
            <a:ext cx="680891" cy="2679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1200"/>
            </a:lvl1pPr>
          </a:lstStyle>
          <a:p>
            <a:pPr lvl="0">
              <a:defRPr sz="1800"/>
            </a:pPr>
            <a:r>
              <a:rPr sz="1200"/>
              <a:t>ω →∞</a:t>
            </a:r>
          </a:p>
        </p:txBody>
      </p:sp>
      <p:sp>
        <p:nvSpPr>
          <p:cNvPr id="1599" name="Shape 1599"/>
          <p:cNvSpPr/>
          <p:nvPr/>
        </p:nvSpPr>
        <p:spPr>
          <a:xfrm>
            <a:off x="969433" y="4863138"/>
            <a:ext cx="194785" cy="19478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16796"/>
                </a:moveTo>
                <a:cubicBezTo>
                  <a:pt x="20639" y="12954"/>
                  <a:pt x="20639" y="6724"/>
                  <a:pt x="16796" y="2882"/>
                </a:cubicBezTo>
                <a:cubicBezTo>
                  <a:pt x="12954" y="-961"/>
                  <a:pt x="6724" y="-961"/>
                  <a:pt x="2882" y="2882"/>
                </a:cubicBezTo>
                <a:cubicBezTo>
                  <a:pt x="-961" y="6724"/>
                  <a:pt x="-961" y="12954"/>
                  <a:pt x="2882" y="16796"/>
                </a:cubicBezTo>
                <a:cubicBezTo>
                  <a:pt x="6724" y="20639"/>
                  <a:pt x="12954" y="20639"/>
                  <a:pt x="16796" y="16796"/>
                </a:cubicBezTo>
                <a:close/>
              </a:path>
            </a:pathLst>
          </a:custGeom>
          <a:ln w="12700">
            <a:solidFill>
              <a:srgbClr val="C82506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</p:spTree>
  </p:cSld>
  <p:clrMapOvr>
    <a:masterClrMapping/>
  </p:clrMapOvr>
  <p:transition spd="med" advClick="1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01" name="pasted-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89983" y="364066"/>
            <a:ext cx="4585386" cy="3576025"/>
          </a:xfrm>
          <a:prstGeom prst="rect">
            <a:avLst/>
          </a:prstGeom>
          <a:ln w="12700">
            <a:miter lim="400000"/>
          </a:ln>
        </p:spPr>
      </p:pic>
      <p:pic>
        <p:nvPicPr>
          <p:cNvPr id="1602" name="pasted-image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94629" y="3932868"/>
            <a:ext cx="3157655" cy="1788482"/>
          </a:xfrm>
          <a:prstGeom prst="rect">
            <a:avLst/>
          </a:prstGeom>
          <a:ln w="12700">
            <a:miter lim="400000"/>
          </a:ln>
        </p:spPr>
      </p:pic>
      <p:pic>
        <p:nvPicPr>
          <p:cNvPr id="1603" name="pasted-image.pn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872988" y="363223"/>
            <a:ext cx="4613617" cy="3577711"/>
          </a:xfrm>
          <a:prstGeom prst="rect">
            <a:avLst/>
          </a:prstGeom>
          <a:ln w="12700">
            <a:miter lim="400000"/>
          </a:ln>
        </p:spPr>
      </p:pic>
      <p:sp>
        <p:nvSpPr>
          <p:cNvPr id="1604" name="Shape 1604"/>
          <p:cNvSpPr/>
          <p:nvPr/>
        </p:nvSpPr>
        <p:spPr>
          <a:xfrm>
            <a:off x="5181600" y="2016586"/>
            <a:ext cx="194785" cy="19478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16796"/>
                </a:moveTo>
                <a:cubicBezTo>
                  <a:pt x="20639" y="12954"/>
                  <a:pt x="20639" y="6724"/>
                  <a:pt x="16796" y="2882"/>
                </a:cubicBezTo>
                <a:cubicBezTo>
                  <a:pt x="12954" y="-961"/>
                  <a:pt x="6724" y="-961"/>
                  <a:pt x="2882" y="2882"/>
                </a:cubicBezTo>
                <a:cubicBezTo>
                  <a:pt x="-961" y="6724"/>
                  <a:pt x="-961" y="12954"/>
                  <a:pt x="2882" y="16796"/>
                </a:cubicBezTo>
                <a:cubicBezTo>
                  <a:pt x="6724" y="20639"/>
                  <a:pt x="12954" y="20639"/>
                  <a:pt x="16796" y="16796"/>
                </a:cubicBezTo>
                <a:close/>
              </a:path>
            </a:pathLst>
          </a:custGeom>
          <a:ln w="12700">
            <a:solidFill>
              <a:srgbClr val="C82506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605" name="Shape 1605"/>
          <p:cNvSpPr/>
          <p:nvPr/>
        </p:nvSpPr>
        <p:spPr>
          <a:xfrm>
            <a:off x="2400300" y="2687205"/>
            <a:ext cx="194785" cy="19478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16796"/>
                </a:moveTo>
                <a:cubicBezTo>
                  <a:pt x="20639" y="12954"/>
                  <a:pt x="20639" y="6724"/>
                  <a:pt x="16796" y="2882"/>
                </a:cubicBezTo>
                <a:cubicBezTo>
                  <a:pt x="12954" y="-961"/>
                  <a:pt x="6724" y="-961"/>
                  <a:pt x="2882" y="2882"/>
                </a:cubicBezTo>
                <a:cubicBezTo>
                  <a:pt x="-961" y="6724"/>
                  <a:pt x="-961" y="12954"/>
                  <a:pt x="2882" y="16796"/>
                </a:cubicBezTo>
                <a:cubicBezTo>
                  <a:pt x="6724" y="20639"/>
                  <a:pt x="12954" y="20639"/>
                  <a:pt x="16796" y="16796"/>
                </a:cubicBezTo>
                <a:close/>
              </a:path>
            </a:pathLst>
          </a:custGeom>
          <a:ln w="12700">
            <a:solidFill>
              <a:srgbClr val="C82506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606" name="Shape 1606"/>
          <p:cNvSpPr/>
          <p:nvPr/>
        </p:nvSpPr>
        <p:spPr>
          <a:xfrm flipV="1">
            <a:off x="666957" y="2784597"/>
            <a:ext cx="4084803" cy="1"/>
          </a:xfrm>
          <a:prstGeom prst="line">
            <a:avLst/>
          </a:prstGeom>
          <a:ln w="12700">
            <a:solidFill>
              <a:srgbClr val="C82506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607" name="Shape 1607"/>
          <p:cNvSpPr/>
          <p:nvPr/>
        </p:nvSpPr>
        <p:spPr>
          <a:xfrm flipV="1">
            <a:off x="666957" y="837264"/>
            <a:ext cx="4084803" cy="1"/>
          </a:xfrm>
          <a:prstGeom prst="line">
            <a:avLst/>
          </a:prstGeom>
          <a:ln w="12700">
            <a:solidFill>
              <a:srgbClr val="C82506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pic>
        <p:nvPicPr>
          <p:cNvPr id="1608" name="pasted-image.png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5025792" y="3931315"/>
            <a:ext cx="2704275" cy="1487352"/>
          </a:xfrm>
          <a:prstGeom prst="rect">
            <a:avLst/>
          </a:prstGeom>
          <a:ln w="12700">
            <a:miter lim="400000"/>
          </a:ln>
        </p:spPr>
      </p:pic>
      <p:pic>
        <p:nvPicPr>
          <p:cNvPr id="1609" name="pasted-image.png"/>
          <p:cNvPicPr/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7725833" y="3928533"/>
            <a:ext cx="1461944" cy="1238353"/>
          </a:xfrm>
          <a:prstGeom prst="rect">
            <a:avLst/>
          </a:prstGeom>
          <a:ln w="12700">
            <a:miter lim="400000"/>
          </a:ln>
        </p:spPr>
      </p:pic>
      <p:sp>
        <p:nvSpPr>
          <p:cNvPr id="1610" name="Shape 1610"/>
          <p:cNvSpPr/>
          <p:nvPr/>
        </p:nvSpPr>
        <p:spPr>
          <a:xfrm>
            <a:off x="6385304" y="1260055"/>
            <a:ext cx="2456105" cy="35933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algn="l"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Stabiles System</a:t>
            </a:r>
          </a:p>
        </p:txBody>
      </p:sp>
      <p:sp>
        <p:nvSpPr>
          <p:cNvPr id="1611" name="Shape 1611"/>
          <p:cNvSpPr/>
          <p:nvPr/>
        </p:nvSpPr>
        <p:spPr>
          <a:xfrm>
            <a:off x="2497692" y="768719"/>
            <a:ext cx="1" cy="2975766"/>
          </a:xfrm>
          <a:prstGeom prst="line">
            <a:avLst/>
          </a:prstGeom>
          <a:ln w="12700">
            <a:solidFill>
              <a:srgbClr val="00882B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612" name="Shape 1612"/>
          <p:cNvSpPr/>
          <p:nvPr/>
        </p:nvSpPr>
        <p:spPr>
          <a:xfrm>
            <a:off x="2417258" y="768719"/>
            <a:ext cx="1" cy="2975767"/>
          </a:xfrm>
          <a:prstGeom prst="line">
            <a:avLst/>
          </a:prstGeom>
          <a:ln w="12700">
            <a:solidFill>
              <a:srgbClr val="00882B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613" name="Shape 1613"/>
          <p:cNvSpPr/>
          <p:nvPr/>
        </p:nvSpPr>
        <p:spPr>
          <a:xfrm>
            <a:off x="753533" y="3930052"/>
            <a:ext cx="194785" cy="19478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16796"/>
                </a:moveTo>
                <a:cubicBezTo>
                  <a:pt x="20639" y="12954"/>
                  <a:pt x="20639" y="6724"/>
                  <a:pt x="16796" y="2882"/>
                </a:cubicBezTo>
                <a:cubicBezTo>
                  <a:pt x="12954" y="-961"/>
                  <a:pt x="6724" y="-961"/>
                  <a:pt x="2882" y="2882"/>
                </a:cubicBezTo>
                <a:cubicBezTo>
                  <a:pt x="-961" y="6724"/>
                  <a:pt x="-961" y="12954"/>
                  <a:pt x="2882" y="16796"/>
                </a:cubicBezTo>
                <a:cubicBezTo>
                  <a:pt x="6724" y="20639"/>
                  <a:pt x="12954" y="20639"/>
                  <a:pt x="16796" y="16796"/>
                </a:cubicBezTo>
                <a:close/>
              </a:path>
            </a:pathLst>
          </a:custGeom>
          <a:ln w="12700">
            <a:solidFill>
              <a:srgbClr val="00882B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</p:spTree>
  </p:cSld>
  <p:clrMapOvr>
    <a:masterClrMapping/>
  </p:clrMapOvr>
  <p:transition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Shape 262"/>
          <p:cNvSpPr/>
          <p:nvPr/>
        </p:nvSpPr>
        <p:spPr>
          <a:xfrm>
            <a:off x="3312614" y="1350433"/>
            <a:ext cx="237010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>
              <a:defRPr sz="14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/>
            </a:pPr>
            <a:r>
              <a:rPr sz="1400"/>
              <a:t>L</a:t>
            </a:r>
          </a:p>
        </p:txBody>
      </p:sp>
      <p:sp>
        <p:nvSpPr>
          <p:cNvPr id="263" name="Shape 263"/>
          <p:cNvSpPr/>
          <p:nvPr/>
        </p:nvSpPr>
        <p:spPr>
          <a:xfrm flipV="1">
            <a:off x="4097866" y="1151466"/>
            <a:ext cx="2032001" cy="1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283" name="Group 283"/>
          <p:cNvGrpSpPr/>
          <p:nvPr/>
        </p:nvGrpSpPr>
        <p:grpSpPr>
          <a:xfrm rot="16200000">
            <a:off x="3276578" y="544051"/>
            <a:ext cx="385281" cy="1231534"/>
            <a:chOff x="0" y="1"/>
            <a:chExt cx="385280" cy="1231532"/>
          </a:xfrm>
        </p:grpSpPr>
        <p:grpSp>
          <p:nvGrpSpPr>
            <p:cNvPr id="281" name="Group 281"/>
            <p:cNvGrpSpPr/>
            <p:nvPr/>
          </p:nvGrpSpPr>
          <p:grpSpPr>
            <a:xfrm>
              <a:off x="12429" y="1"/>
              <a:ext cx="372852" cy="1231534"/>
              <a:chOff x="0" y="1"/>
              <a:chExt cx="372851" cy="1231532"/>
            </a:xfrm>
          </p:grpSpPr>
          <p:grpSp>
            <p:nvGrpSpPr>
              <p:cNvPr id="270" name="Group 270"/>
              <p:cNvGrpSpPr/>
              <p:nvPr/>
            </p:nvGrpSpPr>
            <p:grpSpPr>
              <a:xfrm>
                <a:off x="20561" y="150269"/>
                <a:ext cx="352291" cy="931675"/>
                <a:chOff x="0" y="0"/>
                <a:chExt cx="352289" cy="931673"/>
              </a:xfrm>
            </p:grpSpPr>
            <p:sp>
              <p:nvSpPr>
                <p:cNvPr id="264" name="Shape 264"/>
                <p:cNvSpPr/>
                <p:nvPr/>
              </p:nvSpPr>
              <p:spPr>
                <a:xfrm>
                  <a:off x="-1" y="0"/>
                  <a:ext cx="352291" cy="25736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fill="norm" stroke="1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noFill/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</a:p>
              </p:txBody>
            </p:sp>
            <p:sp>
              <p:nvSpPr>
                <p:cNvPr id="265" name="Shape 265"/>
                <p:cNvSpPr/>
                <p:nvPr/>
              </p:nvSpPr>
              <p:spPr>
                <a:xfrm>
                  <a:off x="-1" y="270237"/>
                  <a:ext cx="352291" cy="25736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fill="norm" stroke="1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noFill/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</a:p>
              </p:txBody>
            </p:sp>
            <p:sp>
              <p:nvSpPr>
                <p:cNvPr id="266" name="Shape 266"/>
                <p:cNvSpPr/>
                <p:nvPr/>
              </p:nvSpPr>
              <p:spPr>
                <a:xfrm>
                  <a:off x="-1" y="133831"/>
                  <a:ext cx="352291" cy="25736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fill="norm" stroke="1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noFill/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</a:p>
              </p:txBody>
            </p:sp>
            <p:sp>
              <p:nvSpPr>
                <p:cNvPr id="267" name="Shape 267"/>
                <p:cNvSpPr/>
                <p:nvPr/>
              </p:nvSpPr>
              <p:spPr>
                <a:xfrm>
                  <a:off x="-1" y="404068"/>
                  <a:ext cx="352291" cy="25736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fill="norm" stroke="1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noFill/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</a:p>
              </p:txBody>
            </p:sp>
            <p:sp>
              <p:nvSpPr>
                <p:cNvPr id="268" name="Shape 268"/>
                <p:cNvSpPr/>
                <p:nvPr/>
              </p:nvSpPr>
              <p:spPr>
                <a:xfrm>
                  <a:off x="-1" y="674305"/>
                  <a:ext cx="352291" cy="25736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fill="norm" stroke="1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noFill/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</a:p>
              </p:txBody>
            </p:sp>
            <p:sp>
              <p:nvSpPr>
                <p:cNvPr id="269" name="Shape 269"/>
                <p:cNvSpPr/>
                <p:nvPr/>
              </p:nvSpPr>
              <p:spPr>
                <a:xfrm>
                  <a:off x="-1" y="537900"/>
                  <a:ext cx="352291" cy="25736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fill="norm" stroke="1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noFill/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</a:p>
              </p:txBody>
            </p:sp>
          </p:grpSp>
          <p:sp>
            <p:nvSpPr>
              <p:cNvPr id="271" name="Shape 271"/>
              <p:cNvSpPr/>
              <p:nvPr/>
            </p:nvSpPr>
            <p:spPr>
              <a:xfrm>
                <a:off x="12386" y="736593"/>
                <a:ext cx="34189" cy="1475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0855" y="21600"/>
                    </a:moveTo>
                    <a:lnTo>
                      <a:pt x="21600" y="366"/>
                    </a:lnTo>
                    <a:lnTo>
                      <a:pt x="5959" y="0"/>
                    </a:lnTo>
                    <a:lnTo>
                      <a:pt x="2234" y="1831"/>
                    </a:lnTo>
                    <a:lnTo>
                      <a:pt x="0" y="5125"/>
                    </a:lnTo>
                    <a:lnTo>
                      <a:pt x="0" y="9519"/>
                    </a:lnTo>
                    <a:lnTo>
                      <a:pt x="1490" y="14278"/>
                    </a:lnTo>
                    <a:lnTo>
                      <a:pt x="2979" y="17939"/>
                    </a:lnTo>
                    <a:lnTo>
                      <a:pt x="7448" y="19403"/>
                    </a:lnTo>
                    <a:lnTo>
                      <a:pt x="12662" y="21600"/>
                    </a:lnTo>
                    <a:lnTo>
                      <a:pt x="20855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38100" cap="flat">
                <a:solidFill>
                  <a:srgbClr val="000000">
                    <a:alpha val="0"/>
                  </a:srgb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/>
              </a:p>
            </p:txBody>
          </p:sp>
          <p:sp>
            <p:nvSpPr>
              <p:cNvPr id="272" name="Shape 272"/>
              <p:cNvSpPr/>
              <p:nvPr/>
            </p:nvSpPr>
            <p:spPr>
              <a:xfrm>
                <a:off x="11791" y="598892"/>
                <a:ext cx="34189" cy="14753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0855" y="21600"/>
                    </a:moveTo>
                    <a:lnTo>
                      <a:pt x="21600" y="366"/>
                    </a:lnTo>
                    <a:lnTo>
                      <a:pt x="5959" y="0"/>
                    </a:lnTo>
                    <a:lnTo>
                      <a:pt x="2234" y="1831"/>
                    </a:lnTo>
                    <a:lnTo>
                      <a:pt x="0" y="5125"/>
                    </a:lnTo>
                    <a:lnTo>
                      <a:pt x="0" y="9519"/>
                    </a:lnTo>
                    <a:lnTo>
                      <a:pt x="1490" y="14278"/>
                    </a:lnTo>
                    <a:lnTo>
                      <a:pt x="2979" y="17939"/>
                    </a:lnTo>
                    <a:lnTo>
                      <a:pt x="7448" y="19403"/>
                    </a:lnTo>
                    <a:lnTo>
                      <a:pt x="12662" y="21600"/>
                    </a:lnTo>
                    <a:lnTo>
                      <a:pt x="20855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38100" cap="flat">
                <a:solidFill>
                  <a:srgbClr val="000000">
                    <a:alpha val="0"/>
                  </a:srgb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/>
              </a:p>
            </p:txBody>
          </p:sp>
          <p:sp>
            <p:nvSpPr>
              <p:cNvPr id="273" name="Shape 273"/>
              <p:cNvSpPr/>
              <p:nvPr/>
            </p:nvSpPr>
            <p:spPr>
              <a:xfrm>
                <a:off x="11791" y="473212"/>
                <a:ext cx="34189" cy="14207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0855" y="21600"/>
                    </a:moveTo>
                    <a:lnTo>
                      <a:pt x="21600" y="366"/>
                    </a:lnTo>
                    <a:lnTo>
                      <a:pt x="5959" y="0"/>
                    </a:lnTo>
                    <a:lnTo>
                      <a:pt x="2234" y="1831"/>
                    </a:lnTo>
                    <a:lnTo>
                      <a:pt x="0" y="5125"/>
                    </a:lnTo>
                    <a:lnTo>
                      <a:pt x="0" y="9519"/>
                    </a:lnTo>
                    <a:lnTo>
                      <a:pt x="1490" y="14278"/>
                    </a:lnTo>
                    <a:lnTo>
                      <a:pt x="2979" y="17939"/>
                    </a:lnTo>
                    <a:lnTo>
                      <a:pt x="7448" y="19403"/>
                    </a:lnTo>
                    <a:lnTo>
                      <a:pt x="12662" y="21600"/>
                    </a:lnTo>
                    <a:lnTo>
                      <a:pt x="20855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38100" cap="flat">
                <a:solidFill>
                  <a:srgbClr val="000000">
                    <a:alpha val="0"/>
                  </a:srgb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/>
              </a:p>
            </p:txBody>
          </p:sp>
          <p:sp>
            <p:nvSpPr>
              <p:cNvPr id="274" name="Shape 274"/>
              <p:cNvSpPr/>
              <p:nvPr/>
            </p:nvSpPr>
            <p:spPr>
              <a:xfrm>
                <a:off x="13278" y="344800"/>
                <a:ext cx="34189" cy="1338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0855" y="21600"/>
                    </a:moveTo>
                    <a:lnTo>
                      <a:pt x="21600" y="366"/>
                    </a:lnTo>
                    <a:lnTo>
                      <a:pt x="5959" y="0"/>
                    </a:lnTo>
                    <a:lnTo>
                      <a:pt x="2234" y="1831"/>
                    </a:lnTo>
                    <a:lnTo>
                      <a:pt x="0" y="5125"/>
                    </a:lnTo>
                    <a:lnTo>
                      <a:pt x="0" y="9519"/>
                    </a:lnTo>
                    <a:lnTo>
                      <a:pt x="1490" y="14278"/>
                    </a:lnTo>
                    <a:lnTo>
                      <a:pt x="2979" y="17939"/>
                    </a:lnTo>
                    <a:lnTo>
                      <a:pt x="7448" y="19403"/>
                    </a:lnTo>
                    <a:lnTo>
                      <a:pt x="12662" y="21600"/>
                    </a:lnTo>
                    <a:lnTo>
                      <a:pt x="20855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38100" cap="flat">
                <a:solidFill>
                  <a:srgbClr val="000000">
                    <a:alpha val="0"/>
                  </a:srgb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/>
              </a:p>
            </p:txBody>
          </p:sp>
          <p:sp>
            <p:nvSpPr>
              <p:cNvPr id="275" name="Shape 275"/>
              <p:cNvSpPr/>
              <p:nvPr/>
            </p:nvSpPr>
            <p:spPr>
              <a:xfrm>
                <a:off x="0" y="874295"/>
                <a:ext cx="45953" cy="20337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0855" y="21600"/>
                    </a:moveTo>
                    <a:lnTo>
                      <a:pt x="21600" y="366"/>
                    </a:lnTo>
                    <a:lnTo>
                      <a:pt x="5959" y="0"/>
                    </a:lnTo>
                    <a:lnTo>
                      <a:pt x="2234" y="1831"/>
                    </a:lnTo>
                    <a:lnTo>
                      <a:pt x="0" y="5125"/>
                    </a:lnTo>
                    <a:lnTo>
                      <a:pt x="0" y="9519"/>
                    </a:lnTo>
                    <a:lnTo>
                      <a:pt x="1490" y="14278"/>
                    </a:lnTo>
                    <a:lnTo>
                      <a:pt x="2979" y="17939"/>
                    </a:lnTo>
                    <a:lnTo>
                      <a:pt x="7448" y="19403"/>
                    </a:lnTo>
                    <a:lnTo>
                      <a:pt x="12662" y="21600"/>
                    </a:lnTo>
                    <a:lnTo>
                      <a:pt x="20855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38100" cap="flat">
                <a:solidFill>
                  <a:srgbClr val="000000">
                    <a:alpha val="0"/>
                  </a:srgb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/>
              </a:p>
            </p:txBody>
          </p:sp>
          <p:sp>
            <p:nvSpPr>
              <p:cNvPr id="276" name="Shape 276"/>
              <p:cNvSpPr/>
              <p:nvPr/>
            </p:nvSpPr>
            <p:spPr>
              <a:xfrm>
                <a:off x="13129" y="207645"/>
                <a:ext cx="34189" cy="1338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0855" y="21600"/>
                    </a:moveTo>
                    <a:lnTo>
                      <a:pt x="21600" y="366"/>
                    </a:lnTo>
                    <a:lnTo>
                      <a:pt x="5959" y="0"/>
                    </a:lnTo>
                    <a:lnTo>
                      <a:pt x="2234" y="1831"/>
                    </a:lnTo>
                    <a:lnTo>
                      <a:pt x="0" y="5125"/>
                    </a:lnTo>
                    <a:lnTo>
                      <a:pt x="0" y="9519"/>
                    </a:lnTo>
                    <a:lnTo>
                      <a:pt x="1490" y="14278"/>
                    </a:lnTo>
                    <a:lnTo>
                      <a:pt x="2979" y="17939"/>
                    </a:lnTo>
                    <a:lnTo>
                      <a:pt x="7448" y="19403"/>
                    </a:lnTo>
                    <a:lnTo>
                      <a:pt x="12662" y="21600"/>
                    </a:lnTo>
                    <a:lnTo>
                      <a:pt x="20855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38100" cap="flat">
                <a:solidFill>
                  <a:srgbClr val="000000">
                    <a:alpha val="0"/>
                  </a:srgb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/>
              </a:p>
            </p:txBody>
          </p:sp>
          <p:sp>
            <p:nvSpPr>
              <p:cNvPr id="277" name="Shape 277"/>
              <p:cNvSpPr/>
              <p:nvPr/>
            </p:nvSpPr>
            <p:spPr>
              <a:xfrm>
                <a:off x="33939" y="1008171"/>
                <a:ext cx="157565" cy="103824"/>
              </a:xfrm>
              <a:prstGeom prst="rect">
                <a:avLst/>
              </a:prstGeom>
              <a:solidFill>
                <a:srgbClr val="FFFFFF"/>
              </a:solidFill>
              <a:ln w="25400" cap="flat">
                <a:solidFill>
                  <a:srgbClr val="000000">
                    <a:alpha val="0"/>
                  </a:srgb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278" name="Shape 278"/>
              <p:cNvSpPr/>
              <p:nvPr/>
            </p:nvSpPr>
            <p:spPr>
              <a:xfrm>
                <a:off x="39885" y="117483"/>
                <a:ext cx="157565" cy="103824"/>
              </a:xfrm>
              <a:prstGeom prst="rect">
                <a:avLst/>
              </a:prstGeom>
              <a:solidFill>
                <a:srgbClr val="FFFFFF"/>
              </a:solidFill>
              <a:ln w="25400" cap="flat">
                <a:solidFill>
                  <a:srgbClr val="000000">
                    <a:alpha val="0"/>
                  </a:srgb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279" name="Shape 279"/>
              <p:cNvSpPr/>
              <p:nvPr/>
            </p:nvSpPr>
            <p:spPr>
              <a:xfrm flipH="1" flipV="1">
                <a:off x="192449" y="1079209"/>
                <a:ext cx="761" cy="152326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algn="l">
                  <a:defRPr sz="1200">
                    <a:latin typeface="Helvetica"/>
                    <a:ea typeface="Helvetica"/>
                    <a:cs typeface="Helvetica"/>
                    <a:sym typeface="Helvetica"/>
                  </a:defRPr>
                </a:pPr>
              </a:p>
            </p:txBody>
          </p:sp>
          <p:sp>
            <p:nvSpPr>
              <p:cNvPr id="280" name="Shape 280"/>
              <p:cNvSpPr/>
              <p:nvPr/>
            </p:nvSpPr>
            <p:spPr>
              <a:xfrm flipH="1" flipV="1">
                <a:off x="195902" y="1"/>
                <a:ext cx="762" cy="152326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algn="l">
                  <a:defRPr sz="1200">
                    <a:latin typeface="Helvetica"/>
                    <a:ea typeface="Helvetica"/>
                    <a:cs typeface="Helvetica"/>
                    <a:sym typeface="Helvetica"/>
                  </a:defRPr>
                </a:pPr>
              </a:p>
            </p:txBody>
          </p:sp>
        </p:grpSp>
        <p:sp>
          <p:nvSpPr>
            <p:cNvPr id="282" name="Shape 282"/>
            <p:cNvSpPr/>
            <p:nvPr/>
          </p:nvSpPr>
          <p:spPr>
            <a:xfrm>
              <a:off x="0" y="59279"/>
              <a:ext cx="33896" cy="1129851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</p:grpSp>
      <p:sp>
        <p:nvSpPr>
          <p:cNvPr id="284" name="Shape 284"/>
          <p:cNvSpPr/>
          <p:nvPr/>
        </p:nvSpPr>
        <p:spPr>
          <a:xfrm flipV="1">
            <a:off x="2942399" y="2535766"/>
            <a:ext cx="3187468" cy="1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85" name="Shape 285"/>
          <p:cNvSpPr/>
          <p:nvPr/>
        </p:nvSpPr>
        <p:spPr>
          <a:xfrm>
            <a:off x="6140066" y="1151466"/>
            <a:ext cx="1" cy="1393435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86" name="Shape 286"/>
          <p:cNvSpPr/>
          <p:nvPr/>
        </p:nvSpPr>
        <p:spPr>
          <a:xfrm flipH="1" flipV="1">
            <a:off x="5727258" y="1308493"/>
            <a:ext cx="12315" cy="1070321"/>
          </a:xfrm>
          <a:prstGeom prst="line">
            <a:avLst/>
          </a:prstGeom>
          <a:ln w="12700">
            <a:solidFill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87" name="Shape 287"/>
          <p:cNvSpPr/>
          <p:nvPr/>
        </p:nvSpPr>
        <p:spPr>
          <a:xfrm flipH="1" flipV="1">
            <a:off x="4040383" y="1143745"/>
            <a:ext cx="198471" cy="2456"/>
          </a:xfrm>
          <a:prstGeom prst="line">
            <a:avLst/>
          </a:prstGeom>
          <a:ln w="15875">
            <a:solidFill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88" name="Shape 288"/>
          <p:cNvSpPr/>
          <p:nvPr/>
        </p:nvSpPr>
        <p:spPr>
          <a:xfrm>
            <a:off x="2179192" y="1688666"/>
            <a:ext cx="345617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pPr lvl="0">
              <a:defRPr sz="1800"/>
            </a:pPr>
            <a:r>
              <a:rPr sz="1400">
                <a:latin typeface="Helvetica"/>
                <a:ea typeface="Helvetica"/>
                <a:cs typeface="Helvetica"/>
                <a:sym typeface="Helvetica"/>
              </a:rPr>
              <a:t>U</a:t>
            </a:r>
            <a:r>
              <a:rPr baseline="-5999" sz="1400">
                <a:latin typeface="Helvetica"/>
                <a:ea typeface="Helvetica"/>
                <a:cs typeface="Helvetica"/>
                <a:sym typeface="Helvetica"/>
              </a:rPr>
              <a:t>1</a:t>
            </a:r>
          </a:p>
        </p:txBody>
      </p:sp>
      <p:sp>
        <p:nvSpPr>
          <p:cNvPr id="289" name="Shape 289"/>
          <p:cNvSpPr/>
          <p:nvPr/>
        </p:nvSpPr>
        <p:spPr>
          <a:xfrm>
            <a:off x="3966761" y="1126066"/>
            <a:ext cx="345617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>
              <a:defRPr sz="14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/>
            </a:pPr>
            <a:r>
              <a:rPr sz="1400"/>
              <a:t>i</a:t>
            </a:r>
          </a:p>
        </p:txBody>
      </p:sp>
      <p:sp>
        <p:nvSpPr>
          <p:cNvPr id="290" name="Shape 290"/>
          <p:cNvSpPr/>
          <p:nvPr/>
        </p:nvSpPr>
        <p:spPr>
          <a:xfrm>
            <a:off x="4555066" y="1037166"/>
            <a:ext cx="609601" cy="215901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91" name="Shape 291"/>
          <p:cNvSpPr/>
          <p:nvPr/>
        </p:nvSpPr>
        <p:spPr>
          <a:xfrm>
            <a:off x="4729515" y="1350216"/>
            <a:ext cx="237010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>
              <a:defRPr sz="14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/>
            </a:pPr>
            <a:r>
              <a:rPr sz="1400"/>
              <a:t>R</a:t>
            </a:r>
          </a:p>
        </p:txBody>
      </p:sp>
      <p:sp>
        <p:nvSpPr>
          <p:cNvPr id="292" name="Shape 292"/>
          <p:cNvSpPr/>
          <p:nvPr/>
        </p:nvSpPr>
        <p:spPr>
          <a:xfrm flipH="1" flipV="1">
            <a:off x="4424724" y="844766"/>
            <a:ext cx="873400" cy="1"/>
          </a:xfrm>
          <a:prstGeom prst="line">
            <a:avLst/>
          </a:prstGeom>
          <a:ln w="12700">
            <a:solidFill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93" name="Shape 293"/>
          <p:cNvSpPr/>
          <p:nvPr/>
        </p:nvSpPr>
        <p:spPr>
          <a:xfrm>
            <a:off x="4174066" y="402063"/>
            <a:ext cx="1110814" cy="254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 lvl="0" indent="360000" algn="l" defTabSz="450000">
              <a:lnSpc>
                <a:spcPct val="120000"/>
              </a:lnSpc>
              <a:spcBef>
                <a:spcPts val="600"/>
              </a:spcBef>
              <a:defRPr sz="1800"/>
            </a:pPr>
            <a:r>
              <a:rPr sz="1200">
                <a:latin typeface="Helvetica"/>
                <a:ea typeface="Helvetica"/>
                <a:cs typeface="Helvetica"/>
                <a:sym typeface="Helvetica"/>
              </a:rPr>
              <a:t>u</a:t>
            </a:r>
            <a:r>
              <a:rPr baseline="-5999" sz="1200">
                <a:latin typeface="Helvetica"/>
                <a:ea typeface="Helvetica"/>
                <a:cs typeface="Helvetica"/>
                <a:sym typeface="Helvetica"/>
              </a:rPr>
              <a:t>R</a:t>
            </a:r>
            <a:r>
              <a:rPr sz="1200">
                <a:latin typeface="Helvetica"/>
                <a:ea typeface="Helvetica"/>
                <a:cs typeface="Helvetica"/>
                <a:sym typeface="Helvetica"/>
              </a:rPr>
              <a:t> = R i(t)</a:t>
            </a:r>
          </a:p>
        </p:txBody>
      </p:sp>
      <p:grpSp>
        <p:nvGrpSpPr>
          <p:cNvPr id="296" name="Group 296"/>
          <p:cNvGrpSpPr/>
          <p:nvPr/>
        </p:nvGrpSpPr>
        <p:grpSpPr>
          <a:xfrm>
            <a:off x="2633133" y="363963"/>
            <a:ext cx="2032001" cy="330201"/>
            <a:chOff x="0" y="0"/>
            <a:chExt cx="2032000" cy="330200"/>
          </a:xfrm>
        </p:grpSpPr>
        <p:sp>
          <p:nvSpPr>
            <p:cNvPr id="294" name="Shape 294"/>
            <p:cNvSpPr/>
            <p:nvPr/>
          </p:nvSpPr>
          <p:spPr>
            <a:xfrm>
              <a:off x="0" y="25400"/>
              <a:ext cx="2032000" cy="254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/>
            <a:p>
              <a:pPr lvl="0" indent="360000" algn="l" defTabSz="450000">
                <a:lnSpc>
                  <a:spcPct val="120000"/>
                </a:lnSpc>
                <a:spcBef>
                  <a:spcPts val="600"/>
                </a:spcBef>
                <a:defRPr sz="1800"/>
              </a:pPr>
              <a:r>
                <a:rPr sz="1200">
                  <a:latin typeface="Helvetica"/>
                  <a:ea typeface="Helvetica"/>
                  <a:cs typeface="Helvetica"/>
                  <a:sym typeface="Helvetica"/>
                </a:rPr>
                <a:t>u</a:t>
              </a:r>
              <a:r>
                <a:rPr baseline="-5999" sz="1200">
                  <a:latin typeface="Helvetica"/>
                  <a:ea typeface="Helvetica"/>
                  <a:cs typeface="Helvetica"/>
                  <a:sym typeface="Helvetica"/>
                </a:rPr>
                <a:t>L</a:t>
              </a:r>
              <a:r>
                <a:rPr sz="1200">
                  <a:latin typeface="Helvetica"/>
                  <a:ea typeface="Helvetica"/>
                  <a:cs typeface="Helvetica"/>
                  <a:sym typeface="Helvetica"/>
                </a:rPr>
                <a:t> = L       </a:t>
              </a:r>
            </a:p>
          </p:txBody>
        </p:sp>
        <p:pic>
          <p:nvPicPr>
            <p:cNvPr id="295" name="droppedImage.pdf"/>
            <p:cNvPicPr/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800100" y="0"/>
              <a:ext cx="254000" cy="3302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297" name="Shape 297"/>
          <p:cNvSpPr/>
          <p:nvPr/>
        </p:nvSpPr>
        <p:spPr>
          <a:xfrm>
            <a:off x="5816537" y="1503851"/>
            <a:ext cx="659759" cy="6414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98" name="Shape 298"/>
          <p:cNvSpPr/>
          <p:nvPr/>
        </p:nvSpPr>
        <p:spPr>
          <a:xfrm flipH="1" flipV="1">
            <a:off x="2677693" y="1308493"/>
            <a:ext cx="12315" cy="1070321"/>
          </a:xfrm>
          <a:prstGeom prst="line">
            <a:avLst/>
          </a:prstGeom>
          <a:ln w="12700">
            <a:solidFill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99" name="Shape 299"/>
          <p:cNvSpPr/>
          <p:nvPr/>
        </p:nvSpPr>
        <p:spPr>
          <a:xfrm flipH="1" flipV="1">
            <a:off x="2994419" y="801751"/>
            <a:ext cx="873400" cy="1"/>
          </a:xfrm>
          <a:prstGeom prst="line">
            <a:avLst/>
          </a:prstGeom>
          <a:ln w="12700">
            <a:solidFill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00" name="Shape 300"/>
          <p:cNvSpPr/>
          <p:nvPr/>
        </p:nvSpPr>
        <p:spPr>
          <a:xfrm flipH="1">
            <a:off x="6531760" y="1729098"/>
            <a:ext cx="662740" cy="211237"/>
          </a:xfrm>
          <a:prstGeom prst="rightArrow">
            <a:avLst>
              <a:gd name="adj1" fmla="val 52187"/>
              <a:gd name="adj2" fmla="val 113230"/>
            </a:avLst>
          </a:prstGeom>
          <a:solidFill>
            <a:srgbClr val="DCDEE0"/>
          </a:solidFill>
          <a:ln w="12700">
            <a:solidFill>
              <a:srgbClr val="53585F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01" name="Shape 301"/>
          <p:cNvSpPr/>
          <p:nvPr/>
        </p:nvSpPr>
        <p:spPr>
          <a:xfrm>
            <a:off x="6750246" y="996040"/>
            <a:ext cx="1894781" cy="5521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defTabSz="1016000">
              <a:buClr>
                <a:srgbClr val="000000"/>
              </a:buClr>
              <a:defRPr sz="1800"/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Trägheitsmoment J</a:t>
            </a:r>
            <a:endParaRPr i="1" sz="1600">
              <a:solidFill>
                <a:srgbClr val="164F86"/>
              </a:solidFill>
              <a:uFill>
                <a:solidFill/>
              </a:uFill>
              <a:latin typeface="Arial"/>
              <a:ea typeface="Arial"/>
              <a:cs typeface="Arial"/>
              <a:sym typeface="Arial"/>
            </a:endParaRPr>
          </a:p>
          <a:p>
            <a:pPr lvl="0" defTabSz="1016000">
              <a:buClr>
                <a:srgbClr val="000000"/>
              </a:buClr>
              <a:defRPr sz="1800"/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Lastmoment M</a:t>
            </a:r>
            <a:r>
              <a:rPr baseline="-5999"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L</a:t>
            </a:r>
          </a:p>
        </p:txBody>
      </p:sp>
      <p:sp>
        <p:nvSpPr>
          <p:cNvPr id="302" name="Shape 302"/>
          <p:cNvSpPr/>
          <p:nvPr/>
        </p:nvSpPr>
        <p:spPr>
          <a:xfrm>
            <a:off x="6821421" y="1999083"/>
            <a:ext cx="1040409" cy="323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Drehzahl f</a:t>
            </a:r>
          </a:p>
        </p:txBody>
      </p:sp>
      <p:sp>
        <p:nvSpPr>
          <p:cNvPr id="303" name="Shape 303"/>
          <p:cNvSpPr/>
          <p:nvPr/>
        </p:nvSpPr>
        <p:spPr>
          <a:xfrm>
            <a:off x="5269497" y="1675966"/>
            <a:ext cx="400882" cy="317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1400">
                <a:latin typeface="Helvetica"/>
                <a:ea typeface="Helvetica"/>
                <a:cs typeface="Helvetica"/>
                <a:sym typeface="Helvetica"/>
              </a:rPr>
              <a:t>U</a:t>
            </a:r>
            <a:r>
              <a:rPr baseline="-5999" sz="1400">
                <a:latin typeface="Helvetica"/>
                <a:ea typeface="Helvetica"/>
                <a:cs typeface="Helvetica"/>
                <a:sym typeface="Helvetica"/>
              </a:rPr>
              <a:t>ind</a:t>
            </a:r>
          </a:p>
        </p:txBody>
      </p:sp>
      <p:sp>
        <p:nvSpPr>
          <p:cNvPr id="304" name="Shape 304"/>
          <p:cNvSpPr/>
          <p:nvPr/>
        </p:nvSpPr>
        <p:spPr>
          <a:xfrm>
            <a:off x="3947693" y="3810634"/>
            <a:ext cx="1" cy="1992048"/>
          </a:xfrm>
          <a:prstGeom prst="line">
            <a:avLst/>
          </a:prstGeom>
          <a:ln w="12700">
            <a:solidFill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05" name="Shape 305"/>
          <p:cNvSpPr/>
          <p:nvPr/>
        </p:nvSpPr>
        <p:spPr>
          <a:xfrm flipH="1" flipV="1">
            <a:off x="3879959" y="5734947"/>
            <a:ext cx="4764398" cy="2"/>
          </a:xfrm>
          <a:prstGeom prst="line">
            <a:avLst/>
          </a:prstGeom>
          <a:ln w="12700">
            <a:solidFill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06" name="Shape 306"/>
          <p:cNvSpPr/>
          <p:nvPr/>
        </p:nvSpPr>
        <p:spPr>
          <a:xfrm>
            <a:off x="5566954" y="3736074"/>
            <a:ext cx="1765037" cy="323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defTabSz="1016000">
              <a:buClr>
                <a:srgbClr val="000000"/>
              </a:buClr>
              <a:defRPr sz="1800"/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 ~ Lastmoment M</a:t>
            </a:r>
            <a:r>
              <a:rPr baseline="-5999"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L</a:t>
            </a:r>
          </a:p>
        </p:txBody>
      </p:sp>
      <p:sp>
        <p:nvSpPr>
          <p:cNvPr id="307" name="Shape 307"/>
          <p:cNvSpPr/>
          <p:nvPr/>
        </p:nvSpPr>
        <p:spPr>
          <a:xfrm>
            <a:off x="4049470" y="3737351"/>
            <a:ext cx="1360091" cy="323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 Ankerstrom i </a:t>
            </a:r>
          </a:p>
        </p:txBody>
      </p:sp>
      <p:sp>
        <p:nvSpPr>
          <p:cNvPr id="308" name="Shape 308"/>
          <p:cNvSpPr/>
          <p:nvPr/>
        </p:nvSpPr>
        <p:spPr>
          <a:xfrm>
            <a:off x="7568718" y="5796617"/>
            <a:ext cx="1153320" cy="323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 Drehzahl f </a:t>
            </a:r>
          </a:p>
        </p:txBody>
      </p:sp>
      <p:pic>
        <p:nvPicPr>
          <p:cNvPr id="309" name="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 rot="12452420">
            <a:off x="3648136" y="4953401"/>
            <a:ext cx="3659020" cy="62979"/>
          </a:xfrm>
          <a:prstGeom prst="rect">
            <a:avLst/>
          </a:prstGeom>
        </p:spPr>
      </p:pic>
      <p:sp>
        <p:nvSpPr>
          <p:cNvPr id="311" name="Shape 311"/>
          <p:cNvSpPr/>
          <p:nvPr/>
        </p:nvSpPr>
        <p:spPr>
          <a:xfrm>
            <a:off x="6863115" y="5812344"/>
            <a:ext cx="237010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pPr lvl="0">
              <a:defRPr sz="1800"/>
            </a:pPr>
            <a:r>
              <a:rPr sz="1400">
                <a:latin typeface="Helvetica"/>
                <a:ea typeface="Helvetica"/>
                <a:cs typeface="Helvetica"/>
                <a:sym typeface="Helvetica"/>
              </a:rPr>
              <a:t>f</a:t>
            </a:r>
            <a:r>
              <a:rPr baseline="-5999" sz="1400">
                <a:latin typeface="Helvetica"/>
                <a:ea typeface="Helvetica"/>
                <a:cs typeface="Helvetica"/>
                <a:sym typeface="Helvetica"/>
              </a:rPr>
              <a:t>0</a:t>
            </a:r>
          </a:p>
        </p:txBody>
      </p:sp>
      <p:sp>
        <p:nvSpPr>
          <p:cNvPr id="312" name="Shape 312"/>
          <p:cNvSpPr/>
          <p:nvPr/>
        </p:nvSpPr>
        <p:spPr>
          <a:xfrm>
            <a:off x="3530629" y="3983544"/>
            <a:ext cx="237009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pPr lvl="0">
              <a:defRPr sz="1800"/>
            </a:pPr>
            <a:r>
              <a:rPr sz="1400">
                <a:latin typeface="Helvetica"/>
                <a:ea typeface="Helvetica"/>
                <a:cs typeface="Helvetica"/>
                <a:sym typeface="Helvetica"/>
              </a:rPr>
              <a:t>i</a:t>
            </a:r>
            <a:r>
              <a:rPr baseline="-5999" sz="1400">
                <a:latin typeface="Helvetica"/>
                <a:ea typeface="Helvetica"/>
                <a:cs typeface="Helvetica"/>
                <a:sym typeface="Helvetica"/>
              </a:rPr>
              <a:t>0</a:t>
            </a:r>
          </a:p>
        </p:txBody>
      </p:sp>
      <p:pic>
        <p:nvPicPr>
          <p:cNvPr id="313" name="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 rot="14280911">
            <a:off x="5679318" y="5092482"/>
            <a:ext cx="1715700" cy="30314"/>
          </a:xfrm>
          <a:prstGeom prst="rect">
            <a:avLst/>
          </a:prstGeom>
        </p:spPr>
      </p:pic>
      <p:sp>
        <p:nvSpPr>
          <p:cNvPr id="315" name="Shape 315"/>
          <p:cNvSpPr/>
          <p:nvPr/>
        </p:nvSpPr>
        <p:spPr>
          <a:xfrm>
            <a:off x="6271635" y="4414307"/>
            <a:ext cx="757983" cy="2744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1016000">
              <a:buClr>
                <a:srgbClr val="000000"/>
              </a:buClr>
              <a:defRPr sz="1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1200">
                <a:uFill>
                  <a:solidFill/>
                </a:uFill>
              </a:rPr>
              <a:t>R kleiner </a:t>
            </a:r>
          </a:p>
        </p:txBody>
      </p:sp>
      <p:sp>
        <p:nvSpPr>
          <p:cNvPr id="316" name="Shape 316"/>
          <p:cNvSpPr/>
          <p:nvPr/>
        </p:nvSpPr>
        <p:spPr>
          <a:xfrm>
            <a:off x="4756083" y="5256138"/>
            <a:ext cx="715567" cy="2744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1016000">
              <a:buClr>
                <a:srgbClr val="000000"/>
              </a:buClr>
              <a:defRPr sz="1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1200">
                <a:uFill>
                  <a:solidFill/>
                </a:uFill>
              </a:rPr>
              <a:t>R größer</a:t>
            </a:r>
          </a:p>
        </p:txBody>
      </p:sp>
      <p:pic>
        <p:nvPicPr>
          <p:cNvPr id="317" name="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 rot="11793747">
            <a:off x="4849909" y="5436308"/>
            <a:ext cx="2320824" cy="36571"/>
          </a:xfrm>
          <a:prstGeom prst="rect">
            <a:avLst/>
          </a:prstGeom>
        </p:spPr>
      </p:pic>
      <p:sp>
        <p:nvSpPr>
          <p:cNvPr id="319" name="Shape 319"/>
          <p:cNvSpPr/>
          <p:nvPr/>
        </p:nvSpPr>
        <p:spPr>
          <a:xfrm>
            <a:off x="4040727" y="4406541"/>
            <a:ext cx="393800" cy="2744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1016000">
              <a:buClr>
                <a:srgbClr val="000000"/>
              </a:buClr>
              <a:defRPr sz="1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1200">
                <a:uFill>
                  <a:solidFill/>
                </a:uFill>
              </a:rPr>
              <a:t>1/R </a:t>
            </a:r>
          </a:p>
        </p:txBody>
      </p:sp>
      <p:sp>
        <p:nvSpPr>
          <p:cNvPr id="320" name="Shape 320"/>
          <p:cNvSpPr/>
          <p:nvPr/>
        </p:nvSpPr>
        <p:spPr>
          <a:xfrm>
            <a:off x="6911567" y="5473065"/>
            <a:ext cx="665039" cy="2744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1016000">
              <a:buClr>
                <a:srgbClr val="000000"/>
              </a:buClr>
              <a:defRPr sz="1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1200">
                <a:uFill>
                  <a:solidFill/>
                </a:uFill>
              </a:rPr>
              <a:t>Leerlauf</a:t>
            </a:r>
          </a:p>
        </p:txBody>
      </p:sp>
    </p:spTree>
  </p:cSld>
  <p:clrMapOvr>
    <a:masterClrMapping/>
  </p:clrMapOvr>
  <p:transition spd="med" advClick="1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15" name="pasted-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69300" y="448733"/>
            <a:ext cx="4480035" cy="3362262"/>
          </a:xfrm>
          <a:prstGeom prst="rect">
            <a:avLst/>
          </a:prstGeom>
          <a:ln w="12700">
            <a:miter lim="400000"/>
          </a:ln>
        </p:spPr>
      </p:pic>
      <p:pic>
        <p:nvPicPr>
          <p:cNvPr id="1616" name="pasted-image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71034" y="3813647"/>
            <a:ext cx="3152773" cy="1670074"/>
          </a:xfrm>
          <a:prstGeom prst="rect">
            <a:avLst/>
          </a:prstGeom>
          <a:ln w="12700">
            <a:miter lim="400000"/>
          </a:ln>
        </p:spPr>
      </p:pic>
      <p:pic>
        <p:nvPicPr>
          <p:cNvPr id="1617" name="pasted-image.pn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835909" y="447563"/>
            <a:ext cx="4402617" cy="3364602"/>
          </a:xfrm>
          <a:prstGeom prst="rect">
            <a:avLst/>
          </a:prstGeom>
          <a:ln w="12700">
            <a:miter lim="400000"/>
          </a:ln>
        </p:spPr>
      </p:pic>
      <p:sp>
        <p:nvSpPr>
          <p:cNvPr id="1618" name="Shape 1618"/>
          <p:cNvSpPr/>
          <p:nvPr/>
        </p:nvSpPr>
        <p:spPr>
          <a:xfrm>
            <a:off x="5877304" y="1048389"/>
            <a:ext cx="2456105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 algn="l" defTabSz="1016000">
              <a:buClr>
                <a:srgbClr val="000000"/>
              </a:buClr>
              <a:defRPr sz="1800"/>
            </a:pPr>
            <a:r>
              <a:rPr i="1" sz="1600">
                <a:solidFill>
                  <a:srgbClr val="C8250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Instabiles</a:t>
            </a: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i="1" sz="1600">
                <a:solidFill>
                  <a:srgbClr val="C8250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System</a:t>
            </a:r>
          </a:p>
        </p:txBody>
      </p:sp>
      <p:sp>
        <p:nvSpPr>
          <p:cNvPr id="1619" name="Shape 1619"/>
          <p:cNvSpPr/>
          <p:nvPr/>
        </p:nvSpPr>
        <p:spPr>
          <a:xfrm>
            <a:off x="6210300" y="1994372"/>
            <a:ext cx="194785" cy="19478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16796"/>
                </a:moveTo>
                <a:cubicBezTo>
                  <a:pt x="20639" y="12954"/>
                  <a:pt x="20639" y="6724"/>
                  <a:pt x="16796" y="2882"/>
                </a:cubicBezTo>
                <a:cubicBezTo>
                  <a:pt x="12954" y="-961"/>
                  <a:pt x="6724" y="-961"/>
                  <a:pt x="2882" y="2882"/>
                </a:cubicBezTo>
                <a:cubicBezTo>
                  <a:pt x="-961" y="6724"/>
                  <a:pt x="-961" y="12954"/>
                  <a:pt x="2882" y="16796"/>
                </a:cubicBezTo>
                <a:cubicBezTo>
                  <a:pt x="6724" y="20639"/>
                  <a:pt x="12954" y="20639"/>
                  <a:pt x="16796" y="16796"/>
                </a:cubicBezTo>
                <a:close/>
              </a:path>
            </a:pathLst>
          </a:custGeom>
          <a:ln w="12700">
            <a:solidFill>
              <a:srgbClr val="C82506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620" name="Shape 1620"/>
          <p:cNvSpPr/>
          <p:nvPr/>
        </p:nvSpPr>
        <p:spPr>
          <a:xfrm>
            <a:off x="787400" y="3794586"/>
            <a:ext cx="194785" cy="19478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16796"/>
                </a:moveTo>
                <a:cubicBezTo>
                  <a:pt x="20639" y="12954"/>
                  <a:pt x="20639" y="6724"/>
                  <a:pt x="16796" y="2882"/>
                </a:cubicBezTo>
                <a:cubicBezTo>
                  <a:pt x="12954" y="-961"/>
                  <a:pt x="6724" y="-961"/>
                  <a:pt x="2882" y="2882"/>
                </a:cubicBezTo>
                <a:cubicBezTo>
                  <a:pt x="-961" y="6724"/>
                  <a:pt x="-961" y="12954"/>
                  <a:pt x="2882" y="16796"/>
                </a:cubicBezTo>
                <a:cubicBezTo>
                  <a:pt x="6724" y="20639"/>
                  <a:pt x="12954" y="20639"/>
                  <a:pt x="16796" y="16796"/>
                </a:cubicBezTo>
                <a:close/>
              </a:path>
            </a:pathLst>
          </a:custGeom>
          <a:ln w="12700">
            <a:solidFill>
              <a:srgbClr val="C82506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621" name="Shape 1621"/>
          <p:cNvSpPr/>
          <p:nvPr/>
        </p:nvSpPr>
        <p:spPr>
          <a:xfrm flipV="1">
            <a:off x="692357" y="2721097"/>
            <a:ext cx="4084803" cy="1"/>
          </a:xfrm>
          <a:prstGeom prst="line">
            <a:avLst/>
          </a:prstGeom>
          <a:ln w="12700">
            <a:solidFill>
              <a:srgbClr val="C82506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622" name="Shape 1622"/>
          <p:cNvSpPr/>
          <p:nvPr/>
        </p:nvSpPr>
        <p:spPr>
          <a:xfrm>
            <a:off x="2425700" y="2623705"/>
            <a:ext cx="194785" cy="19478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16796"/>
                </a:moveTo>
                <a:cubicBezTo>
                  <a:pt x="20639" y="12954"/>
                  <a:pt x="20639" y="6724"/>
                  <a:pt x="16796" y="2882"/>
                </a:cubicBezTo>
                <a:cubicBezTo>
                  <a:pt x="12954" y="-961"/>
                  <a:pt x="6724" y="-961"/>
                  <a:pt x="2882" y="2882"/>
                </a:cubicBezTo>
                <a:cubicBezTo>
                  <a:pt x="-961" y="6724"/>
                  <a:pt x="-961" y="12954"/>
                  <a:pt x="2882" y="16796"/>
                </a:cubicBezTo>
                <a:cubicBezTo>
                  <a:pt x="6724" y="20639"/>
                  <a:pt x="12954" y="20639"/>
                  <a:pt x="16796" y="16796"/>
                </a:cubicBezTo>
                <a:close/>
              </a:path>
            </a:pathLst>
          </a:custGeom>
          <a:ln w="12700">
            <a:solidFill>
              <a:srgbClr val="C82506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623" name="Shape 1623"/>
          <p:cNvSpPr/>
          <p:nvPr/>
        </p:nvSpPr>
        <p:spPr>
          <a:xfrm>
            <a:off x="2523092" y="756019"/>
            <a:ext cx="1" cy="2975766"/>
          </a:xfrm>
          <a:prstGeom prst="line">
            <a:avLst/>
          </a:prstGeom>
          <a:ln w="12700">
            <a:solidFill>
              <a:srgbClr val="C82506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624" name="Shape 1624"/>
          <p:cNvSpPr/>
          <p:nvPr/>
        </p:nvSpPr>
        <p:spPr>
          <a:xfrm flipV="1">
            <a:off x="679657" y="913464"/>
            <a:ext cx="4084803" cy="1"/>
          </a:xfrm>
          <a:prstGeom prst="line">
            <a:avLst/>
          </a:prstGeom>
          <a:ln w="12700">
            <a:solidFill>
              <a:srgbClr val="C82506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</p:spTree>
  </p:cSld>
  <p:clrMapOvr>
    <a:masterClrMapping/>
  </p:clrMapOvr>
  <p:transition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Shape 322"/>
          <p:cNvSpPr/>
          <p:nvPr/>
        </p:nvSpPr>
        <p:spPr>
          <a:xfrm flipH="1">
            <a:off x="1938417" y="798857"/>
            <a:ext cx="1" cy="2959855"/>
          </a:xfrm>
          <a:prstGeom prst="line">
            <a:avLst/>
          </a:prstGeom>
          <a:ln w="12700">
            <a:solidFill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23" name="Shape 323"/>
          <p:cNvSpPr/>
          <p:nvPr/>
        </p:nvSpPr>
        <p:spPr>
          <a:xfrm flipH="1" flipV="1">
            <a:off x="1837776" y="3658070"/>
            <a:ext cx="7079110" cy="2"/>
          </a:xfrm>
          <a:prstGeom prst="line">
            <a:avLst/>
          </a:prstGeom>
          <a:ln w="12700">
            <a:solidFill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24" name="Shape 324"/>
          <p:cNvSpPr/>
          <p:nvPr/>
        </p:nvSpPr>
        <p:spPr>
          <a:xfrm>
            <a:off x="3209265" y="569541"/>
            <a:ext cx="2622553" cy="4807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 defTabSz="1016000">
              <a:buClr>
                <a:srgbClr val="000000"/>
              </a:buClr>
              <a:defRPr sz="1800"/>
            </a:pPr>
            <a:r>
              <a:rPr i="1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 ~ Lastmoment M</a:t>
            </a:r>
            <a:r>
              <a:rPr baseline="-5999" i="1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L</a:t>
            </a:r>
          </a:p>
        </p:txBody>
      </p:sp>
      <p:sp>
        <p:nvSpPr>
          <p:cNvPr id="325" name="Shape 325"/>
          <p:cNvSpPr/>
          <p:nvPr/>
        </p:nvSpPr>
        <p:spPr>
          <a:xfrm>
            <a:off x="1705584" y="569541"/>
            <a:ext cx="2020871" cy="4807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defTabSz="1016000">
              <a:buClr>
                <a:srgbClr val="000000"/>
              </a:buClr>
              <a:defRPr i="1" sz="18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>
                <a:solidFill>
                  <a:srgbClr val="000000"/>
                </a:solidFill>
                <a:uFillTx/>
              </a:defRPr>
            </a:pPr>
            <a:r>
              <a:rPr i="1">
                <a:solidFill>
                  <a:srgbClr val="164F86"/>
                </a:solidFill>
                <a:uFill>
                  <a:solidFill/>
                </a:uFill>
              </a:rPr>
              <a:t> Ankerstrom i </a:t>
            </a:r>
          </a:p>
        </p:txBody>
      </p:sp>
      <p:sp>
        <p:nvSpPr>
          <p:cNvPr id="326" name="Shape 326"/>
          <p:cNvSpPr/>
          <p:nvPr/>
        </p:nvSpPr>
        <p:spPr>
          <a:xfrm>
            <a:off x="7157797" y="3569627"/>
            <a:ext cx="1713643" cy="4807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defTabSz="1016000">
              <a:buClr>
                <a:srgbClr val="000000"/>
              </a:buClr>
              <a:defRPr i="1" sz="18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>
                <a:solidFill>
                  <a:srgbClr val="000000"/>
                </a:solidFill>
                <a:uFillTx/>
              </a:defRPr>
            </a:pPr>
            <a:r>
              <a:rPr i="1">
                <a:solidFill>
                  <a:srgbClr val="164F86"/>
                </a:solidFill>
                <a:uFill>
                  <a:solidFill/>
                </a:uFill>
              </a:rPr>
              <a:t> Drehzahl f </a:t>
            </a:r>
          </a:p>
        </p:txBody>
      </p:sp>
      <p:pic>
        <p:nvPicPr>
          <p:cNvPr id="327" name="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 rot="12452420">
            <a:off x="1493145" y="2496641"/>
            <a:ext cx="5437060" cy="93936"/>
          </a:xfrm>
          <a:prstGeom prst="rect">
            <a:avLst/>
          </a:prstGeom>
        </p:spPr>
      </p:pic>
      <p:sp>
        <p:nvSpPr>
          <p:cNvPr id="329" name="Shape 329"/>
          <p:cNvSpPr/>
          <p:nvPr/>
        </p:nvSpPr>
        <p:spPr>
          <a:xfrm>
            <a:off x="6329521" y="3679935"/>
            <a:ext cx="352157" cy="4340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pPr lvl="0">
              <a:defRPr sz="1800"/>
            </a:pPr>
            <a:r>
              <a:rPr sz="1600">
                <a:latin typeface="Helvetica"/>
                <a:ea typeface="Helvetica"/>
                <a:cs typeface="Helvetica"/>
                <a:sym typeface="Helvetica"/>
              </a:rPr>
              <a:t>f</a:t>
            </a:r>
            <a:r>
              <a:rPr baseline="-5999" sz="1600">
                <a:latin typeface="Helvetica"/>
                <a:ea typeface="Helvetica"/>
                <a:cs typeface="Helvetica"/>
                <a:sym typeface="Helvetica"/>
              </a:rPr>
              <a:t>0</a:t>
            </a:r>
          </a:p>
        </p:txBody>
      </p:sp>
      <p:sp>
        <p:nvSpPr>
          <p:cNvPr id="330" name="Shape 330"/>
          <p:cNvSpPr/>
          <p:nvPr/>
        </p:nvSpPr>
        <p:spPr>
          <a:xfrm>
            <a:off x="1503623" y="1055773"/>
            <a:ext cx="352157" cy="4340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pPr lvl="0">
              <a:defRPr sz="1800"/>
            </a:pPr>
            <a:r>
              <a:rPr>
                <a:latin typeface="Helvetica"/>
                <a:ea typeface="Helvetica"/>
                <a:cs typeface="Helvetica"/>
                <a:sym typeface="Helvetica"/>
              </a:rPr>
              <a:t>i</a:t>
            </a:r>
            <a:r>
              <a:rPr baseline="-5999">
                <a:latin typeface="Helvetica"/>
                <a:ea typeface="Helvetica"/>
                <a:cs typeface="Helvetica"/>
                <a:sym typeface="Helvetica"/>
              </a:rPr>
              <a:t>0</a:t>
            </a:r>
          </a:p>
        </p:txBody>
      </p:sp>
      <p:pic>
        <p:nvPicPr>
          <p:cNvPr id="331" name="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 rot="14824265">
            <a:off x="4751142" y="2652666"/>
            <a:ext cx="2456704" cy="37976"/>
          </a:xfrm>
          <a:prstGeom prst="rect">
            <a:avLst/>
          </a:prstGeom>
        </p:spPr>
      </p:pic>
      <p:sp>
        <p:nvSpPr>
          <p:cNvPr id="333" name="Shape 333"/>
          <p:cNvSpPr/>
          <p:nvPr/>
        </p:nvSpPr>
        <p:spPr>
          <a:xfrm>
            <a:off x="5653880" y="1702951"/>
            <a:ext cx="1126236" cy="4077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defTabSz="1016000">
              <a:buClr>
                <a:srgbClr val="000000"/>
              </a:buClr>
              <a:defRPr sz="14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1400">
                <a:uFill>
                  <a:solidFill/>
                </a:uFill>
              </a:rPr>
              <a:t>R kleiner </a:t>
            </a:r>
          </a:p>
        </p:txBody>
      </p:sp>
      <p:sp>
        <p:nvSpPr>
          <p:cNvPr id="334" name="Shape 334"/>
          <p:cNvSpPr/>
          <p:nvPr/>
        </p:nvSpPr>
        <p:spPr>
          <a:xfrm>
            <a:off x="3046419" y="2726504"/>
            <a:ext cx="1063213" cy="4077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defTabSz="1016000">
              <a:buClr>
                <a:srgbClr val="000000"/>
              </a:buClr>
              <a:defRPr sz="14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1400">
                <a:uFill>
                  <a:solidFill/>
                </a:uFill>
              </a:rPr>
              <a:t>R größer</a:t>
            </a:r>
          </a:p>
        </p:txBody>
      </p:sp>
      <p:pic>
        <p:nvPicPr>
          <p:cNvPr id="335" name="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 rot="12017606">
            <a:off x="3328017" y="3143823"/>
            <a:ext cx="3351566" cy="47231"/>
          </a:xfrm>
          <a:prstGeom prst="rect">
            <a:avLst/>
          </a:prstGeom>
        </p:spPr>
      </p:pic>
      <p:sp>
        <p:nvSpPr>
          <p:cNvPr id="337" name="Shape 337"/>
          <p:cNvSpPr/>
          <p:nvPr/>
        </p:nvSpPr>
        <p:spPr>
          <a:xfrm>
            <a:off x="2021055" y="1702951"/>
            <a:ext cx="585122" cy="4077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defTabSz="1016000">
              <a:buClr>
                <a:srgbClr val="000000"/>
              </a:buClr>
              <a:defRPr sz="14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1400">
                <a:uFill>
                  <a:solidFill/>
                </a:uFill>
              </a:rPr>
              <a:t>~ 1/R </a:t>
            </a:r>
          </a:p>
        </p:txBody>
      </p:sp>
      <p:sp>
        <p:nvSpPr>
          <p:cNvPr id="338" name="Shape 338"/>
          <p:cNvSpPr/>
          <p:nvPr/>
        </p:nvSpPr>
        <p:spPr>
          <a:xfrm>
            <a:off x="6342245" y="3268956"/>
            <a:ext cx="988139" cy="4077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defTabSz="1016000">
              <a:buClr>
                <a:srgbClr val="000000"/>
              </a:buClr>
              <a:defRPr sz="14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1400">
                <a:uFill>
                  <a:solidFill/>
                </a:uFill>
              </a:rPr>
              <a:t>Leerlauf</a:t>
            </a:r>
          </a:p>
        </p:txBody>
      </p:sp>
      <p:sp>
        <p:nvSpPr>
          <p:cNvPr id="339" name="Shape 339"/>
          <p:cNvSpPr/>
          <p:nvPr/>
        </p:nvSpPr>
        <p:spPr>
          <a:xfrm>
            <a:off x="2021055" y="1123287"/>
            <a:ext cx="1062944" cy="2989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1016000">
              <a:buClr>
                <a:srgbClr val="000000"/>
              </a:buClr>
              <a:defRPr sz="14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1400">
                <a:uFill>
                  <a:solidFill/>
                </a:uFill>
              </a:rPr>
              <a:t>Anlaufstrom</a:t>
            </a:r>
          </a:p>
        </p:txBody>
      </p:sp>
    </p:spTree>
  </p:cSld>
  <p:clrMapOvr>
    <a:masterClrMapping/>
  </p:clrMapOvr>
  <p:transition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1" name="pasted-image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95842" y="237276"/>
            <a:ext cx="6344192" cy="2908935"/>
          </a:xfrm>
          <a:prstGeom prst="rect">
            <a:avLst/>
          </a:prstGeom>
          <a:ln w="12700">
            <a:miter lim="400000"/>
          </a:ln>
        </p:spPr>
      </p:pic>
      <p:sp>
        <p:nvSpPr>
          <p:cNvPr id="342" name="Shape 342"/>
          <p:cNvSpPr/>
          <p:nvPr/>
        </p:nvSpPr>
        <p:spPr>
          <a:xfrm>
            <a:off x="4603155" y="331150"/>
            <a:ext cx="2381681" cy="323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Drehzahl f (rpm)</a:t>
            </a:r>
          </a:p>
        </p:txBody>
      </p:sp>
      <p:sp>
        <p:nvSpPr>
          <p:cNvPr id="343" name="Shape 343"/>
          <p:cNvSpPr/>
          <p:nvPr/>
        </p:nvSpPr>
        <p:spPr>
          <a:xfrm>
            <a:off x="826358" y="308776"/>
            <a:ext cx="3400345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1800">
                <a:solidFill>
                  <a:srgbClr val="164F86"/>
                </a:solidFill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164F86"/>
                </a:solidFill>
              </a:rPr>
              <a:t>ohne Trägheitsmoment</a:t>
            </a:r>
          </a:p>
        </p:txBody>
      </p:sp>
      <p:sp>
        <p:nvSpPr>
          <p:cNvPr id="344" name="Shape 344"/>
          <p:cNvSpPr/>
          <p:nvPr/>
        </p:nvSpPr>
        <p:spPr>
          <a:xfrm>
            <a:off x="2655970" y="1739643"/>
            <a:ext cx="2197266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1800">
                <a:solidFill>
                  <a:srgbClr val="BD5B0C"/>
                </a:solidFill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BD5B0C"/>
                </a:solidFill>
              </a:rPr>
              <a:t>mit Trägheitsmoment</a:t>
            </a:r>
          </a:p>
        </p:txBody>
      </p:sp>
      <p:sp>
        <p:nvSpPr>
          <p:cNvPr id="345" name="Shape 345"/>
          <p:cNvSpPr/>
          <p:nvPr/>
        </p:nvSpPr>
        <p:spPr>
          <a:xfrm flipH="1" flipV="1">
            <a:off x="2264833" y="842433"/>
            <a:ext cx="512234" cy="943340"/>
          </a:xfrm>
          <a:prstGeom prst="line">
            <a:avLst/>
          </a:prstGeom>
          <a:ln w="25400">
            <a:solidFill>
              <a:srgbClr val="BD5B0C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46" name="Shape 346"/>
          <p:cNvSpPr/>
          <p:nvPr/>
        </p:nvSpPr>
        <p:spPr>
          <a:xfrm>
            <a:off x="1039564" y="2400043"/>
            <a:ext cx="2491450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1800">
                <a:solidFill>
                  <a:srgbClr val="BD5B0C"/>
                </a:solidFill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BD5B0C"/>
                </a:solidFill>
              </a:rPr>
              <a:t>Anlauf aus dem Stillstand</a:t>
            </a:r>
          </a:p>
        </p:txBody>
      </p:sp>
      <p:pic>
        <p:nvPicPr>
          <p:cNvPr id="347" name="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 rot="21600000">
            <a:off x="872066" y="1206500"/>
            <a:ext cx="6168664" cy="25400"/>
          </a:xfrm>
          <a:prstGeom prst="rect">
            <a:avLst/>
          </a:prstGeom>
        </p:spPr>
      </p:pic>
      <p:sp>
        <p:nvSpPr>
          <p:cNvPr id="349" name="Shape 349"/>
          <p:cNvSpPr/>
          <p:nvPr/>
        </p:nvSpPr>
        <p:spPr>
          <a:xfrm>
            <a:off x="5109219" y="1223176"/>
            <a:ext cx="2055417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1800">
                <a:solidFill>
                  <a:srgbClr val="C82506"/>
                </a:solidFill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C82506"/>
                </a:solidFill>
              </a:rPr>
              <a:t>Sollwert</a:t>
            </a:r>
          </a:p>
        </p:txBody>
      </p:sp>
      <p:grpSp>
        <p:nvGrpSpPr>
          <p:cNvPr id="356" name="Group 356"/>
          <p:cNvGrpSpPr/>
          <p:nvPr/>
        </p:nvGrpSpPr>
        <p:grpSpPr>
          <a:xfrm>
            <a:off x="703461" y="3348159"/>
            <a:ext cx="6344192" cy="2908934"/>
            <a:chOff x="0" y="0"/>
            <a:chExt cx="6344191" cy="2908933"/>
          </a:xfrm>
        </p:grpSpPr>
        <p:pic>
          <p:nvPicPr>
            <p:cNvPr id="350" name="pasted-image.pdf"/>
            <p:cNvPicPr/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0" y="0"/>
              <a:ext cx="6344192" cy="290893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51" name="Shape 351"/>
            <p:cNvSpPr/>
            <p:nvPr/>
          </p:nvSpPr>
          <p:spPr>
            <a:xfrm>
              <a:off x="2418027" y="153757"/>
              <a:ext cx="2381681" cy="32355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/>
            <a:p>
              <a:pPr lvl="0" defTabSz="1016000">
                <a:buClr>
                  <a:srgbClr val="000000"/>
                </a:buClr>
                <a:defRPr sz="1800"/>
              </a:pPr>
              <a:r>
                <a:rPr i="1" sz="1600">
                  <a:solidFill>
                    <a:srgbClr val="0B5D18"/>
                  </a:solidFill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Drehzahl f/f</a:t>
              </a:r>
              <a:r>
                <a:rPr baseline="-5999" i="1" sz="1600">
                  <a:solidFill>
                    <a:srgbClr val="0B5D18"/>
                  </a:solidFill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N</a:t>
              </a:r>
            </a:p>
          </p:txBody>
        </p:sp>
        <p:sp>
          <p:nvSpPr>
            <p:cNvPr id="352" name="Shape 352"/>
            <p:cNvSpPr/>
            <p:nvPr/>
          </p:nvSpPr>
          <p:spPr>
            <a:xfrm>
              <a:off x="809360" y="1909383"/>
              <a:ext cx="2381681" cy="32355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/>
            <a:p>
              <a:pPr lvl="0" defTabSz="1016000">
                <a:buClr>
                  <a:srgbClr val="000000"/>
                </a:buClr>
                <a:defRPr sz="1800"/>
              </a:pPr>
              <a:r>
                <a:rPr i="1" sz="1600">
                  <a:solidFill>
                    <a:srgbClr val="861001"/>
                  </a:solidFill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Lastmoment M/M</a:t>
              </a:r>
              <a:r>
                <a:rPr baseline="-5999" i="1" sz="1600">
                  <a:solidFill>
                    <a:srgbClr val="861001"/>
                  </a:solidFill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N</a:t>
              </a:r>
            </a:p>
          </p:txBody>
        </p:sp>
        <p:pic>
          <p:nvPicPr>
            <p:cNvPr id="353" name=""/>
            <p:cNvPicPr/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 rot="21600000">
              <a:off x="168605" y="838350"/>
              <a:ext cx="6168664" cy="25401"/>
            </a:xfrm>
            <a:prstGeom prst="rect">
              <a:avLst/>
            </a:prstGeom>
            <a:effectLst/>
          </p:spPr>
        </p:pic>
        <p:sp>
          <p:nvSpPr>
            <p:cNvPr id="355" name="Shape 355"/>
            <p:cNvSpPr/>
            <p:nvPr/>
          </p:nvSpPr>
          <p:spPr>
            <a:xfrm>
              <a:off x="4988387" y="2431290"/>
              <a:ext cx="1338165" cy="32355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/>
            <a:p>
              <a:pPr lvl="0" defTabSz="1016000">
                <a:buClr>
                  <a:srgbClr val="000000"/>
                </a:buClr>
                <a:defRPr sz="1800"/>
              </a:pPr>
              <a:r>
                <a:rPr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U</a:t>
              </a:r>
              <a:r>
                <a:rPr baseline="-5999"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1</a:t>
              </a:r>
              <a:r>
                <a:rPr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 = U</a:t>
              </a:r>
              <a:r>
                <a:rPr baseline="-5999"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N</a:t>
              </a:r>
            </a:p>
          </p:txBody>
        </p:sp>
      </p:grpSp>
      <p:sp>
        <p:nvSpPr>
          <p:cNvPr id="357" name="Shape 357"/>
          <p:cNvSpPr/>
          <p:nvPr/>
        </p:nvSpPr>
        <p:spPr>
          <a:xfrm>
            <a:off x="5691849" y="2680778"/>
            <a:ext cx="1338164" cy="323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defTabSz="1016000">
              <a:buClr>
                <a:srgbClr val="000000"/>
              </a:buClr>
              <a:defRPr sz="1800"/>
            </a:pPr>
            <a:r>
              <a:rPr i="1" sz="16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U</a:t>
            </a:r>
            <a:r>
              <a:rPr baseline="-5999" i="1" sz="16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1</a:t>
            </a:r>
            <a:r>
              <a:rPr i="1" sz="16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 = U</a:t>
            </a:r>
            <a:r>
              <a:rPr baseline="-5999" i="1" sz="16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N</a:t>
            </a:r>
          </a:p>
        </p:txBody>
      </p:sp>
    </p:spTree>
  </p:cSld>
  <p:clrMapOvr>
    <a:masterClrMapping/>
  </p:clrMapOvr>
  <p:transition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Shape 359"/>
          <p:cNvSpPr/>
          <p:nvPr/>
        </p:nvSpPr>
        <p:spPr>
          <a:xfrm>
            <a:off x="7731390" y="4469709"/>
            <a:ext cx="853292" cy="828320"/>
          </a:xfrm>
          <a:prstGeom prst="rect">
            <a:avLst/>
          </a:prstGeom>
          <a:solidFill>
            <a:srgbClr val="DCDEE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60" name="Shape 360"/>
          <p:cNvSpPr/>
          <p:nvPr/>
        </p:nvSpPr>
        <p:spPr>
          <a:xfrm>
            <a:off x="1779323" y="4438446"/>
            <a:ext cx="2564729" cy="859583"/>
          </a:xfrm>
          <a:prstGeom prst="rect">
            <a:avLst/>
          </a:prstGeom>
          <a:solidFill>
            <a:srgbClr val="DCDEE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61" name="Shape 361"/>
          <p:cNvSpPr/>
          <p:nvPr/>
        </p:nvSpPr>
        <p:spPr>
          <a:xfrm>
            <a:off x="1775895" y="5291173"/>
            <a:ext cx="6810068" cy="1206311"/>
          </a:xfrm>
          <a:prstGeom prst="rect">
            <a:avLst/>
          </a:prstGeom>
          <a:solidFill>
            <a:srgbClr val="DCDEE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62" name="Shape 362"/>
          <p:cNvSpPr/>
          <p:nvPr/>
        </p:nvSpPr>
        <p:spPr>
          <a:xfrm flipH="1" flipV="1">
            <a:off x="6417748" y="1484586"/>
            <a:ext cx="1" cy="1001366"/>
          </a:xfrm>
          <a:prstGeom prst="line">
            <a:avLst/>
          </a:prstGeom>
          <a:ln w="19050">
            <a:solidFill>
              <a:srgbClr val="0365C0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63" name="Shape 363"/>
          <p:cNvSpPr/>
          <p:nvPr/>
        </p:nvSpPr>
        <p:spPr>
          <a:xfrm>
            <a:off x="6002304" y="1340223"/>
            <a:ext cx="923224" cy="131404"/>
          </a:xfrm>
          <a:prstGeom prst="rect">
            <a:avLst/>
          </a:prstGeom>
          <a:solidFill>
            <a:srgbClr val="FFFFFF"/>
          </a:solidFill>
          <a:ln w="12700">
            <a:solidFill>
              <a:srgbClr val="53585F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64" name="Shape 364"/>
          <p:cNvSpPr/>
          <p:nvPr/>
        </p:nvSpPr>
        <p:spPr>
          <a:xfrm>
            <a:off x="5578374" y="1693215"/>
            <a:ext cx="294414" cy="131404"/>
          </a:xfrm>
          <a:prstGeom prst="rect">
            <a:avLst/>
          </a:prstGeom>
          <a:solidFill/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65" name="Shape 365"/>
          <p:cNvSpPr/>
          <p:nvPr/>
        </p:nvSpPr>
        <p:spPr>
          <a:xfrm>
            <a:off x="5584724" y="967520"/>
            <a:ext cx="294414" cy="131405"/>
          </a:xfrm>
          <a:prstGeom prst="rect">
            <a:avLst/>
          </a:prstGeom>
          <a:solidFill/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66" name="Shape 366"/>
          <p:cNvSpPr/>
          <p:nvPr/>
        </p:nvSpPr>
        <p:spPr>
          <a:xfrm>
            <a:off x="5731931" y="633997"/>
            <a:ext cx="1" cy="1632101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67" name="Shape 367"/>
          <p:cNvSpPr/>
          <p:nvPr/>
        </p:nvSpPr>
        <p:spPr>
          <a:xfrm>
            <a:off x="3854207" y="613092"/>
            <a:ext cx="1" cy="1645845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68" name="Shape 368"/>
          <p:cNvSpPr/>
          <p:nvPr/>
        </p:nvSpPr>
        <p:spPr>
          <a:xfrm>
            <a:off x="3707000" y="1076084"/>
            <a:ext cx="294414" cy="719861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69" name="Shape 369"/>
          <p:cNvSpPr/>
          <p:nvPr/>
        </p:nvSpPr>
        <p:spPr>
          <a:xfrm flipH="1">
            <a:off x="3541300" y="626748"/>
            <a:ext cx="1090862" cy="1090862"/>
          </a:xfrm>
          <a:prstGeom prst="line">
            <a:avLst/>
          </a:prstGeom>
          <a:ln w="12700">
            <a:solidFill/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70" name="Shape 370"/>
          <p:cNvSpPr/>
          <p:nvPr/>
        </p:nvSpPr>
        <p:spPr>
          <a:xfrm flipH="1">
            <a:off x="1797195" y="615898"/>
            <a:ext cx="1" cy="1648004"/>
          </a:xfrm>
          <a:prstGeom prst="line">
            <a:avLst/>
          </a:prstGeom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71" name="Shape 371"/>
          <p:cNvSpPr/>
          <p:nvPr/>
        </p:nvSpPr>
        <p:spPr>
          <a:xfrm flipV="1">
            <a:off x="1797181" y="621314"/>
            <a:ext cx="2085314" cy="1"/>
          </a:xfrm>
          <a:prstGeom prst="line">
            <a:avLst/>
          </a:prstGeom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72" name="Shape 372"/>
          <p:cNvSpPr/>
          <p:nvPr/>
        </p:nvSpPr>
        <p:spPr>
          <a:xfrm flipV="1">
            <a:off x="1793620" y="2250714"/>
            <a:ext cx="3941430" cy="1"/>
          </a:xfrm>
          <a:prstGeom prst="line">
            <a:avLst/>
          </a:prstGeom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73" name="Shape 373"/>
          <p:cNvSpPr/>
          <p:nvPr/>
        </p:nvSpPr>
        <p:spPr>
          <a:xfrm>
            <a:off x="1467317" y="1092390"/>
            <a:ext cx="659759" cy="6414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74" name="Shape 374"/>
          <p:cNvSpPr/>
          <p:nvPr/>
        </p:nvSpPr>
        <p:spPr>
          <a:xfrm>
            <a:off x="1643639" y="1259938"/>
            <a:ext cx="307114" cy="359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marL="40639" marR="40639" algn="l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=</a:t>
            </a:r>
          </a:p>
        </p:txBody>
      </p:sp>
      <p:sp>
        <p:nvSpPr>
          <p:cNvPr id="375" name="Shape 375"/>
          <p:cNvSpPr/>
          <p:nvPr/>
        </p:nvSpPr>
        <p:spPr>
          <a:xfrm>
            <a:off x="2058676" y="480978"/>
            <a:ext cx="571330" cy="288833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76" name="Shape 376"/>
          <p:cNvSpPr/>
          <p:nvPr/>
        </p:nvSpPr>
        <p:spPr>
          <a:xfrm>
            <a:off x="2133831" y="416950"/>
            <a:ext cx="853293" cy="4870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lvl="0" marL="40639" marR="40639" algn="l" defTabSz="914400">
              <a:spcBef>
                <a:spcPts val="400"/>
              </a:spcBef>
              <a:buClr>
                <a:srgbClr val="000000"/>
              </a:buClr>
              <a:buFont typeface="Arial"/>
              <a:defRPr sz="1800"/>
            </a:pPr>
            <a:r>
              <a:rPr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R</a:t>
            </a:r>
            <a:r>
              <a:rPr baseline="-250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i</a:t>
            </a:r>
          </a:p>
        </p:txBody>
      </p:sp>
      <p:sp>
        <p:nvSpPr>
          <p:cNvPr id="377" name="Shape 377"/>
          <p:cNvSpPr/>
          <p:nvPr/>
        </p:nvSpPr>
        <p:spPr>
          <a:xfrm>
            <a:off x="973956" y="1179189"/>
            <a:ext cx="751392" cy="6231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lvl="0" marL="40639" marR="40639" algn="l" defTabSz="914400">
              <a:spcBef>
                <a:spcPts val="400"/>
              </a:spcBef>
              <a:buClr>
                <a:srgbClr val="000000"/>
              </a:buClr>
              <a:buFont typeface="Arial"/>
              <a:defRPr sz="1800"/>
            </a:pPr>
            <a:r>
              <a:rPr sz="17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U</a:t>
            </a:r>
            <a:r>
              <a:rPr baseline="-26117" sz="17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0</a:t>
            </a:r>
          </a:p>
        </p:txBody>
      </p:sp>
      <p:sp>
        <p:nvSpPr>
          <p:cNvPr id="378" name="Shape 378"/>
          <p:cNvSpPr/>
          <p:nvPr/>
        </p:nvSpPr>
        <p:spPr>
          <a:xfrm flipV="1">
            <a:off x="4627237" y="635059"/>
            <a:ext cx="1581512" cy="1"/>
          </a:xfrm>
          <a:prstGeom prst="line">
            <a:avLst/>
          </a:prstGeom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79" name="Shape 379"/>
          <p:cNvSpPr/>
          <p:nvPr/>
        </p:nvSpPr>
        <p:spPr>
          <a:xfrm>
            <a:off x="4374465" y="1179188"/>
            <a:ext cx="751392" cy="6231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lvl="0" marL="40639" marR="40639" algn="l" defTabSz="914400">
              <a:spcBef>
                <a:spcPts val="400"/>
              </a:spcBef>
              <a:buClr>
                <a:srgbClr val="000000"/>
              </a:buClr>
              <a:buFont typeface="Arial"/>
              <a:defRPr sz="1800"/>
            </a:pPr>
            <a:r>
              <a:rPr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U</a:t>
            </a:r>
            <a:r>
              <a:rPr baseline="-250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1</a:t>
            </a:r>
          </a:p>
        </p:txBody>
      </p:sp>
      <p:sp>
        <p:nvSpPr>
          <p:cNvPr id="380" name="Shape 380"/>
          <p:cNvSpPr/>
          <p:nvPr/>
        </p:nvSpPr>
        <p:spPr>
          <a:xfrm>
            <a:off x="5389352" y="1072757"/>
            <a:ext cx="659758" cy="6414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81" name="Shape 381"/>
          <p:cNvSpPr/>
          <p:nvPr/>
        </p:nvSpPr>
        <p:spPr>
          <a:xfrm flipH="1">
            <a:off x="1406435" y="917188"/>
            <a:ext cx="527" cy="1045429"/>
          </a:xfrm>
          <a:prstGeom prst="line">
            <a:avLst/>
          </a:prstGeom>
          <a:ln w="1270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82" name="Shape 382"/>
          <p:cNvSpPr/>
          <p:nvPr/>
        </p:nvSpPr>
        <p:spPr>
          <a:xfrm flipH="1">
            <a:off x="4912538" y="924059"/>
            <a:ext cx="527" cy="1045430"/>
          </a:xfrm>
          <a:prstGeom prst="line">
            <a:avLst/>
          </a:prstGeom>
          <a:ln w="1270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83" name="Shape 383"/>
          <p:cNvSpPr/>
          <p:nvPr/>
        </p:nvSpPr>
        <p:spPr>
          <a:xfrm>
            <a:off x="5552974" y="1211330"/>
            <a:ext cx="345214" cy="3891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marL="40639" marR="40639" algn="l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M</a:t>
            </a:r>
          </a:p>
        </p:txBody>
      </p:sp>
      <p:sp>
        <p:nvSpPr>
          <p:cNvPr id="384" name="Shape 384"/>
          <p:cNvSpPr/>
          <p:nvPr/>
        </p:nvSpPr>
        <p:spPr>
          <a:xfrm>
            <a:off x="7093310" y="1316242"/>
            <a:ext cx="662740" cy="211238"/>
          </a:xfrm>
          <a:prstGeom prst="rightArrow">
            <a:avLst>
              <a:gd name="adj1" fmla="val 52187"/>
              <a:gd name="adj2" fmla="val 113230"/>
            </a:avLst>
          </a:prstGeom>
          <a:solidFill>
            <a:srgbClr val="DCDEE0"/>
          </a:solidFill>
          <a:ln w="12700">
            <a:solidFill>
              <a:srgbClr val="53585F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grpSp>
        <p:nvGrpSpPr>
          <p:cNvPr id="387" name="Group 387"/>
          <p:cNvGrpSpPr/>
          <p:nvPr/>
        </p:nvGrpSpPr>
        <p:grpSpPr>
          <a:xfrm>
            <a:off x="2266292" y="1109330"/>
            <a:ext cx="1040620" cy="615882"/>
            <a:chOff x="0" y="20205"/>
            <a:chExt cx="1040619" cy="615881"/>
          </a:xfrm>
        </p:grpSpPr>
        <p:sp>
          <p:nvSpPr>
            <p:cNvPr id="385" name="Shape 385"/>
            <p:cNvSpPr/>
            <p:nvPr/>
          </p:nvSpPr>
          <p:spPr>
            <a:xfrm>
              <a:off x="0" y="20205"/>
              <a:ext cx="1032724" cy="615882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86" name="Shape 386"/>
            <p:cNvSpPr/>
            <p:nvPr/>
          </p:nvSpPr>
          <p:spPr>
            <a:xfrm>
              <a:off x="7644" y="69851"/>
              <a:ext cx="1032976" cy="5005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1800"/>
              </a:lvl1pPr>
            </a:lstStyle>
            <a:p>
              <a:pPr lvl="0"/>
              <a:r>
                <a:t>Regelung</a:t>
              </a:r>
            </a:p>
          </p:txBody>
        </p:sp>
      </p:grpSp>
      <p:sp>
        <p:nvSpPr>
          <p:cNvPr id="388" name="Shape 388"/>
          <p:cNvSpPr/>
          <p:nvPr/>
        </p:nvSpPr>
        <p:spPr>
          <a:xfrm>
            <a:off x="3312631" y="1307487"/>
            <a:ext cx="377511" cy="211238"/>
          </a:xfrm>
          <a:prstGeom prst="rightArrow">
            <a:avLst>
              <a:gd name="adj1" fmla="val 52187"/>
              <a:gd name="adj2" fmla="val 113230"/>
            </a:avLst>
          </a:prstGeom>
          <a:solidFill>
            <a:srgbClr val="F5D328"/>
          </a:solidFill>
          <a:ln w="12700">
            <a:solidFill>
              <a:srgbClr val="C82506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89" name="Shape 389"/>
          <p:cNvSpPr/>
          <p:nvPr/>
        </p:nvSpPr>
        <p:spPr>
          <a:xfrm>
            <a:off x="6236724" y="1208442"/>
            <a:ext cx="351794" cy="37006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90" name="Shape 390"/>
          <p:cNvSpPr/>
          <p:nvPr/>
        </p:nvSpPr>
        <p:spPr>
          <a:xfrm>
            <a:off x="6827211" y="917141"/>
            <a:ext cx="1298983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Last</a:t>
            </a:r>
          </a:p>
        </p:txBody>
      </p:sp>
      <p:sp>
        <p:nvSpPr>
          <p:cNvPr id="391" name="Shape 391"/>
          <p:cNvSpPr/>
          <p:nvPr/>
        </p:nvSpPr>
        <p:spPr>
          <a:xfrm>
            <a:off x="6408223" y="2243042"/>
            <a:ext cx="1298984" cy="35933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Drehzahl</a:t>
            </a:r>
          </a:p>
        </p:txBody>
      </p:sp>
      <p:sp>
        <p:nvSpPr>
          <p:cNvPr id="392" name="Shape 392"/>
          <p:cNvSpPr/>
          <p:nvPr/>
        </p:nvSpPr>
        <p:spPr>
          <a:xfrm>
            <a:off x="5999392" y="826267"/>
            <a:ext cx="929048" cy="4502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1300"/>
            </a:lvl1pPr>
          </a:lstStyle>
          <a:p>
            <a:pPr lvl="0">
              <a:defRPr sz="1800"/>
            </a:pPr>
            <a:r>
              <a:rPr sz="1300"/>
              <a:t>Drehgeber</a:t>
            </a:r>
          </a:p>
        </p:txBody>
      </p:sp>
      <p:sp>
        <p:nvSpPr>
          <p:cNvPr id="393" name="Shape 393"/>
          <p:cNvSpPr/>
          <p:nvPr/>
        </p:nvSpPr>
        <p:spPr>
          <a:xfrm flipH="1" flipV="1">
            <a:off x="2674010" y="1716236"/>
            <a:ext cx="1" cy="1006256"/>
          </a:xfrm>
          <a:prstGeom prst="line">
            <a:avLst/>
          </a:prstGeom>
          <a:ln w="19050">
            <a:solidFill>
              <a:srgbClr val="C82506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94" name="Shape 394"/>
          <p:cNvSpPr/>
          <p:nvPr/>
        </p:nvSpPr>
        <p:spPr>
          <a:xfrm>
            <a:off x="2024519" y="2734986"/>
            <a:ext cx="1298983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Sollwert</a:t>
            </a:r>
          </a:p>
        </p:txBody>
      </p:sp>
      <p:sp>
        <p:nvSpPr>
          <p:cNvPr id="395" name="Shape 395"/>
          <p:cNvSpPr/>
          <p:nvPr/>
        </p:nvSpPr>
        <p:spPr>
          <a:xfrm flipH="1" flipV="1">
            <a:off x="3118537" y="1716236"/>
            <a:ext cx="1" cy="775325"/>
          </a:xfrm>
          <a:prstGeom prst="line">
            <a:avLst/>
          </a:prstGeom>
          <a:ln w="19050">
            <a:solidFill>
              <a:srgbClr val="0365C0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96" name="Shape 396"/>
          <p:cNvSpPr/>
          <p:nvPr/>
        </p:nvSpPr>
        <p:spPr>
          <a:xfrm flipH="1">
            <a:off x="3116659" y="2486491"/>
            <a:ext cx="3304873" cy="1"/>
          </a:xfrm>
          <a:prstGeom prst="line">
            <a:avLst/>
          </a:prstGeom>
          <a:ln w="19050">
            <a:solidFill>
              <a:srgbClr val="0365C0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97" name="Shape 397"/>
          <p:cNvSpPr/>
          <p:nvPr/>
        </p:nvSpPr>
        <p:spPr>
          <a:xfrm>
            <a:off x="3367468" y="2503084"/>
            <a:ext cx="1298983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Istwert</a:t>
            </a:r>
          </a:p>
        </p:txBody>
      </p:sp>
      <p:sp>
        <p:nvSpPr>
          <p:cNvPr id="398" name="Shape 398"/>
          <p:cNvSpPr/>
          <p:nvPr/>
        </p:nvSpPr>
        <p:spPr>
          <a:xfrm flipV="1">
            <a:off x="5735049" y="4859008"/>
            <a:ext cx="614234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401" name="Group 401"/>
          <p:cNvGrpSpPr/>
          <p:nvPr/>
        </p:nvGrpSpPr>
        <p:grpSpPr>
          <a:xfrm>
            <a:off x="4540582" y="4501639"/>
            <a:ext cx="1207651" cy="714738"/>
            <a:chOff x="0" y="23448"/>
            <a:chExt cx="1207650" cy="714737"/>
          </a:xfrm>
        </p:grpSpPr>
        <p:sp>
          <p:nvSpPr>
            <p:cNvPr id="399" name="Shape 399"/>
            <p:cNvSpPr/>
            <p:nvPr/>
          </p:nvSpPr>
          <p:spPr>
            <a:xfrm>
              <a:off x="0" y="23448"/>
              <a:ext cx="1198488" cy="714738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400" name="Shape 400"/>
            <p:cNvSpPr/>
            <p:nvPr/>
          </p:nvSpPr>
          <p:spPr>
            <a:xfrm>
              <a:off x="8872" y="146612"/>
              <a:ext cx="1198779" cy="4398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1800"/>
              </a:lvl1pPr>
            </a:lstStyle>
            <a:p>
              <a:pPr lvl="0"/>
              <a:r>
                <a:t>Stellglied</a:t>
              </a:r>
            </a:p>
          </p:txBody>
        </p:sp>
      </p:grpSp>
      <p:grpSp>
        <p:nvGrpSpPr>
          <p:cNvPr id="404" name="Group 404"/>
          <p:cNvGrpSpPr/>
          <p:nvPr/>
        </p:nvGrpSpPr>
        <p:grpSpPr>
          <a:xfrm>
            <a:off x="6354273" y="4509652"/>
            <a:ext cx="1207652" cy="714738"/>
            <a:chOff x="0" y="23448"/>
            <a:chExt cx="1207650" cy="714737"/>
          </a:xfrm>
        </p:grpSpPr>
        <p:sp>
          <p:nvSpPr>
            <p:cNvPr id="402" name="Shape 402"/>
            <p:cNvSpPr/>
            <p:nvPr/>
          </p:nvSpPr>
          <p:spPr>
            <a:xfrm>
              <a:off x="0" y="23448"/>
              <a:ext cx="1198488" cy="714738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403" name="Shape 403"/>
            <p:cNvSpPr/>
            <p:nvPr/>
          </p:nvSpPr>
          <p:spPr>
            <a:xfrm>
              <a:off x="8872" y="146612"/>
              <a:ext cx="1198779" cy="4398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1800"/>
              </a:lvl1pPr>
            </a:lstStyle>
            <a:p>
              <a:pPr lvl="0"/>
              <a:r>
                <a:t>Motor</a:t>
              </a:r>
            </a:p>
          </p:txBody>
        </p:sp>
      </p:grpSp>
      <p:sp>
        <p:nvSpPr>
          <p:cNvPr id="405" name="Shape 405"/>
          <p:cNvSpPr/>
          <p:nvPr/>
        </p:nvSpPr>
        <p:spPr>
          <a:xfrm flipV="1">
            <a:off x="4026043" y="4859007"/>
            <a:ext cx="517201" cy="2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06" name="Shape 406"/>
          <p:cNvSpPr/>
          <p:nvPr/>
        </p:nvSpPr>
        <p:spPr>
          <a:xfrm flipV="1">
            <a:off x="7527515" y="4878745"/>
            <a:ext cx="1588861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07" name="Shape 407"/>
          <p:cNvSpPr/>
          <p:nvPr/>
        </p:nvSpPr>
        <p:spPr>
          <a:xfrm>
            <a:off x="500711" y="4704200"/>
            <a:ext cx="1298983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Sollwert</a:t>
            </a:r>
          </a:p>
        </p:txBody>
      </p:sp>
      <p:sp>
        <p:nvSpPr>
          <p:cNvPr id="408" name="Shape 408"/>
          <p:cNvSpPr/>
          <p:nvPr/>
        </p:nvSpPr>
        <p:spPr>
          <a:xfrm>
            <a:off x="5830348" y="4505494"/>
            <a:ext cx="509975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 defTabSz="1016000">
              <a:buClr>
                <a:srgbClr val="000000"/>
              </a:buClr>
              <a:defRPr sz="1800"/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U</a:t>
            </a:r>
            <a:r>
              <a:rPr baseline="-5999"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1</a:t>
            </a:r>
          </a:p>
        </p:txBody>
      </p:sp>
      <p:sp>
        <p:nvSpPr>
          <p:cNvPr id="409" name="Shape 409"/>
          <p:cNvSpPr/>
          <p:nvPr/>
        </p:nvSpPr>
        <p:spPr>
          <a:xfrm>
            <a:off x="8025438" y="4499852"/>
            <a:ext cx="1298983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Drehzahl</a:t>
            </a:r>
          </a:p>
        </p:txBody>
      </p:sp>
      <p:sp>
        <p:nvSpPr>
          <p:cNvPr id="410" name="Shape 410"/>
          <p:cNvSpPr/>
          <p:nvPr/>
        </p:nvSpPr>
        <p:spPr>
          <a:xfrm>
            <a:off x="6958099" y="4154755"/>
            <a:ext cx="1" cy="359924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11" name="Shape 411"/>
          <p:cNvSpPr/>
          <p:nvPr/>
        </p:nvSpPr>
        <p:spPr>
          <a:xfrm>
            <a:off x="6646478" y="4085963"/>
            <a:ext cx="2456105" cy="35933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Last (Störgröße)</a:t>
            </a:r>
          </a:p>
        </p:txBody>
      </p:sp>
      <p:grpSp>
        <p:nvGrpSpPr>
          <p:cNvPr id="414" name="Group 414"/>
          <p:cNvGrpSpPr/>
          <p:nvPr/>
        </p:nvGrpSpPr>
        <p:grpSpPr>
          <a:xfrm>
            <a:off x="2967721" y="4519450"/>
            <a:ext cx="1207652" cy="714738"/>
            <a:chOff x="0" y="23448"/>
            <a:chExt cx="1207650" cy="714737"/>
          </a:xfrm>
        </p:grpSpPr>
        <p:sp>
          <p:nvSpPr>
            <p:cNvPr id="412" name="Shape 412"/>
            <p:cNvSpPr/>
            <p:nvPr/>
          </p:nvSpPr>
          <p:spPr>
            <a:xfrm>
              <a:off x="0" y="23448"/>
              <a:ext cx="1198488" cy="714738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413" name="Shape 413"/>
            <p:cNvSpPr/>
            <p:nvPr/>
          </p:nvSpPr>
          <p:spPr>
            <a:xfrm>
              <a:off x="8872" y="146612"/>
              <a:ext cx="1198779" cy="4398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1800"/>
              </a:lvl1pPr>
            </a:lstStyle>
            <a:p>
              <a:pPr lvl="0"/>
              <a:r>
                <a:t>Regler</a:t>
              </a:r>
            </a:p>
          </p:txBody>
        </p:sp>
      </p:grpSp>
      <p:sp>
        <p:nvSpPr>
          <p:cNvPr id="415" name="Shape 415"/>
          <p:cNvSpPr/>
          <p:nvPr/>
        </p:nvSpPr>
        <p:spPr>
          <a:xfrm>
            <a:off x="1995074" y="4754300"/>
            <a:ext cx="258779" cy="2488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16" name="Shape 416"/>
          <p:cNvSpPr/>
          <p:nvPr/>
        </p:nvSpPr>
        <p:spPr>
          <a:xfrm>
            <a:off x="2148907" y="4874264"/>
            <a:ext cx="207486" cy="359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1800"/>
            </a:lvl1pPr>
          </a:lstStyle>
          <a:p>
            <a:pPr lvl="0"/>
            <a:r>
              <a:t>-</a:t>
            </a:r>
          </a:p>
        </p:txBody>
      </p:sp>
      <p:sp>
        <p:nvSpPr>
          <p:cNvPr id="417" name="Shape 417"/>
          <p:cNvSpPr/>
          <p:nvPr/>
        </p:nvSpPr>
        <p:spPr>
          <a:xfrm flipV="1">
            <a:off x="1635252" y="4874264"/>
            <a:ext cx="370844" cy="1"/>
          </a:xfrm>
          <a:prstGeom prst="line">
            <a:avLst/>
          </a:prstGeom>
          <a:ln w="19050">
            <a:solidFill>
              <a:srgbClr val="C82506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18" name="Shape 418"/>
          <p:cNvSpPr/>
          <p:nvPr/>
        </p:nvSpPr>
        <p:spPr>
          <a:xfrm flipV="1">
            <a:off x="2244706" y="4874264"/>
            <a:ext cx="751392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19" name="Shape 419"/>
          <p:cNvSpPr/>
          <p:nvPr/>
        </p:nvSpPr>
        <p:spPr>
          <a:xfrm flipH="1" flipV="1">
            <a:off x="8034962" y="4883868"/>
            <a:ext cx="2" cy="1088427"/>
          </a:xfrm>
          <a:prstGeom prst="line">
            <a:avLst/>
          </a:prstGeom>
          <a:ln w="19050">
            <a:solidFill>
              <a:srgbClr val="0365C0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20" name="Shape 420"/>
          <p:cNvSpPr/>
          <p:nvPr/>
        </p:nvSpPr>
        <p:spPr>
          <a:xfrm flipH="1" flipV="1">
            <a:off x="2125401" y="4996889"/>
            <a:ext cx="1" cy="979428"/>
          </a:xfrm>
          <a:prstGeom prst="line">
            <a:avLst/>
          </a:prstGeom>
          <a:ln w="19050">
            <a:solidFill>
              <a:srgbClr val="0365C0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21" name="Shape 421"/>
          <p:cNvSpPr/>
          <p:nvPr/>
        </p:nvSpPr>
        <p:spPr>
          <a:xfrm flipH="1">
            <a:off x="2117232" y="5975456"/>
            <a:ext cx="5925536" cy="1"/>
          </a:xfrm>
          <a:prstGeom prst="line">
            <a:avLst/>
          </a:prstGeom>
          <a:ln w="19050">
            <a:solidFill>
              <a:srgbClr val="0365C0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22" name="Shape 422"/>
          <p:cNvSpPr/>
          <p:nvPr/>
        </p:nvSpPr>
        <p:spPr>
          <a:xfrm>
            <a:off x="7988287" y="4827500"/>
            <a:ext cx="97245" cy="935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0365C0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23" name="Shape 423"/>
          <p:cNvSpPr/>
          <p:nvPr/>
        </p:nvSpPr>
        <p:spPr>
          <a:xfrm>
            <a:off x="7938792" y="5024720"/>
            <a:ext cx="1298983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sz="14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1400">
                <a:uFill>
                  <a:solidFill/>
                </a:uFill>
              </a:rPr>
              <a:t>Messpunkt</a:t>
            </a:r>
          </a:p>
        </p:txBody>
      </p:sp>
      <p:sp>
        <p:nvSpPr>
          <p:cNvPr id="424" name="Shape 424"/>
          <p:cNvSpPr/>
          <p:nvPr/>
        </p:nvSpPr>
        <p:spPr>
          <a:xfrm>
            <a:off x="1971498" y="5533185"/>
            <a:ext cx="1298983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Istwert</a:t>
            </a:r>
          </a:p>
        </p:txBody>
      </p:sp>
      <p:sp>
        <p:nvSpPr>
          <p:cNvPr id="425" name="Shape 425"/>
          <p:cNvSpPr/>
          <p:nvPr/>
        </p:nvSpPr>
        <p:spPr>
          <a:xfrm>
            <a:off x="2231921" y="4574155"/>
            <a:ext cx="509976" cy="35933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e(k)</a:t>
            </a:r>
          </a:p>
        </p:txBody>
      </p:sp>
      <p:grpSp>
        <p:nvGrpSpPr>
          <p:cNvPr id="429" name="Group 429"/>
          <p:cNvGrpSpPr/>
          <p:nvPr/>
        </p:nvGrpSpPr>
        <p:grpSpPr>
          <a:xfrm>
            <a:off x="6283634" y="5245679"/>
            <a:ext cx="1352444" cy="134325"/>
            <a:chOff x="2345" y="0"/>
            <a:chExt cx="1352443" cy="134323"/>
          </a:xfrm>
        </p:grpSpPr>
        <p:sp>
          <p:nvSpPr>
            <p:cNvPr id="426" name="Shape 426"/>
            <p:cNvSpPr/>
            <p:nvPr/>
          </p:nvSpPr>
          <p:spPr>
            <a:xfrm>
              <a:off x="2345" y="0"/>
              <a:ext cx="192512" cy="134324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marL="40639" marR="40639" algn="l" defTabSz="914400">
                <a:spcBef>
                  <a:spcPts val="400"/>
                </a:spcBef>
                <a:defRPr sz="18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427" name="Shape 427"/>
            <p:cNvSpPr/>
            <p:nvPr/>
          </p:nvSpPr>
          <p:spPr>
            <a:xfrm flipH="1">
              <a:off x="1162278" y="0"/>
              <a:ext cx="192512" cy="134324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marL="40639" marR="40639" algn="l" defTabSz="914400">
                <a:spcBef>
                  <a:spcPts val="400"/>
                </a:spcBef>
                <a:defRPr sz="18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428" name="Shape 428"/>
            <p:cNvSpPr/>
            <p:nvPr/>
          </p:nvSpPr>
          <p:spPr>
            <a:xfrm flipV="1">
              <a:off x="197601" y="131537"/>
              <a:ext cx="968340" cy="1"/>
            </a:xfrm>
            <a:prstGeom prst="line">
              <a:avLst/>
            </a:prstGeom>
            <a:noFill/>
            <a:ln w="1270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</p:grpSp>
      <p:sp>
        <p:nvSpPr>
          <p:cNvPr id="430" name="Shape 430"/>
          <p:cNvSpPr/>
          <p:nvPr/>
        </p:nvSpPr>
        <p:spPr>
          <a:xfrm>
            <a:off x="6262608" y="5371234"/>
            <a:ext cx="1394497" cy="439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1800"/>
            </a:lvl1pPr>
          </a:lstStyle>
          <a:p>
            <a:pPr lvl="0"/>
            <a:r>
              <a:t>Regelstrecke</a:t>
            </a:r>
          </a:p>
        </p:txBody>
      </p:sp>
      <p:sp>
        <p:nvSpPr>
          <p:cNvPr id="431" name="Shape 431"/>
          <p:cNvSpPr/>
          <p:nvPr/>
        </p:nvSpPr>
        <p:spPr>
          <a:xfrm>
            <a:off x="2626260" y="6139839"/>
            <a:ext cx="2456105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Regeleinrichtung</a:t>
            </a:r>
          </a:p>
        </p:txBody>
      </p:sp>
    </p:spTree>
  </p:cSld>
  <p:clrMapOvr>
    <a:masterClrMapping/>
  </p:clrMapOvr>
  <p:transition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6" name="Group 436"/>
          <p:cNvGrpSpPr/>
          <p:nvPr/>
        </p:nvGrpSpPr>
        <p:grpSpPr>
          <a:xfrm>
            <a:off x="561787" y="268662"/>
            <a:ext cx="8178770" cy="3082577"/>
            <a:chOff x="0" y="0"/>
            <a:chExt cx="8178768" cy="3082575"/>
          </a:xfrm>
        </p:grpSpPr>
        <p:pic>
          <p:nvPicPr>
            <p:cNvPr id="433" name="pasted-image.pdf"/>
            <p:cNvPicPr/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0"/>
              <a:ext cx="8178769" cy="308257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434" name="Shape 434"/>
            <p:cNvSpPr/>
            <p:nvPr/>
          </p:nvSpPr>
          <p:spPr>
            <a:xfrm>
              <a:off x="3883361" y="120053"/>
              <a:ext cx="1960431" cy="360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1016000">
                <a:buClr>
                  <a:srgbClr val="000000"/>
                </a:buClr>
                <a:defRPr i="1" sz="1800">
                  <a:solidFill>
                    <a:srgbClr val="164F86"/>
                  </a:solidFill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i="0">
                  <a:solidFill>
                    <a:srgbClr val="000000"/>
                  </a:solidFill>
                  <a:uFillTx/>
                </a:defRPr>
              </a:pPr>
              <a:r>
                <a:rPr i="1">
                  <a:solidFill>
                    <a:srgbClr val="164F86"/>
                  </a:solidFill>
                  <a:uFill>
                    <a:solidFill/>
                  </a:uFill>
                </a:rPr>
                <a:t>P-Regler: schnell</a:t>
              </a:r>
            </a:p>
          </p:txBody>
        </p:sp>
        <p:sp>
          <p:nvSpPr>
            <p:cNvPr id="435" name="Shape 435"/>
            <p:cNvSpPr/>
            <p:nvPr/>
          </p:nvSpPr>
          <p:spPr>
            <a:xfrm>
              <a:off x="4130994" y="1437868"/>
              <a:ext cx="2996937" cy="100270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/>
            <a:p>
              <a:pPr lvl="0" algn="l" defTabSz="1016000">
                <a:lnSpc>
                  <a:spcPct val="150000"/>
                </a:lnSpc>
                <a:buClr>
                  <a:srgbClr val="000000"/>
                </a:buClr>
                <a:defRPr sz="1800"/>
              </a:pPr>
              <a:r>
                <a:rPr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u</a:t>
              </a:r>
              <a:r>
                <a:rPr baseline="-5999"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R</a:t>
              </a:r>
              <a:r>
                <a:rPr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(k) = K</a:t>
              </a:r>
              <a:r>
                <a:rPr baseline="-5999"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P</a:t>
              </a:r>
              <a:r>
                <a:rPr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*e(k)</a:t>
              </a:r>
              <a:endParaRPr i="1" sz="1600">
                <a:uFill>
                  <a:solidFill/>
                </a:uFill>
                <a:latin typeface="Arial"/>
                <a:ea typeface="Arial"/>
                <a:cs typeface="Arial"/>
                <a:sym typeface="Arial"/>
              </a:endParaRPr>
            </a:p>
            <a:p>
              <a:pPr lvl="0" algn="l" defTabSz="1016000">
                <a:lnSpc>
                  <a:spcPct val="150000"/>
                </a:lnSpc>
                <a:buClr>
                  <a:srgbClr val="000000"/>
                </a:buClr>
                <a:defRPr sz="1800"/>
              </a:pPr>
              <a:r>
                <a:rPr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K</a:t>
              </a:r>
              <a:r>
                <a:rPr baseline="-5999"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P</a:t>
              </a:r>
              <a:r>
                <a:rPr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 = 24 V</a:t>
              </a:r>
              <a:endParaRPr i="1" sz="1600">
                <a:uFill>
                  <a:solidFill/>
                </a:uFill>
                <a:latin typeface="Arial"/>
                <a:ea typeface="Arial"/>
                <a:cs typeface="Arial"/>
                <a:sym typeface="Arial"/>
              </a:endParaRPr>
            </a:p>
            <a:p>
              <a:pPr lvl="0" algn="l" defTabSz="1016000">
                <a:lnSpc>
                  <a:spcPct val="150000"/>
                </a:lnSpc>
                <a:buClr>
                  <a:srgbClr val="000000"/>
                </a:buClr>
                <a:defRPr sz="1800"/>
              </a:pPr>
              <a:r>
                <a:rPr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U1(k) = u</a:t>
              </a:r>
              <a:r>
                <a:rPr baseline="-5999"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R</a:t>
              </a:r>
              <a:r>
                <a:rPr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(k) + U</a:t>
              </a:r>
              <a:r>
                <a:rPr baseline="-5999"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N</a:t>
              </a:r>
            </a:p>
          </p:txBody>
        </p:sp>
      </p:grpSp>
      <p:grpSp>
        <p:nvGrpSpPr>
          <p:cNvPr id="440" name="Group 440"/>
          <p:cNvGrpSpPr/>
          <p:nvPr/>
        </p:nvGrpSpPr>
        <p:grpSpPr>
          <a:xfrm>
            <a:off x="554566" y="3511041"/>
            <a:ext cx="8178770" cy="3082577"/>
            <a:chOff x="0" y="0"/>
            <a:chExt cx="8178768" cy="3082575"/>
          </a:xfrm>
        </p:grpSpPr>
        <p:pic>
          <p:nvPicPr>
            <p:cNvPr id="437" name="pasted-image.pdf"/>
            <p:cNvPicPr/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8178769" cy="308257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438" name="Shape 438"/>
            <p:cNvSpPr/>
            <p:nvPr/>
          </p:nvSpPr>
          <p:spPr>
            <a:xfrm>
              <a:off x="3890581" y="222007"/>
              <a:ext cx="2117760" cy="360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1016000">
                <a:buClr>
                  <a:srgbClr val="000000"/>
                </a:buClr>
                <a:defRPr i="1" sz="1800">
                  <a:solidFill>
                    <a:srgbClr val="164F86"/>
                  </a:solidFill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i="0">
                  <a:solidFill>
                    <a:srgbClr val="000000"/>
                  </a:solidFill>
                  <a:uFillTx/>
                </a:defRPr>
              </a:pPr>
              <a:r>
                <a:rPr i="1">
                  <a:solidFill>
                    <a:srgbClr val="164F86"/>
                  </a:solidFill>
                  <a:uFill>
                    <a:solidFill/>
                  </a:uFill>
                </a:rPr>
                <a:t>I-Regler: regelt aus</a:t>
              </a:r>
            </a:p>
          </p:txBody>
        </p:sp>
        <p:sp>
          <p:nvSpPr>
            <p:cNvPr id="439" name="Shape 439"/>
            <p:cNvSpPr/>
            <p:nvPr/>
          </p:nvSpPr>
          <p:spPr>
            <a:xfrm>
              <a:off x="4646215" y="1622313"/>
              <a:ext cx="2996937" cy="114252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/>
            <a:p>
              <a:pPr lvl="0" algn="l" defTabSz="1016000">
                <a:lnSpc>
                  <a:spcPct val="120000"/>
                </a:lnSpc>
                <a:buClr>
                  <a:srgbClr val="000000"/>
                </a:buClr>
                <a:defRPr sz="1800"/>
              </a:pPr>
              <a:r>
                <a:rPr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u</a:t>
              </a:r>
              <a:r>
                <a:rPr baseline="-5999"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R</a:t>
              </a:r>
              <a:r>
                <a:rPr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(k) = K</a:t>
              </a:r>
              <a:r>
                <a:rPr baseline="-5999"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I</a:t>
              </a:r>
              <a:r>
                <a:rPr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* Δt * Σ e(k)</a:t>
              </a:r>
              <a:endParaRPr i="1" sz="1600">
                <a:uFill>
                  <a:solidFill/>
                </a:uFill>
                <a:latin typeface="Arial"/>
                <a:ea typeface="Arial"/>
                <a:cs typeface="Arial"/>
                <a:sym typeface="Arial"/>
              </a:endParaRPr>
            </a:p>
            <a:p>
              <a:pPr lvl="0" algn="l" defTabSz="1016000">
                <a:lnSpc>
                  <a:spcPct val="120000"/>
                </a:lnSpc>
                <a:buClr>
                  <a:srgbClr val="000000"/>
                </a:buClr>
                <a:defRPr sz="1800"/>
              </a:pPr>
              <a:endParaRPr i="1" sz="1600">
                <a:uFill>
                  <a:solidFill/>
                </a:uFill>
                <a:latin typeface="Arial"/>
                <a:ea typeface="Arial"/>
                <a:cs typeface="Arial"/>
                <a:sym typeface="Arial"/>
              </a:endParaRPr>
            </a:p>
            <a:p>
              <a:pPr lvl="0" algn="l" defTabSz="1016000">
                <a:lnSpc>
                  <a:spcPct val="120000"/>
                </a:lnSpc>
                <a:buClr>
                  <a:srgbClr val="000000"/>
                </a:buClr>
                <a:defRPr sz="1800"/>
              </a:pPr>
              <a:r>
                <a:rPr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K</a:t>
              </a:r>
              <a:r>
                <a:rPr baseline="-5999"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Ι</a:t>
              </a:r>
              <a:r>
                <a:rPr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 *Δt = 3,6 V</a:t>
              </a:r>
              <a:endParaRPr i="1" sz="1600">
                <a:uFill>
                  <a:solidFill/>
                </a:uFill>
                <a:latin typeface="Arial"/>
                <a:ea typeface="Arial"/>
                <a:cs typeface="Arial"/>
                <a:sym typeface="Arial"/>
              </a:endParaRPr>
            </a:p>
            <a:p>
              <a:pPr lvl="0" algn="l" defTabSz="1016000">
                <a:lnSpc>
                  <a:spcPct val="120000"/>
                </a:lnSpc>
                <a:buClr>
                  <a:srgbClr val="000000"/>
                </a:buClr>
                <a:defRPr sz="1800"/>
              </a:pPr>
              <a:r>
                <a:rPr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U1(k) = u</a:t>
              </a:r>
              <a:r>
                <a:rPr baseline="-5999"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R</a:t>
              </a:r>
              <a:r>
                <a:rPr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(k) + U</a:t>
              </a:r>
              <a:r>
                <a:rPr baseline="-5999"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N</a:t>
              </a:r>
            </a:p>
          </p:txBody>
        </p:sp>
      </p:grpSp>
    </p:spTree>
  </p:cSld>
  <p:clrMapOvr>
    <a:masterClrMapping/>
  </p:clrMapOvr>
  <p:transition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2" name="pasted-image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08050" y="656166"/>
            <a:ext cx="7988300" cy="2768601"/>
          </a:xfrm>
          <a:prstGeom prst="rect">
            <a:avLst/>
          </a:prstGeom>
          <a:ln w="12700">
            <a:miter lim="400000"/>
          </a:ln>
        </p:spPr>
      </p:pic>
      <p:sp>
        <p:nvSpPr>
          <p:cNvPr id="443" name="Shape 443"/>
          <p:cNvSpPr/>
          <p:nvPr/>
        </p:nvSpPr>
        <p:spPr>
          <a:xfrm flipH="1" flipV="1">
            <a:off x="1600199" y="2469455"/>
            <a:ext cx="3258384" cy="1"/>
          </a:xfrm>
          <a:prstGeom prst="line">
            <a:avLst/>
          </a:prstGeom>
          <a:ln w="12700">
            <a:solidFill>
              <a:srgbClr val="53585F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444" name="Shape 444"/>
          <p:cNvSpPr/>
          <p:nvPr/>
        </p:nvSpPr>
        <p:spPr>
          <a:xfrm flipV="1">
            <a:off x="3318290" y="2307866"/>
            <a:ext cx="1" cy="902372"/>
          </a:xfrm>
          <a:prstGeom prst="line">
            <a:avLst/>
          </a:prstGeom>
          <a:ln w="12700">
            <a:solidFill>
              <a:srgbClr val="BD5B0C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445" name="Shape 445"/>
          <p:cNvSpPr/>
          <p:nvPr/>
        </p:nvSpPr>
        <p:spPr>
          <a:xfrm flipV="1">
            <a:off x="2361557" y="2307866"/>
            <a:ext cx="1" cy="902372"/>
          </a:xfrm>
          <a:prstGeom prst="line">
            <a:avLst/>
          </a:prstGeom>
          <a:ln w="12700">
            <a:solidFill>
              <a:srgbClr val="00882B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</p:spTree>
  </p:cSld>
  <p:clrMapOvr>
    <a:masterClrMapping/>
  </p:clrMapOvr>
  <p:transition spd="med" advClick="1"/>
</p:sld>
</file>

<file path=ppt/theme/_rels/theme1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_rels/theme2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Gill Sans"/>
        <a:ea typeface="Gill Sans"/>
        <a:cs typeface="Gill Sans"/>
      </a:majorFont>
      <a:minorFont>
        <a:latin typeface="Gill Sans"/>
        <a:ea typeface="Gill Sans"/>
        <a:cs typeface="Gill Sans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000" u="none" kumimoji="0" normalizeH="0">
            <a:ln>
              <a:noFill/>
            </a:ln>
            <a:solidFill>
              <a:srgbClr val="FFFFFF"/>
            </a:solidFill>
            <a:effectLst>
              <a:outerShdw sx="100000" sy="100000" kx="0" ky="0" algn="b" rotWithShape="0" blurRad="38100" dist="12700" dir="5400000">
                <a:srgbClr val="000000">
                  <a:alpha val="50000"/>
                </a:srgbClr>
              </a:outerShdw>
            </a:effectLst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Gill Sans"/>
        <a:ea typeface="Gill Sans"/>
        <a:cs typeface="Gill Sans"/>
      </a:majorFont>
      <a:minorFont>
        <a:latin typeface="Gill Sans"/>
        <a:ea typeface="Gill Sans"/>
        <a:cs typeface="Gill Sans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000" u="none" kumimoji="0" normalizeH="0">
            <a:ln>
              <a:noFill/>
            </a:ln>
            <a:solidFill>
              <a:srgbClr val="FFFFFF"/>
            </a:solidFill>
            <a:effectLst>
              <a:outerShdw sx="100000" sy="100000" kx="0" ky="0" algn="b" rotWithShape="0" blurRad="38100" dist="12700" dir="5400000">
                <a:srgbClr val="000000">
                  <a:alpha val="50000"/>
                </a:srgbClr>
              </a:outerShdw>
            </a:effectLst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