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0320000" cy="1524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2" name="Shape 23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3200">
        <a:latin typeface="+mn-lt"/>
        <a:ea typeface="+mn-ea"/>
        <a:cs typeface="+mn-cs"/>
        <a:sym typeface="Lucida Grande"/>
      </a:defRPr>
    </a:lvl1pPr>
    <a:lvl2pPr indent="228600" latinLnBrk="0">
      <a:defRPr sz="3200">
        <a:latin typeface="+mn-lt"/>
        <a:ea typeface="+mn-ea"/>
        <a:cs typeface="+mn-cs"/>
        <a:sym typeface="Lucida Grande"/>
      </a:defRPr>
    </a:lvl2pPr>
    <a:lvl3pPr indent="457200" latinLnBrk="0">
      <a:defRPr sz="3200">
        <a:latin typeface="+mn-lt"/>
        <a:ea typeface="+mn-ea"/>
        <a:cs typeface="+mn-cs"/>
        <a:sym typeface="Lucida Grande"/>
      </a:defRPr>
    </a:lvl3pPr>
    <a:lvl4pPr indent="685800" latinLnBrk="0">
      <a:defRPr sz="3200">
        <a:latin typeface="+mn-lt"/>
        <a:ea typeface="+mn-ea"/>
        <a:cs typeface="+mn-cs"/>
        <a:sym typeface="Lucida Grande"/>
      </a:defRPr>
    </a:lvl4pPr>
    <a:lvl5pPr indent="914400" latinLnBrk="0">
      <a:defRPr sz="3200">
        <a:latin typeface="+mn-lt"/>
        <a:ea typeface="+mn-ea"/>
        <a:cs typeface="+mn-cs"/>
        <a:sym typeface="Lucida Grande"/>
      </a:defRPr>
    </a:lvl5pPr>
    <a:lvl6pPr indent="1143000" latinLnBrk="0">
      <a:defRPr sz="3200">
        <a:latin typeface="+mn-lt"/>
        <a:ea typeface="+mn-ea"/>
        <a:cs typeface="+mn-cs"/>
        <a:sym typeface="Lucida Grande"/>
      </a:defRPr>
    </a:lvl6pPr>
    <a:lvl7pPr indent="1371600" latinLnBrk="0">
      <a:defRPr sz="3200">
        <a:latin typeface="+mn-lt"/>
        <a:ea typeface="+mn-ea"/>
        <a:cs typeface="+mn-cs"/>
        <a:sym typeface="Lucida Grande"/>
      </a:defRPr>
    </a:lvl7pPr>
    <a:lvl8pPr indent="1600200" latinLnBrk="0">
      <a:defRPr sz="3200">
        <a:latin typeface="+mn-lt"/>
        <a:ea typeface="+mn-ea"/>
        <a:cs typeface="+mn-cs"/>
        <a:sym typeface="Lucida Grande"/>
      </a:defRPr>
    </a:lvl8pPr>
    <a:lvl9pPr indent="1828800" latinLnBrk="0">
      <a:defRPr sz="32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1981200" y="2565400"/>
            <a:ext cx="163576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1981200" y="7848600"/>
            <a:ext cx="16357600" cy="17780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21"/>
          </p:nvPr>
        </p:nvSpPr>
        <p:spPr>
          <a:xfrm>
            <a:off x="10845800" y="2667000"/>
            <a:ext cx="7162800" cy="95250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990600" y="2209800"/>
            <a:ext cx="91694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0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990600" y="7493000"/>
            <a:ext cx="9169400" cy="51562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21"/>
          </p:nvPr>
        </p:nvSpPr>
        <p:spPr>
          <a:xfrm>
            <a:off x="10845800" y="2667000"/>
            <a:ext cx="7162800" cy="9525000"/>
          </a:xfrm>
          <a:prstGeom prst="rect">
            <a:avLst/>
          </a:prstGeom>
          <a:ln w="127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990600" y="2209800"/>
            <a:ext cx="91694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0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990600" y="7493000"/>
            <a:ext cx="9169400" cy="51562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21"/>
          </p:nvPr>
        </p:nvSpPr>
        <p:spPr>
          <a:xfrm>
            <a:off x="11226800" y="4521200"/>
            <a:ext cx="6400800" cy="85344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1981200" y="4318000"/>
            <a:ext cx="78740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1981200" y="4318000"/>
            <a:ext cx="78740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12141200" y="4318000"/>
            <a:ext cx="61976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1520472" y="2589388"/>
            <a:ext cx="18058700" cy="11542891"/>
          </a:xfrm>
          <a:prstGeom prst="rect">
            <a:avLst/>
          </a:prstGeom>
          <a:ln w="12700"/>
        </p:spPr>
        <p:txBody>
          <a:bodyPr lIns="0" tIns="0" rIns="0" bIns="0"/>
          <a:lstStyle>
            <a:lvl1pPr marR="0" defTabSz="2032000">
              <a:spcBef>
                <a:spcPts val="3000"/>
              </a:spcBef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463826" marR="0" indent="-463826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712787" marR="0" indent="-355600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1021819" marR="0" indent="-397931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381125" marR="0" indent="-469900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17732249" y="14726715"/>
            <a:ext cx="408236" cy="394767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3530" y="-3"/>
            <a:ext cx="20320005" cy="2064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25400">
            <a:miter lim="400000"/>
          </a:ln>
          <a:effectLst>
            <a:outerShdw sx="100000" sy="100000" kx="0" ky="0" algn="b" rotWithShape="0" blurRad="203200" dist="50800" dir="4800000">
              <a:srgbClr val="000000">
                <a:alpha val="50000"/>
              </a:srgbClr>
            </a:outerShdw>
          </a:effectLst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2" y="-2"/>
            <a:ext cx="20320005" cy="2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18182420" y="305416"/>
            <a:ext cx="1400007" cy="1400004"/>
            <a:chOff x="0" y="0"/>
            <a:chExt cx="1400006" cy="1400003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1400008" cy="14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20320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1400008" cy="140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15799027" y="14930263"/>
            <a:ext cx="149931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1520469" y="14936637"/>
            <a:ext cx="976790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11288372" y="14936637"/>
            <a:ext cx="4354623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11660620" y="14972700"/>
            <a:ext cx="384529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15625706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17337140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1520472" y="-3"/>
            <a:ext cx="16608781" cy="2032003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marR="0" indent="0" defTabSz="2032000">
              <a:tabLst>
                <a:tab pos="8458200" algn="l"/>
              </a:tabLst>
              <a:defRPr cap="all" sz="48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17732249" y="14726715"/>
            <a:ext cx="408236" cy="394767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3530" y="-3"/>
            <a:ext cx="20320005" cy="2064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25400">
            <a:miter lim="400000"/>
          </a:ln>
          <a:effectLst>
            <a:outerShdw sx="100000" sy="100000" kx="0" ky="0" algn="b" rotWithShape="0" blurRad="203200" dist="50800" dir="4800000">
              <a:srgbClr val="000000">
                <a:alpha val="50000"/>
              </a:srgbClr>
            </a:outerShdw>
          </a:effectLst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2" y="-2"/>
            <a:ext cx="20320005" cy="2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18182420" y="305416"/>
            <a:ext cx="1400007" cy="1400004"/>
            <a:chOff x="0" y="0"/>
            <a:chExt cx="1400006" cy="1400003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1400008" cy="14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20320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1400008" cy="140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15799027" y="14930263"/>
            <a:ext cx="149931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1520469" y="14936637"/>
            <a:ext cx="976790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11288372" y="14936637"/>
            <a:ext cx="4354623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11660620" y="14972700"/>
            <a:ext cx="384529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15625706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17337140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3" y="-2"/>
            <a:ext cx="20320006" cy="152400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algn="ctr" defTabSz="2032000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59250" y="5898443"/>
            <a:ext cx="12001503" cy="344311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17732249" y="14726715"/>
            <a:ext cx="408236" cy="394767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1981200" y="4318000"/>
            <a:ext cx="163576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143000" marR="0" indent="-889000" defTabSz="914400">
              <a:spcBef>
                <a:spcPts val="36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485900" marR="0" indent="-889000" defTabSz="914400">
              <a:spcBef>
                <a:spcPts val="36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828800" marR="0" indent="-889000" defTabSz="914400">
              <a:spcBef>
                <a:spcPts val="36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84400" marR="0" indent="-889000" defTabSz="914400">
              <a:spcBef>
                <a:spcPts val="36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27300" marR="0" indent="-889000" defTabSz="914400">
              <a:spcBef>
                <a:spcPts val="36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1981200" y="2565400"/>
            <a:ext cx="16357600" cy="5156200"/>
          </a:xfrm>
          <a:prstGeom prst="rect">
            <a:avLst/>
          </a:prstGeom>
        </p:spPr>
        <p:txBody>
          <a:bodyPr lIns="76200" tIns="76200" rIns="76200" bIns="76200" anchor="b">
            <a:noAutofit/>
          </a:bodyPr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1981200" y="7848600"/>
            <a:ext cx="16357600" cy="1778000"/>
          </a:xfrm>
          <a:prstGeom prst="rect">
            <a:avLst/>
          </a:prstGeom>
        </p:spPr>
        <p:txBody>
          <a:bodyPr lIns="76200" tIns="76200" rIns="76200" bIns="76200">
            <a:noAutofit/>
          </a:bodyPr>
          <a:lstStyle>
            <a:lvl1pPr marR="0" algn="ctr" defTabSz="914400">
              <a:spcBef>
                <a:spcPts val="0"/>
              </a:spcBef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3530" y="-3"/>
            <a:ext cx="20320007" cy="2064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25400">
            <a:miter lim="400000"/>
          </a:ln>
          <a:effectLst>
            <a:outerShdw sx="100000" sy="100000" kx="0" ky="0" algn="b" rotWithShape="0" blurRad="203200" dist="50800" dir="4800000">
              <a:srgbClr val="000000">
                <a:alpha val="50000"/>
              </a:srgbClr>
            </a:outerShdw>
          </a:effectLst>
        </p:spPr>
        <p:txBody>
          <a:bodyPr lIns="80000" tIns="80000" rIns="80000" bIns="80000" anchor="ctr"/>
          <a:lstStyle/>
          <a:p>
            <a:pPr algn="ctr" defTabSz="2032000">
              <a:spcBef>
                <a:spcPts val="1700"/>
              </a:spcBef>
              <a:defRPr sz="28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3" y="-3"/>
            <a:ext cx="20320004" cy="2032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5400">
            <a:miter lim="400000"/>
          </a:ln>
        </p:spPr>
        <p:txBody>
          <a:bodyPr lIns="80000" tIns="80000" rIns="80000" bIns="80000" anchor="ctr"/>
          <a:lstStyle/>
          <a:p>
            <a:pPr algn="ctr" defTabSz="2032000">
              <a:spcBef>
                <a:spcPts val="1700"/>
              </a:spcBef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18182420" y="305415"/>
            <a:ext cx="1400005" cy="1400007"/>
            <a:chOff x="0" y="0"/>
            <a:chExt cx="1400004" cy="1400006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1400006" cy="1400007"/>
            </a:xfrm>
            <a:prstGeom prst="ellipse">
              <a:avLst/>
            </a:prstGeom>
            <a:solidFill>
              <a:srgbClr val="B2B1A8"/>
            </a:solidFill>
            <a:ln w="25400" cap="flat">
              <a:noFill/>
              <a:miter lim="400000"/>
            </a:ln>
            <a:effectLst/>
          </p:spPr>
          <p:txBody>
            <a:bodyPr wrap="square" lIns="80000" tIns="80000" rIns="80000" bIns="80000" numCol="1" anchor="ctr">
              <a:noAutofit/>
            </a:bodyPr>
            <a:lstStyle/>
            <a:p>
              <a:pPr defTabSz="20320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15" b="15"/>
            <a:stretch>
              <a:fillRect/>
            </a:stretch>
          </p:blipFill>
          <p:spPr>
            <a:xfrm>
              <a:off x="-1" y="0"/>
              <a:ext cx="1399780" cy="1399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3" y="0"/>
                  </a:moveTo>
                  <a:cubicBezTo>
                    <a:pt x="4838" y="0"/>
                    <a:pt x="0" y="4838"/>
                    <a:pt x="0" y="10803"/>
                  </a:cubicBezTo>
                  <a:cubicBezTo>
                    <a:pt x="0" y="16769"/>
                    <a:pt x="4838" y="21600"/>
                    <a:pt x="10803" y="21600"/>
                  </a:cubicBezTo>
                  <a:cubicBezTo>
                    <a:pt x="16769" y="21600"/>
                    <a:pt x="21600" y="16769"/>
                    <a:pt x="21600" y="10803"/>
                  </a:cubicBezTo>
                  <a:cubicBezTo>
                    <a:pt x="21600" y="4838"/>
                    <a:pt x="16769" y="0"/>
                    <a:pt x="10803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15799027" y="14930265"/>
            <a:ext cx="149931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1520470" y="14936638"/>
            <a:ext cx="9767899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11288371" y="14936638"/>
            <a:ext cx="4354624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11107033" y="14930265"/>
            <a:ext cx="38453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15625705" y="14930265"/>
            <a:ext cx="384532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17337138" y="14930265"/>
            <a:ext cx="384532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1520470" y="-1"/>
            <a:ext cx="16608781" cy="2032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2032000">
              <a:tabLst>
                <a:tab pos="8458200" algn="l"/>
              </a:tabLst>
              <a:defRPr cap="all" sz="48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1520470" y="2589388"/>
            <a:ext cx="18058702" cy="11542890"/>
          </a:xfrm>
          <a:prstGeom prst="rect">
            <a:avLst/>
          </a:prstGeom>
        </p:spPr>
        <p:txBody>
          <a:bodyPr lIns="0" tIns="0" rIns="0" bIns="0"/>
          <a:lstStyle>
            <a:lvl1pPr marR="0" defTabSz="2032000">
              <a:spcBef>
                <a:spcPts val="2800"/>
              </a:spcBef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463826" marR="0" indent="-463826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712786" marR="0" indent="-355598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1021820" marR="0" indent="-397932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381126" marR="0" indent="-469901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17732249" y="14726713"/>
            <a:ext cx="408236" cy="394768"/>
          </a:xfrm>
          <a:prstGeom prst="rect">
            <a:avLst/>
          </a:prstGeom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1981200" y="4318000"/>
            <a:ext cx="16357600" cy="8940800"/>
          </a:xfrm>
          <a:prstGeom prst="rect">
            <a:avLst/>
          </a:prstGeom>
        </p:spPr>
        <p:txBody>
          <a:bodyPr lIns="76200" tIns="76200" rIns="76200" bIns="76200" numCol="2" spcCol="817880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1981200" y="1981200"/>
            <a:ext cx="16357600" cy="112776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143000" marR="0" indent="-889000" defTabSz="914400">
              <a:spcBef>
                <a:spcPts val="74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485900" marR="0" indent="-889000" defTabSz="914400">
              <a:spcBef>
                <a:spcPts val="74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828800" marR="0" indent="-889000" defTabSz="914400">
              <a:spcBef>
                <a:spcPts val="74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84400" marR="0" indent="-889000" defTabSz="914400">
              <a:spcBef>
                <a:spcPts val="74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27300" marR="0" indent="-889000" defTabSz="914400">
              <a:spcBef>
                <a:spcPts val="74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1981200" y="4648200"/>
            <a:ext cx="16357600" cy="59436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21"/>
          </p:nvPr>
        </p:nvSpPr>
        <p:spPr>
          <a:xfrm>
            <a:off x="3937000" y="2844800"/>
            <a:ext cx="12446000" cy="69850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1981200" y="11506200"/>
            <a:ext cx="16357600" cy="2667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21"/>
          </p:nvPr>
        </p:nvSpPr>
        <p:spPr>
          <a:xfrm>
            <a:off x="3937000" y="2844800"/>
            <a:ext cx="12446000" cy="6985000"/>
          </a:xfrm>
          <a:prstGeom prst="rect">
            <a:avLst/>
          </a:prstGeom>
          <a:ln w="127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1981200" y="11506200"/>
            <a:ext cx="16357600" cy="2667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57200" y="1173609"/>
            <a:ext cx="6060181" cy="96064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13360400" y="14198600"/>
            <a:ext cx="5496382" cy="54882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>
            <a:spAutoFit/>
          </a:bodyPr>
          <a:lstStyle>
            <a:lvl1pPr marR="90309" indent="45154" defTabSz="2032000">
              <a:spcBef>
                <a:spcPts val="8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1701800" y="14198600"/>
            <a:ext cx="5931556" cy="54882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>
            <a:spAutoFit/>
          </a:bodyPr>
          <a:lstStyle>
            <a:lvl1pPr marR="90309" indent="45154" defTabSz="2032000">
              <a:spcBef>
                <a:spcPts val="8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1574800" y="736600"/>
            <a:ext cx="17500600" cy="104140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1600" tIns="101600" rIns="101600" bIns="1016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1574800" y="2184400"/>
            <a:ext cx="17500600" cy="1201420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1600" tIns="101600" rIns="101600" bIns="1016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9882534" y="14198600"/>
            <a:ext cx="554932" cy="548829"/>
          </a:xfrm>
          <a:prstGeom prst="rect">
            <a:avLst/>
          </a:prstGeom>
          <a:ln w="25400">
            <a:miter lim="400000"/>
          </a:ln>
        </p:spPr>
        <p:txBody>
          <a:bodyPr wrap="none" lIns="101600" tIns="101600" rIns="101600" bIns="101600">
            <a:spAutoFit/>
          </a:bodyPr>
          <a:lstStyle>
            <a:lvl1pPr algn="ctr" defTabSz="12954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90250" indent="45125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90309" indent="0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634363" marR="90309" indent="-568323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1018539" marR="90309" indent="-598486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1295397" marR="90309" indent="-594357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829524" marR="90309" indent="-849085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7035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30464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3893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7322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6" name="Gruppieren"/>
          <p:cNvGrpSpPr/>
          <p:nvPr/>
        </p:nvGrpSpPr>
        <p:grpSpPr>
          <a:xfrm>
            <a:off x="686787" y="661742"/>
            <a:ext cx="18946426" cy="9516101"/>
            <a:chOff x="0" y="0"/>
            <a:chExt cx="18946424" cy="9516099"/>
          </a:xfrm>
        </p:grpSpPr>
        <p:pic>
          <p:nvPicPr>
            <p:cNvPr id="234" name="Bild" descr="Bild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0238295" y="537854"/>
              <a:ext cx="8708130" cy="89774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5" name="Bild" descr="Bild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8603393" cy="9516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37" name="Rechteck 75"/>
          <p:cNvSpPr txBox="1"/>
          <p:nvPr/>
        </p:nvSpPr>
        <p:spPr>
          <a:xfrm>
            <a:off x="10043348" y="10497812"/>
            <a:ext cx="9657772" cy="40483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91437" tIns="91437" rIns="91437" bIns="91437">
            <a:spAutoFit/>
          </a:bodyPr>
          <a:lstStyle>
            <a:lvl1pPr defTabSz="1828800">
              <a:defRPr sz="1600"/>
            </a:lvl1pPr>
          </a:lstStyle>
          <a:p>
            <a:pPr/>
            <a:r>
              <a:t>Quelle: Grafik Onload 07/2020 [11] basierend auf Zahlen der International Energy Agency (IEA), 2019 [9] </a:t>
            </a:r>
          </a:p>
        </p:txBody>
      </p:sp>
      <p:sp>
        <p:nvSpPr>
          <p:cNvPr id="238" name="Rechteck"/>
          <p:cNvSpPr/>
          <p:nvPr/>
        </p:nvSpPr>
        <p:spPr>
          <a:xfrm>
            <a:off x="490786" y="647289"/>
            <a:ext cx="19171938" cy="9652460"/>
          </a:xfrm>
          <a:prstGeom prst="rect">
            <a:avLst/>
          </a:prstGeom>
          <a:ln w="25400">
            <a:solidFill>
              <a:schemeClr val="accent3">
                <a:lumOff val="25000"/>
              </a:schemeClr>
            </a:solidFill>
            <a:miter lim="400000"/>
          </a:ln>
        </p:spPr>
        <p:txBody>
          <a:bodyPr lIns="101600" tIns="101600" rIns="101600" bIns="1016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45898" y="334812"/>
            <a:ext cx="12905056" cy="631110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Bild" descr="Bild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4570" y="7102600"/>
            <a:ext cx="15170860" cy="7051505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echteck"/>
          <p:cNvSpPr/>
          <p:nvPr/>
        </p:nvSpPr>
        <p:spPr>
          <a:xfrm>
            <a:off x="2458773" y="330151"/>
            <a:ext cx="16049232" cy="6451946"/>
          </a:xfrm>
          <a:prstGeom prst="rect">
            <a:avLst/>
          </a:prstGeom>
          <a:ln w="25400">
            <a:solidFill>
              <a:schemeClr val="accent3">
                <a:lumOff val="25000"/>
              </a:schemeClr>
            </a:solidFill>
            <a:miter lim="400000"/>
          </a:ln>
        </p:spPr>
        <p:txBody>
          <a:bodyPr lIns="101600" tIns="101600" rIns="101600" bIns="101600" anchor="ctr"/>
          <a:lstStyle/>
          <a:p>
            <a:pPr/>
          </a:p>
        </p:txBody>
      </p:sp>
      <p:sp>
        <p:nvSpPr>
          <p:cNvPr id="243" name="Rechteck"/>
          <p:cNvSpPr/>
          <p:nvPr/>
        </p:nvSpPr>
        <p:spPr>
          <a:xfrm>
            <a:off x="2458773" y="7004021"/>
            <a:ext cx="16049232" cy="7132604"/>
          </a:xfrm>
          <a:prstGeom prst="rect">
            <a:avLst/>
          </a:prstGeom>
          <a:ln w="25400">
            <a:solidFill>
              <a:schemeClr val="accent3">
                <a:lumOff val="25000"/>
              </a:schemeClr>
            </a:solidFill>
            <a:miter lim="400000"/>
          </a:ln>
        </p:spPr>
        <p:txBody>
          <a:bodyPr lIns="101600" tIns="101600" rIns="101600" bIns="1016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49092" y="-1"/>
            <a:ext cx="12280661" cy="15240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