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0" r:id="rId4"/>
  </p:sldMasterIdLst>
  <p:notesMasterIdLst>
    <p:notesMasterId r:id="rId22"/>
  </p:notesMasterIdLst>
  <p:sldIdLst>
    <p:sldId id="310" r:id="rId5"/>
    <p:sldId id="748" r:id="rId6"/>
    <p:sldId id="755" r:id="rId7"/>
    <p:sldId id="757" r:id="rId8"/>
    <p:sldId id="747" r:id="rId9"/>
    <p:sldId id="761" r:id="rId10"/>
    <p:sldId id="762" r:id="rId11"/>
    <p:sldId id="759" r:id="rId12"/>
    <p:sldId id="763" r:id="rId13"/>
    <p:sldId id="766" r:id="rId14"/>
    <p:sldId id="764" r:id="rId15"/>
    <p:sldId id="760" r:id="rId16"/>
    <p:sldId id="303" r:id="rId17"/>
    <p:sldId id="292" r:id="rId18"/>
    <p:sldId id="756" r:id="rId19"/>
    <p:sldId id="758" r:id="rId20"/>
    <p:sldId id="765" r:id="rId21"/>
  </p:sldIdLst>
  <p:sldSz cx="12192000" cy="6858000"/>
  <p:notesSz cx="6858000" cy="9144000"/>
  <p:defaultTextStyle>
    <a:defPPr>
      <a:defRPr lang="de-DE"/>
    </a:defPPr>
    <a:lvl1pPr marL="270000" indent="-270000" algn="l" defTabSz="914400" rtl="0" eaLnBrk="1" latinLnBrk="0" hangingPunct="1">
      <a:lnSpc>
        <a:spcPct val="120000"/>
      </a:lnSpc>
      <a:spcBef>
        <a:spcPts val="0"/>
      </a:spcBef>
      <a:spcAft>
        <a:spcPts val="500"/>
      </a:spcAft>
      <a:buClr>
        <a:schemeClr val="accent1"/>
      </a:buClr>
      <a:buSzPct val="130000"/>
      <a:buFont typeface="Segoe UI" panose="020B0502040204020203" pitchFamily="34" charset="0"/>
      <a:buChar char="+"/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450000" indent="-183600" algn="l" defTabSz="914400" rtl="0" eaLnBrk="1" latinLnBrk="0" hangingPunct="1">
      <a:lnSpc>
        <a:spcPct val="120000"/>
      </a:lnSpc>
      <a:spcBef>
        <a:spcPts val="0"/>
      </a:spcBef>
      <a:spcAft>
        <a:spcPts val="400"/>
      </a:spcAft>
      <a:buClr>
        <a:schemeClr val="accent1"/>
      </a:buClr>
      <a:buSzPct val="100000"/>
      <a:buFont typeface="Segoe UI" panose="020B0502040204020203" pitchFamily="34" charset="0"/>
      <a:buChar char="−"/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26400" indent="-183600" algn="l" defTabSz="914400" rtl="0" eaLnBrk="1" latinLnBrk="0" hangingPunct="1">
      <a:lnSpc>
        <a:spcPct val="120000"/>
      </a:lnSpc>
      <a:spcBef>
        <a:spcPts val="0"/>
      </a:spcBef>
      <a:spcAft>
        <a:spcPts val="400"/>
      </a:spcAft>
      <a:buClr>
        <a:schemeClr val="accent1"/>
      </a:buClr>
      <a:buFont typeface="Segoe UI" panose="020B0502040204020203" pitchFamily="34" charset="0"/>
      <a:buChar char="−"/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626400" indent="-183600" algn="l" defTabSz="914400" rtl="0" eaLnBrk="1" latinLnBrk="0" hangingPunct="1">
      <a:lnSpc>
        <a:spcPct val="120000"/>
      </a:lnSpc>
      <a:spcBef>
        <a:spcPts val="0"/>
      </a:spcBef>
      <a:spcAft>
        <a:spcPts val="400"/>
      </a:spcAft>
      <a:buClr>
        <a:schemeClr val="accent1"/>
      </a:buClr>
      <a:buFont typeface="Segoe UI" panose="020B0502040204020203" pitchFamily="34" charset="0"/>
      <a:buChar char="−"/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626400" indent="-183600" algn="l" defTabSz="914400" rtl="0" eaLnBrk="1" latinLnBrk="0" hangingPunct="1">
      <a:lnSpc>
        <a:spcPct val="120000"/>
      </a:lnSpc>
      <a:spcBef>
        <a:spcPts val="0"/>
      </a:spcBef>
      <a:spcAft>
        <a:spcPts val="400"/>
      </a:spcAft>
      <a:buClr>
        <a:schemeClr val="accent1"/>
      </a:buClr>
      <a:buFont typeface="Segoe UI" panose="020B0502040204020203" pitchFamily="34" charset="0"/>
      <a:buChar char="−"/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2514600" indent="-228600" algn="l" defTabSz="914400" rtl="0" eaLnBrk="1" latinLnBrk="0" hangingPunct="1">
      <a:lnSpc>
        <a:spcPct val="90000"/>
      </a:lnSpc>
      <a:spcBef>
        <a:spcPts val="500"/>
      </a:spcBef>
      <a:buFont typeface="Arial" panose="020B0604020202020204" pitchFamily="34" charset="0"/>
      <a:buChar char="•"/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971800" indent="-228600" algn="l" defTabSz="914400" rtl="0" eaLnBrk="1" latinLnBrk="0" hangingPunct="1">
      <a:lnSpc>
        <a:spcPct val="90000"/>
      </a:lnSpc>
      <a:spcBef>
        <a:spcPts val="500"/>
      </a:spcBef>
      <a:buFont typeface="Arial" panose="020B0604020202020204" pitchFamily="34" charset="0"/>
      <a:buChar char="•"/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429000" indent="-228600" algn="l" defTabSz="914400" rtl="0" eaLnBrk="1" latinLnBrk="0" hangingPunct="1">
      <a:lnSpc>
        <a:spcPct val="90000"/>
      </a:lnSpc>
      <a:spcBef>
        <a:spcPts val="500"/>
      </a:spcBef>
      <a:buFont typeface="Arial" panose="020B0604020202020204" pitchFamily="34" charset="0"/>
      <a:buChar char="•"/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886200" indent="-228600" algn="l" defTabSz="914400" rtl="0" eaLnBrk="1" latinLnBrk="0" hangingPunct="1">
      <a:lnSpc>
        <a:spcPct val="90000"/>
      </a:lnSpc>
      <a:spcBef>
        <a:spcPts val="500"/>
      </a:spcBef>
      <a:buFont typeface="Arial" panose="020B0604020202020204" pitchFamily="34" charset="0"/>
      <a:buChar char="•"/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browse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911"/>
    <a:srgbClr val="F6F6F2"/>
    <a:srgbClr val="FCFFFF"/>
    <a:srgbClr val="0C3A6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5266" autoAdjust="0"/>
    <p:restoredTop sz="96327"/>
  </p:normalViewPr>
  <p:slideViewPr>
    <p:cSldViewPr snapToGrid="0" showGuides="1">
      <p:cViewPr varScale="1">
        <p:scale>
          <a:sx n="234" d="100"/>
          <a:sy n="234" d="100"/>
        </p:scale>
        <p:origin x="200" y="712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00" d="100"/>
        <a:sy n="100" d="100"/>
      </p:scale>
      <p:origin x="0" y="-3082"/>
    </p:cViewPr>
  </p:sorterViewPr>
  <p:notesViewPr>
    <p:cSldViewPr snapToGrid="0">
      <p:cViewPr varScale="1">
        <p:scale>
          <a:sx n="202" d="100"/>
          <a:sy n="202" d="100"/>
        </p:scale>
        <p:origin x="4784" y="20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C2E88CB-7B92-4A56-B59A-F52E6ED894B4}" type="datetimeFigureOut">
              <a:rPr lang="de-DE" smtClean="0"/>
              <a:t>23.03.24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184ABCF-4804-4A4D-BDD6-4852888D02B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953618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184ABCF-4804-4A4D-BDD6-4852888D02BE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1698928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184ABCF-4804-4A4D-BDD6-4852888D02BE}" type="slidenum">
              <a:rPr lang="de-DE" smtClean="0"/>
              <a:t>10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5647080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184ABCF-4804-4A4D-BDD6-4852888D02BE}" type="slidenum">
              <a:rPr lang="de-DE" smtClean="0"/>
              <a:t>11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7326963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270000" marR="0" lvl="0" indent="-270000" algn="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500"/>
              </a:spcAft>
              <a:buClr>
                <a:srgbClr val="4472C4"/>
              </a:buClr>
              <a:buSzPct val="130000"/>
              <a:buFont typeface="Segoe UI" panose="020B0502040204020203" pitchFamily="34" charset="0"/>
              <a:buChar char="+"/>
              <a:tabLst/>
              <a:defRPr/>
            </a:pPr>
            <a:fld id="{7184ABCF-4804-4A4D-BDD6-4852888D02BE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270000" marR="0" lvl="0" indent="-270000" algn="r" defTabSz="9144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500"/>
                </a:spcAft>
                <a:buClr>
                  <a:srgbClr val="4472C4"/>
                </a:buClr>
                <a:buSzPct val="130000"/>
                <a:buFont typeface="Segoe UI" panose="020B0502040204020203" pitchFamily="34" charset="0"/>
                <a:buChar char="+"/>
                <a:tabLst/>
                <a:defRPr/>
              </a:pPr>
              <a:t>12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4321491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184ABCF-4804-4A4D-BDD6-4852888D02BE}" type="slidenum">
              <a:rPr lang="de-DE" smtClean="0"/>
              <a:t>13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1692194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184ABCF-4804-4A4D-BDD6-4852888D02BE}" type="slidenum">
              <a:rPr lang="de-DE" smtClean="0"/>
              <a:t>14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504174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184ABCF-4804-4A4D-BDD6-4852888D02BE}" type="slidenum">
              <a:rPr lang="de-DE" smtClean="0"/>
              <a:t>15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9878989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184ABCF-4804-4A4D-BDD6-4852888D02BE}" type="slidenum">
              <a:rPr lang="de-DE" smtClean="0"/>
              <a:t>16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411074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184ABCF-4804-4A4D-BDD6-4852888D02BE}" type="slidenum">
              <a:rPr lang="de-DE" smtClean="0"/>
              <a:t>17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8998783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184ABCF-4804-4A4D-BDD6-4852888D02BE}" type="slidenum">
              <a:rPr lang="de-DE" smtClean="0"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3651045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184ABCF-4804-4A4D-BDD6-4852888D02BE}" type="slidenum">
              <a:rPr lang="de-DE" smtClean="0"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8851758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184ABCF-4804-4A4D-BDD6-4852888D02BE}" type="slidenum">
              <a:rPr lang="de-DE" smtClean="0"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7524184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184ABCF-4804-4A4D-BDD6-4852888D02BE}" type="slidenum">
              <a:rPr lang="de-DE" smtClean="0"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8563153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184ABCF-4804-4A4D-BDD6-4852888D02BE}" type="slidenum">
              <a:rPr lang="de-DE" smtClean="0"/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772236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184ABCF-4804-4A4D-BDD6-4852888D02BE}" type="slidenum">
              <a:rPr lang="de-DE" smtClean="0"/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5170530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184ABCF-4804-4A4D-BDD6-4852888D02BE}" type="slidenum">
              <a:rPr lang="de-DE" smtClean="0"/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0276096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184ABCF-4804-4A4D-BDD6-4852888D02BE}" type="slidenum">
              <a:rPr lang="de-DE" smtClean="0"/>
              <a:t>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00140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horizontal / impuls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>
            <a:extLst>
              <a:ext uri="{FF2B5EF4-FFF2-40B4-BE49-F238E27FC236}">
                <a16:creationId xmlns:a16="http://schemas.microsoft.com/office/drawing/2014/main" id="{E49190D0-41B0-DC0A-1F1F-4F019EE778C7}"/>
              </a:ext>
            </a:extLst>
          </p:cNvPr>
          <p:cNvSpPr/>
          <p:nvPr userDrawn="1"/>
        </p:nvSpPr>
        <p:spPr>
          <a:xfrm>
            <a:off x="-1209675" y="0"/>
            <a:ext cx="1108565" cy="222250"/>
          </a:xfrm>
          <a:prstGeom prst="rect">
            <a:avLst/>
          </a:prstGeom>
          <a:solidFill>
            <a:schemeClr val="accent6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36000" tIns="0" rIns="36000" bIns="0" rtlCol="0" anchor="ctr" anchorCtr="0">
            <a:noAutofit/>
          </a:bodyPr>
          <a:lstStyle/>
          <a:p>
            <a:pPr marL="0" indent="0" algn="r">
              <a:lnSpc>
                <a:spcPct val="120000"/>
              </a:lnSpc>
              <a:spcAft>
                <a:spcPts val="500"/>
              </a:spcAft>
              <a:buClr>
                <a:schemeClr val="bg1"/>
              </a:buClr>
              <a:buSzPct val="130000"/>
              <a:buNone/>
            </a:pPr>
            <a:r>
              <a:rPr lang="de-DE" sz="1000">
                <a:solidFill>
                  <a:schemeClr val="bg1"/>
                </a:solidFill>
              </a:rPr>
              <a:t>V1.0_de_20230403</a:t>
            </a:r>
          </a:p>
        </p:txBody>
      </p:sp>
    </p:spTree>
    <p:extLst>
      <p:ext uri="{BB962C8B-B14F-4D97-AF65-F5344CB8AC3E}">
        <p14:creationId xmlns:p14="http://schemas.microsoft.com/office/powerpoint/2010/main" val="1979085251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Inhaltsplatzhalter 7">
            <a:extLst>
              <a:ext uri="{FF2B5EF4-FFF2-40B4-BE49-F238E27FC236}">
                <a16:creationId xmlns:a16="http://schemas.microsoft.com/office/drawing/2014/main" id="{4AF8E5E2-A06C-AEF3-36E3-3DA96125CD2C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91200" y="1666800"/>
            <a:ext cx="10774800" cy="446760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de-DE" dirty="0"/>
              <a:t>First </a:t>
            </a:r>
            <a:r>
              <a:rPr lang="de-DE" dirty="0" err="1"/>
              <a:t>level</a:t>
            </a:r>
            <a:endParaRPr lang="de-DE" dirty="0"/>
          </a:p>
          <a:p>
            <a:pPr lvl="1"/>
            <a:r>
              <a:rPr lang="de-DE" dirty="0"/>
              <a:t>Second </a:t>
            </a:r>
            <a:r>
              <a:rPr lang="de-DE" dirty="0" err="1"/>
              <a:t>level</a:t>
            </a:r>
            <a:endParaRPr lang="de-DE" dirty="0"/>
          </a:p>
          <a:p>
            <a:pPr lvl="2"/>
            <a:r>
              <a:rPr lang="de-DE" dirty="0"/>
              <a:t>Third </a:t>
            </a:r>
            <a:r>
              <a:rPr lang="de-DE" dirty="0" err="1"/>
              <a:t>level</a:t>
            </a:r>
            <a:endParaRPr lang="de-DE" dirty="0"/>
          </a:p>
          <a:p>
            <a:pPr lvl="3"/>
            <a:r>
              <a:rPr lang="de-DE" dirty="0" err="1"/>
              <a:t>Fourth</a:t>
            </a:r>
            <a:r>
              <a:rPr lang="de-DE" dirty="0"/>
              <a:t> </a:t>
            </a:r>
            <a:r>
              <a:rPr lang="de-DE" dirty="0" err="1"/>
              <a:t>level</a:t>
            </a:r>
            <a:endParaRPr lang="de-DE" dirty="0"/>
          </a:p>
          <a:p>
            <a:pPr lvl="4"/>
            <a:r>
              <a:rPr lang="de-DE" dirty="0" err="1"/>
              <a:t>Fifth</a:t>
            </a:r>
            <a:r>
              <a:rPr lang="de-DE" dirty="0"/>
              <a:t> </a:t>
            </a:r>
            <a:r>
              <a:rPr lang="de-DE" dirty="0" err="1"/>
              <a:t>level</a:t>
            </a:r>
            <a:endParaRPr lang="de-DE" dirty="0"/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FFCB01F2-B576-CE3D-E616-EE60D40881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077A6050-7DF8-1A9E-0C6F-2557288F8A39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pPr marL="0" indent="0"/>
            <a:fld id="{99AF476D-FECC-4726-9879-30B04649AA2B}" type="slidenum">
              <a:rPr lang="de-DE" smtClean="0"/>
              <a:pPr marL="0" indent="0"/>
              <a:t>‹Nr.›</a:t>
            </a:fld>
            <a:endParaRPr lang="de-DE"/>
          </a:p>
        </p:txBody>
      </p:sp>
      <p:sp>
        <p:nvSpPr>
          <p:cNvPr id="6" name="Rechteck 5">
            <a:extLst>
              <a:ext uri="{FF2B5EF4-FFF2-40B4-BE49-F238E27FC236}">
                <a16:creationId xmlns:a16="http://schemas.microsoft.com/office/drawing/2014/main" id="{5EBD34BC-6D4C-50EC-BEA1-EAD273F0094E}"/>
              </a:ext>
            </a:extLst>
          </p:cNvPr>
          <p:cNvSpPr/>
          <p:nvPr userDrawn="1"/>
        </p:nvSpPr>
        <p:spPr>
          <a:xfrm>
            <a:off x="-1209675" y="0"/>
            <a:ext cx="1108565" cy="222250"/>
          </a:xfrm>
          <a:prstGeom prst="rect">
            <a:avLst/>
          </a:prstGeom>
          <a:solidFill>
            <a:schemeClr val="accent6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36000" tIns="0" rIns="36000" bIns="0" rtlCol="0" anchor="ctr" anchorCtr="0">
            <a:noAutofit/>
          </a:bodyPr>
          <a:lstStyle/>
          <a:p>
            <a:pPr marL="0" indent="0" algn="r">
              <a:lnSpc>
                <a:spcPct val="120000"/>
              </a:lnSpc>
              <a:spcAft>
                <a:spcPts val="500"/>
              </a:spcAft>
              <a:buClr>
                <a:schemeClr val="bg1"/>
              </a:buClr>
              <a:buSzPct val="130000"/>
              <a:buNone/>
            </a:pPr>
            <a:r>
              <a:rPr lang="de-DE" sz="1000">
                <a:solidFill>
                  <a:schemeClr val="bg1"/>
                </a:solidFill>
              </a:rPr>
              <a:t>V1.0_de_20230403</a:t>
            </a:r>
          </a:p>
        </p:txBody>
      </p:sp>
    </p:spTree>
    <p:extLst>
      <p:ext uri="{BB962C8B-B14F-4D97-AF65-F5344CB8AC3E}">
        <p14:creationId xmlns:p14="http://schemas.microsoft.com/office/powerpoint/2010/main" val="6700176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8C0EF2CF-1274-00EC-E997-AFFCE32E80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2150" y="435600"/>
            <a:ext cx="10775950" cy="864001"/>
          </a:xfrm>
          <a:prstGeom prst="rect">
            <a:avLst/>
          </a:prstGeom>
        </p:spPr>
        <p:txBody>
          <a:bodyPr vert="horz" wrap="square" lIns="0" tIns="0" rIns="0" bIns="0" rtlCol="0" anchor="t">
            <a:noAutofit/>
          </a:bodyPr>
          <a:lstStyle/>
          <a:p>
            <a:r>
              <a:rPr lang="de-DE" dirty="0"/>
              <a:t>Add title </a:t>
            </a:r>
            <a:br>
              <a:rPr lang="de-DE" dirty="0"/>
            </a:br>
            <a:r>
              <a:rPr lang="de-DE" dirty="0" err="1"/>
              <a:t>here</a:t>
            </a:r>
            <a:endParaRPr lang="de-DE" dirty="0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CA84CC1D-070E-8E58-134D-6A03B53732D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91200" y="1665288"/>
            <a:ext cx="10774800" cy="44688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de-DE" dirty="0"/>
              <a:t>First </a:t>
            </a:r>
            <a:r>
              <a:rPr lang="de-DE" dirty="0" err="1"/>
              <a:t>level</a:t>
            </a:r>
            <a:endParaRPr lang="de-DE" dirty="0"/>
          </a:p>
          <a:p>
            <a:pPr lvl="1"/>
            <a:r>
              <a:rPr lang="de-DE" dirty="0"/>
              <a:t>Second </a:t>
            </a:r>
            <a:r>
              <a:rPr lang="de-DE" dirty="0" err="1"/>
              <a:t>level</a:t>
            </a:r>
            <a:endParaRPr lang="de-DE" dirty="0"/>
          </a:p>
          <a:p>
            <a:pPr lvl="2"/>
            <a:r>
              <a:rPr lang="de-DE" dirty="0"/>
              <a:t>Third </a:t>
            </a:r>
            <a:r>
              <a:rPr lang="de-DE" dirty="0" err="1"/>
              <a:t>level</a:t>
            </a:r>
            <a:endParaRPr lang="de-DE" dirty="0"/>
          </a:p>
          <a:p>
            <a:pPr lvl="3"/>
            <a:r>
              <a:rPr lang="de-DE" dirty="0" err="1"/>
              <a:t>Fourth</a:t>
            </a:r>
            <a:r>
              <a:rPr lang="de-DE" dirty="0"/>
              <a:t> </a:t>
            </a:r>
            <a:r>
              <a:rPr lang="de-DE" dirty="0" err="1"/>
              <a:t>level</a:t>
            </a:r>
            <a:endParaRPr lang="de-DE" dirty="0"/>
          </a:p>
          <a:p>
            <a:pPr lvl="4"/>
            <a:r>
              <a:rPr lang="de-DE" dirty="0" err="1"/>
              <a:t>Fifth</a:t>
            </a:r>
            <a:r>
              <a:rPr lang="de-DE" dirty="0"/>
              <a:t> </a:t>
            </a:r>
            <a:r>
              <a:rPr lang="de-DE" dirty="0" err="1"/>
              <a:t>level</a:t>
            </a:r>
            <a:endParaRPr lang="de-DE" dirty="0"/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F73AE475-A837-B535-8ABD-6AC0425086E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206800" y="6444000"/>
            <a:ext cx="270000" cy="108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buFontTx/>
              <a:buNone/>
              <a:defRPr sz="1000">
                <a:solidFill>
                  <a:schemeClr val="accent5"/>
                </a:solidFill>
              </a:defRPr>
            </a:lvl1pPr>
          </a:lstStyle>
          <a:p>
            <a:pPr marL="0" indent="0"/>
            <a:fld id="{99AF476D-FECC-4726-9879-30B04649AA2B}" type="slidenum">
              <a:rPr lang="de-DE" smtClean="0"/>
              <a:pPr marL="0" indent="0"/>
              <a:t>‹Nr.›</a:t>
            </a:fld>
            <a:endParaRPr lang="de-DE"/>
          </a:p>
        </p:txBody>
      </p:sp>
      <p:sp>
        <p:nvSpPr>
          <p:cNvPr id="6" name="Textfeld 12">
            <a:extLst>
              <a:ext uri="{FF2B5EF4-FFF2-40B4-BE49-F238E27FC236}">
                <a16:creationId xmlns:a16="http://schemas.microsoft.com/office/drawing/2014/main" id="{015F5B3F-3235-2BC5-72D0-95EDBA76C7CC}"/>
              </a:ext>
            </a:extLst>
          </p:cNvPr>
          <p:cNvSpPr txBox="1"/>
          <p:nvPr/>
        </p:nvSpPr>
        <p:spPr>
          <a:xfrm>
            <a:off x="11167250" y="6400800"/>
            <a:ext cx="89690" cy="16754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indent="0" algn="r">
              <a:lnSpc>
                <a:spcPct val="120000"/>
              </a:lnSpc>
              <a:spcAft>
                <a:spcPts val="500"/>
              </a:spcAft>
              <a:buClr>
                <a:schemeClr val="tx2"/>
              </a:buClr>
              <a:buSzPct val="130000"/>
              <a:buNone/>
            </a:pPr>
            <a:r>
              <a:rPr lang="de-DE" sz="1000">
                <a:solidFill>
                  <a:schemeClr val="accent5"/>
                </a:solidFill>
              </a:rPr>
              <a:t>|</a:t>
            </a:r>
          </a:p>
        </p:txBody>
      </p:sp>
    </p:spTree>
    <p:extLst>
      <p:ext uri="{BB962C8B-B14F-4D97-AF65-F5344CB8AC3E}">
        <p14:creationId xmlns:p14="http://schemas.microsoft.com/office/powerpoint/2010/main" val="2388223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9" r:id="rId2"/>
  </p:sldLayoutIdLst>
  <p:hf hdr="0" ftr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2800" b="1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70000" indent="-270000" algn="l" defTabSz="914400" rtl="0" eaLnBrk="1" latinLnBrk="0" hangingPunct="1">
        <a:lnSpc>
          <a:spcPct val="120000"/>
        </a:lnSpc>
        <a:spcBef>
          <a:spcPts val="0"/>
        </a:spcBef>
        <a:spcAft>
          <a:spcPts val="500"/>
        </a:spcAft>
        <a:buClr>
          <a:schemeClr val="accent1"/>
        </a:buClr>
        <a:buSzPct val="130000"/>
        <a:buFont typeface="Segoe UI" panose="020B0502040204020203" pitchFamily="34" charset="0"/>
        <a:buChar char="+"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50000" indent="-183600" algn="l" defTabSz="914400" rtl="0" eaLnBrk="1" latinLnBrk="0" hangingPunct="1">
        <a:lnSpc>
          <a:spcPct val="120000"/>
        </a:lnSpc>
        <a:spcBef>
          <a:spcPts val="0"/>
        </a:spcBef>
        <a:spcAft>
          <a:spcPts val="400"/>
        </a:spcAft>
        <a:buClr>
          <a:schemeClr val="accent1"/>
        </a:buClr>
        <a:buSzPct val="100000"/>
        <a:buFont typeface="Segoe UI" panose="020B0502040204020203" pitchFamily="34" charset="0"/>
        <a:buChar char="−"/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26400" indent="-183600" algn="l" defTabSz="914400" rtl="0" eaLnBrk="1" latinLnBrk="0" hangingPunct="1">
        <a:lnSpc>
          <a:spcPct val="120000"/>
        </a:lnSpc>
        <a:spcBef>
          <a:spcPts val="0"/>
        </a:spcBef>
        <a:spcAft>
          <a:spcPts val="400"/>
        </a:spcAft>
        <a:buClr>
          <a:schemeClr val="accent1"/>
        </a:buClr>
        <a:buFont typeface="Segoe UI" panose="020B0502040204020203" pitchFamily="34" charset="0"/>
        <a:buChar char="−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626400" indent="-183600" algn="l" defTabSz="914400" rtl="0" eaLnBrk="1" latinLnBrk="0" hangingPunct="1">
        <a:lnSpc>
          <a:spcPct val="120000"/>
        </a:lnSpc>
        <a:spcBef>
          <a:spcPts val="0"/>
        </a:spcBef>
        <a:spcAft>
          <a:spcPts val="400"/>
        </a:spcAft>
        <a:buClr>
          <a:schemeClr val="accent1"/>
        </a:buClr>
        <a:buFont typeface="Segoe UI" panose="020B0502040204020203" pitchFamily="34" charset="0"/>
        <a:buChar char="−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626400" indent="-183600" algn="l" defTabSz="914400" rtl="0" eaLnBrk="1" latinLnBrk="0" hangingPunct="1">
        <a:lnSpc>
          <a:spcPct val="120000"/>
        </a:lnSpc>
        <a:spcBef>
          <a:spcPts val="0"/>
        </a:spcBef>
        <a:spcAft>
          <a:spcPts val="400"/>
        </a:spcAft>
        <a:buClr>
          <a:schemeClr val="accent1"/>
        </a:buClr>
        <a:buFont typeface="Segoe UI" panose="020B0502040204020203" pitchFamily="34" charset="0"/>
        <a:buChar char="−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40" pos="435" userDrawn="1">
          <p15:clr>
            <a:srgbClr val="F26B43"/>
          </p15:clr>
        </p15:guide>
        <p15:guide id="41" orient="horz" pos="3864">
          <p15:clr>
            <a:srgbClr val="F26B43"/>
          </p15:clr>
        </p15:guide>
        <p15:guide id="42" orient="horz" pos="1049" userDrawn="1">
          <p15:clr>
            <a:srgbClr val="F26B43"/>
          </p15:clr>
        </p15:guide>
        <p15:guide id="43" pos="722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www.smard.de/" TargetMode="External"/><Relationship Id="rId4" Type="http://schemas.openxmlformats.org/officeDocument/2006/relationships/image" Target="../media/image20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emf"/><Relationship Id="rId4" Type="http://schemas.openxmlformats.org/officeDocument/2006/relationships/image" Target="../media/image4.em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Relationship Id="rId9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C32CC454-985D-9834-9C13-9543E4AEAF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3319" y="893484"/>
            <a:ext cx="3496186" cy="567637"/>
          </a:xfrm>
        </p:spPr>
        <p:txBody>
          <a:bodyPr/>
          <a:lstStyle/>
          <a:p>
            <a:r>
              <a:rPr lang="de-DE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Globale Energieversorgung</a:t>
            </a:r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E6B65005-164B-F631-E64D-6B2E0CAA913D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>
          <a:xfrm>
            <a:off x="11206800" y="6452626"/>
            <a:ext cx="270000" cy="108000"/>
          </a:xfrm>
        </p:spPr>
        <p:txBody>
          <a:bodyPr/>
          <a:lstStyle/>
          <a:p>
            <a:pPr marL="0" indent="0"/>
            <a:fld id="{99AF476D-FECC-4726-9879-30B04649AA2B}" type="slidenum">
              <a:rPr lang="de-DE" smtClean="0">
                <a:latin typeface="Arial" panose="020B0604020202020204" pitchFamily="34" charset="0"/>
                <a:cs typeface="Arial" panose="020B0604020202020204" pitchFamily="34" charset="0"/>
              </a:rPr>
              <a:pPr marL="0" indent="0"/>
              <a:t>1</a:t>
            </a:fld>
            <a:endParaRPr lang="de-DE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22" name="Gruppieren 21">
            <a:extLst>
              <a:ext uri="{FF2B5EF4-FFF2-40B4-BE49-F238E27FC236}">
                <a16:creationId xmlns:a16="http://schemas.microsoft.com/office/drawing/2014/main" id="{FEE61529-685A-A635-BAC3-2E8233E9E5B6}"/>
              </a:ext>
            </a:extLst>
          </p:cNvPr>
          <p:cNvGrpSpPr/>
          <p:nvPr/>
        </p:nvGrpSpPr>
        <p:grpSpPr>
          <a:xfrm>
            <a:off x="803025" y="1573373"/>
            <a:ext cx="1781307" cy="4155152"/>
            <a:chOff x="855779" y="1737496"/>
            <a:chExt cx="1781307" cy="3426330"/>
          </a:xfrm>
        </p:grpSpPr>
        <p:sp>
          <p:nvSpPr>
            <p:cNvPr id="8" name="Rechteck 7">
              <a:extLst>
                <a:ext uri="{FF2B5EF4-FFF2-40B4-BE49-F238E27FC236}">
                  <a16:creationId xmlns:a16="http://schemas.microsoft.com/office/drawing/2014/main" id="{8A2FC6A4-C452-1C53-0E93-B44E9A870C23}"/>
                </a:ext>
              </a:extLst>
            </p:cNvPr>
            <p:cNvSpPr/>
            <p:nvPr/>
          </p:nvSpPr>
          <p:spPr>
            <a:xfrm rot="16200000" flipH="1">
              <a:off x="33270" y="2560010"/>
              <a:ext cx="3426330" cy="1781302"/>
            </a:xfrm>
            <a:prstGeom prst="rect">
              <a:avLst/>
            </a:prstGeom>
            <a:solidFill>
              <a:schemeClr val="accent4"/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0" rIns="36000" bIns="0" rtlCol="0" anchor="t" anchorCtr="0">
              <a:noAutofit/>
            </a:bodyPr>
            <a:lstStyle/>
            <a:p>
              <a:pPr algn="l">
                <a:lnSpc>
                  <a:spcPct val="120000"/>
                </a:lnSpc>
                <a:spcAft>
                  <a:spcPts val="500"/>
                </a:spcAft>
                <a:buClr>
                  <a:schemeClr val="bg1"/>
                </a:buClr>
                <a:buSzPct val="130000"/>
              </a:pPr>
              <a:endParaRPr lang="de-DE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" name="Rechteck 8">
              <a:extLst>
                <a:ext uri="{FF2B5EF4-FFF2-40B4-BE49-F238E27FC236}">
                  <a16:creationId xmlns:a16="http://schemas.microsoft.com/office/drawing/2014/main" id="{03079D60-E045-A505-8F9B-57A464A78D81}"/>
                </a:ext>
              </a:extLst>
            </p:cNvPr>
            <p:cNvSpPr/>
            <p:nvPr/>
          </p:nvSpPr>
          <p:spPr>
            <a:xfrm rot="16200000" flipH="1">
              <a:off x="1386435" y="1213880"/>
              <a:ext cx="720000" cy="1781302"/>
            </a:xfrm>
            <a:prstGeom prst="rect">
              <a:avLst/>
            </a:prstGeom>
            <a:solidFill>
              <a:schemeClr val="tx2"/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0" rIns="36000" bIns="0" rtlCol="0" anchor="t" anchorCtr="0">
              <a:noAutofit/>
            </a:bodyPr>
            <a:lstStyle/>
            <a:p>
              <a:pPr algn="l">
                <a:lnSpc>
                  <a:spcPct val="120000"/>
                </a:lnSpc>
                <a:spcAft>
                  <a:spcPts val="500"/>
                </a:spcAft>
                <a:buClr>
                  <a:schemeClr val="bg1"/>
                </a:buClr>
                <a:buSzPct val="130000"/>
              </a:pPr>
              <a:endParaRPr lang="de-DE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" name="Textfeld 9">
              <a:extLst>
                <a:ext uri="{FF2B5EF4-FFF2-40B4-BE49-F238E27FC236}">
                  <a16:creationId xmlns:a16="http://schemas.microsoft.com/office/drawing/2014/main" id="{08DD1715-0D5B-EC71-9CF5-833A08F9B109}"/>
                </a:ext>
              </a:extLst>
            </p:cNvPr>
            <p:cNvSpPr txBox="1"/>
            <p:nvPr/>
          </p:nvSpPr>
          <p:spPr>
            <a:xfrm flipH="1">
              <a:off x="855779" y="1826326"/>
              <a:ext cx="1781300" cy="482893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lvl="1" indent="0" algn="ctr">
                <a:spcAft>
                  <a:spcPts val="0"/>
                </a:spcAft>
                <a:buNone/>
              </a:pPr>
              <a:r>
                <a:rPr lang="de-DE" dirty="0">
                  <a:latin typeface="Arial" panose="020B0604020202020204" pitchFamily="34" charset="0"/>
                  <a:cs typeface="Arial" panose="020B0604020202020204" pitchFamily="34" charset="0"/>
                </a:rPr>
                <a:t>20% </a:t>
              </a:r>
            </a:p>
            <a:p>
              <a:pPr marL="0" lvl="1" indent="0" algn="ctr">
                <a:spcAft>
                  <a:spcPts val="0"/>
                </a:spcAft>
                <a:buNone/>
              </a:pPr>
              <a:r>
                <a:rPr lang="de-DE" dirty="0">
                  <a:latin typeface="Arial" panose="020B0604020202020204" pitchFamily="34" charset="0"/>
                  <a:cs typeface="Arial" panose="020B0604020202020204" pitchFamily="34" charset="0"/>
                </a:rPr>
                <a:t>erneuerbar</a:t>
              </a:r>
            </a:p>
          </p:txBody>
        </p:sp>
        <p:sp>
          <p:nvSpPr>
            <p:cNvPr id="12" name="Textfeld 11">
              <a:extLst>
                <a:ext uri="{FF2B5EF4-FFF2-40B4-BE49-F238E27FC236}">
                  <a16:creationId xmlns:a16="http://schemas.microsoft.com/office/drawing/2014/main" id="{CB88F842-C65B-A6A5-990F-57C86BE78FE4}"/>
                </a:ext>
              </a:extLst>
            </p:cNvPr>
            <p:cNvSpPr txBox="1"/>
            <p:nvPr/>
          </p:nvSpPr>
          <p:spPr>
            <a:xfrm flipH="1">
              <a:off x="855779" y="3487615"/>
              <a:ext cx="1781305" cy="482893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lvl="1" indent="0" algn="ctr">
                <a:spcAft>
                  <a:spcPts val="0"/>
                </a:spcAft>
                <a:buNone/>
              </a:pPr>
              <a:r>
                <a:rPr lang="de-DE" dirty="0">
                  <a:solidFill>
                    <a:schemeClr val="bg2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80%</a:t>
              </a:r>
            </a:p>
            <a:p>
              <a:pPr marL="0" lvl="1" indent="0" algn="ctr">
                <a:spcAft>
                  <a:spcPts val="0"/>
                </a:spcAft>
                <a:buNone/>
              </a:pPr>
              <a:r>
                <a:rPr lang="de-DE" dirty="0">
                  <a:solidFill>
                    <a:schemeClr val="bg2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nicht erneuerbar</a:t>
              </a:r>
            </a:p>
          </p:txBody>
        </p:sp>
      </p:grpSp>
      <p:sp>
        <p:nvSpPr>
          <p:cNvPr id="21" name="Inhaltsplatzhalter 3">
            <a:extLst>
              <a:ext uri="{FF2B5EF4-FFF2-40B4-BE49-F238E27FC236}">
                <a16:creationId xmlns:a16="http://schemas.microsoft.com/office/drawing/2014/main" id="{69C6B325-70A7-C2D8-4517-A4B5D61A778F}"/>
              </a:ext>
            </a:extLst>
          </p:cNvPr>
          <p:cNvSpPr txBox="1">
            <a:spLocks/>
          </p:cNvSpPr>
          <p:nvPr/>
        </p:nvSpPr>
        <p:spPr>
          <a:xfrm>
            <a:off x="7983053" y="1461121"/>
            <a:ext cx="3405917" cy="4224651"/>
          </a:xfrm>
          <a:prstGeom prst="rect">
            <a:avLst/>
          </a:prstGeom>
        </p:spPr>
        <p:txBody>
          <a:bodyPr/>
          <a:lstStyle>
            <a:lvl1pPr marL="270000" indent="-27000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500"/>
              </a:spcAft>
              <a:buClr>
                <a:schemeClr val="accent1"/>
              </a:buClr>
              <a:buSzPct val="130000"/>
              <a:buFont typeface="Segoe UI" panose="020B0502040204020203" pitchFamily="34" charset="0"/>
              <a:buChar char="+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0000" indent="-18360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400"/>
              </a:spcAft>
              <a:buClr>
                <a:schemeClr val="accent1"/>
              </a:buClr>
              <a:buSzPct val="100000"/>
              <a:buFont typeface="Segoe UI" panose="020B0502040204020203" pitchFamily="34" charset="0"/>
              <a:buChar char="−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26400" indent="-18360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400"/>
              </a:spcAft>
              <a:buClr>
                <a:schemeClr val="accent1"/>
              </a:buClr>
              <a:buFont typeface="Segoe UI" panose="020B0502040204020203" pitchFamily="34" charset="0"/>
              <a:buChar char="−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26400" indent="-18360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400"/>
              </a:spcAft>
              <a:buClr>
                <a:schemeClr val="accent1"/>
              </a:buClr>
              <a:buFont typeface="Segoe UI" panose="020B0502040204020203" pitchFamily="34" charset="0"/>
              <a:buChar char="−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626400" indent="-18360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400"/>
              </a:spcAft>
              <a:buClr>
                <a:schemeClr val="accent1"/>
              </a:buClr>
              <a:buFont typeface="Segoe UI" panose="020B0502040204020203" pitchFamily="34" charset="0"/>
              <a:buChar char="−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Segoe UI" panose="020B0502040204020203" pitchFamily="34" charset="0"/>
              <a:buNone/>
            </a:pPr>
            <a:r>
              <a:rPr lang="de-DE" b="1" dirty="0">
                <a:latin typeface="Arial" panose="020B0604020202020204" pitchFamily="34" charset="0"/>
                <a:cs typeface="Arial" panose="020B0604020202020204" pitchFamily="34" charset="0"/>
              </a:rPr>
              <a:t>Ausbaufähig?     Elektrisch?</a:t>
            </a:r>
          </a:p>
          <a:p>
            <a:pPr marL="0" indent="0">
              <a:buNone/>
            </a:pPr>
            <a:endParaRPr lang="de-DE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Rechteck 22">
            <a:extLst>
              <a:ext uri="{FF2B5EF4-FFF2-40B4-BE49-F238E27FC236}">
                <a16:creationId xmlns:a16="http://schemas.microsoft.com/office/drawing/2014/main" id="{1C90DE87-32A0-E085-6148-ED9F5DA5FFEB}"/>
              </a:ext>
            </a:extLst>
          </p:cNvPr>
          <p:cNvSpPr/>
          <p:nvPr/>
        </p:nvSpPr>
        <p:spPr>
          <a:xfrm>
            <a:off x="703319" y="2251153"/>
            <a:ext cx="1980711" cy="864001"/>
          </a:xfrm>
          <a:prstGeom prst="rect">
            <a:avLst/>
          </a:prstGeom>
          <a:noFill/>
          <a:ln w="25400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t" anchorCtr="0">
            <a:noAutofit/>
          </a:bodyPr>
          <a:lstStyle/>
          <a:p>
            <a:pPr algn="l">
              <a:lnSpc>
                <a:spcPct val="120000"/>
              </a:lnSpc>
              <a:spcAft>
                <a:spcPts val="500"/>
              </a:spcAft>
              <a:buClr>
                <a:schemeClr val="bg1"/>
              </a:buClr>
              <a:buSzPct val="130000"/>
            </a:pPr>
            <a:endParaRPr lang="de-DE" sz="1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Inhaltsplatzhalter 3">
            <a:extLst>
              <a:ext uri="{FF2B5EF4-FFF2-40B4-BE49-F238E27FC236}">
                <a16:creationId xmlns:a16="http://schemas.microsoft.com/office/drawing/2014/main" id="{F39F3D09-8166-D32B-BC81-B3182543F3C8}"/>
              </a:ext>
            </a:extLst>
          </p:cNvPr>
          <p:cNvSpPr txBox="1">
            <a:spLocks/>
          </p:cNvSpPr>
          <p:nvPr/>
        </p:nvSpPr>
        <p:spPr>
          <a:xfrm>
            <a:off x="3300046" y="1461122"/>
            <a:ext cx="4671648" cy="4224651"/>
          </a:xfrm>
          <a:prstGeom prst="rect">
            <a:avLst/>
          </a:prstGeom>
        </p:spPr>
        <p:txBody>
          <a:bodyPr/>
          <a:lstStyle>
            <a:lvl1pPr marL="270000" indent="-27000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500"/>
              </a:spcAft>
              <a:buClr>
                <a:schemeClr val="accent1"/>
              </a:buClr>
              <a:buSzPct val="130000"/>
              <a:buFont typeface="Segoe UI" panose="020B0502040204020203" pitchFamily="34" charset="0"/>
              <a:buChar char="+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0000" indent="-18360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400"/>
              </a:spcAft>
              <a:buClr>
                <a:schemeClr val="accent1"/>
              </a:buClr>
              <a:buSzPct val="100000"/>
              <a:buFont typeface="Segoe UI" panose="020B0502040204020203" pitchFamily="34" charset="0"/>
              <a:buChar char="−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26400" indent="-18360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400"/>
              </a:spcAft>
              <a:buClr>
                <a:schemeClr val="accent1"/>
              </a:buClr>
              <a:buFont typeface="Segoe UI" panose="020B0502040204020203" pitchFamily="34" charset="0"/>
              <a:buChar char="−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26400" indent="-18360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400"/>
              </a:spcAft>
              <a:buClr>
                <a:schemeClr val="accent1"/>
              </a:buClr>
              <a:buFont typeface="Segoe UI" panose="020B0502040204020203" pitchFamily="34" charset="0"/>
              <a:buChar char="−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626400" indent="-18360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400"/>
              </a:spcAft>
              <a:buClr>
                <a:schemeClr val="accent1"/>
              </a:buClr>
              <a:buFont typeface="Segoe UI" panose="020B0502040204020203" pitchFamily="34" charset="0"/>
              <a:buChar char="−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Segoe UI" panose="020B0502040204020203" pitchFamily="34" charset="0"/>
              <a:buNone/>
            </a:pPr>
            <a:r>
              <a:rPr lang="de-DE" b="1" dirty="0">
                <a:latin typeface="Arial" panose="020B0604020202020204" pitchFamily="34" charset="0"/>
                <a:cs typeface="Arial" panose="020B0604020202020204" pitchFamily="34" charset="0"/>
              </a:rPr>
              <a:t>Welche erneuerbaren Energiequellen gibt es?</a:t>
            </a: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Biomasse (inkl. Biogas und Holz)</a:t>
            </a: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Laufwasser</a:t>
            </a: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Solarthermie</a:t>
            </a: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Photovoltaik</a:t>
            </a: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Windkraft</a:t>
            </a: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Geothermie</a:t>
            </a: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Gezeitenkraft</a:t>
            </a: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...</a:t>
            </a:r>
          </a:p>
          <a:p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Textfeld 24">
            <a:extLst>
              <a:ext uri="{FF2B5EF4-FFF2-40B4-BE49-F238E27FC236}">
                <a16:creationId xmlns:a16="http://schemas.microsoft.com/office/drawing/2014/main" id="{FB779120-4133-F2DF-61EA-EA531955F95A}"/>
              </a:ext>
            </a:extLst>
          </p:cNvPr>
          <p:cNvSpPr txBox="1"/>
          <p:nvPr/>
        </p:nvSpPr>
        <p:spPr>
          <a:xfrm rot="16200000" flipH="1">
            <a:off x="1957739" y="2567956"/>
            <a:ext cx="1781305" cy="326884"/>
          </a:xfrm>
          <a:prstGeom prst="rect">
            <a:avLst/>
          </a:prstGeom>
          <a:noFill/>
          <a:ln w="12700">
            <a:noFill/>
            <a:prstDash val="dash"/>
          </a:ln>
        </p:spPr>
        <p:txBody>
          <a:bodyPr wrap="square">
            <a:spAutoFit/>
          </a:bodyPr>
          <a:lstStyle/>
          <a:p>
            <a:pPr marL="0" lvl="1" indent="0" algn="ctr">
              <a:spcAft>
                <a:spcPts val="0"/>
              </a:spcAft>
              <a:buNone/>
            </a:pPr>
            <a:r>
              <a:rPr lang="de-DE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Elektrische Energie</a:t>
            </a:r>
          </a:p>
        </p:txBody>
      </p:sp>
      <p:sp>
        <p:nvSpPr>
          <p:cNvPr id="26" name="Inhaltsplatzhalter 3">
            <a:extLst>
              <a:ext uri="{FF2B5EF4-FFF2-40B4-BE49-F238E27FC236}">
                <a16:creationId xmlns:a16="http://schemas.microsoft.com/office/drawing/2014/main" id="{8FFF1F0F-01CF-E71A-DCEA-75CA01307574}"/>
              </a:ext>
            </a:extLst>
          </p:cNvPr>
          <p:cNvSpPr txBox="1">
            <a:spLocks/>
          </p:cNvSpPr>
          <p:nvPr/>
        </p:nvSpPr>
        <p:spPr>
          <a:xfrm>
            <a:off x="8158446" y="5299454"/>
            <a:ext cx="2873413" cy="429071"/>
          </a:xfrm>
          <a:prstGeom prst="rect">
            <a:avLst/>
          </a:prstGeom>
        </p:spPr>
        <p:txBody>
          <a:bodyPr/>
          <a:lstStyle>
            <a:lvl1pPr marL="270000" indent="-27000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500"/>
              </a:spcAft>
              <a:buClr>
                <a:schemeClr val="accent1"/>
              </a:buClr>
              <a:buSzPct val="130000"/>
              <a:buFont typeface="Segoe UI" panose="020B0502040204020203" pitchFamily="34" charset="0"/>
              <a:buChar char="+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0000" indent="-18360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400"/>
              </a:spcAft>
              <a:buClr>
                <a:schemeClr val="accent1"/>
              </a:buClr>
              <a:buSzPct val="100000"/>
              <a:buFont typeface="Segoe UI" panose="020B0502040204020203" pitchFamily="34" charset="0"/>
              <a:buChar char="−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26400" indent="-18360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400"/>
              </a:spcAft>
              <a:buClr>
                <a:schemeClr val="accent1"/>
              </a:buClr>
              <a:buFont typeface="Segoe UI" panose="020B0502040204020203" pitchFamily="34" charset="0"/>
              <a:buChar char="−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26400" indent="-18360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400"/>
              </a:spcAft>
              <a:buClr>
                <a:schemeClr val="accent1"/>
              </a:buClr>
              <a:buFont typeface="Segoe UI" panose="020B0502040204020203" pitchFamily="34" charset="0"/>
              <a:buChar char="−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626400" indent="-18360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400"/>
              </a:spcAft>
              <a:buClr>
                <a:schemeClr val="accent1"/>
              </a:buClr>
              <a:buFont typeface="Segoe UI" panose="020B0502040204020203" pitchFamily="34" charset="0"/>
              <a:buChar char="−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Segoe UI" panose="020B0502040204020203" pitchFamily="34" charset="0"/>
              <a:buNone/>
            </a:pPr>
            <a:r>
              <a:rPr lang="de-DE" b="1" dirty="0">
                <a:latin typeface="Arial" panose="020B0604020202020204" pitchFamily="34" charset="0"/>
                <a:cs typeface="Arial" panose="020B0604020202020204" pitchFamily="34" charset="0"/>
              </a:rPr>
              <a:t>Was wird hieraus folgen?</a:t>
            </a:r>
          </a:p>
          <a:p>
            <a:pPr marL="0" indent="0">
              <a:buNone/>
            </a:pPr>
            <a:endParaRPr lang="de-DE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43" name="Gruppieren 42">
            <a:extLst>
              <a:ext uri="{FF2B5EF4-FFF2-40B4-BE49-F238E27FC236}">
                <a16:creationId xmlns:a16="http://schemas.microsoft.com/office/drawing/2014/main" id="{39184E0B-B1C7-E130-E123-BEF00B887463}"/>
              </a:ext>
            </a:extLst>
          </p:cNvPr>
          <p:cNvGrpSpPr/>
          <p:nvPr/>
        </p:nvGrpSpPr>
        <p:grpSpPr>
          <a:xfrm>
            <a:off x="8479184" y="1913933"/>
            <a:ext cx="327916" cy="2022146"/>
            <a:chOff x="8479184" y="1913933"/>
            <a:chExt cx="327916" cy="2022146"/>
          </a:xfrm>
        </p:grpSpPr>
        <p:sp>
          <p:nvSpPr>
            <p:cNvPr id="27" name="Genehmigt">
              <a:extLst>
                <a:ext uri="{FF2B5EF4-FFF2-40B4-BE49-F238E27FC236}">
                  <a16:creationId xmlns:a16="http://schemas.microsoft.com/office/drawing/2014/main" id="{3C9F8AB8-4C45-1885-F7C7-C4FFD848176E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8479184" y="2754766"/>
              <a:ext cx="316800" cy="31766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799" y="0"/>
                  </a:moveTo>
                  <a:cubicBezTo>
                    <a:pt x="4834" y="0"/>
                    <a:pt x="0" y="4836"/>
                    <a:pt x="0" y="10801"/>
                  </a:cubicBezTo>
                  <a:cubicBezTo>
                    <a:pt x="0" y="16765"/>
                    <a:pt x="4835" y="21600"/>
                    <a:pt x="10799" y="21600"/>
                  </a:cubicBezTo>
                  <a:cubicBezTo>
                    <a:pt x="16764" y="21600"/>
                    <a:pt x="21600" y="16765"/>
                    <a:pt x="21600" y="10801"/>
                  </a:cubicBezTo>
                  <a:cubicBezTo>
                    <a:pt x="21600" y="4836"/>
                    <a:pt x="16764" y="0"/>
                    <a:pt x="10799" y="0"/>
                  </a:cubicBezTo>
                  <a:close/>
                  <a:moveTo>
                    <a:pt x="16449" y="5521"/>
                  </a:moveTo>
                  <a:cubicBezTo>
                    <a:pt x="16477" y="5521"/>
                    <a:pt x="16505" y="5532"/>
                    <a:pt x="16527" y="5553"/>
                  </a:cubicBezTo>
                  <a:lnTo>
                    <a:pt x="18129" y="7155"/>
                  </a:lnTo>
                  <a:cubicBezTo>
                    <a:pt x="18171" y="7198"/>
                    <a:pt x="18171" y="7268"/>
                    <a:pt x="18129" y="7311"/>
                  </a:cubicBezTo>
                  <a:lnTo>
                    <a:pt x="8340" y="17100"/>
                  </a:lnTo>
                  <a:cubicBezTo>
                    <a:pt x="8297" y="17142"/>
                    <a:pt x="8227" y="17142"/>
                    <a:pt x="8185" y="17100"/>
                  </a:cubicBezTo>
                  <a:lnTo>
                    <a:pt x="3062" y="11977"/>
                  </a:lnTo>
                  <a:cubicBezTo>
                    <a:pt x="3020" y="11934"/>
                    <a:pt x="3020" y="11866"/>
                    <a:pt x="3062" y="11823"/>
                  </a:cubicBezTo>
                  <a:lnTo>
                    <a:pt x="4664" y="10221"/>
                  </a:lnTo>
                  <a:cubicBezTo>
                    <a:pt x="4707" y="10178"/>
                    <a:pt x="4777" y="10178"/>
                    <a:pt x="4820" y="10221"/>
                  </a:cubicBezTo>
                  <a:lnTo>
                    <a:pt x="8185" y="13586"/>
                  </a:lnTo>
                  <a:cubicBezTo>
                    <a:pt x="8227" y="13629"/>
                    <a:pt x="8297" y="13629"/>
                    <a:pt x="8340" y="13586"/>
                  </a:cubicBezTo>
                  <a:lnTo>
                    <a:pt x="16373" y="5553"/>
                  </a:lnTo>
                  <a:cubicBezTo>
                    <a:pt x="16394" y="5532"/>
                    <a:pt x="16421" y="5521"/>
                    <a:pt x="16449" y="5521"/>
                  </a:cubicBezTo>
                  <a:close/>
                </a:path>
              </a:pathLst>
            </a:custGeom>
            <a:solidFill>
              <a:srgbClr val="008F00"/>
            </a:solidFill>
            <a:ln w="12700">
              <a:miter lim="400000"/>
            </a:ln>
          </p:spPr>
          <p:txBody>
            <a:bodyPr lIns="36000" tIns="36000" rIns="36000" bIns="36000" anchor="ctr"/>
            <a:lstStyle/>
            <a:p>
              <a:pPr fontAlgn="auto" hangingPunct="0">
                <a:spcBef>
                  <a:spcPts val="0"/>
                </a:spcBef>
                <a:spcAft>
                  <a:spcPts val="0"/>
                </a:spcAft>
                <a:defRPr sz="3200">
                  <a:solidFill>
                    <a:srgbClr val="FFFFFF"/>
                  </a:solidFill>
                </a:defRPr>
              </a:pPr>
              <a:endParaRPr sz="3200" ker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  <a:sym typeface="Arial Narrow"/>
              </a:endParaRPr>
            </a:p>
          </p:txBody>
        </p:sp>
        <p:sp>
          <p:nvSpPr>
            <p:cNvPr id="33" name="Genehmigt">
              <a:extLst>
                <a:ext uri="{FF2B5EF4-FFF2-40B4-BE49-F238E27FC236}">
                  <a16:creationId xmlns:a16="http://schemas.microsoft.com/office/drawing/2014/main" id="{031DE0A4-05F5-19D8-F87A-D3BEE5808479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8490300" y="1913933"/>
              <a:ext cx="316800" cy="31766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799" y="0"/>
                  </a:moveTo>
                  <a:cubicBezTo>
                    <a:pt x="4834" y="0"/>
                    <a:pt x="0" y="4836"/>
                    <a:pt x="0" y="10801"/>
                  </a:cubicBezTo>
                  <a:cubicBezTo>
                    <a:pt x="0" y="16765"/>
                    <a:pt x="4835" y="21600"/>
                    <a:pt x="10799" y="21600"/>
                  </a:cubicBezTo>
                  <a:cubicBezTo>
                    <a:pt x="16764" y="21600"/>
                    <a:pt x="21600" y="16765"/>
                    <a:pt x="21600" y="10801"/>
                  </a:cubicBezTo>
                  <a:cubicBezTo>
                    <a:pt x="21600" y="4836"/>
                    <a:pt x="16764" y="0"/>
                    <a:pt x="10799" y="0"/>
                  </a:cubicBezTo>
                  <a:close/>
                  <a:moveTo>
                    <a:pt x="16449" y="5521"/>
                  </a:moveTo>
                  <a:cubicBezTo>
                    <a:pt x="16477" y="5521"/>
                    <a:pt x="16505" y="5532"/>
                    <a:pt x="16527" y="5553"/>
                  </a:cubicBezTo>
                  <a:lnTo>
                    <a:pt x="18129" y="7155"/>
                  </a:lnTo>
                  <a:cubicBezTo>
                    <a:pt x="18171" y="7198"/>
                    <a:pt x="18171" y="7268"/>
                    <a:pt x="18129" y="7311"/>
                  </a:cubicBezTo>
                  <a:lnTo>
                    <a:pt x="8340" y="17100"/>
                  </a:lnTo>
                  <a:cubicBezTo>
                    <a:pt x="8297" y="17142"/>
                    <a:pt x="8227" y="17142"/>
                    <a:pt x="8185" y="17100"/>
                  </a:cubicBezTo>
                  <a:lnTo>
                    <a:pt x="3062" y="11977"/>
                  </a:lnTo>
                  <a:cubicBezTo>
                    <a:pt x="3020" y="11934"/>
                    <a:pt x="3020" y="11866"/>
                    <a:pt x="3062" y="11823"/>
                  </a:cubicBezTo>
                  <a:lnTo>
                    <a:pt x="4664" y="10221"/>
                  </a:lnTo>
                  <a:cubicBezTo>
                    <a:pt x="4707" y="10178"/>
                    <a:pt x="4777" y="10178"/>
                    <a:pt x="4820" y="10221"/>
                  </a:cubicBezTo>
                  <a:lnTo>
                    <a:pt x="8185" y="13586"/>
                  </a:lnTo>
                  <a:cubicBezTo>
                    <a:pt x="8227" y="13629"/>
                    <a:pt x="8297" y="13629"/>
                    <a:pt x="8340" y="13586"/>
                  </a:cubicBezTo>
                  <a:lnTo>
                    <a:pt x="16373" y="5553"/>
                  </a:lnTo>
                  <a:cubicBezTo>
                    <a:pt x="16394" y="5532"/>
                    <a:pt x="16421" y="5521"/>
                    <a:pt x="16449" y="5521"/>
                  </a:cubicBezTo>
                  <a:close/>
                </a:path>
              </a:pathLst>
            </a:custGeom>
            <a:solidFill>
              <a:srgbClr val="FFC000"/>
            </a:solidFill>
            <a:ln w="12700">
              <a:miter lim="400000"/>
            </a:ln>
          </p:spPr>
          <p:txBody>
            <a:bodyPr lIns="36000" tIns="36000" rIns="36000" bIns="36000" anchor="ctr"/>
            <a:lstStyle>
              <a:defPPr marL="0" marR="0" indent="0" algn="l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</a:defRPr>
              </a:defPPr>
              <a:lvl1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4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Arial Narrow"/>
                  <a:ea typeface="Arial Narrow"/>
                  <a:cs typeface="Arial Narrow"/>
                  <a:sym typeface="Arial Narrow"/>
                </a:defRPr>
              </a:lvl1pPr>
              <a:lvl2pPr marL="0" marR="0" indent="45720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4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Arial Narrow"/>
                  <a:ea typeface="Arial Narrow"/>
                  <a:cs typeface="Arial Narrow"/>
                  <a:sym typeface="Arial Narrow"/>
                </a:defRPr>
              </a:lvl2pPr>
              <a:lvl3pPr marL="0" marR="0" indent="91440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4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Arial Narrow"/>
                  <a:ea typeface="Arial Narrow"/>
                  <a:cs typeface="Arial Narrow"/>
                  <a:sym typeface="Arial Narrow"/>
                </a:defRPr>
              </a:lvl3pPr>
              <a:lvl4pPr marL="0" marR="0" indent="137160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4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Arial Narrow"/>
                  <a:ea typeface="Arial Narrow"/>
                  <a:cs typeface="Arial Narrow"/>
                  <a:sym typeface="Arial Narrow"/>
                </a:defRPr>
              </a:lvl4pPr>
              <a:lvl5pPr marL="0" marR="0" indent="182880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4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Arial Narrow"/>
                  <a:ea typeface="Arial Narrow"/>
                  <a:cs typeface="Arial Narrow"/>
                  <a:sym typeface="Arial Narrow"/>
                </a:defRPr>
              </a:lvl5pPr>
              <a:lvl6pPr marL="0" marR="0" indent="228600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4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Arial Narrow"/>
                  <a:ea typeface="Arial Narrow"/>
                  <a:cs typeface="Arial Narrow"/>
                  <a:sym typeface="Arial Narrow"/>
                </a:defRPr>
              </a:lvl6pPr>
              <a:lvl7pPr marL="0" marR="0" indent="274320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4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Arial Narrow"/>
                  <a:ea typeface="Arial Narrow"/>
                  <a:cs typeface="Arial Narrow"/>
                  <a:sym typeface="Arial Narrow"/>
                </a:defRPr>
              </a:lvl7pPr>
              <a:lvl8pPr marL="0" marR="0" indent="320040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4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Arial Narrow"/>
                  <a:ea typeface="Arial Narrow"/>
                  <a:cs typeface="Arial Narrow"/>
                  <a:sym typeface="Arial Narrow"/>
                </a:defRPr>
              </a:lvl8pPr>
              <a:lvl9pPr marL="0" marR="0" indent="365760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4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Arial Narrow"/>
                  <a:ea typeface="Arial Narrow"/>
                  <a:cs typeface="Arial Narrow"/>
                  <a:sym typeface="Arial Narrow"/>
                </a:defRPr>
              </a:lvl9pPr>
            </a:lstStyle>
            <a:p>
              <a:pPr marL="0" marR="0" lvl="0" indent="0" algn="l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200">
                  <a:solidFill>
                    <a:srgbClr val="FFFFFF"/>
                  </a:solidFill>
                </a:defRPr>
              </a:pPr>
              <a:endParaRPr kumimoji="0" lang="de-DE" sz="32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  <a:sym typeface="Arial Narrow"/>
              </a:endParaRPr>
            </a:p>
          </p:txBody>
        </p:sp>
        <p:sp>
          <p:nvSpPr>
            <p:cNvPr id="34" name="Genehmigt">
              <a:extLst>
                <a:ext uri="{FF2B5EF4-FFF2-40B4-BE49-F238E27FC236}">
                  <a16:creationId xmlns:a16="http://schemas.microsoft.com/office/drawing/2014/main" id="{1BA464C9-8DC2-A6ED-EA22-EC50713D6B20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8479184" y="3180729"/>
              <a:ext cx="316800" cy="31766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799" y="0"/>
                  </a:moveTo>
                  <a:cubicBezTo>
                    <a:pt x="4834" y="0"/>
                    <a:pt x="0" y="4836"/>
                    <a:pt x="0" y="10801"/>
                  </a:cubicBezTo>
                  <a:cubicBezTo>
                    <a:pt x="0" y="16765"/>
                    <a:pt x="4835" y="21600"/>
                    <a:pt x="10799" y="21600"/>
                  </a:cubicBezTo>
                  <a:cubicBezTo>
                    <a:pt x="16764" y="21600"/>
                    <a:pt x="21600" y="16765"/>
                    <a:pt x="21600" y="10801"/>
                  </a:cubicBezTo>
                  <a:cubicBezTo>
                    <a:pt x="21600" y="4836"/>
                    <a:pt x="16764" y="0"/>
                    <a:pt x="10799" y="0"/>
                  </a:cubicBezTo>
                  <a:close/>
                  <a:moveTo>
                    <a:pt x="16449" y="5521"/>
                  </a:moveTo>
                  <a:cubicBezTo>
                    <a:pt x="16477" y="5521"/>
                    <a:pt x="16505" y="5532"/>
                    <a:pt x="16527" y="5553"/>
                  </a:cubicBezTo>
                  <a:lnTo>
                    <a:pt x="18129" y="7155"/>
                  </a:lnTo>
                  <a:cubicBezTo>
                    <a:pt x="18171" y="7198"/>
                    <a:pt x="18171" y="7268"/>
                    <a:pt x="18129" y="7311"/>
                  </a:cubicBezTo>
                  <a:lnTo>
                    <a:pt x="8340" y="17100"/>
                  </a:lnTo>
                  <a:cubicBezTo>
                    <a:pt x="8297" y="17142"/>
                    <a:pt x="8227" y="17142"/>
                    <a:pt x="8185" y="17100"/>
                  </a:cubicBezTo>
                  <a:lnTo>
                    <a:pt x="3062" y="11977"/>
                  </a:lnTo>
                  <a:cubicBezTo>
                    <a:pt x="3020" y="11934"/>
                    <a:pt x="3020" y="11866"/>
                    <a:pt x="3062" y="11823"/>
                  </a:cubicBezTo>
                  <a:lnTo>
                    <a:pt x="4664" y="10221"/>
                  </a:lnTo>
                  <a:cubicBezTo>
                    <a:pt x="4707" y="10178"/>
                    <a:pt x="4777" y="10178"/>
                    <a:pt x="4820" y="10221"/>
                  </a:cubicBezTo>
                  <a:lnTo>
                    <a:pt x="8185" y="13586"/>
                  </a:lnTo>
                  <a:cubicBezTo>
                    <a:pt x="8227" y="13629"/>
                    <a:pt x="8297" y="13629"/>
                    <a:pt x="8340" y="13586"/>
                  </a:cubicBezTo>
                  <a:lnTo>
                    <a:pt x="16373" y="5553"/>
                  </a:lnTo>
                  <a:cubicBezTo>
                    <a:pt x="16394" y="5532"/>
                    <a:pt x="16421" y="5521"/>
                    <a:pt x="16449" y="5521"/>
                  </a:cubicBezTo>
                  <a:close/>
                </a:path>
              </a:pathLst>
            </a:custGeom>
            <a:solidFill>
              <a:srgbClr val="008F00"/>
            </a:solidFill>
            <a:ln w="12700">
              <a:miter lim="400000"/>
            </a:ln>
          </p:spPr>
          <p:txBody>
            <a:bodyPr lIns="36000" tIns="36000" rIns="36000" bIns="36000" anchor="ctr"/>
            <a:lstStyle/>
            <a:p>
              <a:pPr fontAlgn="auto" hangingPunct="0">
                <a:spcBef>
                  <a:spcPts val="0"/>
                </a:spcBef>
                <a:spcAft>
                  <a:spcPts val="0"/>
                </a:spcAft>
                <a:defRPr sz="3200">
                  <a:solidFill>
                    <a:srgbClr val="FFFFFF"/>
                  </a:solidFill>
                </a:defRPr>
              </a:pPr>
              <a:endParaRPr sz="3200" ker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  <a:sym typeface="Arial Narrow"/>
              </a:endParaRPr>
            </a:p>
          </p:txBody>
        </p:sp>
        <p:sp>
          <p:nvSpPr>
            <p:cNvPr id="35" name="Genehmigt">
              <a:extLst>
                <a:ext uri="{FF2B5EF4-FFF2-40B4-BE49-F238E27FC236}">
                  <a16:creationId xmlns:a16="http://schemas.microsoft.com/office/drawing/2014/main" id="{ED0FB5A4-0043-DD78-3A8D-33D78456EC0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8479184" y="3618417"/>
              <a:ext cx="316800" cy="31766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799" y="0"/>
                  </a:moveTo>
                  <a:cubicBezTo>
                    <a:pt x="4834" y="0"/>
                    <a:pt x="0" y="4836"/>
                    <a:pt x="0" y="10801"/>
                  </a:cubicBezTo>
                  <a:cubicBezTo>
                    <a:pt x="0" y="16765"/>
                    <a:pt x="4835" y="21600"/>
                    <a:pt x="10799" y="21600"/>
                  </a:cubicBezTo>
                  <a:cubicBezTo>
                    <a:pt x="16764" y="21600"/>
                    <a:pt x="21600" y="16765"/>
                    <a:pt x="21600" y="10801"/>
                  </a:cubicBezTo>
                  <a:cubicBezTo>
                    <a:pt x="21600" y="4836"/>
                    <a:pt x="16764" y="0"/>
                    <a:pt x="10799" y="0"/>
                  </a:cubicBezTo>
                  <a:close/>
                  <a:moveTo>
                    <a:pt x="16449" y="5521"/>
                  </a:moveTo>
                  <a:cubicBezTo>
                    <a:pt x="16477" y="5521"/>
                    <a:pt x="16505" y="5532"/>
                    <a:pt x="16527" y="5553"/>
                  </a:cubicBezTo>
                  <a:lnTo>
                    <a:pt x="18129" y="7155"/>
                  </a:lnTo>
                  <a:cubicBezTo>
                    <a:pt x="18171" y="7198"/>
                    <a:pt x="18171" y="7268"/>
                    <a:pt x="18129" y="7311"/>
                  </a:cubicBezTo>
                  <a:lnTo>
                    <a:pt x="8340" y="17100"/>
                  </a:lnTo>
                  <a:cubicBezTo>
                    <a:pt x="8297" y="17142"/>
                    <a:pt x="8227" y="17142"/>
                    <a:pt x="8185" y="17100"/>
                  </a:cubicBezTo>
                  <a:lnTo>
                    <a:pt x="3062" y="11977"/>
                  </a:lnTo>
                  <a:cubicBezTo>
                    <a:pt x="3020" y="11934"/>
                    <a:pt x="3020" y="11866"/>
                    <a:pt x="3062" y="11823"/>
                  </a:cubicBezTo>
                  <a:lnTo>
                    <a:pt x="4664" y="10221"/>
                  </a:lnTo>
                  <a:cubicBezTo>
                    <a:pt x="4707" y="10178"/>
                    <a:pt x="4777" y="10178"/>
                    <a:pt x="4820" y="10221"/>
                  </a:cubicBezTo>
                  <a:lnTo>
                    <a:pt x="8185" y="13586"/>
                  </a:lnTo>
                  <a:cubicBezTo>
                    <a:pt x="8227" y="13629"/>
                    <a:pt x="8297" y="13629"/>
                    <a:pt x="8340" y="13586"/>
                  </a:cubicBezTo>
                  <a:lnTo>
                    <a:pt x="16373" y="5553"/>
                  </a:lnTo>
                  <a:cubicBezTo>
                    <a:pt x="16394" y="5532"/>
                    <a:pt x="16421" y="5521"/>
                    <a:pt x="16449" y="5521"/>
                  </a:cubicBezTo>
                  <a:close/>
                </a:path>
              </a:pathLst>
            </a:custGeom>
            <a:solidFill>
              <a:srgbClr val="008F00"/>
            </a:solidFill>
            <a:ln w="12700">
              <a:miter lim="400000"/>
            </a:ln>
          </p:spPr>
          <p:txBody>
            <a:bodyPr lIns="36000" tIns="36000" rIns="36000" bIns="36000" anchor="ctr"/>
            <a:lstStyle/>
            <a:p>
              <a:pPr fontAlgn="auto" hangingPunct="0">
                <a:spcBef>
                  <a:spcPts val="0"/>
                </a:spcBef>
                <a:spcAft>
                  <a:spcPts val="0"/>
                </a:spcAft>
                <a:defRPr sz="3200">
                  <a:solidFill>
                    <a:srgbClr val="FFFFFF"/>
                  </a:solidFill>
                </a:defRPr>
              </a:pPr>
              <a:endParaRPr sz="3200" ker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  <a:sym typeface="Arial Narrow"/>
              </a:endParaRPr>
            </a:p>
          </p:txBody>
        </p:sp>
      </p:grpSp>
      <p:grpSp>
        <p:nvGrpSpPr>
          <p:cNvPr id="44" name="Gruppieren 43">
            <a:extLst>
              <a:ext uri="{FF2B5EF4-FFF2-40B4-BE49-F238E27FC236}">
                <a16:creationId xmlns:a16="http://schemas.microsoft.com/office/drawing/2014/main" id="{36DE4188-89DA-A006-679B-BBDF3307FAD4}"/>
              </a:ext>
            </a:extLst>
          </p:cNvPr>
          <p:cNvGrpSpPr/>
          <p:nvPr/>
        </p:nvGrpSpPr>
        <p:grpSpPr>
          <a:xfrm>
            <a:off x="9926984" y="3174867"/>
            <a:ext cx="316800" cy="755350"/>
            <a:chOff x="9926984" y="3174867"/>
            <a:chExt cx="316800" cy="755350"/>
          </a:xfrm>
        </p:grpSpPr>
        <p:sp>
          <p:nvSpPr>
            <p:cNvPr id="36" name="Genehmigt">
              <a:extLst>
                <a:ext uri="{FF2B5EF4-FFF2-40B4-BE49-F238E27FC236}">
                  <a16:creationId xmlns:a16="http://schemas.microsoft.com/office/drawing/2014/main" id="{80943257-70C6-EEF9-AE33-3EA599E5EF97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926984" y="3174867"/>
              <a:ext cx="316800" cy="31766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799" y="0"/>
                  </a:moveTo>
                  <a:cubicBezTo>
                    <a:pt x="4834" y="0"/>
                    <a:pt x="0" y="4836"/>
                    <a:pt x="0" y="10801"/>
                  </a:cubicBezTo>
                  <a:cubicBezTo>
                    <a:pt x="0" y="16765"/>
                    <a:pt x="4835" y="21600"/>
                    <a:pt x="10799" y="21600"/>
                  </a:cubicBezTo>
                  <a:cubicBezTo>
                    <a:pt x="16764" y="21600"/>
                    <a:pt x="21600" y="16765"/>
                    <a:pt x="21600" y="10801"/>
                  </a:cubicBezTo>
                  <a:cubicBezTo>
                    <a:pt x="21600" y="4836"/>
                    <a:pt x="16764" y="0"/>
                    <a:pt x="10799" y="0"/>
                  </a:cubicBezTo>
                  <a:close/>
                  <a:moveTo>
                    <a:pt x="16449" y="5521"/>
                  </a:moveTo>
                  <a:cubicBezTo>
                    <a:pt x="16477" y="5521"/>
                    <a:pt x="16505" y="5532"/>
                    <a:pt x="16527" y="5553"/>
                  </a:cubicBezTo>
                  <a:lnTo>
                    <a:pt x="18129" y="7155"/>
                  </a:lnTo>
                  <a:cubicBezTo>
                    <a:pt x="18171" y="7198"/>
                    <a:pt x="18171" y="7268"/>
                    <a:pt x="18129" y="7311"/>
                  </a:cubicBezTo>
                  <a:lnTo>
                    <a:pt x="8340" y="17100"/>
                  </a:lnTo>
                  <a:cubicBezTo>
                    <a:pt x="8297" y="17142"/>
                    <a:pt x="8227" y="17142"/>
                    <a:pt x="8185" y="17100"/>
                  </a:cubicBezTo>
                  <a:lnTo>
                    <a:pt x="3062" y="11977"/>
                  </a:lnTo>
                  <a:cubicBezTo>
                    <a:pt x="3020" y="11934"/>
                    <a:pt x="3020" y="11866"/>
                    <a:pt x="3062" y="11823"/>
                  </a:cubicBezTo>
                  <a:lnTo>
                    <a:pt x="4664" y="10221"/>
                  </a:lnTo>
                  <a:cubicBezTo>
                    <a:pt x="4707" y="10178"/>
                    <a:pt x="4777" y="10178"/>
                    <a:pt x="4820" y="10221"/>
                  </a:cubicBezTo>
                  <a:lnTo>
                    <a:pt x="8185" y="13586"/>
                  </a:lnTo>
                  <a:cubicBezTo>
                    <a:pt x="8227" y="13629"/>
                    <a:pt x="8297" y="13629"/>
                    <a:pt x="8340" y="13586"/>
                  </a:cubicBezTo>
                  <a:lnTo>
                    <a:pt x="16373" y="5553"/>
                  </a:lnTo>
                  <a:cubicBezTo>
                    <a:pt x="16394" y="5532"/>
                    <a:pt x="16421" y="5521"/>
                    <a:pt x="16449" y="5521"/>
                  </a:cubicBezTo>
                  <a:close/>
                </a:path>
              </a:pathLst>
            </a:custGeom>
            <a:solidFill>
              <a:srgbClr val="008F00"/>
            </a:solidFill>
            <a:ln w="12700">
              <a:miter lim="400000"/>
            </a:ln>
          </p:spPr>
          <p:txBody>
            <a:bodyPr lIns="36000" tIns="36000" rIns="36000" bIns="36000" anchor="ctr"/>
            <a:lstStyle/>
            <a:p>
              <a:pPr fontAlgn="auto" hangingPunct="0">
                <a:spcBef>
                  <a:spcPts val="0"/>
                </a:spcBef>
                <a:spcAft>
                  <a:spcPts val="0"/>
                </a:spcAft>
                <a:defRPr sz="3200">
                  <a:solidFill>
                    <a:srgbClr val="FFFFFF"/>
                  </a:solidFill>
                </a:defRPr>
              </a:pPr>
              <a:endParaRPr sz="3200" ker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  <a:sym typeface="Arial Narrow"/>
              </a:endParaRPr>
            </a:p>
          </p:txBody>
        </p:sp>
        <p:sp>
          <p:nvSpPr>
            <p:cNvPr id="37" name="Genehmigt">
              <a:extLst>
                <a:ext uri="{FF2B5EF4-FFF2-40B4-BE49-F238E27FC236}">
                  <a16:creationId xmlns:a16="http://schemas.microsoft.com/office/drawing/2014/main" id="{8E585B27-A465-7AE5-988E-43E1EBB29B95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926984" y="3612555"/>
              <a:ext cx="316800" cy="31766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799" y="0"/>
                  </a:moveTo>
                  <a:cubicBezTo>
                    <a:pt x="4834" y="0"/>
                    <a:pt x="0" y="4836"/>
                    <a:pt x="0" y="10801"/>
                  </a:cubicBezTo>
                  <a:cubicBezTo>
                    <a:pt x="0" y="16765"/>
                    <a:pt x="4835" y="21600"/>
                    <a:pt x="10799" y="21600"/>
                  </a:cubicBezTo>
                  <a:cubicBezTo>
                    <a:pt x="16764" y="21600"/>
                    <a:pt x="21600" y="16765"/>
                    <a:pt x="21600" y="10801"/>
                  </a:cubicBezTo>
                  <a:cubicBezTo>
                    <a:pt x="21600" y="4836"/>
                    <a:pt x="16764" y="0"/>
                    <a:pt x="10799" y="0"/>
                  </a:cubicBezTo>
                  <a:close/>
                  <a:moveTo>
                    <a:pt x="16449" y="5521"/>
                  </a:moveTo>
                  <a:cubicBezTo>
                    <a:pt x="16477" y="5521"/>
                    <a:pt x="16505" y="5532"/>
                    <a:pt x="16527" y="5553"/>
                  </a:cubicBezTo>
                  <a:lnTo>
                    <a:pt x="18129" y="7155"/>
                  </a:lnTo>
                  <a:cubicBezTo>
                    <a:pt x="18171" y="7198"/>
                    <a:pt x="18171" y="7268"/>
                    <a:pt x="18129" y="7311"/>
                  </a:cubicBezTo>
                  <a:lnTo>
                    <a:pt x="8340" y="17100"/>
                  </a:lnTo>
                  <a:cubicBezTo>
                    <a:pt x="8297" y="17142"/>
                    <a:pt x="8227" y="17142"/>
                    <a:pt x="8185" y="17100"/>
                  </a:cubicBezTo>
                  <a:lnTo>
                    <a:pt x="3062" y="11977"/>
                  </a:lnTo>
                  <a:cubicBezTo>
                    <a:pt x="3020" y="11934"/>
                    <a:pt x="3020" y="11866"/>
                    <a:pt x="3062" y="11823"/>
                  </a:cubicBezTo>
                  <a:lnTo>
                    <a:pt x="4664" y="10221"/>
                  </a:lnTo>
                  <a:cubicBezTo>
                    <a:pt x="4707" y="10178"/>
                    <a:pt x="4777" y="10178"/>
                    <a:pt x="4820" y="10221"/>
                  </a:cubicBezTo>
                  <a:lnTo>
                    <a:pt x="8185" y="13586"/>
                  </a:lnTo>
                  <a:cubicBezTo>
                    <a:pt x="8227" y="13629"/>
                    <a:pt x="8297" y="13629"/>
                    <a:pt x="8340" y="13586"/>
                  </a:cubicBezTo>
                  <a:lnTo>
                    <a:pt x="16373" y="5553"/>
                  </a:lnTo>
                  <a:cubicBezTo>
                    <a:pt x="16394" y="5532"/>
                    <a:pt x="16421" y="5521"/>
                    <a:pt x="16449" y="5521"/>
                  </a:cubicBezTo>
                  <a:close/>
                </a:path>
              </a:pathLst>
            </a:custGeom>
            <a:solidFill>
              <a:srgbClr val="008F00"/>
            </a:solidFill>
            <a:ln w="12700">
              <a:miter lim="400000"/>
            </a:ln>
          </p:spPr>
          <p:txBody>
            <a:bodyPr lIns="36000" tIns="36000" rIns="36000" bIns="36000" anchor="ctr"/>
            <a:lstStyle/>
            <a:p>
              <a:pPr fontAlgn="auto" hangingPunct="0">
                <a:spcBef>
                  <a:spcPts val="0"/>
                </a:spcBef>
                <a:spcAft>
                  <a:spcPts val="0"/>
                </a:spcAft>
                <a:defRPr sz="3200">
                  <a:solidFill>
                    <a:srgbClr val="FFFFFF"/>
                  </a:solidFill>
                </a:defRPr>
              </a:pPr>
              <a:endParaRPr sz="3200" ker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  <a:sym typeface="Arial Narrow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643560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2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2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2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2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2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3" grpId="0" animBg="1"/>
      <p:bldP spid="24" grpId="0" build="p"/>
      <p:bldP spid="25" grpId="0"/>
      <p:bldP spid="2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2" name="Gruppieren">
            <a:extLst>
              <a:ext uri="{FF2B5EF4-FFF2-40B4-BE49-F238E27FC236}">
                <a16:creationId xmlns:a16="http://schemas.microsoft.com/office/drawing/2014/main" id="{CCED2AB1-7B25-DEE5-4596-BB3E10B591A4}"/>
              </a:ext>
            </a:extLst>
          </p:cNvPr>
          <p:cNvGrpSpPr/>
          <p:nvPr/>
        </p:nvGrpSpPr>
        <p:grpSpPr>
          <a:xfrm>
            <a:off x="3233840" y="3652259"/>
            <a:ext cx="904736" cy="264973"/>
            <a:chOff x="0" y="0"/>
            <a:chExt cx="904734" cy="264971"/>
          </a:xfrm>
        </p:grpSpPr>
        <p:sp>
          <p:nvSpPr>
            <p:cNvPr id="133" name="Rechteck">
              <a:extLst>
                <a:ext uri="{FF2B5EF4-FFF2-40B4-BE49-F238E27FC236}">
                  <a16:creationId xmlns:a16="http://schemas.microsoft.com/office/drawing/2014/main" id="{1BDD7395-308E-C356-FD2D-EEE2C2A8670B}"/>
                </a:ext>
              </a:extLst>
            </p:cNvPr>
            <p:cNvSpPr/>
            <p:nvPr/>
          </p:nvSpPr>
          <p:spPr>
            <a:xfrm rot="21462680">
              <a:off x="4222" y="17804"/>
              <a:ext cx="896291" cy="229363"/>
            </a:xfrm>
            <a:prstGeom prst="rect">
              <a:avLst/>
            </a:prstGeom>
            <a:solidFill>
              <a:srgbClr val="92D050"/>
            </a:solidFill>
            <a:ln w="12700" cap="flat">
              <a:solidFill>
                <a:srgbClr val="000000"/>
              </a:solidFill>
              <a:prstDash val="solid"/>
              <a:miter lim="800000"/>
            </a:ln>
            <a:effectLst>
              <a:outerShdw dist="50799" dir="2880008" rotWithShape="0">
                <a:srgbClr val="919191">
                  <a:alpha val="75000"/>
                </a:srgbClr>
              </a:outerShdw>
            </a:effectLst>
          </p:spPr>
          <p:txBody>
            <a:bodyPr wrap="square" lIns="36000" tIns="36000" rIns="36000" bIns="36000" numCol="1" anchor="t">
              <a:noAutofit/>
            </a:bodyPr>
            <a:lstStyle/>
            <a:p>
              <a:pPr marL="0" marR="0" lvl="0" indent="0" algn="ctr" defTabSz="91440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>
                  <a:latin typeface="+mj-lt"/>
                  <a:ea typeface="+mj-ea"/>
                  <a:cs typeface="+mj-cs"/>
                  <a:sym typeface="Helvetica"/>
                </a:defRPr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/>
                <a:ea typeface="+mj-ea"/>
                <a:cs typeface="+mj-cs"/>
                <a:sym typeface="Helvetica"/>
              </a:endParaRPr>
            </a:p>
          </p:txBody>
        </p:sp>
        <p:sp>
          <p:nvSpPr>
            <p:cNvPr id="134" name="Flexibilität">
              <a:extLst>
                <a:ext uri="{FF2B5EF4-FFF2-40B4-BE49-F238E27FC236}">
                  <a16:creationId xmlns:a16="http://schemas.microsoft.com/office/drawing/2014/main" id="{97E63B48-0A9D-BF83-ABEA-E88B0A93D567}"/>
                </a:ext>
              </a:extLst>
            </p:cNvPr>
            <p:cNvSpPr txBox="1"/>
            <p:nvPr/>
          </p:nvSpPr>
          <p:spPr>
            <a:xfrm rot="21462680">
              <a:off x="10509" y="24764"/>
              <a:ext cx="843533" cy="22288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28575" tIns="28575" rIns="28575" bIns="28575" numCol="1" anchor="t">
              <a:noAutofit/>
            </a:bodyPr>
            <a:lstStyle>
              <a:lvl1pPr indent="4762" algn="ctr">
                <a:defRPr sz="120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marL="0" marR="0" lvl="0" indent="4762" algn="ctr" defTabSz="91440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sz="12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rPr>
                <a:t>Flexibilität</a:t>
              </a:r>
            </a:p>
          </p:txBody>
        </p:sp>
      </p:grpSp>
      <p:sp>
        <p:nvSpPr>
          <p:cNvPr id="135" name="Abgerundetes Rechteck">
            <a:extLst>
              <a:ext uri="{FF2B5EF4-FFF2-40B4-BE49-F238E27FC236}">
                <a16:creationId xmlns:a16="http://schemas.microsoft.com/office/drawing/2014/main" id="{2EDCA1A9-3D70-B4F0-B6DF-91D76CED9B7E}"/>
              </a:ext>
            </a:extLst>
          </p:cNvPr>
          <p:cNvSpPr/>
          <p:nvPr/>
        </p:nvSpPr>
        <p:spPr>
          <a:xfrm>
            <a:off x="1683792" y="1016991"/>
            <a:ext cx="1092758" cy="1518460"/>
          </a:xfrm>
          <a:prstGeom prst="roundRect">
            <a:avLst>
              <a:gd name="adj" fmla="val 17433"/>
            </a:avLst>
          </a:prstGeom>
          <a:solidFill>
            <a:srgbClr val="FFFFFF"/>
          </a:solidFill>
          <a:ln w="25400">
            <a:solidFill>
              <a:srgbClr val="B2B1A8"/>
            </a:solidFill>
          </a:ln>
        </p:spPr>
        <p:txBody>
          <a:bodyPr lIns="36000" tIns="36000" rIns="36000" bIns="36000" anchor="ctr"/>
          <a:lstStyle/>
          <a:p>
            <a:pPr marL="0" marR="0" lvl="0" indent="0" defTabSz="91440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cs typeface="Times New Roman"/>
              <a:sym typeface="Times New Roman"/>
            </a:endParaRPr>
          </a:p>
        </p:txBody>
      </p:sp>
      <p:sp>
        <p:nvSpPr>
          <p:cNvPr id="136" name="Einspeisung">
            <a:extLst>
              <a:ext uri="{FF2B5EF4-FFF2-40B4-BE49-F238E27FC236}">
                <a16:creationId xmlns:a16="http://schemas.microsoft.com/office/drawing/2014/main" id="{1CE205FF-DD29-C07A-2C20-1D0694F5D2B8}"/>
              </a:ext>
            </a:extLst>
          </p:cNvPr>
          <p:cNvSpPr txBox="1"/>
          <p:nvPr/>
        </p:nvSpPr>
        <p:spPr>
          <a:xfrm>
            <a:off x="1838555" y="1506280"/>
            <a:ext cx="783233" cy="44168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537" tIns="45537" rIns="45537" bIns="45537" anchor="ctr">
            <a:spAutoFit/>
          </a:bodyPr>
          <a:lstStyle/>
          <a:p>
            <a:pPr marL="0" indent="0" algn="ctr" defTabSz="821953" hangingPunct="0">
              <a:lnSpc>
                <a:spcPct val="100000"/>
              </a:lnSpc>
              <a:spcAft>
                <a:spcPts val="0"/>
              </a:spcAft>
              <a:buClrTx/>
              <a:buSzTx/>
              <a:buFontTx/>
              <a:buNone/>
              <a:defRPr sz="1200" i="1">
                <a:solidFill>
                  <a:srgbClr val="006AB3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sz="1200" i="1" kern="0">
                <a:solidFill>
                  <a:srgbClr val="006AB3"/>
                </a:solidFill>
                <a:latin typeface="Arial"/>
                <a:ea typeface="Arial"/>
                <a:cs typeface="Arial"/>
                <a:sym typeface="Arial"/>
              </a:rPr>
              <a:t>Erzeuger</a:t>
            </a:r>
          </a:p>
          <a:p>
            <a:pPr marL="0" indent="0" algn="ctr" defTabSz="821953" hangingPunct="0">
              <a:lnSpc>
                <a:spcPct val="100000"/>
              </a:lnSpc>
              <a:spcAft>
                <a:spcPts val="0"/>
              </a:spcAft>
              <a:buClrTx/>
              <a:buSzTx/>
              <a:buFontTx/>
              <a:buNone/>
              <a:defRPr sz="1200" i="1">
                <a:solidFill>
                  <a:srgbClr val="006AB3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sz="1200" i="1" kern="0">
                <a:solidFill>
                  <a:srgbClr val="006AB3"/>
                </a:solidFill>
                <a:latin typeface="Arial"/>
                <a:ea typeface="Arial"/>
                <a:cs typeface="Arial"/>
                <a:sym typeface="Arial"/>
              </a:rPr>
              <a:t>(Angebot)</a:t>
            </a:r>
          </a:p>
        </p:txBody>
      </p:sp>
      <p:grpSp>
        <p:nvGrpSpPr>
          <p:cNvPr id="137" name="Gruppierung 2">
            <a:extLst>
              <a:ext uri="{FF2B5EF4-FFF2-40B4-BE49-F238E27FC236}">
                <a16:creationId xmlns:a16="http://schemas.microsoft.com/office/drawing/2014/main" id="{1FCA6B38-27AC-ECE5-6BD2-C2B24A7A99D6}"/>
              </a:ext>
            </a:extLst>
          </p:cNvPr>
          <p:cNvGrpSpPr/>
          <p:nvPr/>
        </p:nvGrpSpPr>
        <p:grpSpPr>
          <a:xfrm>
            <a:off x="967343" y="875521"/>
            <a:ext cx="367817" cy="368301"/>
            <a:chOff x="0" y="0"/>
            <a:chExt cx="367816" cy="368299"/>
          </a:xfrm>
        </p:grpSpPr>
        <p:sp>
          <p:nvSpPr>
            <p:cNvPr id="138" name="Rectangle 26">
              <a:extLst>
                <a:ext uri="{FF2B5EF4-FFF2-40B4-BE49-F238E27FC236}">
                  <a16:creationId xmlns:a16="http://schemas.microsoft.com/office/drawing/2014/main" id="{5C85E8E7-2AE4-78CC-95AE-E6FE74978AE5}"/>
                </a:ext>
              </a:extLst>
            </p:cNvPr>
            <p:cNvSpPr/>
            <p:nvPr/>
          </p:nvSpPr>
          <p:spPr>
            <a:xfrm>
              <a:off x="107324" y="116888"/>
              <a:ext cx="145380" cy="199120"/>
            </a:xfrm>
            <a:prstGeom prst="rect">
              <a:avLst/>
            </a:prstGeom>
            <a:solidFill>
              <a:srgbClr val="CACACA"/>
            </a:solidFill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36000" tIns="36000" rIns="36000" bIns="36000" numCol="1" anchor="t">
              <a:noAutofit/>
            </a:bodyPr>
            <a:lstStyle/>
            <a:p>
              <a:pPr marL="0" indent="0" defTabSz="409833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  <a:defRPr sz="1000">
                  <a:latin typeface="Arial"/>
                  <a:ea typeface="Arial"/>
                  <a:cs typeface="Arial"/>
                  <a:sym typeface="Arial"/>
                </a:defRPr>
              </a:pPr>
              <a:endParaRPr sz="1000" ker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9" name="Rectangle 30">
              <a:extLst>
                <a:ext uri="{FF2B5EF4-FFF2-40B4-BE49-F238E27FC236}">
                  <a16:creationId xmlns:a16="http://schemas.microsoft.com/office/drawing/2014/main" id="{A9FFD1D4-6912-2E48-670D-4F5EA29A1B1D}"/>
                </a:ext>
              </a:extLst>
            </p:cNvPr>
            <p:cNvSpPr/>
            <p:nvPr/>
          </p:nvSpPr>
          <p:spPr>
            <a:xfrm>
              <a:off x="151099" y="-1"/>
              <a:ext cx="37871" cy="319728"/>
            </a:xfrm>
            <a:prstGeom prst="rect">
              <a:avLst/>
            </a:prstGeom>
            <a:solidFill>
              <a:srgbClr val="4D4D4D"/>
            </a:solidFill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36000" tIns="36000" rIns="36000" bIns="36000" numCol="1" anchor="t">
              <a:noAutofit/>
            </a:bodyPr>
            <a:lstStyle/>
            <a:p>
              <a:pPr marL="0" indent="0" defTabSz="409833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  <a:defRPr sz="1000">
                  <a:latin typeface="Arial"/>
                  <a:ea typeface="Arial"/>
                  <a:cs typeface="Arial"/>
                  <a:sym typeface="Arial"/>
                </a:defRPr>
              </a:pPr>
              <a:endParaRPr sz="1000" ker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0" name="Trapez 190">
              <a:extLst>
                <a:ext uri="{FF2B5EF4-FFF2-40B4-BE49-F238E27FC236}">
                  <a16:creationId xmlns:a16="http://schemas.microsoft.com/office/drawing/2014/main" id="{884E5031-C575-D3F9-BAF8-03DD989A49E9}"/>
                </a:ext>
              </a:extLst>
            </p:cNvPr>
            <p:cNvSpPr/>
            <p:nvPr/>
          </p:nvSpPr>
          <p:spPr>
            <a:xfrm>
              <a:off x="-1" y="160221"/>
              <a:ext cx="121098" cy="16986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5400" y="0"/>
                  </a:lnTo>
                  <a:lnTo>
                    <a:pt x="16200" y="0"/>
                  </a:lnTo>
                  <a:lnTo>
                    <a:pt x="21600" y="21600"/>
                  </a:lnTo>
                  <a:close/>
                </a:path>
              </a:pathLst>
            </a:custGeom>
            <a:solidFill>
              <a:srgbClr val="BABABA"/>
            </a:solidFill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36000" tIns="36000" rIns="36000" bIns="36000" numCol="1" anchor="ctr">
              <a:noAutofit/>
            </a:bodyPr>
            <a:lstStyle/>
            <a:p>
              <a:pPr marL="0" indent="0" defTabSz="409833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  <a:defRPr sz="1000">
                  <a:latin typeface="Arial"/>
                  <a:ea typeface="Arial"/>
                  <a:cs typeface="Arial"/>
                  <a:sym typeface="Arial"/>
                </a:defRPr>
              </a:pPr>
              <a:endParaRPr sz="1000" ker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141" name="Group 46">
              <a:extLst>
                <a:ext uri="{FF2B5EF4-FFF2-40B4-BE49-F238E27FC236}">
                  <a16:creationId xmlns:a16="http://schemas.microsoft.com/office/drawing/2014/main" id="{F23ECB5D-7A7A-62B0-0098-FFA9FF728CA6}"/>
                </a:ext>
              </a:extLst>
            </p:cNvPr>
            <p:cNvGrpSpPr/>
            <p:nvPr/>
          </p:nvGrpSpPr>
          <p:grpSpPr>
            <a:xfrm>
              <a:off x="212320" y="201154"/>
              <a:ext cx="155497" cy="167146"/>
              <a:chOff x="0" y="0"/>
              <a:chExt cx="155495" cy="167144"/>
            </a:xfrm>
          </p:grpSpPr>
          <p:sp>
            <p:nvSpPr>
              <p:cNvPr id="142" name="Oval 44">
                <a:extLst>
                  <a:ext uri="{FF2B5EF4-FFF2-40B4-BE49-F238E27FC236}">
                    <a16:creationId xmlns:a16="http://schemas.microsoft.com/office/drawing/2014/main" id="{5825526D-94E5-AE75-31FD-DDA13DCEB502}"/>
                  </a:ext>
                </a:extLst>
              </p:cNvPr>
              <p:cNvSpPr/>
              <p:nvPr/>
            </p:nvSpPr>
            <p:spPr>
              <a:xfrm>
                <a:off x="-1" y="-1"/>
                <a:ext cx="155497" cy="140450"/>
              </a:xfrm>
              <a:prstGeom prst="ellipse">
                <a:avLst/>
              </a:prstGeom>
              <a:solidFill>
                <a:srgbClr val="A3D979"/>
              </a:solidFill>
              <a:ln w="12700" cap="flat">
                <a:solidFill>
                  <a:srgbClr val="3F691E"/>
                </a:solidFill>
                <a:prstDash val="solid"/>
                <a:round/>
              </a:ln>
              <a:effectLst/>
            </p:spPr>
            <p:txBody>
              <a:bodyPr wrap="square" lIns="36000" tIns="36000" rIns="36000" bIns="36000" numCol="1" anchor="t">
                <a:noAutofit/>
              </a:bodyPr>
              <a:lstStyle/>
              <a:p>
                <a:pPr marL="0" indent="0" defTabSz="276636" hangingPunct="0">
                  <a:lnSpc>
                    <a:spcPct val="100000"/>
                  </a:lnSpc>
                  <a:spcAft>
                    <a:spcPts val="0"/>
                  </a:spcAft>
                  <a:buClrTx/>
                  <a:buSzTx/>
                  <a:buFontTx/>
                  <a:buNone/>
                  <a:defRPr sz="400">
                    <a:latin typeface="Arial Narrow"/>
                    <a:ea typeface="Arial Narrow"/>
                    <a:cs typeface="Arial Narrow"/>
                    <a:sym typeface="Arial Narrow"/>
                  </a:defRPr>
                </a:pPr>
                <a:endParaRPr sz="400" kern="0">
                  <a:solidFill>
                    <a:srgbClr val="000000"/>
                  </a:solidFill>
                  <a:latin typeface="Arial Narrow"/>
                  <a:ea typeface="Arial Narrow"/>
                  <a:cs typeface="Arial Narrow"/>
                  <a:sym typeface="Arial Narrow"/>
                </a:endParaRPr>
              </a:p>
            </p:txBody>
          </p:sp>
          <p:sp>
            <p:nvSpPr>
              <p:cNvPr id="143" name="AutoShape 45">
                <a:extLst>
                  <a:ext uri="{FF2B5EF4-FFF2-40B4-BE49-F238E27FC236}">
                    <a16:creationId xmlns:a16="http://schemas.microsoft.com/office/drawing/2014/main" id="{D787C089-5442-5194-57CE-8A32444DCC8B}"/>
                  </a:ext>
                </a:extLst>
              </p:cNvPr>
              <p:cNvSpPr/>
              <p:nvPr/>
            </p:nvSpPr>
            <p:spPr>
              <a:xfrm>
                <a:off x="0" y="51942"/>
                <a:ext cx="155496" cy="115203"/>
              </a:xfrm>
              <a:prstGeom prst="roundRect">
                <a:avLst>
                  <a:gd name="adj" fmla="val 7921"/>
                </a:avLst>
              </a:prstGeom>
              <a:solidFill>
                <a:srgbClr val="86CD4D"/>
              </a:solidFill>
              <a:ln w="12700" cap="flat">
                <a:solidFill>
                  <a:srgbClr val="3F691E"/>
                </a:solidFill>
                <a:prstDash val="solid"/>
                <a:round/>
              </a:ln>
              <a:effectLst/>
            </p:spPr>
            <p:txBody>
              <a:bodyPr wrap="square" lIns="36000" tIns="36000" rIns="36000" bIns="36000" numCol="1" anchor="t">
                <a:noAutofit/>
              </a:bodyPr>
              <a:lstStyle/>
              <a:p>
                <a:pPr marL="0" indent="0" defTabSz="276636" hangingPunct="0">
                  <a:lnSpc>
                    <a:spcPct val="100000"/>
                  </a:lnSpc>
                  <a:spcAft>
                    <a:spcPts val="0"/>
                  </a:spcAft>
                  <a:buClrTx/>
                  <a:buSzTx/>
                  <a:buFontTx/>
                  <a:buNone/>
                  <a:defRPr sz="400">
                    <a:latin typeface="Arial Narrow"/>
                    <a:ea typeface="Arial Narrow"/>
                    <a:cs typeface="Arial Narrow"/>
                    <a:sym typeface="Arial Narrow"/>
                  </a:defRPr>
                </a:pPr>
                <a:endParaRPr sz="400" kern="0">
                  <a:solidFill>
                    <a:srgbClr val="000000"/>
                  </a:solidFill>
                  <a:latin typeface="Arial Narrow"/>
                  <a:ea typeface="Arial Narrow"/>
                  <a:cs typeface="Arial Narrow"/>
                  <a:sym typeface="Arial Narrow"/>
                </a:endParaRPr>
              </a:p>
            </p:txBody>
          </p:sp>
        </p:grpSp>
      </p:grpSp>
      <p:grpSp>
        <p:nvGrpSpPr>
          <p:cNvPr id="144" name="Gruppieren">
            <a:extLst>
              <a:ext uri="{FF2B5EF4-FFF2-40B4-BE49-F238E27FC236}">
                <a16:creationId xmlns:a16="http://schemas.microsoft.com/office/drawing/2014/main" id="{EDD2FED3-6AA4-6BB6-C801-633FDAC288F9}"/>
              </a:ext>
            </a:extLst>
          </p:cNvPr>
          <p:cNvGrpSpPr/>
          <p:nvPr/>
        </p:nvGrpSpPr>
        <p:grpSpPr>
          <a:xfrm>
            <a:off x="723850" y="1724039"/>
            <a:ext cx="309799" cy="218441"/>
            <a:chOff x="0" y="0"/>
            <a:chExt cx="309798" cy="218439"/>
          </a:xfrm>
        </p:grpSpPr>
        <p:grpSp>
          <p:nvGrpSpPr>
            <p:cNvPr id="145" name="Gruppieren 64">
              <a:extLst>
                <a:ext uri="{FF2B5EF4-FFF2-40B4-BE49-F238E27FC236}">
                  <a16:creationId xmlns:a16="http://schemas.microsoft.com/office/drawing/2014/main" id="{9933434D-EDF7-3361-94BB-A9B604D6E5BE}"/>
                </a:ext>
              </a:extLst>
            </p:cNvPr>
            <p:cNvGrpSpPr/>
            <p:nvPr/>
          </p:nvGrpSpPr>
          <p:grpSpPr>
            <a:xfrm>
              <a:off x="142647" y="3668"/>
              <a:ext cx="167152" cy="191733"/>
              <a:chOff x="0" y="0"/>
              <a:chExt cx="167151" cy="191731"/>
            </a:xfrm>
          </p:grpSpPr>
          <p:sp>
            <p:nvSpPr>
              <p:cNvPr id="147" name="Ellipse 63">
                <a:extLst>
                  <a:ext uri="{FF2B5EF4-FFF2-40B4-BE49-F238E27FC236}">
                    <a16:creationId xmlns:a16="http://schemas.microsoft.com/office/drawing/2014/main" id="{56540CB1-E94A-7A59-575E-D0DC9013AC7A}"/>
                  </a:ext>
                </a:extLst>
              </p:cNvPr>
              <p:cNvSpPr/>
              <p:nvPr/>
            </p:nvSpPr>
            <p:spPr>
              <a:xfrm>
                <a:off x="-1" y="0"/>
                <a:ext cx="167153" cy="170429"/>
              </a:xfrm>
              <a:prstGeom prst="ellipse">
                <a:avLst/>
              </a:prstGeom>
              <a:solidFill>
                <a:srgbClr val="808080"/>
              </a:solidFill>
              <a:ln w="9525" cap="flat">
                <a:solidFill>
                  <a:srgbClr val="000000"/>
                </a:solidFill>
                <a:prstDash val="sysDash"/>
                <a:round/>
              </a:ln>
              <a:effectLst/>
            </p:spPr>
            <p:txBody>
              <a:bodyPr wrap="square" lIns="36000" tIns="36000" rIns="36000" bIns="36000" numCol="1" anchor="t">
                <a:noAutofit/>
              </a:bodyPr>
              <a:lstStyle/>
              <a:p>
                <a:pPr marL="0" indent="0" defTabSz="869338" hangingPunct="0">
                  <a:lnSpc>
                    <a:spcPct val="100000"/>
                  </a:lnSpc>
                  <a:spcBef>
                    <a:spcPts val="30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 sz="1700">
                    <a:latin typeface="Arial"/>
                    <a:ea typeface="Arial"/>
                    <a:cs typeface="Arial"/>
                    <a:sym typeface="Arial"/>
                  </a:defRPr>
                </a:pPr>
                <a:endParaRPr sz="1700" kern="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8" name="Rectangle 26">
                <a:extLst>
                  <a:ext uri="{FF2B5EF4-FFF2-40B4-BE49-F238E27FC236}">
                    <a16:creationId xmlns:a16="http://schemas.microsoft.com/office/drawing/2014/main" id="{368B9A6F-34A6-3ECF-89A5-6D8A3C020237}"/>
                  </a:ext>
                </a:extLst>
              </p:cNvPr>
              <p:cNvSpPr/>
              <p:nvPr/>
            </p:nvSpPr>
            <p:spPr>
              <a:xfrm>
                <a:off x="-1" y="85213"/>
                <a:ext cx="167152" cy="106519"/>
              </a:xfrm>
              <a:prstGeom prst="rect">
                <a:avLst/>
              </a:prstGeom>
              <a:solidFill>
                <a:srgbClr val="808080"/>
              </a:solidFill>
              <a:ln w="12700" cap="flat">
                <a:solidFill>
                  <a:srgbClr val="000000"/>
                </a:solidFill>
                <a:prstDash val="sysDash"/>
                <a:round/>
              </a:ln>
              <a:effectLst/>
            </p:spPr>
            <p:txBody>
              <a:bodyPr wrap="square" lIns="36000" tIns="36000" rIns="36000" bIns="36000" numCol="1" anchor="t">
                <a:noAutofit/>
              </a:bodyPr>
              <a:lstStyle/>
              <a:p>
                <a:pPr marL="0" indent="0" defTabSz="409833" hangingPunct="0">
                  <a:lnSpc>
                    <a:spcPct val="100000"/>
                  </a:lnSpc>
                  <a:spcAft>
                    <a:spcPts val="0"/>
                  </a:spcAft>
                  <a:buClrTx/>
                  <a:buSzTx/>
                  <a:buFontTx/>
                  <a:buNone/>
                  <a:defRPr sz="1000">
                    <a:latin typeface="Arial"/>
                    <a:ea typeface="Arial"/>
                    <a:cs typeface="Arial"/>
                    <a:sym typeface="Arial"/>
                  </a:defRPr>
                </a:pPr>
                <a:endParaRPr sz="1000" kern="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sp>
          <p:nvSpPr>
            <p:cNvPr id="146" name="Trapez 156">
              <a:extLst>
                <a:ext uri="{FF2B5EF4-FFF2-40B4-BE49-F238E27FC236}">
                  <a16:creationId xmlns:a16="http://schemas.microsoft.com/office/drawing/2014/main" id="{78A33044-4A64-A76F-721D-833311B0A7BC}"/>
                </a:ext>
              </a:extLst>
            </p:cNvPr>
            <p:cNvSpPr/>
            <p:nvPr/>
          </p:nvSpPr>
          <p:spPr>
            <a:xfrm>
              <a:off x="0" y="0"/>
              <a:ext cx="158732" cy="21844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5400" y="0"/>
                  </a:lnTo>
                  <a:lnTo>
                    <a:pt x="16200" y="0"/>
                  </a:lnTo>
                  <a:lnTo>
                    <a:pt x="21600" y="21600"/>
                  </a:lnTo>
                  <a:close/>
                </a:path>
              </a:pathLst>
            </a:custGeom>
            <a:solidFill>
              <a:srgbClr val="BABABA"/>
            </a:solidFill>
            <a:ln w="12700" cap="flat">
              <a:solidFill>
                <a:srgbClr val="000000"/>
              </a:solidFill>
              <a:prstDash val="sysDash"/>
              <a:round/>
            </a:ln>
            <a:effectLst/>
          </p:spPr>
          <p:txBody>
            <a:bodyPr wrap="square" lIns="36000" tIns="36000" rIns="36000" bIns="36000" numCol="1" anchor="ctr">
              <a:noAutofit/>
            </a:bodyPr>
            <a:lstStyle/>
            <a:p>
              <a:pPr marL="0" indent="0" defTabSz="409833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  <a:defRPr sz="1000">
                  <a:latin typeface="Arial"/>
                  <a:ea typeface="Arial"/>
                  <a:cs typeface="Arial"/>
                  <a:sym typeface="Arial"/>
                </a:defRPr>
              </a:pPr>
              <a:endParaRPr sz="1000" ker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49" name="Gruppieren">
            <a:extLst>
              <a:ext uri="{FF2B5EF4-FFF2-40B4-BE49-F238E27FC236}">
                <a16:creationId xmlns:a16="http://schemas.microsoft.com/office/drawing/2014/main" id="{B5F4B30F-3CC8-E096-DBDE-EC6287AB76F0}"/>
              </a:ext>
            </a:extLst>
          </p:cNvPr>
          <p:cNvGrpSpPr/>
          <p:nvPr/>
        </p:nvGrpSpPr>
        <p:grpSpPr>
          <a:xfrm>
            <a:off x="659396" y="1226090"/>
            <a:ext cx="426604" cy="332899"/>
            <a:chOff x="0" y="0"/>
            <a:chExt cx="426603" cy="332897"/>
          </a:xfrm>
        </p:grpSpPr>
        <p:sp>
          <p:nvSpPr>
            <p:cNvPr id="150" name="Rectangle 26">
              <a:extLst>
                <a:ext uri="{FF2B5EF4-FFF2-40B4-BE49-F238E27FC236}">
                  <a16:creationId xmlns:a16="http://schemas.microsoft.com/office/drawing/2014/main" id="{A0D34F81-781A-95E4-5C4D-EEF3C9E03A22}"/>
                </a:ext>
              </a:extLst>
            </p:cNvPr>
            <p:cNvSpPr/>
            <p:nvPr/>
          </p:nvSpPr>
          <p:spPr>
            <a:xfrm>
              <a:off x="101457" y="110498"/>
              <a:ext cx="137432" cy="188235"/>
            </a:xfrm>
            <a:prstGeom prst="rect">
              <a:avLst/>
            </a:prstGeom>
            <a:solidFill>
              <a:srgbClr val="808080"/>
            </a:solidFill>
            <a:ln w="12700" cap="flat">
              <a:solidFill>
                <a:srgbClr val="000000"/>
              </a:solidFill>
              <a:prstDash val="sysDash"/>
              <a:round/>
            </a:ln>
            <a:effectLst/>
          </p:spPr>
          <p:txBody>
            <a:bodyPr wrap="square" lIns="36000" tIns="36000" rIns="36000" bIns="36000" numCol="1" anchor="t">
              <a:noAutofit/>
            </a:bodyPr>
            <a:lstStyle/>
            <a:p>
              <a:pPr marL="0" indent="0" defTabSz="409833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  <a:defRPr sz="1000">
                  <a:latin typeface="Arial"/>
                  <a:ea typeface="Arial"/>
                  <a:cs typeface="Arial"/>
                  <a:sym typeface="Arial"/>
                </a:defRPr>
              </a:pPr>
              <a:endParaRPr sz="1000" ker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1" name="Rectangle 30">
              <a:extLst>
                <a:ext uri="{FF2B5EF4-FFF2-40B4-BE49-F238E27FC236}">
                  <a16:creationId xmlns:a16="http://schemas.microsoft.com/office/drawing/2014/main" id="{3FD35777-B1EC-06DE-727E-4297EEDFA5F4}"/>
                </a:ext>
              </a:extLst>
            </p:cNvPr>
            <p:cNvSpPr/>
            <p:nvPr/>
          </p:nvSpPr>
          <p:spPr>
            <a:xfrm>
              <a:off x="180383" y="0"/>
              <a:ext cx="35801" cy="302248"/>
            </a:xfrm>
            <a:prstGeom prst="rect">
              <a:avLst/>
            </a:prstGeom>
            <a:solidFill>
              <a:srgbClr val="4D4D4D"/>
            </a:solidFill>
            <a:ln w="12700" cap="flat">
              <a:solidFill>
                <a:srgbClr val="000000"/>
              </a:solidFill>
              <a:prstDash val="sysDash"/>
              <a:round/>
            </a:ln>
            <a:effectLst/>
          </p:spPr>
          <p:txBody>
            <a:bodyPr wrap="square" lIns="36000" tIns="36000" rIns="36000" bIns="36000" numCol="1" anchor="t">
              <a:noAutofit/>
            </a:bodyPr>
            <a:lstStyle/>
            <a:p>
              <a:pPr marL="0" indent="0" defTabSz="409833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  <a:defRPr sz="1000">
                  <a:latin typeface="Arial"/>
                  <a:ea typeface="Arial"/>
                  <a:cs typeface="Arial"/>
                  <a:sym typeface="Arial"/>
                </a:defRPr>
              </a:pPr>
              <a:endParaRPr sz="1000" ker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2" name="Trapez 163">
              <a:extLst>
                <a:ext uri="{FF2B5EF4-FFF2-40B4-BE49-F238E27FC236}">
                  <a16:creationId xmlns:a16="http://schemas.microsoft.com/office/drawing/2014/main" id="{56908DDE-E875-AF32-6C3C-0C8B9C419B9E}"/>
                </a:ext>
              </a:extLst>
            </p:cNvPr>
            <p:cNvSpPr/>
            <p:nvPr/>
          </p:nvSpPr>
          <p:spPr>
            <a:xfrm>
              <a:off x="0" y="151461"/>
              <a:ext cx="121108" cy="1625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5400" y="0"/>
                  </a:lnTo>
                  <a:lnTo>
                    <a:pt x="16200" y="0"/>
                  </a:lnTo>
                  <a:lnTo>
                    <a:pt x="21600" y="21600"/>
                  </a:lnTo>
                  <a:close/>
                </a:path>
              </a:pathLst>
            </a:custGeom>
            <a:solidFill>
              <a:srgbClr val="BABABA"/>
            </a:solidFill>
            <a:ln w="12700" cap="flat">
              <a:solidFill>
                <a:srgbClr val="000000"/>
              </a:solidFill>
              <a:prstDash val="sysDash"/>
              <a:round/>
            </a:ln>
            <a:effectLst/>
          </p:spPr>
          <p:txBody>
            <a:bodyPr wrap="square" lIns="36000" tIns="36000" rIns="36000" bIns="36000" numCol="1" anchor="ctr">
              <a:noAutofit/>
            </a:bodyPr>
            <a:lstStyle/>
            <a:p>
              <a:pPr marL="0" indent="0" defTabSz="409833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  <a:defRPr sz="1000">
                  <a:latin typeface="Arial"/>
                  <a:ea typeface="Arial"/>
                  <a:cs typeface="Arial"/>
                  <a:sym typeface="Arial"/>
                </a:defRPr>
              </a:pPr>
              <a:endParaRPr sz="1000" ker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153" name="Group 43">
              <a:extLst>
                <a:ext uri="{FF2B5EF4-FFF2-40B4-BE49-F238E27FC236}">
                  <a16:creationId xmlns:a16="http://schemas.microsoft.com/office/drawing/2014/main" id="{85A47C85-CD89-E097-36EA-49955DCC505C}"/>
                </a:ext>
              </a:extLst>
            </p:cNvPr>
            <p:cNvGrpSpPr/>
            <p:nvPr/>
          </p:nvGrpSpPr>
          <p:grpSpPr>
            <a:xfrm>
              <a:off x="202842" y="226691"/>
              <a:ext cx="223762" cy="106207"/>
              <a:chOff x="13114" y="0"/>
              <a:chExt cx="223761" cy="106206"/>
            </a:xfrm>
          </p:grpSpPr>
          <p:sp>
            <p:nvSpPr>
              <p:cNvPr id="154" name="AutoShape 41">
                <a:extLst>
                  <a:ext uri="{FF2B5EF4-FFF2-40B4-BE49-F238E27FC236}">
                    <a16:creationId xmlns:a16="http://schemas.microsoft.com/office/drawing/2014/main" id="{7C133FD8-3642-BB52-AD7A-8255DF8636E2}"/>
                  </a:ext>
                </a:extLst>
              </p:cNvPr>
              <p:cNvSpPr/>
              <p:nvPr/>
            </p:nvSpPr>
            <p:spPr>
              <a:xfrm>
                <a:off x="13114" y="0"/>
                <a:ext cx="169550" cy="106207"/>
              </a:xfrm>
              <a:prstGeom prst="triangle">
                <a:avLst/>
              </a:prstGeom>
              <a:solidFill>
                <a:srgbClr val="1A1A1A"/>
              </a:solidFill>
              <a:ln w="25400" cap="flat">
                <a:solidFill>
                  <a:srgbClr val="1A1A1A"/>
                </a:solidFill>
                <a:prstDash val="solid"/>
                <a:round/>
              </a:ln>
              <a:effectLst/>
            </p:spPr>
            <p:txBody>
              <a:bodyPr wrap="square" lIns="36000" tIns="36000" rIns="36000" bIns="36000" numCol="1" anchor="t">
                <a:noAutofit/>
              </a:bodyPr>
              <a:lstStyle/>
              <a:p>
                <a:pPr marL="0" indent="0" defTabSz="409833" hangingPunct="0">
                  <a:lnSpc>
                    <a:spcPct val="100000"/>
                  </a:lnSpc>
                  <a:spcAft>
                    <a:spcPts val="0"/>
                  </a:spcAft>
                  <a:buClrTx/>
                  <a:buSzTx/>
                  <a:buFontTx/>
                  <a:buNone/>
                  <a:defRPr sz="1000">
                    <a:latin typeface="Arial"/>
                    <a:ea typeface="Arial"/>
                    <a:cs typeface="Arial"/>
                    <a:sym typeface="Arial"/>
                  </a:defRPr>
                </a:pPr>
                <a:endParaRPr sz="1000" kern="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5" name="AutoShape 42">
                <a:extLst>
                  <a:ext uri="{FF2B5EF4-FFF2-40B4-BE49-F238E27FC236}">
                    <a16:creationId xmlns:a16="http://schemas.microsoft.com/office/drawing/2014/main" id="{88A88E55-AEB8-00EF-727A-122B3BB4B3D8}"/>
                  </a:ext>
                </a:extLst>
              </p:cNvPr>
              <p:cNvSpPr/>
              <p:nvPr/>
            </p:nvSpPr>
            <p:spPr>
              <a:xfrm>
                <a:off x="67326" y="19913"/>
                <a:ext cx="169551" cy="85903"/>
              </a:xfrm>
              <a:prstGeom prst="triangle">
                <a:avLst/>
              </a:prstGeom>
              <a:solidFill>
                <a:srgbClr val="1A1A1A"/>
              </a:solidFill>
              <a:ln w="25400" cap="flat">
                <a:solidFill>
                  <a:srgbClr val="1A1A1A"/>
                </a:solidFill>
                <a:prstDash val="solid"/>
                <a:round/>
              </a:ln>
              <a:effectLst/>
            </p:spPr>
            <p:txBody>
              <a:bodyPr wrap="square" lIns="36000" tIns="36000" rIns="36000" bIns="36000" numCol="1" anchor="t">
                <a:noAutofit/>
              </a:bodyPr>
              <a:lstStyle/>
              <a:p>
                <a:pPr marL="0" indent="0" defTabSz="409833" hangingPunct="0">
                  <a:lnSpc>
                    <a:spcPct val="100000"/>
                  </a:lnSpc>
                  <a:spcAft>
                    <a:spcPts val="0"/>
                  </a:spcAft>
                  <a:buClrTx/>
                  <a:buSzTx/>
                  <a:buFontTx/>
                  <a:buNone/>
                  <a:defRPr sz="1000">
                    <a:latin typeface="Arial"/>
                    <a:ea typeface="Arial"/>
                    <a:cs typeface="Arial"/>
                    <a:sym typeface="Arial"/>
                  </a:defRPr>
                </a:pPr>
                <a:endParaRPr sz="1000" kern="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grpSp>
        <p:nvGrpSpPr>
          <p:cNvPr id="156" name="Group 34">
            <a:extLst>
              <a:ext uri="{FF2B5EF4-FFF2-40B4-BE49-F238E27FC236}">
                <a16:creationId xmlns:a16="http://schemas.microsoft.com/office/drawing/2014/main" id="{2761B1A7-F6F2-9E12-2A24-3C28F7C06964}"/>
              </a:ext>
            </a:extLst>
          </p:cNvPr>
          <p:cNvGrpSpPr/>
          <p:nvPr/>
        </p:nvGrpSpPr>
        <p:grpSpPr>
          <a:xfrm>
            <a:off x="829585" y="2072127"/>
            <a:ext cx="254444" cy="334498"/>
            <a:chOff x="0" y="0"/>
            <a:chExt cx="254442" cy="334496"/>
          </a:xfrm>
        </p:grpSpPr>
        <p:sp>
          <p:nvSpPr>
            <p:cNvPr id="157" name="Oval 28">
              <a:extLst>
                <a:ext uri="{FF2B5EF4-FFF2-40B4-BE49-F238E27FC236}">
                  <a16:creationId xmlns:a16="http://schemas.microsoft.com/office/drawing/2014/main" id="{60C0C079-117D-0D3D-7B78-37608C7776F0}"/>
                </a:ext>
              </a:extLst>
            </p:cNvPr>
            <p:cNvSpPr/>
            <p:nvPr/>
          </p:nvSpPr>
          <p:spPr>
            <a:xfrm>
              <a:off x="-1" y="0"/>
              <a:ext cx="254444" cy="221299"/>
            </a:xfrm>
            <a:prstGeom prst="ellipse">
              <a:avLst/>
            </a:prstGeom>
            <a:solidFill>
              <a:srgbClr val="C0EDFE"/>
            </a:solidFill>
            <a:ln w="25400" cap="flat">
              <a:solidFill>
                <a:srgbClr val="000000">
                  <a:alpha val="0"/>
                </a:srgbClr>
              </a:solidFill>
              <a:prstDash val="solid"/>
              <a:round/>
            </a:ln>
            <a:effectLst/>
          </p:spPr>
          <p:txBody>
            <a:bodyPr wrap="square" lIns="36000" tIns="36000" rIns="36000" bIns="36000" numCol="1" anchor="t">
              <a:noAutofit/>
            </a:bodyPr>
            <a:lstStyle/>
            <a:p>
              <a:pPr marL="0" indent="0" defTabSz="276636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  <a:defRPr sz="400">
                  <a:latin typeface="Arial Narrow"/>
                  <a:ea typeface="Arial Narrow"/>
                  <a:cs typeface="Arial Narrow"/>
                  <a:sym typeface="Arial Narrow"/>
                </a:defRPr>
              </a:pPr>
              <a:endParaRPr sz="400" kern="0">
                <a:solidFill>
                  <a:srgbClr val="000000"/>
                </a:solidFill>
                <a:latin typeface="Arial Narrow"/>
                <a:ea typeface="Arial Narrow"/>
                <a:cs typeface="Arial Narrow"/>
                <a:sym typeface="Arial Narrow"/>
              </a:endParaRPr>
            </a:p>
          </p:txBody>
        </p:sp>
        <p:sp>
          <p:nvSpPr>
            <p:cNvPr id="158" name="Line 29">
              <a:extLst>
                <a:ext uri="{FF2B5EF4-FFF2-40B4-BE49-F238E27FC236}">
                  <a16:creationId xmlns:a16="http://schemas.microsoft.com/office/drawing/2014/main" id="{7ADCC486-04C3-A38D-5C75-3A0FE840831A}"/>
                </a:ext>
              </a:extLst>
            </p:cNvPr>
            <p:cNvSpPr/>
            <p:nvPr/>
          </p:nvSpPr>
          <p:spPr>
            <a:xfrm>
              <a:off x="125516" y="3058"/>
              <a:ext cx="570" cy="105041"/>
            </a:xfrm>
            <a:prstGeom prst="line">
              <a:avLst/>
            </a:prstGeom>
            <a:noFill/>
            <a:ln w="38100" cap="flat">
              <a:solidFill>
                <a:srgbClr val="003C52"/>
              </a:solidFill>
              <a:prstDash val="solid"/>
              <a:round/>
            </a:ln>
            <a:effectLst>
              <a:outerShdw dist="76199" dir="2700000" rotWithShape="0">
                <a:srgbClr val="DCDEE0">
                  <a:alpha val="75000"/>
                </a:srgbClr>
              </a:outerShdw>
            </a:effectLst>
          </p:spPr>
          <p:txBody>
            <a:bodyPr wrap="square" lIns="45718" tIns="45718" rIns="45718" bIns="45718" numCol="1" anchor="t">
              <a:noAutofit/>
            </a:bodyPr>
            <a:lstStyle/>
            <a:p>
              <a:pPr marL="0" indent="0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</a:pPr>
              <a:endParaRPr sz="1400" kern="0">
                <a:solidFill>
                  <a:srgbClr val="000000"/>
                </a:solidFill>
                <a:latin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59" name="Line 30">
              <a:extLst>
                <a:ext uri="{FF2B5EF4-FFF2-40B4-BE49-F238E27FC236}">
                  <a16:creationId xmlns:a16="http://schemas.microsoft.com/office/drawing/2014/main" id="{05136E4C-3EC9-B199-0B8E-0231F817AA10}"/>
                </a:ext>
              </a:extLst>
            </p:cNvPr>
            <p:cNvSpPr/>
            <p:nvPr/>
          </p:nvSpPr>
          <p:spPr>
            <a:xfrm flipH="1">
              <a:off x="22718" y="114727"/>
              <a:ext cx="94281" cy="60170"/>
            </a:xfrm>
            <a:prstGeom prst="line">
              <a:avLst/>
            </a:prstGeom>
            <a:noFill/>
            <a:ln w="38100" cap="flat">
              <a:solidFill>
                <a:srgbClr val="003C52"/>
              </a:solidFill>
              <a:prstDash val="solid"/>
              <a:round/>
            </a:ln>
            <a:effectLst>
              <a:outerShdw dist="76199" dir="2700000" rotWithShape="0">
                <a:srgbClr val="DCDEE0">
                  <a:alpha val="75000"/>
                </a:srgbClr>
              </a:outerShdw>
            </a:effectLst>
          </p:spPr>
          <p:txBody>
            <a:bodyPr wrap="square" lIns="45718" tIns="45718" rIns="45718" bIns="45718" numCol="1" anchor="t">
              <a:noAutofit/>
            </a:bodyPr>
            <a:lstStyle/>
            <a:p>
              <a:pPr marL="0" indent="0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</a:pPr>
              <a:endParaRPr sz="1400" kern="0">
                <a:solidFill>
                  <a:srgbClr val="000000"/>
                </a:solidFill>
                <a:latin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60" name="Rectangle 31">
              <a:extLst>
                <a:ext uri="{FF2B5EF4-FFF2-40B4-BE49-F238E27FC236}">
                  <a16:creationId xmlns:a16="http://schemas.microsoft.com/office/drawing/2014/main" id="{6AC4A996-D99E-B675-3E82-3522A10397A5}"/>
                </a:ext>
              </a:extLst>
            </p:cNvPr>
            <p:cNvSpPr/>
            <p:nvPr/>
          </p:nvSpPr>
          <p:spPr>
            <a:xfrm>
              <a:off x="114157" y="112688"/>
              <a:ext cx="22719" cy="221809"/>
            </a:xfrm>
            <a:prstGeom prst="rect">
              <a:avLst/>
            </a:prstGeom>
            <a:solidFill>
              <a:srgbClr val="0365C0"/>
            </a:solidFill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36000" tIns="36000" rIns="36000" bIns="36000" numCol="1" anchor="t">
              <a:noAutofit/>
            </a:bodyPr>
            <a:lstStyle/>
            <a:p>
              <a:pPr marL="0" indent="0" defTabSz="276636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  <a:defRPr sz="400">
                  <a:latin typeface="Arial Narrow"/>
                  <a:ea typeface="Arial Narrow"/>
                  <a:cs typeface="Arial Narrow"/>
                  <a:sym typeface="Arial Narrow"/>
                </a:defRPr>
              </a:pPr>
              <a:endParaRPr sz="400" kern="0">
                <a:solidFill>
                  <a:srgbClr val="000000"/>
                </a:solidFill>
                <a:latin typeface="Arial Narrow"/>
                <a:ea typeface="Arial Narrow"/>
                <a:cs typeface="Arial Narrow"/>
                <a:sym typeface="Arial Narrow"/>
              </a:endParaRPr>
            </a:p>
          </p:txBody>
        </p:sp>
        <p:sp>
          <p:nvSpPr>
            <p:cNvPr id="161" name="Line 32">
              <a:extLst>
                <a:ext uri="{FF2B5EF4-FFF2-40B4-BE49-F238E27FC236}">
                  <a16:creationId xmlns:a16="http://schemas.microsoft.com/office/drawing/2014/main" id="{5D10198B-AED4-6347-ACF9-3AF3D0534959}"/>
                </a:ext>
              </a:extLst>
            </p:cNvPr>
            <p:cNvSpPr/>
            <p:nvPr/>
          </p:nvSpPr>
          <p:spPr>
            <a:xfrm>
              <a:off x="139715" y="112688"/>
              <a:ext cx="94281" cy="58639"/>
            </a:xfrm>
            <a:prstGeom prst="line">
              <a:avLst/>
            </a:prstGeom>
            <a:noFill/>
            <a:ln w="38100" cap="flat">
              <a:solidFill>
                <a:srgbClr val="003C52"/>
              </a:solidFill>
              <a:prstDash val="solid"/>
              <a:round/>
            </a:ln>
            <a:effectLst>
              <a:outerShdw dist="76199" dir="2700000" rotWithShape="0">
                <a:srgbClr val="DCDEE0">
                  <a:alpha val="75000"/>
                </a:srgbClr>
              </a:outerShdw>
            </a:effectLst>
          </p:spPr>
          <p:txBody>
            <a:bodyPr wrap="square" lIns="45718" tIns="45718" rIns="45718" bIns="45718" numCol="1" anchor="t">
              <a:noAutofit/>
            </a:bodyPr>
            <a:lstStyle/>
            <a:p>
              <a:pPr marL="0" indent="0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</a:pPr>
              <a:endParaRPr sz="1400" kern="0">
                <a:solidFill>
                  <a:srgbClr val="000000"/>
                </a:solidFill>
                <a:latin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62" name="Oval 33">
              <a:extLst>
                <a:ext uri="{FF2B5EF4-FFF2-40B4-BE49-F238E27FC236}">
                  <a16:creationId xmlns:a16="http://schemas.microsoft.com/office/drawing/2014/main" id="{0126A9D8-C0C2-33CC-470E-90BDD1D88037}"/>
                </a:ext>
              </a:extLst>
            </p:cNvPr>
            <p:cNvSpPr/>
            <p:nvPr/>
          </p:nvSpPr>
          <p:spPr>
            <a:xfrm>
              <a:off x="98255" y="88212"/>
              <a:ext cx="54524" cy="53032"/>
            </a:xfrm>
            <a:prstGeom prst="ellipse">
              <a:avLst/>
            </a:prstGeom>
            <a:solidFill>
              <a:srgbClr val="0365C0"/>
            </a:solidFill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36000" tIns="36000" rIns="36000" bIns="36000" numCol="1" anchor="t">
              <a:noAutofit/>
            </a:bodyPr>
            <a:lstStyle/>
            <a:p>
              <a:pPr marL="0" indent="0" defTabSz="276636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  <a:defRPr sz="400">
                  <a:latin typeface="Arial Narrow"/>
                  <a:ea typeface="Arial Narrow"/>
                  <a:cs typeface="Arial Narrow"/>
                  <a:sym typeface="Arial Narrow"/>
                </a:defRPr>
              </a:pPr>
              <a:endParaRPr sz="400" kern="0">
                <a:solidFill>
                  <a:srgbClr val="000000"/>
                </a:solidFill>
                <a:latin typeface="Arial Narrow"/>
                <a:ea typeface="Arial Narrow"/>
                <a:cs typeface="Arial Narrow"/>
                <a:sym typeface="Arial Narrow"/>
              </a:endParaRPr>
            </a:p>
          </p:txBody>
        </p:sp>
      </p:grpSp>
      <p:grpSp>
        <p:nvGrpSpPr>
          <p:cNvPr id="163" name="Group 43">
            <a:extLst>
              <a:ext uri="{FF2B5EF4-FFF2-40B4-BE49-F238E27FC236}">
                <a16:creationId xmlns:a16="http://schemas.microsoft.com/office/drawing/2014/main" id="{C54DC50A-5A50-6927-1CE8-7FC6E6FF243E}"/>
              </a:ext>
            </a:extLst>
          </p:cNvPr>
          <p:cNvGrpSpPr/>
          <p:nvPr/>
        </p:nvGrpSpPr>
        <p:grpSpPr>
          <a:xfrm>
            <a:off x="1114200" y="2235288"/>
            <a:ext cx="309800" cy="387206"/>
            <a:chOff x="0" y="0"/>
            <a:chExt cx="309798" cy="387205"/>
          </a:xfrm>
        </p:grpSpPr>
        <p:sp>
          <p:nvSpPr>
            <p:cNvPr id="164" name="Oval 35">
              <a:extLst>
                <a:ext uri="{FF2B5EF4-FFF2-40B4-BE49-F238E27FC236}">
                  <a16:creationId xmlns:a16="http://schemas.microsoft.com/office/drawing/2014/main" id="{803C1616-CCF0-F923-4B97-4236607BB326}"/>
                </a:ext>
              </a:extLst>
            </p:cNvPr>
            <p:cNvSpPr/>
            <p:nvPr/>
          </p:nvSpPr>
          <p:spPr>
            <a:xfrm>
              <a:off x="174297" y="-1"/>
              <a:ext cx="135502" cy="134124"/>
            </a:xfrm>
            <a:prstGeom prst="ellipse">
              <a:avLst/>
            </a:prstGeom>
            <a:solidFill>
              <a:srgbClr val="FCBD00"/>
            </a:solidFill>
            <a:ln w="6350" cap="flat">
              <a:solidFill>
                <a:srgbClr val="975500"/>
              </a:solidFill>
              <a:prstDash val="solid"/>
              <a:round/>
            </a:ln>
            <a:effectLst/>
          </p:spPr>
          <p:txBody>
            <a:bodyPr wrap="square" lIns="36000" tIns="36000" rIns="36000" bIns="36000" numCol="1" anchor="t">
              <a:noAutofit/>
            </a:bodyPr>
            <a:lstStyle/>
            <a:p>
              <a:pPr marL="0" indent="0" defTabSz="276636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  <a:defRPr sz="400">
                  <a:latin typeface="Arial Narrow"/>
                  <a:ea typeface="Arial Narrow"/>
                  <a:cs typeface="Arial Narrow"/>
                  <a:sym typeface="Arial Narrow"/>
                </a:defRPr>
              </a:pPr>
              <a:endParaRPr sz="400" kern="0">
                <a:solidFill>
                  <a:srgbClr val="000000"/>
                </a:solidFill>
                <a:latin typeface="Arial Narrow"/>
                <a:ea typeface="Arial Narrow"/>
                <a:cs typeface="Arial Narrow"/>
                <a:sym typeface="Arial Narrow"/>
              </a:endParaRPr>
            </a:p>
          </p:txBody>
        </p:sp>
        <p:sp>
          <p:nvSpPr>
            <p:cNvPr id="165" name="Line 36">
              <a:extLst>
                <a:ext uri="{FF2B5EF4-FFF2-40B4-BE49-F238E27FC236}">
                  <a16:creationId xmlns:a16="http://schemas.microsoft.com/office/drawing/2014/main" id="{F350B5D6-4E63-FAFD-346B-68BB010BB4EB}"/>
                </a:ext>
              </a:extLst>
            </p:cNvPr>
            <p:cNvSpPr/>
            <p:nvPr/>
          </p:nvSpPr>
          <p:spPr>
            <a:xfrm>
              <a:off x="38794" y="268826"/>
              <a:ext cx="228275" cy="118379"/>
            </a:xfrm>
            <a:prstGeom prst="line">
              <a:avLst/>
            </a:prstGeom>
            <a:noFill/>
            <a:ln w="25400" cap="flat">
              <a:solidFill>
                <a:srgbClr val="003C52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 marL="0" indent="0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</a:pPr>
              <a:endParaRPr sz="1400" kern="0">
                <a:solidFill>
                  <a:srgbClr val="000000"/>
                </a:solidFill>
                <a:latin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66" name="Line 37">
              <a:extLst>
                <a:ext uri="{FF2B5EF4-FFF2-40B4-BE49-F238E27FC236}">
                  <a16:creationId xmlns:a16="http://schemas.microsoft.com/office/drawing/2014/main" id="{799954EA-5484-6723-C937-DAB00CA7190E}"/>
                </a:ext>
              </a:extLst>
            </p:cNvPr>
            <p:cNvSpPr/>
            <p:nvPr/>
          </p:nvSpPr>
          <p:spPr>
            <a:xfrm flipH="1">
              <a:off x="41044" y="205848"/>
              <a:ext cx="1126" cy="65896"/>
            </a:xfrm>
            <a:prstGeom prst="line">
              <a:avLst/>
            </a:prstGeom>
            <a:noFill/>
            <a:ln w="12700" cap="flat">
              <a:solidFill>
                <a:srgbClr val="003C52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 marL="0" indent="0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</a:pPr>
              <a:endParaRPr sz="1400" kern="0">
                <a:solidFill>
                  <a:srgbClr val="000000"/>
                </a:solidFill>
                <a:latin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67" name="Line 38">
              <a:extLst>
                <a:ext uri="{FF2B5EF4-FFF2-40B4-BE49-F238E27FC236}">
                  <a16:creationId xmlns:a16="http://schemas.microsoft.com/office/drawing/2014/main" id="{9238BF31-5BBB-8741-EE1A-7527B8EA2BAE}"/>
                </a:ext>
              </a:extLst>
            </p:cNvPr>
            <p:cNvSpPr/>
            <p:nvPr/>
          </p:nvSpPr>
          <p:spPr>
            <a:xfrm flipH="1">
              <a:off x="138876" y="261246"/>
              <a:ext cx="1125" cy="65896"/>
            </a:xfrm>
            <a:prstGeom prst="line">
              <a:avLst/>
            </a:prstGeom>
            <a:noFill/>
            <a:ln w="12700" cap="flat">
              <a:solidFill>
                <a:srgbClr val="003C52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 marL="0" indent="0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</a:pPr>
              <a:endParaRPr sz="1400" kern="0">
                <a:solidFill>
                  <a:srgbClr val="000000"/>
                </a:solidFill>
                <a:latin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68" name="Line 39">
              <a:extLst>
                <a:ext uri="{FF2B5EF4-FFF2-40B4-BE49-F238E27FC236}">
                  <a16:creationId xmlns:a16="http://schemas.microsoft.com/office/drawing/2014/main" id="{7E9CB3C6-C133-0589-EFEB-74BF6EE9A6F1}"/>
                </a:ext>
              </a:extLst>
            </p:cNvPr>
            <p:cNvSpPr/>
            <p:nvPr/>
          </p:nvSpPr>
          <p:spPr>
            <a:xfrm flipH="1">
              <a:off x="238956" y="310229"/>
              <a:ext cx="563" cy="65896"/>
            </a:xfrm>
            <a:prstGeom prst="line">
              <a:avLst/>
            </a:prstGeom>
            <a:noFill/>
            <a:ln w="12700" cap="flat">
              <a:solidFill>
                <a:srgbClr val="003C52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 marL="0" indent="0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</a:pPr>
              <a:endParaRPr sz="1400" kern="0">
                <a:solidFill>
                  <a:srgbClr val="000000"/>
                </a:solidFill>
                <a:latin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69" name="AutoShape 40">
              <a:extLst>
                <a:ext uri="{FF2B5EF4-FFF2-40B4-BE49-F238E27FC236}">
                  <a16:creationId xmlns:a16="http://schemas.microsoft.com/office/drawing/2014/main" id="{0B0C55CE-52E0-F0B0-C246-DFE7306013AC}"/>
                </a:ext>
              </a:extLst>
            </p:cNvPr>
            <p:cNvSpPr/>
            <p:nvPr/>
          </p:nvSpPr>
          <p:spPr>
            <a:xfrm>
              <a:off x="0" y="134122"/>
              <a:ext cx="81527" cy="120128"/>
            </a:xfrm>
            <a:prstGeom prst="roundRect">
              <a:avLst>
                <a:gd name="adj" fmla="val 33588"/>
              </a:avLst>
            </a:prstGeom>
            <a:solidFill>
              <a:srgbClr val="0365C0"/>
            </a:solidFill>
            <a:ln w="635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36000" tIns="36000" rIns="36000" bIns="36000" numCol="1" anchor="t">
              <a:noAutofit/>
            </a:bodyPr>
            <a:lstStyle/>
            <a:p>
              <a:pPr marL="0" indent="0" defTabSz="276636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  <a:defRPr sz="400">
                  <a:latin typeface="Arial Narrow"/>
                  <a:ea typeface="Arial Narrow"/>
                  <a:cs typeface="Arial Narrow"/>
                  <a:sym typeface="Arial Narrow"/>
                </a:defRPr>
              </a:pPr>
              <a:endParaRPr sz="400" kern="0">
                <a:solidFill>
                  <a:srgbClr val="000000"/>
                </a:solidFill>
                <a:latin typeface="Arial Narrow"/>
                <a:ea typeface="Arial Narrow"/>
                <a:cs typeface="Arial Narrow"/>
                <a:sym typeface="Arial Narrow"/>
              </a:endParaRPr>
            </a:p>
          </p:txBody>
        </p:sp>
        <p:sp>
          <p:nvSpPr>
            <p:cNvPr id="170" name="AutoShape 41">
              <a:extLst>
                <a:ext uri="{FF2B5EF4-FFF2-40B4-BE49-F238E27FC236}">
                  <a16:creationId xmlns:a16="http://schemas.microsoft.com/office/drawing/2014/main" id="{42DA1EA4-575A-D881-21B0-E900071CA75F}"/>
                </a:ext>
              </a:extLst>
            </p:cNvPr>
            <p:cNvSpPr/>
            <p:nvPr/>
          </p:nvSpPr>
          <p:spPr>
            <a:xfrm>
              <a:off x="99517" y="179023"/>
              <a:ext cx="82090" cy="119546"/>
            </a:xfrm>
            <a:prstGeom prst="roundRect">
              <a:avLst>
                <a:gd name="adj" fmla="val 33588"/>
              </a:avLst>
            </a:prstGeom>
            <a:solidFill>
              <a:srgbClr val="0365C0"/>
            </a:solidFill>
            <a:ln w="635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36000" tIns="36000" rIns="36000" bIns="36000" numCol="1" anchor="t">
              <a:noAutofit/>
            </a:bodyPr>
            <a:lstStyle/>
            <a:p>
              <a:pPr marL="0" indent="0" defTabSz="276636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  <a:defRPr sz="400">
                  <a:latin typeface="Arial Narrow"/>
                  <a:ea typeface="Arial Narrow"/>
                  <a:cs typeface="Arial Narrow"/>
                  <a:sym typeface="Arial Narrow"/>
                </a:defRPr>
              </a:pPr>
              <a:endParaRPr sz="400" kern="0">
                <a:solidFill>
                  <a:srgbClr val="000000"/>
                </a:solidFill>
                <a:latin typeface="Arial Narrow"/>
                <a:ea typeface="Arial Narrow"/>
                <a:cs typeface="Arial Narrow"/>
                <a:sym typeface="Arial Narrow"/>
              </a:endParaRPr>
            </a:p>
          </p:txBody>
        </p:sp>
        <p:sp>
          <p:nvSpPr>
            <p:cNvPr id="171" name="AutoShape 42">
              <a:extLst>
                <a:ext uri="{FF2B5EF4-FFF2-40B4-BE49-F238E27FC236}">
                  <a16:creationId xmlns:a16="http://schemas.microsoft.com/office/drawing/2014/main" id="{DABC2F43-B631-A8E2-FA71-DDABED438FC8}"/>
                </a:ext>
              </a:extLst>
            </p:cNvPr>
            <p:cNvSpPr/>
            <p:nvPr/>
          </p:nvSpPr>
          <p:spPr>
            <a:xfrm>
              <a:off x="199597" y="235005"/>
              <a:ext cx="82091" cy="120128"/>
            </a:xfrm>
            <a:prstGeom prst="roundRect">
              <a:avLst>
                <a:gd name="adj" fmla="val 33588"/>
              </a:avLst>
            </a:prstGeom>
            <a:solidFill>
              <a:srgbClr val="0365C0"/>
            </a:solidFill>
            <a:ln w="635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36000" tIns="36000" rIns="36000" bIns="36000" numCol="1" anchor="t">
              <a:noAutofit/>
            </a:bodyPr>
            <a:lstStyle/>
            <a:p>
              <a:pPr marL="0" indent="0" defTabSz="276636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  <a:defRPr sz="400">
                  <a:latin typeface="Arial Narrow"/>
                  <a:ea typeface="Arial Narrow"/>
                  <a:cs typeface="Arial Narrow"/>
                  <a:sym typeface="Arial Narrow"/>
                </a:defRPr>
              </a:pPr>
              <a:endParaRPr sz="400" kern="0">
                <a:solidFill>
                  <a:srgbClr val="000000"/>
                </a:solidFill>
                <a:latin typeface="Arial Narrow"/>
                <a:ea typeface="Arial Narrow"/>
                <a:cs typeface="Arial Narrow"/>
                <a:sym typeface="Arial Narrow"/>
              </a:endParaRPr>
            </a:p>
          </p:txBody>
        </p:sp>
      </p:grpSp>
      <p:sp>
        <p:nvSpPr>
          <p:cNvPr id="172" name="Linie">
            <a:extLst>
              <a:ext uri="{FF2B5EF4-FFF2-40B4-BE49-F238E27FC236}">
                <a16:creationId xmlns:a16="http://schemas.microsoft.com/office/drawing/2014/main" id="{E5802D26-8B81-48B8-6186-10263F808413}"/>
              </a:ext>
            </a:extLst>
          </p:cNvPr>
          <p:cNvSpPr/>
          <p:nvPr/>
        </p:nvSpPr>
        <p:spPr>
          <a:xfrm flipH="1" flipV="1">
            <a:off x="1408093" y="1136966"/>
            <a:ext cx="435958" cy="99022"/>
          </a:xfrm>
          <a:prstGeom prst="line">
            <a:avLst/>
          </a:prstGeom>
          <a:ln w="25400">
            <a:solidFill>
              <a:srgbClr val="FFC000"/>
            </a:solidFill>
            <a:headEnd type="triangle"/>
          </a:ln>
        </p:spPr>
        <p:txBody>
          <a:bodyPr lIns="45718" tIns="45718" rIns="45718" bIns="45718"/>
          <a:lstStyle/>
          <a:p>
            <a:pPr marL="0" indent="0" hangingPunct="0">
              <a:lnSpc>
                <a:spcPct val="100000"/>
              </a:lnSpc>
              <a:spcAft>
                <a:spcPts val="0"/>
              </a:spcAft>
              <a:buClrTx/>
              <a:buSzTx/>
              <a:buFontTx/>
              <a:buNone/>
            </a:pPr>
            <a:endParaRPr sz="1400" kern="0">
              <a:solidFill>
                <a:srgbClr val="000000"/>
              </a:solidFill>
              <a:latin typeface="Times New Roman"/>
              <a:cs typeface="Times New Roman"/>
              <a:sym typeface="Times New Roman"/>
            </a:endParaRPr>
          </a:p>
        </p:txBody>
      </p:sp>
      <p:sp>
        <p:nvSpPr>
          <p:cNvPr id="173" name="Linie">
            <a:extLst>
              <a:ext uri="{FF2B5EF4-FFF2-40B4-BE49-F238E27FC236}">
                <a16:creationId xmlns:a16="http://schemas.microsoft.com/office/drawing/2014/main" id="{780C57F8-012F-5A13-6A43-1E6456FF3638}"/>
              </a:ext>
            </a:extLst>
          </p:cNvPr>
          <p:cNvSpPr/>
          <p:nvPr/>
        </p:nvSpPr>
        <p:spPr>
          <a:xfrm flipH="1">
            <a:off x="1132536" y="1819908"/>
            <a:ext cx="607132" cy="1"/>
          </a:xfrm>
          <a:prstGeom prst="line">
            <a:avLst/>
          </a:prstGeom>
          <a:ln w="25400">
            <a:solidFill>
              <a:srgbClr val="FFC000"/>
            </a:solidFill>
            <a:headEnd type="triangle"/>
          </a:ln>
        </p:spPr>
        <p:txBody>
          <a:bodyPr lIns="45718" tIns="45718" rIns="45718" bIns="45718"/>
          <a:lstStyle/>
          <a:p>
            <a:pPr marL="0" indent="0" hangingPunct="0">
              <a:lnSpc>
                <a:spcPct val="100000"/>
              </a:lnSpc>
              <a:spcAft>
                <a:spcPts val="0"/>
              </a:spcAft>
              <a:buClrTx/>
              <a:buSzTx/>
              <a:buFontTx/>
              <a:buNone/>
            </a:pPr>
            <a:endParaRPr sz="1400" kern="0">
              <a:solidFill>
                <a:srgbClr val="000000"/>
              </a:solidFill>
              <a:latin typeface="Times New Roman"/>
              <a:cs typeface="Times New Roman"/>
              <a:sym typeface="Times New Roman"/>
            </a:endParaRPr>
          </a:p>
        </p:txBody>
      </p:sp>
      <p:sp>
        <p:nvSpPr>
          <p:cNvPr id="174" name="Linie">
            <a:extLst>
              <a:ext uri="{FF2B5EF4-FFF2-40B4-BE49-F238E27FC236}">
                <a16:creationId xmlns:a16="http://schemas.microsoft.com/office/drawing/2014/main" id="{F714CDF3-2EC0-C70C-B578-EF93CDFB44A5}"/>
              </a:ext>
            </a:extLst>
          </p:cNvPr>
          <p:cNvSpPr/>
          <p:nvPr/>
        </p:nvSpPr>
        <p:spPr>
          <a:xfrm flipH="1" flipV="1">
            <a:off x="1200160" y="1457487"/>
            <a:ext cx="539875" cy="93098"/>
          </a:xfrm>
          <a:prstGeom prst="line">
            <a:avLst/>
          </a:prstGeom>
          <a:ln w="25400">
            <a:solidFill>
              <a:srgbClr val="FFC000"/>
            </a:solidFill>
            <a:headEnd type="triangle"/>
          </a:ln>
        </p:spPr>
        <p:txBody>
          <a:bodyPr lIns="45718" tIns="45718" rIns="45718" bIns="45718"/>
          <a:lstStyle/>
          <a:p>
            <a:pPr marL="0" indent="0" hangingPunct="0">
              <a:lnSpc>
                <a:spcPct val="100000"/>
              </a:lnSpc>
              <a:spcAft>
                <a:spcPts val="0"/>
              </a:spcAft>
              <a:buClrTx/>
              <a:buSzTx/>
              <a:buFontTx/>
              <a:buNone/>
            </a:pPr>
            <a:endParaRPr sz="1400" kern="0">
              <a:solidFill>
                <a:srgbClr val="000000"/>
              </a:solidFill>
              <a:latin typeface="Times New Roman"/>
              <a:cs typeface="Times New Roman"/>
              <a:sym typeface="Times New Roman"/>
            </a:endParaRPr>
          </a:p>
        </p:txBody>
      </p:sp>
      <p:sp>
        <p:nvSpPr>
          <p:cNvPr id="175" name="Linie">
            <a:extLst>
              <a:ext uri="{FF2B5EF4-FFF2-40B4-BE49-F238E27FC236}">
                <a16:creationId xmlns:a16="http://schemas.microsoft.com/office/drawing/2014/main" id="{09D7114C-EB37-6A62-3EDF-2359C1F0BB03}"/>
              </a:ext>
            </a:extLst>
          </p:cNvPr>
          <p:cNvSpPr/>
          <p:nvPr/>
        </p:nvSpPr>
        <p:spPr>
          <a:xfrm flipH="1">
            <a:off x="1535093" y="2245635"/>
            <a:ext cx="362878" cy="144639"/>
          </a:xfrm>
          <a:prstGeom prst="line">
            <a:avLst/>
          </a:prstGeom>
          <a:ln w="25400">
            <a:solidFill>
              <a:srgbClr val="FFC000"/>
            </a:solidFill>
            <a:headEnd type="triangle"/>
          </a:ln>
        </p:spPr>
        <p:txBody>
          <a:bodyPr lIns="45718" tIns="45718" rIns="45718" bIns="45718"/>
          <a:lstStyle/>
          <a:p>
            <a:pPr marL="0" indent="0" hangingPunct="0">
              <a:lnSpc>
                <a:spcPct val="100000"/>
              </a:lnSpc>
              <a:spcAft>
                <a:spcPts val="0"/>
              </a:spcAft>
              <a:buClrTx/>
              <a:buSzTx/>
              <a:buFontTx/>
              <a:buNone/>
            </a:pPr>
            <a:endParaRPr sz="1400" kern="0">
              <a:solidFill>
                <a:srgbClr val="000000"/>
              </a:solidFill>
              <a:latin typeface="Times New Roman"/>
              <a:cs typeface="Times New Roman"/>
              <a:sym typeface="Times New Roman"/>
            </a:endParaRPr>
          </a:p>
        </p:txBody>
      </p:sp>
      <p:sp>
        <p:nvSpPr>
          <p:cNvPr id="176" name="Linie">
            <a:extLst>
              <a:ext uri="{FF2B5EF4-FFF2-40B4-BE49-F238E27FC236}">
                <a16:creationId xmlns:a16="http://schemas.microsoft.com/office/drawing/2014/main" id="{CF1DCA47-C635-DF19-1F55-D3F1A07C60B1}"/>
              </a:ext>
            </a:extLst>
          </p:cNvPr>
          <p:cNvSpPr/>
          <p:nvPr/>
        </p:nvSpPr>
        <p:spPr>
          <a:xfrm flipH="1">
            <a:off x="1252446" y="1997297"/>
            <a:ext cx="526966" cy="140490"/>
          </a:xfrm>
          <a:prstGeom prst="line">
            <a:avLst/>
          </a:prstGeom>
          <a:ln w="25400">
            <a:solidFill>
              <a:srgbClr val="FFC000"/>
            </a:solidFill>
            <a:headEnd type="triangle"/>
          </a:ln>
        </p:spPr>
        <p:txBody>
          <a:bodyPr lIns="45718" tIns="45718" rIns="45718" bIns="45718"/>
          <a:lstStyle/>
          <a:p>
            <a:pPr marL="0" indent="0" hangingPunct="0">
              <a:lnSpc>
                <a:spcPct val="100000"/>
              </a:lnSpc>
              <a:spcAft>
                <a:spcPts val="0"/>
              </a:spcAft>
              <a:buClrTx/>
              <a:buSzTx/>
              <a:buFontTx/>
              <a:buNone/>
            </a:pPr>
            <a:endParaRPr sz="1400" kern="0">
              <a:solidFill>
                <a:srgbClr val="000000"/>
              </a:solidFill>
              <a:latin typeface="Times New Roman"/>
              <a:cs typeface="Times New Roman"/>
              <a:sym typeface="Times New Roman"/>
            </a:endParaRPr>
          </a:p>
        </p:txBody>
      </p:sp>
      <p:grpSp>
        <p:nvGrpSpPr>
          <p:cNvPr id="177" name="Gruppieren">
            <a:extLst>
              <a:ext uri="{FF2B5EF4-FFF2-40B4-BE49-F238E27FC236}">
                <a16:creationId xmlns:a16="http://schemas.microsoft.com/office/drawing/2014/main" id="{DC3BA929-10BC-BC29-00ED-6C010DEE0320}"/>
              </a:ext>
            </a:extLst>
          </p:cNvPr>
          <p:cNvGrpSpPr/>
          <p:nvPr/>
        </p:nvGrpSpPr>
        <p:grpSpPr>
          <a:xfrm>
            <a:off x="7595518" y="1307241"/>
            <a:ext cx="439719" cy="307600"/>
            <a:chOff x="0" y="0"/>
            <a:chExt cx="439718" cy="307598"/>
          </a:xfrm>
        </p:grpSpPr>
        <p:grpSp>
          <p:nvGrpSpPr>
            <p:cNvPr id="178" name="Gruppieren">
              <a:extLst>
                <a:ext uri="{FF2B5EF4-FFF2-40B4-BE49-F238E27FC236}">
                  <a16:creationId xmlns:a16="http://schemas.microsoft.com/office/drawing/2014/main" id="{9F403CF5-B9F1-E012-8444-C561E918D060}"/>
                </a:ext>
              </a:extLst>
            </p:cNvPr>
            <p:cNvGrpSpPr/>
            <p:nvPr/>
          </p:nvGrpSpPr>
          <p:grpSpPr>
            <a:xfrm>
              <a:off x="0" y="6256"/>
              <a:ext cx="91623" cy="198185"/>
              <a:chOff x="0" y="0"/>
              <a:chExt cx="91622" cy="198183"/>
            </a:xfrm>
          </p:grpSpPr>
          <p:sp>
            <p:nvSpPr>
              <p:cNvPr id="201" name="Abgerundetes Rechteck">
                <a:extLst>
                  <a:ext uri="{FF2B5EF4-FFF2-40B4-BE49-F238E27FC236}">
                    <a16:creationId xmlns:a16="http://schemas.microsoft.com/office/drawing/2014/main" id="{2167A4CF-ED95-DF0F-52F3-3F9E78E10593}"/>
                  </a:ext>
                </a:extLst>
              </p:cNvPr>
              <p:cNvSpPr/>
              <p:nvPr/>
            </p:nvSpPr>
            <p:spPr>
              <a:xfrm>
                <a:off x="-1" y="0"/>
                <a:ext cx="75486" cy="198184"/>
              </a:xfrm>
              <a:prstGeom prst="roundRect">
                <a:avLst>
                  <a:gd name="adj" fmla="val 24375"/>
                </a:avLst>
              </a:prstGeom>
              <a:solidFill>
                <a:srgbClr val="73FCD6"/>
              </a:solidFill>
              <a:ln w="19050" cap="flat">
                <a:solidFill>
                  <a:srgbClr val="4F8F00"/>
                </a:solidFill>
                <a:prstDash val="solid"/>
                <a:round/>
              </a:ln>
              <a:effectLst/>
            </p:spPr>
            <p:txBody>
              <a:bodyPr wrap="square" lIns="36000" tIns="36000" rIns="36000" bIns="36000" numCol="1" anchor="ctr">
                <a:noAutofit/>
              </a:bodyPr>
              <a:lstStyle/>
              <a:p>
                <a:pPr marL="0" indent="0" defTabSz="821953" hangingPunct="0">
                  <a:lnSpc>
                    <a:spcPct val="100000"/>
                  </a:lnSpc>
                  <a:spcAft>
                    <a:spcPts val="0"/>
                  </a:spcAft>
                  <a:buClrTx/>
                  <a:buSzTx/>
                  <a:buFontTx/>
                  <a:buNone/>
                  <a:defRPr sz="1200">
                    <a:latin typeface="Arial Narrow"/>
                    <a:ea typeface="Arial Narrow"/>
                    <a:cs typeface="Arial Narrow"/>
                    <a:sym typeface="Arial Narrow"/>
                  </a:defRPr>
                </a:pPr>
                <a:endParaRPr sz="1200" kern="0">
                  <a:solidFill>
                    <a:srgbClr val="000000"/>
                  </a:solidFill>
                  <a:latin typeface="Arial Narrow"/>
                  <a:ea typeface="Arial Narrow"/>
                  <a:cs typeface="Arial Narrow"/>
                  <a:sym typeface="Arial Narrow"/>
                </a:endParaRPr>
              </a:p>
            </p:txBody>
          </p:sp>
          <p:sp>
            <p:nvSpPr>
              <p:cNvPr id="202" name="Abgerundetes Rechteck">
                <a:extLst>
                  <a:ext uri="{FF2B5EF4-FFF2-40B4-BE49-F238E27FC236}">
                    <a16:creationId xmlns:a16="http://schemas.microsoft.com/office/drawing/2014/main" id="{7B14AB7A-E298-929F-CC6A-933199DC9300}"/>
                  </a:ext>
                </a:extLst>
              </p:cNvPr>
              <p:cNvSpPr/>
              <p:nvPr/>
            </p:nvSpPr>
            <p:spPr>
              <a:xfrm>
                <a:off x="16383" y="15854"/>
                <a:ext cx="42719" cy="43287"/>
              </a:xfrm>
              <a:prstGeom prst="roundRect">
                <a:avLst>
                  <a:gd name="adj" fmla="val 26487"/>
                </a:avLst>
              </a:prstGeom>
              <a:solidFill>
                <a:srgbClr val="FFFFFF"/>
              </a:solidFill>
              <a:ln w="19050" cap="flat">
                <a:solidFill>
                  <a:srgbClr val="4F8F00"/>
                </a:solidFill>
                <a:prstDash val="solid"/>
                <a:round/>
              </a:ln>
              <a:effectLst/>
            </p:spPr>
            <p:txBody>
              <a:bodyPr wrap="square" lIns="36000" tIns="36000" rIns="36000" bIns="36000" numCol="1" anchor="ctr">
                <a:noAutofit/>
              </a:bodyPr>
              <a:lstStyle/>
              <a:p>
                <a:pPr marL="0" indent="0" defTabSz="821953" hangingPunct="0">
                  <a:lnSpc>
                    <a:spcPct val="100000"/>
                  </a:lnSpc>
                  <a:spcAft>
                    <a:spcPts val="0"/>
                  </a:spcAft>
                  <a:buClrTx/>
                  <a:buSzTx/>
                  <a:buFontTx/>
                  <a:buNone/>
                  <a:defRPr sz="1200">
                    <a:latin typeface="Arial Narrow"/>
                    <a:ea typeface="Arial Narrow"/>
                    <a:cs typeface="Arial Narrow"/>
                    <a:sym typeface="Arial Narrow"/>
                  </a:defRPr>
                </a:pPr>
                <a:endParaRPr sz="1200" kern="0">
                  <a:solidFill>
                    <a:srgbClr val="000000"/>
                  </a:solidFill>
                  <a:latin typeface="Arial Narrow"/>
                  <a:ea typeface="Arial Narrow"/>
                  <a:cs typeface="Arial Narrow"/>
                  <a:sym typeface="Arial Narrow"/>
                </a:endParaRPr>
              </a:p>
            </p:txBody>
          </p:sp>
          <p:sp>
            <p:nvSpPr>
              <p:cNvPr id="203" name="Verbindungslinie">
                <a:extLst>
                  <a:ext uri="{FF2B5EF4-FFF2-40B4-BE49-F238E27FC236}">
                    <a16:creationId xmlns:a16="http://schemas.microsoft.com/office/drawing/2014/main" id="{6A8C1E47-BE1B-FE5B-9C1C-794176BC89EA}"/>
                  </a:ext>
                </a:extLst>
              </p:cNvPr>
              <p:cNvSpPr/>
              <p:nvPr/>
            </p:nvSpPr>
            <p:spPr>
              <a:xfrm>
                <a:off x="51163" y="48536"/>
                <a:ext cx="40459" cy="10080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6674" h="21600" extrusionOk="0">
                    <a:moveTo>
                      <a:pt x="0" y="21600"/>
                    </a:moveTo>
                    <a:cubicBezTo>
                      <a:pt x="18484" y="14548"/>
                      <a:pt x="21600" y="7348"/>
                      <a:pt x="9349" y="0"/>
                    </a:cubicBezTo>
                  </a:path>
                </a:pathLst>
              </a:custGeom>
              <a:noFill/>
              <a:ln w="19050" cap="flat">
                <a:solidFill>
                  <a:srgbClr val="4F8F00"/>
                </a:solidFill>
                <a:prstDash val="solid"/>
                <a:round/>
              </a:ln>
              <a:effectLst/>
            </p:spPr>
            <p:txBody>
              <a:bodyPr wrap="square" lIns="36000" tIns="36000" rIns="36000" bIns="36000" numCol="1" anchor="t">
                <a:noAutofit/>
              </a:bodyPr>
              <a:lstStyle/>
              <a:p>
                <a:pPr marL="0" indent="0" defTabSz="409833" hangingPunct="0">
                  <a:lnSpc>
                    <a:spcPct val="100000"/>
                  </a:lnSpc>
                  <a:spcAft>
                    <a:spcPts val="0"/>
                  </a:spcAft>
                  <a:buClrTx/>
                  <a:buSzTx/>
                  <a:buFontTx/>
                  <a:buNone/>
                  <a:defRPr sz="1000">
                    <a:latin typeface="Arial"/>
                    <a:ea typeface="Arial"/>
                    <a:cs typeface="Arial"/>
                    <a:sym typeface="Arial"/>
                  </a:defRPr>
                </a:pPr>
                <a:endParaRPr sz="1000" kern="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179" name="Group 2050">
              <a:extLst>
                <a:ext uri="{FF2B5EF4-FFF2-40B4-BE49-F238E27FC236}">
                  <a16:creationId xmlns:a16="http://schemas.microsoft.com/office/drawing/2014/main" id="{DF146F33-241A-1B6F-9219-769DDD88A1F8}"/>
                </a:ext>
              </a:extLst>
            </p:cNvPr>
            <p:cNvGrpSpPr/>
            <p:nvPr/>
          </p:nvGrpSpPr>
          <p:grpSpPr>
            <a:xfrm>
              <a:off x="203253" y="143628"/>
              <a:ext cx="236466" cy="138146"/>
              <a:chOff x="0" y="0"/>
              <a:chExt cx="236464" cy="138145"/>
            </a:xfrm>
          </p:grpSpPr>
          <p:sp>
            <p:nvSpPr>
              <p:cNvPr id="193" name="Shape 2042">
                <a:extLst>
                  <a:ext uri="{FF2B5EF4-FFF2-40B4-BE49-F238E27FC236}">
                    <a16:creationId xmlns:a16="http://schemas.microsoft.com/office/drawing/2014/main" id="{761946EE-D21E-C0DD-B392-7813E8A77AC7}"/>
                  </a:ext>
                </a:extLst>
              </p:cNvPr>
              <p:cNvSpPr/>
              <p:nvPr/>
            </p:nvSpPr>
            <p:spPr>
              <a:xfrm rot="21015471">
                <a:off x="36050" y="13660"/>
                <a:ext cx="169325" cy="92217"/>
              </a:xfrm>
              <a:prstGeom prst="ellipse">
                <a:avLst/>
              </a:prstGeom>
              <a:solidFill>
                <a:srgbClr val="E63B7A"/>
              </a:solidFill>
              <a:ln w="635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36000" tIns="36000" rIns="36000" bIns="36000" numCol="1" anchor="ctr">
                <a:noAutofit/>
              </a:bodyPr>
              <a:lstStyle/>
              <a:p>
                <a:pPr marL="0" indent="0" defTabSz="409833" hangingPunct="0">
                  <a:lnSpc>
                    <a:spcPct val="100000"/>
                  </a:lnSpc>
                  <a:spcAft>
                    <a:spcPts val="0"/>
                  </a:spcAft>
                  <a:buClrTx/>
                  <a:buSzTx/>
                  <a:buFontTx/>
                  <a:buNone/>
                  <a:defRPr sz="26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Arial"/>
                    <a:ea typeface="Arial"/>
                    <a:cs typeface="Arial"/>
                    <a:sym typeface="Arial"/>
                  </a:defRPr>
                </a:pPr>
                <a:endParaRPr sz="2600" kern="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94" name="Shape 2043">
                <a:extLst>
                  <a:ext uri="{FF2B5EF4-FFF2-40B4-BE49-F238E27FC236}">
                    <a16:creationId xmlns:a16="http://schemas.microsoft.com/office/drawing/2014/main" id="{F3AEEBEF-8567-E495-60F5-83D66ADB14BF}"/>
                  </a:ext>
                </a:extLst>
              </p:cNvPr>
              <p:cNvSpPr/>
              <p:nvPr/>
            </p:nvSpPr>
            <p:spPr>
              <a:xfrm rot="21540000">
                <a:off x="472" y="57924"/>
                <a:ext cx="235520" cy="56231"/>
              </a:xfrm>
              <a:prstGeom prst="roundRect">
                <a:avLst>
                  <a:gd name="adj" fmla="val 50000"/>
                </a:avLst>
              </a:prstGeom>
              <a:solidFill>
                <a:srgbClr val="E63B7A"/>
              </a:solidFill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36000" tIns="36000" rIns="36000" bIns="36000" numCol="1" anchor="ctr">
                <a:noAutofit/>
              </a:bodyPr>
              <a:lstStyle/>
              <a:p>
                <a:pPr marL="0" indent="0" defTabSz="409833" hangingPunct="0">
                  <a:lnSpc>
                    <a:spcPct val="100000"/>
                  </a:lnSpc>
                  <a:spcAft>
                    <a:spcPts val="0"/>
                  </a:spcAft>
                  <a:buClrTx/>
                  <a:buSzTx/>
                  <a:buFontTx/>
                  <a:buNone/>
                  <a:defRPr sz="26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Arial"/>
                    <a:ea typeface="Arial"/>
                    <a:cs typeface="Arial"/>
                    <a:sym typeface="Arial"/>
                  </a:defRPr>
                </a:pPr>
                <a:endParaRPr sz="2600" kern="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grpSp>
            <p:nvGrpSpPr>
              <p:cNvPr id="195" name="Group 2046">
                <a:extLst>
                  <a:ext uri="{FF2B5EF4-FFF2-40B4-BE49-F238E27FC236}">
                    <a16:creationId xmlns:a16="http://schemas.microsoft.com/office/drawing/2014/main" id="{8D66BDBF-5D71-A3AD-48CA-F44DD1A29510}"/>
                  </a:ext>
                </a:extLst>
              </p:cNvPr>
              <p:cNvGrpSpPr/>
              <p:nvPr/>
            </p:nvGrpSpPr>
            <p:grpSpPr>
              <a:xfrm>
                <a:off x="18942" y="63171"/>
                <a:ext cx="76969" cy="74974"/>
                <a:chOff x="0" y="0"/>
                <a:chExt cx="76967" cy="74973"/>
              </a:xfrm>
            </p:grpSpPr>
            <p:sp>
              <p:nvSpPr>
                <p:cNvPr id="199" name="Shape 2044">
                  <a:extLst>
                    <a:ext uri="{FF2B5EF4-FFF2-40B4-BE49-F238E27FC236}">
                      <a16:creationId xmlns:a16="http://schemas.microsoft.com/office/drawing/2014/main" id="{1BD9F577-365A-30CF-5053-AFFCA670D5AE}"/>
                    </a:ext>
                  </a:extLst>
                </p:cNvPr>
                <p:cNvSpPr/>
                <p:nvPr/>
              </p:nvSpPr>
              <p:spPr>
                <a:xfrm>
                  <a:off x="-1" y="-1"/>
                  <a:ext cx="76968" cy="74974"/>
                </a:xfrm>
                <a:prstGeom prst="ellipse">
                  <a:avLst/>
                </a:prstGeom>
                <a:solidFill>
                  <a:srgbClr val="000000"/>
                </a:solidFill>
                <a:ln w="1270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p:spPr>
              <p:txBody>
                <a:bodyPr wrap="square" lIns="36000" tIns="36000" rIns="36000" bIns="36000" numCol="1" anchor="ctr">
                  <a:noAutofit/>
                </a:bodyPr>
                <a:lstStyle/>
                <a:p>
                  <a:pPr marL="0" indent="0" defTabSz="409833" hangingPunct="0">
                    <a:lnSpc>
                      <a:spcPct val="100000"/>
                    </a:lnSpc>
                    <a:spcAft>
                      <a:spcPts val="0"/>
                    </a:spcAft>
                    <a:buClrTx/>
                    <a:buSzTx/>
                    <a:buFontTx/>
                    <a:buNone/>
                    <a:defRPr sz="2600">
                      <a:solidFill>
                        <a:srgbClr val="FFFFFF"/>
                      </a:solidFill>
                      <a:effectLst>
                        <a:outerShdw blurRad="38100" dist="12700" dir="5400000" rotWithShape="0">
                          <a:srgbClr val="000000">
                            <a:alpha val="50000"/>
                          </a:srgbClr>
                        </a:outerShdw>
                      </a:effectLst>
                      <a:latin typeface="Arial"/>
                      <a:ea typeface="Arial"/>
                      <a:cs typeface="Arial"/>
                      <a:sym typeface="Arial"/>
                    </a:defRPr>
                  </a:pPr>
                  <a:endParaRPr sz="2600" kern="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00" name="Shape 2045">
                  <a:extLst>
                    <a:ext uri="{FF2B5EF4-FFF2-40B4-BE49-F238E27FC236}">
                      <a16:creationId xmlns:a16="http://schemas.microsoft.com/office/drawing/2014/main" id="{4F0BCBBD-D894-DAA9-356E-FF99F8B590CA}"/>
                    </a:ext>
                  </a:extLst>
                </p:cNvPr>
                <p:cNvSpPr/>
                <p:nvPr/>
              </p:nvSpPr>
              <p:spPr>
                <a:xfrm>
                  <a:off x="13854" y="12745"/>
                  <a:ext cx="49260" cy="47985"/>
                </a:xfrm>
                <a:prstGeom prst="ellipse">
                  <a:avLst/>
                </a:prstGeom>
                <a:solidFill>
                  <a:srgbClr val="E4D5EE"/>
                </a:solidFill>
                <a:ln w="1270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p:spPr>
              <p:txBody>
                <a:bodyPr wrap="square" lIns="36000" tIns="36000" rIns="36000" bIns="36000" numCol="1" anchor="ctr">
                  <a:noAutofit/>
                </a:bodyPr>
                <a:lstStyle/>
                <a:p>
                  <a:pPr marL="0" indent="0" defTabSz="409833" hangingPunct="0">
                    <a:lnSpc>
                      <a:spcPct val="100000"/>
                    </a:lnSpc>
                    <a:spcAft>
                      <a:spcPts val="0"/>
                    </a:spcAft>
                    <a:buClrTx/>
                    <a:buSzTx/>
                    <a:buFontTx/>
                    <a:buNone/>
                    <a:defRPr sz="2600">
                      <a:solidFill>
                        <a:srgbClr val="FFFFFF"/>
                      </a:solidFill>
                      <a:effectLst>
                        <a:outerShdw blurRad="38100" dist="12700" dir="5400000" rotWithShape="0">
                          <a:srgbClr val="000000">
                            <a:alpha val="50000"/>
                          </a:srgbClr>
                        </a:outerShdw>
                      </a:effectLst>
                      <a:latin typeface="Arial"/>
                      <a:ea typeface="Arial"/>
                      <a:cs typeface="Arial"/>
                      <a:sym typeface="Arial"/>
                    </a:defRPr>
                  </a:pPr>
                  <a:endParaRPr sz="2600" kern="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196" name="Group 2049">
                <a:extLst>
                  <a:ext uri="{FF2B5EF4-FFF2-40B4-BE49-F238E27FC236}">
                    <a16:creationId xmlns:a16="http://schemas.microsoft.com/office/drawing/2014/main" id="{63D41B60-B326-AAA2-D73A-A8DADC4B0DEC}"/>
                  </a:ext>
                </a:extLst>
              </p:cNvPr>
              <p:cNvGrpSpPr/>
              <p:nvPr/>
            </p:nvGrpSpPr>
            <p:grpSpPr>
              <a:xfrm>
                <a:off x="145167" y="63171"/>
                <a:ext cx="76968" cy="74974"/>
                <a:chOff x="0" y="0"/>
                <a:chExt cx="76967" cy="74973"/>
              </a:xfrm>
            </p:grpSpPr>
            <p:sp>
              <p:nvSpPr>
                <p:cNvPr id="197" name="Shape 2047">
                  <a:extLst>
                    <a:ext uri="{FF2B5EF4-FFF2-40B4-BE49-F238E27FC236}">
                      <a16:creationId xmlns:a16="http://schemas.microsoft.com/office/drawing/2014/main" id="{20242BA9-19D7-7C40-0ACF-730D38633390}"/>
                    </a:ext>
                  </a:extLst>
                </p:cNvPr>
                <p:cNvSpPr/>
                <p:nvPr/>
              </p:nvSpPr>
              <p:spPr>
                <a:xfrm>
                  <a:off x="-1" y="-1"/>
                  <a:ext cx="76968" cy="74974"/>
                </a:xfrm>
                <a:prstGeom prst="ellipse">
                  <a:avLst/>
                </a:prstGeom>
                <a:solidFill>
                  <a:srgbClr val="000000"/>
                </a:solidFill>
                <a:ln w="1270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p:spPr>
              <p:txBody>
                <a:bodyPr wrap="square" lIns="36000" tIns="36000" rIns="36000" bIns="36000" numCol="1" anchor="ctr">
                  <a:noAutofit/>
                </a:bodyPr>
                <a:lstStyle/>
                <a:p>
                  <a:pPr marL="0" indent="0" defTabSz="409833" hangingPunct="0">
                    <a:lnSpc>
                      <a:spcPct val="100000"/>
                    </a:lnSpc>
                    <a:spcAft>
                      <a:spcPts val="0"/>
                    </a:spcAft>
                    <a:buClrTx/>
                    <a:buSzTx/>
                    <a:buFontTx/>
                    <a:buNone/>
                    <a:defRPr sz="2600">
                      <a:solidFill>
                        <a:srgbClr val="FFFFFF"/>
                      </a:solidFill>
                      <a:effectLst>
                        <a:outerShdw blurRad="38100" dist="12700" dir="5400000" rotWithShape="0">
                          <a:srgbClr val="000000">
                            <a:alpha val="50000"/>
                          </a:srgbClr>
                        </a:outerShdw>
                      </a:effectLst>
                      <a:latin typeface="Arial"/>
                      <a:ea typeface="Arial"/>
                      <a:cs typeface="Arial"/>
                      <a:sym typeface="Arial"/>
                    </a:defRPr>
                  </a:pPr>
                  <a:endParaRPr sz="2600" kern="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98" name="Shape 2048">
                  <a:extLst>
                    <a:ext uri="{FF2B5EF4-FFF2-40B4-BE49-F238E27FC236}">
                      <a16:creationId xmlns:a16="http://schemas.microsoft.com/office/drawing/2014/main" id="{DBE658D7-D4F7-8D4A-AC71-DA647B8E780F}"/>
                    </a:ext>
                  </a:extLst>
                </p:cNvPr>
                <p:cNvSpPr/>
                <p:nvPr/>
              </p:nvSpPr>
              <p:spPr>
                <a:xfrm>
                  <a:off x="13854" y="12745"/>
                  <a:ext cx="49260" cy="47985"/>
                </a:xfrm>
                <a:prstGeom prst="ellipse">
                  <a:avLst/>
                </a:prstGeom>
                <a:solidFill>
                  <a:srgbClr val="E4D5EE"/>
                </a:solidFill>
                <a:ln w="1270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p:spPr>
              <p:txBody>
                <a:bodyPr wrap="square" lIns="36000" tIns="36000" rIns="36000" bIns="36000" numCol="1" anchor="ctr">
                  <a:noAutofit/>
                </a:bodyPr>
                <a:lstStyle/>
                <a:p>
                  <a:pPr marL="0" indent="0" defTabSz="409833" hangingPunct="0">
                    <a:lnSpc>
                      <a:spcPct val="100000"/>
                    </a:lnSpc>
                    <a:spcAft>
                      <a:spcPts val="0"/>
                    </a:spcAft>
                    <a:buClrTx/>
                    <a:buSzTx/>
                    <a:buFontTx/>
                    <a:buNone/>
                    <a:defRPr sz="2600">
                      <a:solidFill>
                        <a:srgbClr val="FFFFFF"/>
                      </a:solidFill>
                      <a:effectLst>
                        <a:outerShdw blurRad="38100" dist="12700" dir="5400000" rotWithShape="0">
                          <a:srgbClr val="000000">
                            <a:alpha val="50000"/>
                          </a:srgbClr>
                        </a:outerShdw>
                      </a:effectLst>
                      <a:latin typeface="Arial"/>
                      <a:ea typeface="Arial"/>
                      <a:cs typeface="Arial"/>
                      <a:sym typeface="Arial"/>
                    </a:defRPr>
                  </a:pPr>
                  <a:endParaRPr sz="2600" kern="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</p:grpSp>
        <p:grpSp>
          <p:nvGrpSpPr>
            <p:cNvPr id="180" name="Group 1999">
              <a:extLst>
                <a:ext uri="{FF2B5EF4-FFF2-40B4-BE49-F238E27FC236}">
                  <a16:creationId xmlns:a16="http://schemas.microsoft.com/office/drawing/2014/main" id="{BA396D3A-8478-7574-D058-667C5437E394}"/>
                </a:ext>
              </a:extLst>
            </p:cNvPr>
            <p:cNvGrpSpPr/>
            <p:nvPr/>
          </p:nvGrpSpPr>
          <p:grpSpPr>
            <a:xfrm>
              <a:off x="141151" y="-1"/>
              <a:ext cx="232177" cy="129163"/>
              <a:chOff x="0" y="0"/>
              <a:chExt cx="232175" cy="129161"/>
            </a:xfrm>
          </p:grpSpPr>
          <p:sp>
            <p:nvSpPr>
              <p:cNvPr id="185" name="Shape 1991">
                <a:extLst>
                  <a:ext uri="{FF2B5EF4-FFF2-40B4-BE49-F238E27FC236}">
                    <a16:creationId xmlns:a16="http://schemas.microsoft.com/office/drawing/2014/main" id="{A759BB65-6B01-1567-E330-89224E4E5E47}"/>
                  </a:ext>
                </a:extLst>
              </p:cNvPr>
              <p:cNvSpPr/>
              <p:nvPr/>
            </p:nvSpPr>
            <p:spPr>
              <a:xfrm rot="21015471">
                <a:off x="35378" y="13450"/>
                <a:ext cx="166290" cy="85719"/>
              </a:xfrm>
              <a:prstGeom prst="ellipse">
                <a:avLst/>
              </a:prstGeom>
              <a:solidFill>
                <a:srgbClr val="3A88FE"/>
              </a:solidFill>
              <a:ln w="635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36000" tIns="36000" rIns="36000" bIns="36000" numCol="1" anchor="ctr">
                <a:noAutofit/>
              </a:bodyPr>
              <a:lstStyle/>
              <a:p>
                <a:pPr marL="0" indent="0" defTabSz="409833" hangingPunct="0">
                  <a:lnSpc>
                    <a:spcPct val="100000"/>
                  </a:lnSpc>
                  <a:spcAft>
                    <a:spcPts val="0"/>
                  </a:spcAft>
                  <a:buClrTx/>
                  <a:buSzTx/>
                  <a:buFontTx/>
                  <a:buNone/>
                  <a:defRPr sz="26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Arial"/>
                    <a:ea typeface="Arial"/>
                    <a:cs typeface="Arial"/>
                    <a:sym typeface="Arial"/>
                  </a:defRPr>
                </a:pPr>
                <a:endParaRPr sz="2600" kern="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86" name="Shape 1992">
                <a:extLst>
                  <a:ext uri="{FF2B5EF4-FFF2-40B4-BE49-F238E27FC236}">
                    <a16:creationId xmlns:a16="http://schemas.microsoft.com/office/drawing/2014/main" id="{2AEF8316-6C8C-6FE9-DFFB-03E546342D1E}"/>
                  </a:ext>
                </a:extLst>
              </p:cNvPr>
              <p:cNvSpPr/>
              <p:nvPr/>
            </p:nvSpPr>
            <p:spPr>
              <a:xfrm rot="21540000">
                <a:off x="438" y="54595"/>
                <a:ext cx="231299" cy="52269"/>
              </a:xfrm>
              <a:prstGeom prst="roundRect">
                <a:avLst>
                  <a:gd name="adj" fmla="val 50000"/>
                </a:avLst>
              </a:prstGeom>
              <a:solidFill>
                <a:srgbClr val="3A88FE"/>
              </a:solidFill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36000" tIns="36000" rIns="36000" bIns="36000" numCol="1" anchor="ctr">
                <a:noAutofit/>
              </a:bodyPr>
              <a:lstStyle/>
              <a:p>
                <a:pPr marL="0" indent="0" defTabSz="409833" hangingPunct="0">
                  <a:lnSpc>
                    <a:spcPct val="100000"/>
                  </a:lnSpc>
                  <a:spcAft>
                    <a:spcPts val="0"/>
                  </a:spcAft>
                  <a:buClrTx/>
                  <a:buSzTx/>
                  <a:buFontTx/>
                  <a:buNone/>
                  <a:defRPr sz="26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Arial"/>
                    <a:ea typeface="Arial"/>
                    <a:cs typeface="Arial"/>
                    <a:sym typeface="Arial"/>
                  </a:defRPr>
                </a:pPr>
                <a:endParaRPr sz="2600" kern="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grpSp>
            <p:nvGrpSpPr>
              <p:cNvPr id="187" name="Group 1995">
                <a:extLst>
                  <a:ext uri="{FF2B5EF4-FFF2-40B4-BE49-F238E27FC236}">
                    <a16:creationId xmlns:a16="http://schemas.microsoft.com/office/drawing/2014/main" id="{5959F81E-5E5F-A359-FA99-375D64551FD3}"/>
                  </a:ext>
                </a:extLst>
              </p:cNvPr>
              <p:cNvGrpSpPr/>
              <p:nvPr/>
            </p:nvGrpSpPr>
            <p:grpSpPr>
              <a:xfrm>
                <a:off x="18577" y="59471"/>
                <a:ext cx="75588" cy="69690"/>
                <a:chOff x="0" y="0"/>
                <a:chExt cx="75587" cy="69689"/>
              </a:xfrm>
            </p:grpSpPr>
            <p:sp>
              <p:nvSpPr>
                <p:cNvPr id="191" name="Shape 1993">
                  <a:extLst>
                    <a:ext uri="{FF2B5EF4-FFF2-40B4-BE49-F238E27FC236}">
                      <a16:creationId xmlns:a16="http://schemas.microsoft.com/office/drawing/2014/main" id="{DF6E31BB-E1E1-3E3B-F155-FA6C1CDA952C}"/>
                    </a:ext>
                  </a:extLst>
                </p:cNvPr>
                <p:cNvSpPr/>
                <p:nvPr/>
              </p:nvSpPr>
              <p:spPr>
                <a:xfrm>
                  <a:off x="-1" y="-1"/>
                  <a:ext cx="75588" cy="69690"/>
                </a:xfrm>
                <a:prstGeom prst="ellipse">
                  <a:avLst/>
                </a:prstGeom>
                <a:solidFill>
                  <a:srgbClr val="000000"/>
                </a:solidFill>
                <a:ln w="1270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p:spPr>
              <p:txBody>
                <a:bodyPr wrap="square" lIns="36000" tIns="36000" rIns="36000" bIns="36000" numCol="1" anchor="ctr">
                  <a:noAutofit/>
                </a:bodyPr>
                <a:lstStyle/>
                <a:p>
                  <a:pPr marL="0" indent="0" defTabSz="409833" hangingPunct="0">
                    <a:lnSpc>
                      <a:spcPct val="100000"/>
                    </a:lnSpc>
                    <a:spcAft>
                      <a:spcPts val="0"/>
                    </a:spcAft>
                    <a:buClrTx/>
                    <a:buSzTx/>
                    <a:buFontTx/>
                    <a:buNone/>
                    <a:defRPr sz="2600">
                      <a:solidFill>
                        <a:srgbClr val="FFFFFF"/>
                      </a:solidFill>
                      <a:effectLst>
                        <a:outerShdw blurRad="38100" dist="12700" dir="5400000" rotWithShape="0">
                          <a:srgbClr val="000000">
                            <a:alpha val="50000"/>
                          </a:srgbClr>
                        </a:outerShdw>
                      </a:effectLst>
                      <a:latin typeface="Arial"/>
                      <a:ea typeface="Arial"/>
                      <a:cs typeface="Arial"/>
                      <a:sym typeface="Arial"/>
                    </a:defRPr>
                  </a:pPr>
                  <a:endParaRPr sz="2600" kern="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92" name="Shape 1994">
                  <a:extLst>
                    <a:ext uri="{FF2B5EF4-FFF2-40B4-BE49-F238E27FC236}">
                      <a16:creationId xmlns:a16="http://schemas.microsoft.com/office/drawing/2014/main" id="{5081653D-602E-E53A-4A9C-EFA84680F779}"/>
                    </a:ext>
                  </a:extLst>
                </p:cNvPr>
                <p:cNvSpPr/>
                <p:nvPr/>
              </p:nvSpPr>
              <p:spPr>
                <a:xfrm>
                  <a:off x="13605" y="11846"/>
                  <a:ext cx="48377" cy="44603"/>
                </a:xfrm>
                <a:prstGeom prst="ellipse">
                  <a:avLst/>
                </a:prstGeom>
                <a:solidFill>
                  <a:srgbClr val="E4D5EE"/>
                </a:solidFill>
                <a:ln w="1270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p:spPr>
              <p:txBody>
                <a:bodyPr wrap="square" lIns="36000" tIns="36000" rIns="36000" bIns="36000" numCol="1" anchor="ctr">
                  <a:noAutofit/>
                </a:bodyPr>
                <a:lstStyle/>
                <a:p>
                  <a:pPr marL="0" indent="0" defTabSz="409833" hangingPunct="0">
                    <a:lnSpc>
                      <a:spcPct val="100000"/>
                    </a:lnSpc>
                    <a:spcAft>
                      <a:spcPts val="0"/>
                    </a:spcAft>
                    <a:buClrTx/>
                    <a:buSzTx/>
                    <a:buFontTx/>
                    <a:buNone/>
                    <a:defRPr sz="2600">
                      <a:solidFill>
                        <a:srgbClr val="FFFFFF"/>
                      </a:solidFill>
                      <a:effectLst>
                        <a:outerShdw blurRad="38100" dist="12700" dir="5400000" rotWithShape="0">
                          <a:srgbClr val="000000">
                            <a:alpha val="50000"/>
                          </a:srgbClr>
                        </a:outerShdw>
                      </a:effectLst>
                      <a:latin typeface="Arial"/>
                      <a:ea typeface="Arial"/>
                      <a:cs typeface="Arial"/>
                      <a:sym typeface="Arial"/>
                    </a:defRPr>
                  </a:pPr>
                  <a:endParaRPr sz="2600" kern="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188" name="Group 1998">
                <a:extLst>
                  <a:ext uri="{FF2B5EF4-FFF2-40B4-BE49-F238E27FC236}">
                    <a16:creationId xmlns:a16="http://schemas.microsoft.com/office/drawing/2014/main" id="{8CDB8803-9794-FD98-D4B2-BD0856FF3E8F}"/>
                  </a:ext>
                </a:extLst>
              </p:cNvPr>
              <p:cNvGrpSpPr/>
              <p:nvPr/>
            </p:nvGrpSpPr>
            <p:grpSpPr>
              <a:xfrm>
                <a:off x="142540" y="59471"/>
                <a:ext cx="75588" cy="69690"/>
                <a:chOff x="0" y="0"/>
                <a:chExt cx="75587" cy="69689"/>
              </a:xfrm>
            </p:grpSpPr>
            <p:sp>
              <p:nvSpPr>
                <p:cNvPr id="189" name="Shape 1996">
                  <a:extLst>
                    <a:ext uri="{FF2B5EF4-FFF2-40B4-BE49-F238E27FC236}">
                      <a16:creationId xmlns:a16="http://schemas.microsoft.com/office/drawing/2014/main" id="{A7609BF3-DB43-77A2-BFE6-8C0E63E439CF}"/>
                    </a:ext>
                  </a:extLst>
                </p:cNvPr>
                <p:cNvSpPr/>
                <p:nvPr/>
              </p:nvSpPr>
              <p:spPr>
                <a:xfrm>
                  <a:off x="-1" y="-1"/>
                  <a:ext cx="75588" cy="69690"/>
                </a:xfrm>
                <a:prstGeom prst="ellipse">
                  <a:avLst/>
                </a:prstGeom>
                <a:solidFill>
                  <a:srgbClr val="000000"/>
                </a:solidFill>
                <a:ln w="1270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p:spPr>
              <p:txBody>
                <a:bodyPr wrap="square" lIns="36000" tIns="36000" rIns="36000" bIns="36000" numCol="1" anchor="ctr">
                  <a:noAutofit/>
                </a:bodyPr>
                <a:lstStyle/>
                <a:p>
                  <a:pPr marL="0" indent="0" defTabSz="409833" hangingPunct="0">
                    <a:lnSpc>
                      <a:spcPct val="100000"/>
                    </a:lnSpc>
                    <a:spcAft>
                      <a:spcPts val="0"/>
                    </a:spcAft>
                    <a:buClrTx/>
                    <a:buSzTx/>
                    <a:buFontTx/>
                    <a:buNone/>
                    <a:defRPr sz="2600">
                      <a:solidFill>
                        <a:srgbClr val="FFFFFF"/>
                      </a:solidFill>
                      <a:effectLst>
                        <a:outerShdw blurRad="38100" dist="12700" dir="5400000" rotWithShape="0">
                          <a:srgbClr val="000000">
                            <a:alpha val="50000"/>
                          </a:srgbClr>
                        </a:outerShdw>
                      </a:effectLst>
                      <a:latin typeface="Arial"/>
                      <a:ea typeface="Arial"/>
                      <a:cs typeface="Arial"/>
                      <a:sym typeface="Arial"/>
                    </a:defRPr>
                  </a:pPr>
                  <a:endParaRPr sz="2600" kern="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90" name="Shape 1997">
                  <a:extLst>
                    <a:ext uri="{FF2B5EF4-FFF2-40B4-BE49-F238E27FC236}">
                      <a16:creationId xmlns:a16="http://schemas.microsoft.com/office/drawing/2014/main" id="{E2D5B401-64BB-06F2-1D6D-DE88203B44BE}"/>
                    </a:ext>
                  </a:extLst>
                </p:cNvPr>
                <p:cNvSpPr/>
                <p:nvPr/>
              </p:nvSpPr>
              <p:spPr>
                <a:xfrm>
                  <a:off x="13605" y="11846"/>
                  <a:ext cx="48377" cy="44603"/>
                </a:xfrm>
                <a:prstGeom prst="ellipse">
                  <a:avLst/>
                </a:prstGeom>
                <a:solidFill>
                  <a:srgbClr val="E4D5EE"/>
                </a:solidFill>
                <a:ln w="1270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p:spPr>
              <p:txBody>
                <a:bodyPr wrap="square" lIns="36000" tIns="36000" rIns="36000" bIns="36000" numCol="1" anchor="ctr">
                  <a:noAutofit/>
                </a:bodyPr>
                <a:lstStyle/>
                <a:p>
                  <a:pPr marL="0" indent="0" defTabSz="409833" hangingPunct="0">
                    <a:lnSpc>
                      <a:spcPct val="100000"/>
                    </a:lnSpc>
                    <a:spcAft>
                      <a:spcPts val="0"/>
                    </a:spcAft>
                    <a:buClrTx/>
                    <a:buSzTx/>
                    <a:buFontTx/>
                    <a:buNone/>
                    <a:defRPr sz="2600">
                      <a:solidFill>
                        <a:srgbClr val="FFFFFF"/>
                      </a:solidFill>
                      <a:effectLst>
                        <a:outerShdw blurRad="38100" dist="12700" dir="5400000" rotWithShape="0">
                          <a:srgbClr val="000000">
                            <a:alpha val="50000"/>
                          </a:srgbClr>
                        </a:outerShdw>
                      </a:effectLst>
                      <a:latin typeface="Arial"/>
                      <a:ea typeface="Arial"/>
                      <a:cs typeface="Arial"/>
                      <a:sym typeface="Arial"/>
                    </a:defRPr>
                  </a:pPr>
                  <a:endParaRPr sz="2600" kern="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</p:grpSp>
        <p:grpSp>
          <p:nvGrpSpPr>
            <p:cNvPr id="181" name="Gruppieren">
              <a:extLst>
                <a:ext uri="{FF2B5EF4-FFF2-40B4-BE49-F238E27FC236}">
                  <a16:creationId xmlns:a16="http://schemas.microsoft.com/office/drawing/2014/main" id="{C7CA2717-3BB1-2463-F20B-F8EF4A4E97E3}"/>
                </a:ext>
              </a:extLst>
            </p:cNvPr>
            <p:cNvGrpSpPr/>
            <p:nvPr/>
          </p:nvGrpSpPr>
          <p:grpSpPr>
            <a:xfrm>
              <a:off x="55568" y="109415"/>
              <a:ext cx="91623" cy="198184"/>
              <a:chOff x="0" y="0"/>
              <a:chExt cx="91622" cy="198183"/>
            </a:xfrm>
          </p:grpSpPr>
          <p:sp>
            <p:nvSpPr>
              <p:cNvPr id="182" name="Abgerundetes Rechteck">
                <a:extLst>
                  <a:ext uri="{FF2B5EF4-FFF2-40B4-BE49-F238E27FC236}">
                    <a16:creationId xmlns:a16="http://schemas.microsoft.com/office/drawing/2014/main" id="{232B0319-6E48-2A49-4624-C66F94D1B8F3}"/>
                  </a:ext>
                </a:extLst>
              </p:cNvPr>
              <p:cNvSpPr/>
              <p:nvPr/>
            </p:nvSpPr>
            <p:spPr>
              <a:xfrm>
                <a:off x="-1" y="0"/>
                <a:ext cx="75486" cy="198184"/>
              </a:xfrm>
              <a:prstGeom prst="roundRect">
                <a:avLst>
                  <a:gd name="adj" fmla="val 24375"/>
                </a:avLst>
              </a:prstGeom>
              <a:solidFill>
                <a:srgbClr val="73FCD6"/>
              </a:solidFill>
              <a:ln w="19050" cap="flat">
                <a:solidFill>
                  <a:srgbClr val="4F8F00"/>
                </a:solidFill>
                <a:prstDash val="solid"/>
                <a:round/>
              </a:ln>
              <a:effectLst/>
            </p:spPr>
            <p:txBody>
              <a:bodyPr wrap="square" lIns="36000" tIns="36000" rIns="36000" bIns="36000" numCol="1" anchor="ctr">
                <a:noAutofit/>
              </a:bodyPr>
              <a:lstStyle/>
              <a:p>
                <a:pPr marL="0" indent="0" defTabSz="821953" hangingPunct="0">
                  <a:lnSpc>
                    <a:spcPct val="100000"/>
                  </a:lnSpc>
                  <a:spcAft>
                    <a:spcPts val="0"/>
                  </a:spcAft>
                  <a:buClrTx/>
                  <a:buSzTx/>
                  <a:buFontTx/>
                  <a:buNone/>
                  <a:defRPr sz="1200">
                    <a:latin typeface="Arial Narrow"/>
                    <a:ea typeface="Arial Narrow"/>
                    <a:cs typeface="Arial Narrow"/>
                    <a:sym typeface="Arial Narrow"/>
                  </a:defRPr>
                </a:pPr>
                <a:endParaRPr sz="1200" kern="0">
                  <a:solidFill>
                    <a:srgbClr val="000000"/>
                  </a:solidFill>
                  <a:latin typeface="Arial Narrow"/>
                  <a:ea typeface="Arial Narrow"/>
                  <a:cs typeface="Arial Narrow"/>
                  <a:sym typeface="Arial Narrow"/>
                </a:endParaRPr>
              </a:p>
            </p:txBody>
          </p:sp>
          <p:sp>
            <p:nvSpPr>
              <p:cNvPr id="183" name="Abgerundetes Rechteck">
                <a:extLst>
                  <a:ext uri="{FF2B5EF4-FFF2-40B4-BE49-F238E27FC236}">
                    <a16:creationId xmlns:a16="http://schemas.microsoft.com/office/drawing/2014/main" id="{82F47F25-E6CD-3000-5B07-F9FF13087B54}"/>
                  </a:ext>
                </a:extLst>
              </p:cNvPr>
              <p:cNvSpPr/>
              <p:nvPr/>
            </p:nvSpPr>
            <p:spPr>
              <a:xfrm>
                <a:off x="16383" y="15854"/>
                <a:ext cx="42719" cy="43287"/>
              </a:xfrm>
              <a:prstGeom prst="roundRect">
                <a:avLst>
                  <a:gd name="adj" fmla="val 26487"/>
                </a:avLst>
              </a:prstGeom>
              <a:solidFill>
                <a:srgbClr val="FFFFFF"/>
              </a:solidFill>
              <a:ln w="19050" cap="flat">
                <a:solidFill>
                  <a:srgbClr val="4F8F00"/>
                </a:solidFill>
                <a:prstDash val="solid"/>
                <a:round/>
              </a:ln>
              <a:effectLst/>
            </p:spPr>
            <p:txBody>
              <a:bodyPr wrap="square" lIns="36000" tIns="36000" rIns="36000" bIns="36000" numCol="1" anchor="ctr">
                <a:noAutofit/>
              </a:bodyPr>
              <a:lstStyle/>
              <a:p>
                <a:pPr marL="0" indent="0" defTabSz="821953" hangingPunct="0">
                  <a:lnSpc>
                    <a:spcPct val="100000"/>
                  </a:lnSpc>
                  <a:spcAft>
                    <a:spcPts val="0"/>
                  </a:spcAft>
                  <a:buClrTx/>
                  <a:buSzTx/>
                  <a:buFontTx/>
                  <a:buNone/>
                  <a:defRPr sz="1200">
                    <a:latin typeface="Arial Narrow"/>
                    <a:ea typeface="Arial Narrow"/>
                    <a:cs typeface="Arial Narrow"/>
                    <a:sym typeface="Arial Narrow"/>
                  </a:defRPr>
                </a:pPr>
                <a:endParaRPr sz="1200" kern="0">
                  <a:solidFill>
                    <a:srgbClr val="000000"/>
                  </a:solidFill>
                  <a:latin typeface="Arial Narrow"/>
                  <a:ea typeface="Arial Narrow"/>
                  <a:cs typeface="Arial Narrow"/>
                  <a:sym typeface="Arial Narrow"/>
                </a:endParaRPr>
              </a:p>
            </p:txBody>
          </p:sp>
          <p:sp>
            <p:nvSpPr>
              <p:cNvPr id="184" name="Verbindungslinie">
                <a:extLst>
                  <a:ext uri="{FF2B5EF4-FFF2-40B4-BE49-F238E27FC236}">
                    <a16:creationId xmlns:a16="http://schemas.microsoft.com/office/drawing/2014/main" id="{EF4AB6BB-70EE-8642-BA2A-932C1DBB3092}"/>
                  </a:ext>
                </a:extLst>
              </p:cNvPr>
              <p:cNvSpPr/>
              <p:nvPr/>
            </p:nvSpPr>
            <p:spPr>
              <a:xfrm>
                <a:off x="51163" y="48536"/>
                <a:ext cx="40459" cy="10080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6674" h="21600" extrusionOk="0">
                    <a:moveTo>
                      <a:pt x="0" y="21600"/>
                    </a:moveTo>
                    <a:cubicBezTo>
                      <a:pt x="18484" y="14548"/>
                      <a:pt x="21600" y="7348"/>
                      <a:pt x="9349" y="0"/>
                    </a:cubicBezTo>
                  </a:path>
                </a:pathLst>
              </a:custGeom>
              <a:noFill/>
              <a:ln w="19050" cap="flat">
                <a:solidFill>
                  <a:srgbClr val="4F8F00"/>
                </a:solidFill>
                <a:prstDash val="solid"/>
                <a:round/>
              </a:ln>
              <a:effectLst/>
            </p:spPr>
            <p:txBody>
              <a:bodyPr wrap="square" lIns="36000" tIns="36000" rIns="36000" bIns="36000" numCol="1" anchor="t">
                <a:noAutofit/>
              </a:bodyPr>
              <a:lstStyle/>
              <a:p>
                <a:pPr marL="0" indent="0" defTabSz="409833" hangingPunct="0">
                  <a:lnSpc>
                    <a:spcPct val="100000"/>
                  </a:lnSpc>
                  <a:spcAft>
                    <a:spcPts val="0"/>
                  </a:spcAft>
                  <a:buClrTx/>
                  <a:buSzTx/>
                  <a:buFontTx/>
                  <a:buNone/>
                  <a:defRPr sz="1000">
                    <a:latin typeface="Arial"/>
                    <a:ea typeface="Arial"/>
                    <a:cs typeface="Arial"/>
                    <a:sym typeface="Arial"/>
                  </a:defRPr>
                </a:pPr>
                <a:endParaRPr sz="1000" kern="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grpSp>
        <p:nvGrpSpPr>
          <p:cNvPr id="204" name="Gruppieren">
            <a:extLst>
              <a:ext uri="{FF2B5EF4-FFF2-40B4-BE49-F238E27FC236}">
                <a16:creationId xmlns:a16="http://schemas.microsoft.com/office/drawing/2014/main" id="{8B62EA45-785C-8FD9-69CA-576A1EFDC17F}"/>
              </a:ext>
            </a:extLst>
          </p:cNvPr>
          <p:cNvGrpSpPr/>
          <p:nvPr/>
        </p:nvGrpSpPr>
        <p:grpSpPr>
          <a:xfrm>
            <a:off x="7569103" y="1870708"/>
            <a:ext cx="496400" cy="307600"/>
            <a:chOff x="22712" y="0"/>
            <a:chExt cx="496399" cy="307598"/>
          </a:xfrm>
        </p:grpSpPr>
        <p:grpSp>
          <p:nvGrpSpPr>
            <p:cNvPr id="205" name="Gruppieren 123">
              <a:extLst>
                <a:ext uri="{FF2B5EF4-FFF2-40B4-BE49-F238E27FC236}">
                  <a16:creationId xmlns:a16="http://schemas.microsoft.com/office/drawing/2014/main" id="{03754A43-0885-E52D-74FD-6BBD34D5D54B}"/>
                </a:ext>
              </a:extLst>
            </p:cNvPr>
            <p:cNvGrpSpPr/>
            <p:nvPr/>
          </p:nvGrpSpPr>
          <p:grpSpPr>
            <a:xfrm>
              <a:off x="22712" y="32085"/>
              <a:ext cx="293636" cy="275514"/>
              <a:chOff x="22712" y="0"/>
              <a:chExt cx="293634" cy="275513"/>
            </a:xfrm>
          </p:grpSpPr>
          <p:sp>
            <p:nvSpPr>
              <p:cNvPr id="217" name="Rechteck 1">
                <a:extLst>
                  <a:ext uri="{FF2B5EF4-FFF2-40B4-BE49-F238E27FC236}">
                    <a16:creationId xmlns:a16="http://schemas.microsoft.com/office/drawing/2014/main" id="{45C0EB49-121A-7910-0CF6-C1122302AEA0}"/>
                  </a:ext>
                </a:extLst>
              </p:cNvPr>
              <p:cNvSpPr/>
              <p:nvPr/>
            </p:nvSpPr>
            <p:spPr>
              <a:xfrm>
                <a:off x="56255" y="122493"/>
                <a:ext cx="222961" cy="153021"/>
              </a:xfrm>
              <a:prstGeom prst="rect">
                <a:avLst/>
              </a:prstGeom>
              <a:solidFill>
                <a:srgbClr val="FFCC66"/>
              </a:solidFill>
              <a:ln w="12700" cap="flat">
                <a:solidFill>
                  <a:srgbClr val="FF9933"/>
                </a:solidFill>
                <a:prstDash val="solid"/>
                <a:round/>
              </a:ln>
              <a:effectLst/>
            </p:spPr>
            <p:txBody>
              <a:bodyPr wrap="square" lIns="36000" tIns="36000" rIns="36000" bIns="36000" numCol="1" anchor="ctr">
                <a:noAutofit/>
              </a:bodyPr>
              <a:lstStyle/>
              <a:p>
                <a:pPr marL="0" indent="0" algn="ctr" hangingPunct="0">
                  <a:lnSpc>
                    <a:spcPct val="100000"/>
                  </a:lnSpc>
                  <a:spcAft>
                    <a:spcPts val="0"/>
                  </a:spcAft>
                  <a:buClrTx/>
                  <a:buSzTx/>
                  <a:buFontTx/>
                  <a:buNone/>
                  <a:defRPr sz="1800">
                    <a:solidFill>
                      <a:srgbClr val="FFFFFF"/>
                    </a:solidFill>
                    <a:latin typeface="Arial Narrow"/>
                    <a:ea typeface="Arial Narrow"/>
                    <a:cs typeface="Arial Narrow"/>
                    <a:sym typeface="Arial Narrow"/>
                  </a:defRPr>
                </a:pPr>
                <a:endParaRPr sz="1800" kern="0">
                  <a:solidFill>
                    <a:srgbClr val="FFFFFF"/>
                  </a:solidFill>
                  <a:latin typeface="Arial Narrow"/>
                  <a:ea typeface="Arial Narrow"/>
                  <a:cs typeface="Arial Narrow"/>
                  <a:sym typeface="Arial Narrow"/>
                </a:endParaRPr>
              </a:p>
            </p:txBody>
          </p:sp>
          <p:sp>
            <p:nvSpPr>
              <p:cNvPr id="218" name="Gleichschenkliges Dreieck 88">
                <a:extLst>
                  <a:ext uri="{FF2B5EF4-FFF2-40B4-BE49-F238E27FC236}">
                    <a16:creationId xmlns:a16="http://schemas.microsoft.com/office/drawing/2014/main" id="{A80BE157-60EE-71CA-3F57-FC7CDD9FE158}"/>
                  </a:ext>
                </a:extLst>
              </p:cNvPr>
              <p:cNvSpPr/>
              <p:nvPr/>
            </p:nvSpPr>
            <p:spPr>
              <a:xfrm>
                <a:off x="22712" y="0"/>
                <a:ext cx="293636" cy="134758"/>
              </a:xfrm>
              <a:prstGeom prst="triangle">
                <a:avLst/>
              </a:prstGeom>
              <a:solidFill>
                <a:srgbClr val="FFCC66"/>
              </a:solidFill>
              <a:ln w="12700" cap="flat">
                <a:solidFill>
                  <a:srgbClr val="FF9933"/>
                </a:solidFill>
                <a:prstDash val="solid"/>
                <a:round/>
              </a:ln>
              <a:effectLst/>
            </p:spPr>
            <p:txBody>
              <a:bodyPr wrap="square" lIns="36000" tIns="36000" rIns="36000" bIns="36000" numCol="1" anchor="ctr">
                <a:noAutofit/>
              </a:bodyPr>
              <a:lstStyle/>
              <a:p>
                <a:pPr marL="0" indent="0" algn="ctr" hangingPunct="0">
                  <a:lnSpc>
                    <a:spcPct val="100000"/>
                  </a:lnSpc>
                  <a:spcAft>
                    <a:spcPts val="0"/>
                  </a:spcAft>
                  <a:buClrTx/>
                  <a:buSzTx/>
                  <a:buFontTx/>
                  <a:buNone/>
                  <a:defRPr sz="1800">
                    <a:solidFill>
                      <a:srgbClr val="FFFFFF"/>
                    </a:solidFill>
                    <a:latin typeface="Arial Narrow"/>
                    <a:ea typeface="Arial Narrow"/>
                    <a:cs typeface="Arial Narrow"/>
                    <a:sym typeface="Arial Narrow"/>
                  </a:defRPr>
                </a:pPr>
                <a:endParaRPr sz="1800" kern="0">
                  <a:solidFill>
                    <a:srgbClr val="FFFFFF"/>
                  </a:solidFill>
                  <a:latin typeface="Arial Narrow"/>
                  <a:ea typeface="Arial Narrow"/>
                  <a:cs typeface="Arial Narrow"/>
                  <a:sym typeface="Arial Narrow"/>
                </a:endParaRPr>
              </a:p>
            </p:txBody>
          </p:sp>
          <p:grpSp>
            <p:nvGrpSpPr>
              <p:cNvPr id="219" name="Gruppieren 110">
                <a:extLst>
                  <a:ext uri="{FF2B5EF4-FFF2-40B4-BE49-F238E27FC236}">
                    <a16:creationId xmlns:a16="http://schemas.microsoft.com/office/drawing/2014/main" id="{4F0544B5-79F0-D177-AF11-C43589594207}"/>
                  </a:ext>
                </a:extLst>
              </p:cNvPr>
              <p:cNvGrpSpPr/>
              <p:nvPr/>
            </p:nvGrpSpPr>
            <p:grpSpPr>
              <a:xfrm>
                <a:off x="98321" y="147540"/>
                <a:ext cx="134131" cy="97054"/>
                <a:chOff x="0" y="0"/>
                <a:chExt cx="134129" cy="97052"/>
              </a:xfrm>
            </p:grpSpPr>
            <p:sp>
              <p:nvSpPr>
                <p:cNvPr id="220" name="Gerader Verbinder 93">
                  <a:extLst>
                    <a:ext uri="{FF2B5EF4-FFF2-40B4-BE49-F238E27FC236}">
                      <a16:creationId xmlns:a16="http://schemas.microsoft.com/office/drawing/2014/main" id="{91153A12-2B5F-EBA3-BDE4-151251A731DD}"/>
                    </a:ext>
                  </a:extLst>
                </p:cNvPr>
                <p:cNvSpPr/>
                <p:nvPr/>
              </p:nvSpPr>
              <p:spPr>
                <a:xfrm>
                  <a:off x="8071" y="169"/>
                  <a:ext cx="103829" cy="1"/>
                </a:xfrm>
                <a:prstGeom prst="line">
                  <a:avLst/>
                </a:prstGeom>
                <a:noFill/>
                <a:ln w="19050" cap="flat">
                  <a:solidFill>
                    <a:srgbClr val="FFFFFF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marL="0" indent="0" hangingPunct="0">
                    <a:lnSpc>
                      <a:spcPct val="100000"/>
                    </a:lnSpc>
                    <a:spcAft>
                      <a:spcPts val="0"/>
                    </a:spcAft>
                    <a:buClrTx/>
                    <a:buSzTx/>
                    <a:buFontTx/>
                    <a:buNone/>
                    <a:defRPr>
                      <a:latin typeface="Arial Narrow"/>
                      <a:ea typeface="Arial Narrow"/>
                      <a:cs typeface="Arial Narrow"/>
                      <a:sym typeface="Arial Narrow"/>
                    </a:defRPr>
                  </a:pPr>
                  <a:endParaRPr sz="1400" kern="0">
                    <a:solidFill>
                      <a:srgbClr val="000000"/>
                    </a:solidFill>
                    <a:latin typeface="Arial Narrow"/>
                    <a:ea typeface="Arial Narrow"/>
                    <a:cs typeface="Arial Narrow"/>
                    <a:sym typeface="Arial Narrow"/>
                  </a:endParaRPr>
                </a:p>
              </p:txBody>
            </p:sp>
            <p:sp>
              <p:nvSpPr>
                <p:cNvPr id="221" name="Gerader Verbinder 96">
                  <a:extLst>
                    <a:ext uri="{FF2B5EF4-FFF2-40B4-BE49-F238E27FC236}">
                      <a16:creationId xmlns:a16="http://schemas.microsoft.com/office/drawing/2014/main" id="{2D69D533-4D03-F443-E9F8-DBDE47BCEF11}"/>
                    </a:ext>
                  </a:extLst>
                </p:cNvPr>
                <p:cNvSpPr/>
                <p:nvPr/>
              </p:nvSpPr>
              <p:spPr>
                <a:xfrm>
                  <a:off x="16159" y="31809"/>
                  <a:ext cx="93512" cy="1"/>
                </a:xfrm>
                <a:prstGeom prst="line">
                  <a:avLst/>
                </a:prstGeom>
                <a:noFill/>
                <a:ln w="19050" cap="flat">
                  <a:solidFill>
                    <a:srgbClr val="FFFFFF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marL="0" indent="0" hangingPunct="0">
                    <a:lnSpc>
                      <a:spcPct val="100000"/>
                    </a:lnSpc>
                    <a:spcAft>
                      <a:spcPts val="0"/>
                    </a:spcAft>
                    <a:buClrTx/>
                    <a:buSzTx/>
                    <a:buFontTx/>
                    <a:buNone/>
                    <a:defRPr>
                      <a:latin typeface="Arial Narrow"/>
                      <a:ea typeface="Arial Narrow"/>
                      <a:cs typeface="Arial Narrow"/>
                      <a:sym typeface="Arial Narrow"/>
                    </a:defRPr>
                  </a:pPr>
                  <a:endParaRPr sz="1400" kern="0">
                    <a:solidFill>
                      <a:srgbClr val="000000"/>
                    </a:solidFill>
                    <a:latin typeface="Arial Narrow"/>
                    <a:ea typeface="Arial Narrow"/>
                    <a:cs typeface="Arial Narrow"/>
                    <a:sym typeface="Arial Narrow"/>
                  </a:endParaRPr>
                </a:p>
              </p:txBody>
            </p:sp>
            <p:sp>
              <p:nvSpPr>
                <p:cNvPr id="222" name="Gerader Verbinder 97">
                  <a:extLst>
                    <a:ext uri="{FF2B5EF4-FFF2-40B4-BE49-F238E27FC236}">
                      <a16:creationId xmlns:a16="http://schemas.microsoft.com/office/drawing/2014/main" id="{4CB22A61-2E0A-20B9-8504-321AF9E72D8D}"/>
                    </a:ext>
                  </a:extLst>
                </p:cNvPr>
                <p:cNvSpPr/>
                <p:nvPr/>
              </p:nvSpPr>
              <p:spPr>
                <a:xfrm>
                  <a:off x="17228" y="65008"/>
                  <a:ext cx="97603" cy="1"/>
                </a:xfrm>
                <a:prstGeom prst="line">
                  <a:avLst/>
                </a:prstGeom>
                <a:noFill/>
                <a:ln w="19050" cap="flat">
                  <a:solidFill>
                    <a:srgbClr val="FFFFFF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marL="0" indent="0" hangingPunct="0">
                    <a:lnSpc>
                      <a:spcPct val="100000"/>
                    </a:lnSpc>
                    <a:spcAft>
                      <a:spcPts val="0"/>
                    </a:spcAft>
                    <a:buClrTx/>
                    <a:buSzTx/>
                    <a:buFontTx/>
                    <a:buNone/>
                    <a:defRPr>
                      <a:latin typeface="Arial Narrow"/>
                      <a:ea typeface="Arial Narrow"/>
                      <a:cs typeface="Arial Narrow"/>
                      <a:sym typeface="Arial Narrow"/>
                    </a:defRPr>
                  </a:pPr>
                  <a:endParaRPr sz="1400" kern="0">
                    <a:solidFill>
                      <a:srgbClr val="000000"/>
                    </a:solidFill>
                    <a:latin typeface="Arial Narrow"/>
                    <a:ea typeface="Arial Narrow"/>
                    <a:cs typeface="Arial Narrow"/>
                    <a:sym typeface="Arial Narrow"/>
                  </a:endParaRPr>
                </a:p>
              </p:txBody>
            </p:sp>
            <p:sp>
              <p:nvSpPr>
                <p:cNvPr id="223" name="Bogen 98">
                  <a:extLst>
                    <a:ext uri="{FF2B5EF4-FFF2-40B4-BE49-F238E27FC236}">
                      <a16:creationId xmlns:a16="http://schemas.microsoft.com/office/drawing/2014/main" id="{3BF603D6-F0F9-BB11-636C-7537AD7CD38E}"/>
                    </a:ext>
                  </a:extLst>
                </p:cNvPr>
                <p:cNvSpPr/>
                <p:nvPr/>
              </p:nvSpPr>
              <p:spPr>
                <a:xfrm>
                  <a:off x="108357" y="0"/>
                  <a:ext cx="18375" cy="31817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0" y="0"/>
                      </a:moveTo>
                      <a:cubicBezTo>
                        <a:pt x="11929" y="0"/>
                        <a:pt x="21600" y="4840"/>
                        <a:pt x="21600" y="10811"/>
                      </a:cubicBezTo>
                      <a:cubicBezTo>
                        <a:pt x="21600" y="16510"/>
                        <a:pt x="12762" y="21231"/>
                        <a:pt x="1400" y="21600"/>
                      </a:cubicBezTo>
                    </a:path>
                  </a:pathLst>
                </a:custGeom>
                <a:noFill/>
                <a:ln w="19050" cap="flat">
                  <a:solidFill>
                    <a:srgbClr val="FFFFFF"/>
                  </a:solidFill>
                  <a:prstDash val="solid"/>
                  <a:round/>
                </a:ln>
                <a:effectLst/>
              </p:spPr>
              <p:txBody>
                <a:bodyPr wrap="square" lIns="36000" tIns="36000" rIns="36000" bIns="36000" numCol="1" anchor="ctr">
                  <a:noAutofit/>
                </a:bodyPr>
                <a:lstStyle/>
                <a:p>
                  <a:pPr marL="0" indent="0" algn="ctr" hangingPunct="0">
                    <a:lnSpc>
                      <a:spcPct val="100000"/>
                    </a:lnSpc>
                    <a:spcBef>
                      <a:spcPts val="80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>
                      <a:latin typeface="Arial"/>
                      <a:ea typeface="Arial"/>
                      <a:cs typeface="Arial"/>
                      <a:sym typeface="Arial"/>
                    </a:defRPr>
                  </a:pPr>
                  <a:endParaRPr sz="1400" kern="0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24" name="Bogen 104">
                  <a:extLst>
                    <a:ext uri="{FF2B5EF4-FFF2-40B4-BE49-F238E27FC236}">
                      <a16:creationId xmlns:a16="http://schemas.microsoft.com/office/drawing/2014/main" id="{A8EC68FF-759E-E987-6C63-488207CAD071}"/>
                    </a:ext>
                  </a:extLst>
                </p:cNvPr>
                <p:cNvSpPr/>
                <p:nvPr/>
              </p:nvSpPr>
              <p:spPr>
                <a:xfrm flipH="1">
                  <a:off x="0" y="32373"/>
                  <a:ext cx="18374" cy="31817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0" y="0"/>
                      </a:moveTo>
                      <a:cubicBezTo>
                        <a:pt x="11929" y="0"/>
                        <a:pt x="21600" y="4840"/>
                        <a:pt x="21600" y="10811"/>
                      </a:cubicBezTo>
                      <a:cubicBezTo>
                        <a:pt x="21600" y="16510"/>
                        <a:pt x="12762" y="21231"/>
                        <a:pt x="1400" y="21600"/>
                      </a:cubicBezTo>
                    </a:path>
                  </a:pathLst>
                </a:custGeom>
                <a:noFill/>
                <a:ln w="19050" cap="flat">
                  <a:solidFill>
                    <a:srgbClr val="FFFFFF"/>
                  </a:solidFill>
                  <a:prstDash val="solid"/>
                  <a:round/>
                </a:ln>
                <a:effectLst/>
              </p:spPr>
              <p:txBody>
                <a:bodyPr wrap="square" lIns="36000" tIns="36000" rIns="36000" bIns="36000" numCol="1" anchor="ctr">
                  <a:noAutofit/>
                </a:bodyPr>
                <a:lstStyle/>
                <a:p>
                  <a:pPr marL="0" indent="0" algn="ctr" hangingPunct="0">
                    <a:lnSpc>
                      <a:spcPct val="100000"/>
                    </a:lnSpc>
                    <a:spcBef>
                      <a:spcPts val="80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>
                      <a:latin typeface="Arial"/>
                      <a:ea typeface="Arial"/>
                      <a:cs typeface="Arial"/>
                      <a:sym typeface="Arial"/>
                    </a:defRPr>
                  </a:pPr>
                  <a:endParaRPr sz="1400" kern="0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25" name="Bogen 106">
                  <a:extLst>
                    <a:ext uri="{FF2B5EF4-FFF2-40B4-BE49-F238E27FC236}">
                      <a16:creationId xmlns:a16="http://schemas.microsoft.com/office/drawing/2014/main" id="{CEFB22D9-A69E-C118-E166-B6BC7703C64F}"/>
                    </a:ext>
                  </a:extLst>
                </p:cNvPr>
                <p:cNvSpPr/>
                <p:nvPr/>
              </p:nvSpPr>
              <p:spPr>
                <a:xfrm>
                  <a:off x="115756" y="64710"/>
                  <a:ext cx="18375" cy="31818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0" y="0"/>
                      </a:moveTo>
                      <a:cubicBezTo>
                        <a:pt x="11929" y="0"/>
                        <a:pt x="21600" y="4840"/>
                        <a:pt x="21600" y="10811"/>
                      </a:cubicBezTo>
                      <a:cubicBezTo>
                        <a:pt x="21600" y="16510"/>
                        <a:pt x="12762" y="21231"/>
                        <a:pt x="1400" y="21600"/>
                      </a:cubicBezTo>
                    </a:path>
                  </a:pathLst>
                </a:custGeom>
                <a:noFill/>
                <a:ln w="19050" cap="flat">
                  <a:solidFill>
                    <a:srgbClr val="FFFFFF"/>
                  </a:solidFill>
                  <a:prstDash val="solid"/>
                  <a:round/>
                </a:ln>
                <a:effectLst/>
              </p:spPr>
              <p:txBody>
                <a:bodyPr wrap="square" lIns="36000" tIns="36000" rIns="36000" bIns="36000" numCol="1" anchor="ctr">
                  <a:noAutofit/>
                </a:bodyPr>
                <a:lstStyle/>
                <a:p>
                  <a:pPr marL="0" indent="0" algn="ctr" hangingPunct="0">
                    <a:lnSpc>
                      <a:spcPct val="100000"/>
                    </a:lnSpc>
                    <a:spcBef>
                      <a:spcPts val="80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>
                      <a:latin typeface="Arial"/>
                      <a:ea typeface="Arial"/>
                      <a:cs typeface="Arial"/>
                      <a:sym typeface="Arial"/>
                    </a:defRPr>
                  </a:pPr>
                  <a:endParaRPr sz="1400" kern="0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26" name="Gerader Verbinder 107">
                  <a:extLst>
                    <a:ext uri="{FF2B5EF4-FFF2-40B4-BE49-F238E27FC236}">
                      <a16:creationId xmlns:a16="http://schemas.microsoft.com/office/drawing/2014/main" id="{28ECA866-944B-EA44-FB6C-E73D77349B0B}"/>
                    </a:ext>
                  </a:extLst>
                </p:cNvPr>
                <p:cNvSpPr/>
                <p:nvPr/>
              </p:nvSpPr>
              <p:spPr>
                <a:xfrm>
                  <a:off x="8071" y="97052"/>
                  <a:ext cx="108145" cy="1"/>
                </a:xfrm>
                <a:prstGeom prst="line">
                  <a:avLst/>
                </a:prstGeom>
                <a:noFill/>
                <a:ln w="19050" cap="flat">
                  <a:solidFill>
                    <a:srgbClr val="FFFFFF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marL="0" indent="0" hangingPunct="0">
                    <a:lnSpc>
                      <a:spcPct val="100000"/>
                    </a:lnSpc>
                    <a:spcAft>
                      <a:spcPts val="0"/>
                    </a:spcAft>
                    <a:buClrTx/>
                    <a:buSzTx/>
                    <a:buFontTx/>
                    <a:buNone/>
                    <a:defRPr>
                      <a:latin typeface="Arial Narrow"/>
                      <a:ea typeface="Arial Narrow"/>
                      <a:cs typeface="Arial Narrow"/>
                      <a:sym typeface="Arial Narrow"/>
                    </a:defRPr>
                  </a:pPr>
                  <a:endParaRPr sz="1400" kern="0">
                    <a:solidFill>
                      <a:srgbClr val="000000"/>
                    </a:solidFill>
                    <a:latin typeface="Arial Narrow"/>
                    <a:ea typeface="Arial Narrow"/>
                    <a:cs typeface="Arial Narrow"/>
                    <a:sym typeface="Arial Narrow"/>
                  </a:endParaRPr>
                </a:p>
              </p:txBody>
            </p:sp>
          </p:grpSp>
        </p:grpSp>
        <p:grpSp>
          <p:nvGrpSpPr>
            <p:cNvPr id="206" name="Gruppieren 124">
              <a:extLst>
                <a:ext uri="{FF2B5EF4-FFF2-40B4-BE49-F238E27FC236}">
                  <a16:creationId xmlns:a16="http://schemas.microsoft.com/office/drawing/2014/main" id="{8CA4D43F-2105-948A-D1B6-3E59FC67F5A8}"/>
                </a:ext>
              </a:extLst>
            </p:cNvPr>
            <p:cNvGrpSpPr/>
            <p:nvPr/>
          </p:nvGrpSpPr>
          <p:grpSpPr>
            <a:xfrm>
              <a:off x="275270" y="-1"/>
              <a:ext cx="243843" cy="228795"/>
              <a:chOff x="18861" y="0"/>
              <a:chExt cx="243841" cy="228793"/>
            </a:xfrm>
          </p:grpSpPr>
          <p:sp>
            <p:nvSpPr>
              <p:cNvPr id="207" name="Rechteck 125">
                <a:extLst>
                  <a:ext uri="{FF2B5EF4-FFF2-40B4-BE49-F238E27FC236}">
                    <a16:creationId xmlns:a16="http://schemas.microsoft.com/office/drawing/2014/main" id="{2EFC0C7A-0DB6-8A9F-7BC6-619E461D8801}"/>
                  </a:ext>
                </a:extLst>
              </p:cNvPr>
              <p:cNvSpPr/>
              <p:nvPr/>
            </p:nvSpPr>
            <p:spPr>
              <a:xfrm>
                <a:off x="46715" y="101722"/>
                <a:ext cx="185152" cy="127072"/>
              </a:xfrm>
              <a:prstGeom prst="rect">
                <a:avLst/>
              </a:prstGeom>
              <a:solidFill>
                <a:srgbClr val="FFCC66"/>
              </a:solidFill>
              <a:ln w="12700" cap="flat">
                <a:solidFill>
                  <a:srgbClr val="FF9933"/>
                </a:solidFill>
                <a:prstDash val="solid"/>
                <a:round/>
              </a:ln>
              <a:effectLst/>
            </p:spPr>
            <p:txBody>
              <a:bodyPr wrap="square" lIns="36000" tIns="36000" rIns="36000" bIns="36000" numCol="1" anchor="ctr">
                <a:noAutofit/>
              </a:bodyPr>
              <a:lstStyle/>
              <a:p>
                <a:pPr marL="0" indent="0" algn="ctr" hangingPunct="0">
                  <a:lnSpc>
                    <a:spcPct val="100000"/>
                  </a:lnSpc>
                  <a:spcAft>
                    <a:spcPts val="0"/>
                  </a:spcAft>
                  <a:buClrTx/>
                  <a:buSzTx/>
                  <a:buFontTx/>
                  <a:buNone/>
                  <a:defRPr sz="1800">
                    <a:solidFill>
                      <a:srgbClr val="FFFFFF"/>
                    </a:solidFill>
                    <a:latin typeface="Arial Narrow"/>
                    <a:ea typeface="Arial Narrow"/>
                    <a:cs typeface="Arial Narrow"/>
                    <a:sym typeface="Arial Narrow"/>
                  </a:defRPr>
                </a:pPr>
                <a:endParaRPr sz="1800" kern="0">
                  <a:solidFill>
                    <a:srgbClr val="FFFFFF"/>
                  </a:solidFill>
                  <a:latin typeface="Arial Narrow"/>
                  <a:ea typeface="Arial Narrow"/>
                  <a:cs typeface="Arial Narrow"/>
                  <a:sym typeface="Arial Narrow"/>
                </a:endParaRPr>
              </a:p>
            </p:txBody>
          </p:sp>
          <p:sp>
            <p:nvSpPr>
              <p:cNvPr id="208" name="Gleichschenkliges Dreieck 126">
                <a:extLst>
                  <a:ext uri="{FF2B5EF4-FFF2-40B4-BE49-F238E27FC236}">
                    <a16:creationId xmlns:a16="http://schemas.microsoft.com/office/drawing/2014/main" id="{88A47510-CA1D-4DA8-07E6-EE149B4D2FA8}"/>
                  </a:ext>
                </a:extLst>
              </p:cNvPr>
              <p:cNvSpPr/>
              <p:nvPr/>
            </p:nvSpPr>
            <p:spPr>
              <a:xfrm>
                <a:off x="18861" y="0"/>
                <a:ext cx="243842" cy="111907"/>
              </a:xfrm>
              <a:prstGeom prst="triangle">
                <a:avLst/>
              </a:prstGeom>
              <a:solidFill>
                <a:srgbClr val="FFCC66"/>
              </a:solidFill>
              <a:ln w="12700" cap="flat">
                <a:solidFill>
                  <a:srgbClr val="FF9933"/>
                </a:solidFill>
                <a:prstDash val="solid"/>
                <a:round/>
              </a:ln>
              <a:effectLst/>
            </p:spPr>
            <p:txBody>
              <a:bodyPr wrap="square" lIns="36000" tIns="36000" rIns="36000" bIns="36000" numCol="1" anchor="ctr">
                <a:noAutofit/>
              </a:bodyPr>
              <a:lstStyle/>
              <a:p>
                <a:pPr marL="0" indent="0" algn="ctr" hangingPunct="0">
                  <a:lnSpc>
                    <a:spcPct val="100000"/>
                  </a:lnSpc>
                  <a:spcAft>
                    <a:spcPts val="0"/>
                  </a:spcAft>
                  <a:buClrTx/>
                  <a:buSzTx/>
                  <a:buFontTx/>
                  <a:buNone/>
                  <a:defRPr sz="1800">
                    <a:solidFill>
                      <a:srgbClr val="FFFFFF"/>
                    </a:solidFill>
                    <a:latin typeface="Arial Narrow"/>
                    <a:ea typeface="Arial Narrow"/>
                    <a:cs typeface="Arial Narrow"/>
                    <a:sym typeface="Arial Narrow"/>
                  </a:defRPr>
                </a:pPr>
                <a:endParaRPr sz="1800" kern="0">
                  <a:solidFill>
                    <a:srgbClr val="FFFFFF"/>
                  </a:solidFill>
                  <a:latin typeface="Arial Narrow"/>
                  <a:ea typeface="Arial Narrow"/>
                  <a:cs typeface="Arial Narrow"/>
                  <a:sym typeface="Arial Narrow"/>
                </a:endParaRPr>
              </a:p>
            </p:txBody>
          </p:sp>
          <p:grpSp>
            <p:nvGrpSpPr>
              <p:cNvPr id="209" name="Gruppieren 127">
                <a:extLst>
                  <a:ext uri="{FF2B5EF4-FFF2-40B4-BE49-F238E27FC236}">
                    <a16:creationId xmlns:a16="http://schemas.microsoft.com/office/drawing/2014/main" id="{1BB38A9E-423F-CB1E-54FE-1A2C63D7019A}"/>
                  </a:ext>
                </a:extLst>
              </p:cNvPr>
              <p:cNvGrpSpPr/>
              <p:nvPr/>
            </p:nvGrpSpPr>
            <p:grpSpPr>
              <a:xfrm>
                <a:off x="81648" y="122521"/>
                <a:ext cx="111386" cy="80596"/>
                <a:chOff x="0" y="0"/>
                <a:chExt cx="111384" cy="80595"/>
              </a:xfrm>
            </p:grpSpPr>
            <p:sp>
              <p:nvSpPr>
                <p:cNvPr id="210" name="Gerader Verbinder 128">
                  <a:extLst>
                    <a:ext uri="{FF2B5EF4-FFF2-40B4-BE49-F238E27FC236}">
                      <a16:creationId xmlns:a16="http://schemas.microsoft.com/office/drawing/2014/main" id="{183F6E9B-1F2C-B279-517F-99647FAB4D72}"/>
                    </a:ext>
                  </a:extLst>
                </p:cNvPr>
                <p:cNvSpPr/>
                <p:nvPr/>
              </p:nvSpPr>
              <p:spPr>
                <a:xfrm>
                  <a:off x="6702" y="140"/>
                  <a:ext cx="86223" cy="1"/>
                </a:xfrm>
                <a:prstGeom prst="line">
                  <a:avLst/>
                </a:prstGeom>
                <a:noFill/>
                <a:ln w="19050" cap="flat">
                  <a:solidFill>
                    <a:srgbClr val="FFFFFF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marL="0" indent="0" hangingPunct="0">
                    <a:lnSpc>
                      <a:spcPct val="100000"/>
                    </a:lnSpc>
                    <a:spcAft>
                      <a:spcPts val="0"/>
                    </a:spcAft>
                    <a:buClrTx/>
                    <a:buSzTx/>
                    <a:buFontTx/>
                    <a:buNone/>
                    <a:defRPr>
                      <a:latin typeface="Arial Narrow"/>
                      <a:ea typeface="Arial Narrow"/>
                      <a:cs typeface="Arial Narrow"/>
                      <a:sym typeface="Arial Narrow"/>
                    </a:defRPr>
                  </a:pPr>
                  <a:endParaRPr sz="1400" kern="0">
                    <a:solidFill>
                      <a:srgbClr val="000000"/>
                    </a:solidFill>
                    <a:latin typeface="Arial Narrow"/>
                    <a:ea typeface="Arial Narrow"/>
                    <a:cs typeface="Arial Narrow"/>
                    <a:sym typeface="Arial Narrow"/>
                  </a:endParaRPr>
                </a:p>
              </p:txBody>
            </p:sp>
            <p:sp>
              <p:nvSpPr>
                <p:cNvPr id="211" name="Gerader Verbinder 129">
                  <a:extLst>
                    <a:ext uri="{FF2B5EF4-FFF2-40B4-BE49-F238E27FC236}">
                      <a16:creationId xmlns:a16="http://schemas.microsoft.com/office/drawing/2014/main" id="{A2306EB4-6A9D-366B-50A9-191683E4C7C6}"/>
                    </a:ext>
                  </a:extLst>
                </p:cNvPr>
                <p:cNvSpPr/>
                <p:nvPr/>
              </p:nvSpPr>
              <p:spPr>
                <a:xfrm>
                  <a:off x="13418" y="26415"/>
                  <a:ext cx="77656" cy="1"/>
                </a:xfrm>
                <a:prstGeom prst="line">
                  <a:avLst/>
                </a:prstGeom>
                <a:noFill/>
                <a:ln w="19050" cap="flat">
                  <a:solidFill>
                    <a:srgbClr val="FFFFFF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marL="0" indent="0" hangingPunct="0">
                    <a:lnSpc>
                      <a:spcPct val="100000"/>
                    </a:lnSpc>
                    <a:spcAft>
                      <a:spcPts val="0"/>
                    </a:spcAft>
                    <a:buClrTx/>
                    <a:buSzTx/>
                    <a:buFontTx/>
                    <a:buNone/>
                    <a:defRPr>
                      <a:latin typeface="Arial Narrow"/>
                      <a:ea typeface="Arial Narrow"/>
                      <a:cs typeface="Arial Narrow"/>
                      <a:sym typeface="Arial Narrow"/>
                    </a:defRPr>
                  </a:pPr>
                  <a:endParaRPr sz="1400" kern="0">
                    <a:solidFill>
                      <a:srgbClr val="000000"/>
                    </a:solidFill>
                    <a:latin typeface="Arial Narrow"/>
                    <a:ea typeface="Arial Narrow"/>
                    <a:cs typeface="Arial Narrow"/>
                    <a:sym typeface="Arial Narrow"/>
                  </a:endParaRPr>
                </a:p>
              </p:txBody>
            </p:sp>
            <p:sp>
              <p:nvSpPr>
                <p:cNvPr id="212" name="Gerader Verbinder 130">
                  <a:extLst>
                    <a:ext uri="{FF2B5EF4-FFF2-40B4-BE49-F238E27FC236}">
                      <a16:creationId xmlns:a16="http://schemas.microsoft.com/office/drawing/2014/main" id="{E36B7CDC-1015-2219-4C13-EA9E4E1CE4F6}"/>
                    </a:ext>
                  </a:extLst>
                </p:cNvPr>
                <p:cNvSpPr/>
                <p:nvPr/>
              </p:nvSpPr>
              <p:spPr>
                <a:xfrm>
                  <a:off x="14306" y="54102"/>
                  <a:ext cx="81053" cy="1"/>
                </a:xfrm>
                <a:prstGeom prst="line">
                  <a:avLst/>
                </a:prstGeom>
                <a:noFill/>
                <a:ln w="19050" cap="flat">
                  <a:solidFill>
                    <a:srgbClr val="FFFFFF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marL="0" indent="0" hangingPunct="0">
                    <a:lnSpc>
                      <a:spcPct val="100000"/>
                    </a:lnSpc>
                    <a:spcAft>
                      <a:spcPts val="0"/>
                    </a:spcAft>
                    <a:buClrTx/>
                    <a:buSzTx/>
                    <a:buFontTx/>
                    <a:buNone/>
                    <a:defRPr>
                      <a:latin typeface="Arial Narrow"/>
                      <a:ea typeface="Arial Narrow"/>
                      <a:cs typeface="Arial Narrow"/>
                      <a:sym typeface="Arial Narrow"/>
                    </a:defRPr>
                  </a:pPr>
                  <a:endParaRPr sz="1400" kern="0">
                    <a:solidFill>
                      <a:srgbClr val="000000"/>
                    </a:solidFill>
                    <a:latin typeface="Arial Narrow"/>
                    <a:ea typeface="Arial Narrow"/>
                    <a:cs typeface="Arial Narrow"/>
                    <a:sym typeface="Arial Narrow"/>
                  </a:endParaRPr>
                </a:p>
              </p:txBody>
            </p:sp>
            <p:sp>
              <p:nvSpPr>
                <p:cNvPr id="213" name="Bogen 131">
                  <a:extLst>
                    <a:ext uri="{FF2B5EF4-FFF2-40B4-BE49-F238E27FC236}">
                      <a16:creationId xmlns:a16="http://schemas.microsoft.com/office/drawing/2014/main" id="{CB20FFB5-218F-12E1-6202-748D7E3C581B}"/>
                    </a:ext>
                  </a:extLst>
                </p:cNvPr>
                <p:cNvSpPr/>
                <p:nvPr/>
              </p:nvSpPr>
              <p:spPr>
                <a:xfrm>
                  <a:off x="89983" y="-1"/>
                  <a:ext cx="15259" cy="26423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0" y="0"/>
                      </a:moveTo>
                      <a:cubicBezTo>
                        <a:pt x="11929" y="0"/>
                        <a:pt x="21600" y="4840"/>
                        <a:pt x="21600" y="10811"/>
                      </a:cubicBezTo>
                      <a:cubicBezTo>
                        <a:pt x="21600" y="16510"/>
                        <a:pt x="12762" y="21231"/>
                        <a:pt x="1400" y="21600"/>
                      </a:cubicBezTo>
                    </a:path>
                  </a:pathLst>
                </a:custGeom>
                <a:noFill/>
                <a:ln w="19050" cap="flat">
                  <a:solidFill>
                    <a:srgbClr val="FFFFFF"/>
                  </a:solidFill>
                  <a:prstDash val="solid"/>
                  <a:round/>
                </a:ln>
                <a:effectLst/>
              </p:spPr>
              <p:txBody>
                <a:bodyPr wrap="square" lIns="36000" tIns="36000" rIns="36000" bIns="36000" numCol="1" anchor="ctr">
                  <a:noAutofit/>
                </a:bodyPr>
                <a:lstStyle/>
                <a:p>
                  <a:pPr marL="0" indent="0" algn="ctr" hangingPunct="0">
                    <a:lnSpc>
                      <a:spcPct val="100000"/>
                    </a:lnSpc>
                    <a:spcBef>
                      <a:spcPts val="80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>
                      <a:latin typeface="Arial"/>
                      <a:ea typeface="Arial"/>
                      <a:cs typeface="Arial"/>
                      <a:sym typeface="Arial"/>
                    </a:defRPr>
                  </a:pPr>
                  <a:endParaRPr sz="1400" kern="0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14" name="Bogen 132">
                  <a:extLst>
                    <a:ext uri="{FF2B5EF4-FFF2-40B4-BE49-F238E27FC236}">
                      <a16:creationId xmlns:a16="http://schemas.microsoft.com/office/drawing/2014/main" id="{01E92BD0-E7CD-48A9-CF02-9C71F7F06549}"/>
                    </a:ext>
                  </a:extLst>
                </p:cNvPr>
                <p:cNvSpPr/>
                <p:nvPr/>
              </p:nvSpPr>
              <p:spPr>
                <a:xfrm flipH="1">
                  <a:off x="0" y="26883"/>
                  <a:ext cx="15259" cy="26423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0" y="0"/>
                      </a:moveTo>
                      <a:cubicBezTo>
                        <a:pt x="11929" y="0"/>
                        <a:pt x="21600" y="4840"/>
                        <a:pt x="21600" y="10811"/>
                      </a:cubicBezTo>
                      <a:cubicBezTo>
                        <a:pt x="21600" y="16510"/>
                        <a:pt x="12762" y="21231"/>
                        <a:pt x="1400" y="21600"/>
                      </a:cubicBezTo>
                    </a:path>
                  </a:pathLst>
                </a:custGeom>
                <a:noFill/>
                <a:ln w="19050" cap="flat">
                  <a:solidFill>
                    <a:srgbClr val="FFFFFF"/>
                  </a:solidFill>
                  <a:prstDash val="solid"/>
                  <a:round/>
                </a:ln>
                <a:effectLst/>
              </p:spPr>
              <p:txBody>
                <a:bodyPr wrap="square" lIns="36000" tIns="36000" rIns="36000" bIns="36000" numCol="1" anchor="ctr">
                  <a:noAutofit/>
                </a:bodyPr>
                <a:lstStyle/>
                <a:p>
                  <a:pPr marL="0" indent="0" algn="ctr" hangingPunct="0">
                    <a:lnSpc>
                      <a:spcPct val="100000"/>
                    </a:lnSpc>
                    <a:spcBef>
                      <a:spcPts val="80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>
                      <a:latin typeface="Arial"/>
                      <a:ea typeface="Arial"/>
                      <a:cs typeface="Arial"/>
                      <a:sym typeface="Arial"/>
                    </a:defRPr>
                  </a:pPr>
                  <a:endParaRPr sz="1400" kern="0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15" name="Bogen 133">
                  <a:extLst>
                    <a:ext uri="{FF2B5EF4-FFF2-40B4-BE49-F238E27FC236}">
                      <a16:creationId xmlns:a16="http://schemas.microsoft.com/office/drawing/2014/main" id="{0F847529-4E0D-2C43-9CCA-6B58430179DC}"/>
                    </a:ext>
                  </a:extLst>
                </p:cNvPr>
                <p:cNvSpPr/>
                <p:nvPr/>
              </p:nvSpPr>
              <p:spPr>
                <a:xfrm>
                  <a:off x="96127" y="53737"/>
                  <a:ext cx="15258" cy="26423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0" y="0"/>
                      </a:moveTo>
                      <a:cubicBezTo>
                        <a:pt x="11929" y="0"/>
                        <a:pt x="21600" y="4840"/>
                        <a:pt x="21600" y="10811"/>
                      </a:cubicBezTo>
                      <a:cubicBezTo>
                        <a:pt x="21600" y="16510"/>
                        <a:pt x="12762" y="21231"/>
                        <a:pt x="1400" y="21600"/>
                      </a:cubicBezTo>
                    </a:path>
                  </a:pathLst>
                </a:custGeom>
                <a:noFill/>
                <a:ln w="19050" cap="flat">
                  <a:solidFill>
                    <a:srgbClr val="FFFFFF"/>
                  </a:solidFill>
                  <a:prstDash val="solid"/>
                  <a:round/>
                </a:ln>
                <a:effectLst/>
              </p:spPr>
              <p:txBody>
                <a:bodyPr wrap="square" lIns="36000" tIns="36000" rIns="36000" bIns="36000" numCol="1" anchor="ctr">
                  <a:noAutofit/>
                </a:bodyPr>
                <a:lstStyle/>
                <a:p>
                  <a:pPr marL="0" indent="0" algn="ctr" hangingPunct="0">
                    <a:lnSpc>
                      <a:spcPct val="100000"/>
                    </a:lnSpc>
                    <a:spcBef>
                      <a:spcPts val="80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>
                      <a:latin typeface="Arial"/>
                      <a:ea typeface="Arial"/>
                      <a:cs typeface="Arial"/>
                      <a:sym typeface="Arial"/>
                    </a:defRPr>
                  </a:pPr>
                  <a:endParaRPr sz="1400" kern="0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216" name="Gerader Verbinder 134">
                  <a:extLst>
                    <a:ext uri="{FF2B5EF4-FFF2-40B4-BE49-F238E27FC236}">
                      <a16:creationId xmlns:a16="http://schemas.microsoft.com/office/drawing/2014/main" id="{2E65252A-A6ED-3385-D6F8-E528DEE003E6}"/>
                    </a:ext>
                  </a:extLst>
                </p:cNvPr>
                <p:cNvSpPr/>
                <p:nvPr/>
              </p:nvSpPr>
              <p:spPr>
                <a:xfrm>
                  <a:off x="6702" y="80595"/>
                  <a:ext cx="89807" cy="1"/>
                </a:xfrm>
                <a:prstGeom prst="line">
                  <a:avLst/>
                </a:prstGeom>
                <a:noFill/>
                <a:ln w="19050" cap="flat">
                  <a:solidFill>
                    <a:srgbClr val="FFFFFF"/>
                  </a:solidFill>
                  <a:prstDash val="solid"/>
                  <a:round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marL="0" indent="0" hangingPunct="0">
                    <a:lnSpc>
                      <a:spcPct val="100000"/>
                    </a:lnSpc>
                    <a:spcAft>
                      <a:spcPts val="0"/>
                    </a:spcAft>
                    <a:buClrTx/>
                    <a:buSzTx/>
                    <a:buFontTx/>
                    <a:buNone/>
                    <a:defRPr>
                      <a:latin typeface="Arial Narrow"/>
                      <a:ea typeface="Arial Narrow"/>
                      <a:cs typeface="Arial Narrow"/>
                      <a:sym typeface="Arial Narrow"/>
                    </a:defRPr>
                  </a:pPr>
                  <a:endParaRPr sz="1400" kern="0">
                    <a:solidFill>
                      <a:srgbClr val="000000"/>
                    </a:solidFill>
                    <a:latin typeface="Arial Narrow"/>
                    <a:ea typeface="Arial Narrow"/>
                    <a:cs typeface="Arial Narrow"/>
                    <a:sym typeface="Arial Narrow"/>
                  </a:endParaRPr>
                </a:p>
              </p:txBody>
            </p:sp>
          </p:grpSp>
        </p:grpSp>
      </p:grpSp>
      <p:sp>
        <p:nvSpPr>
          <p:cNvPr id="227" name="Fabrik">
            <a:extLst>
              <a:ext uri="{FF2B5EF4-FFF2-40B4-BE49-F238E27FC236}">
                <a16:creationId xmlns:a16="http://schemas.microsoft.com/office/drawing/2014/main" id="{F73A054B-955A-ED01-EEFA-794656A4F329}"/>
              </a:ext>
            </a:extLst>
          </p:cNvPr>
          <p:cNvSpPr/>
          <p:nvPr/>
        </p:nvSpPr>
        <p:spPr>
          <a:xfrm>
            <a:off x="7376306" y="680835"/>
            <a:ext cx="535241" cy="3556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3898" y="0"/>
                </a:moveTo>
                <a:cubicBezTo>
                  <a:pt x="3750" y="0"/>
                  <a:pt x="3628" y="176"/>
                  <a:pt x="3621" y="399"/>
                </a:cubicBezTo>
                <a:lnTo>
                  <a:pt x="3237" y="13861"/>
                </a:lnTo>
                <a:lnTo>
                  <a:pt x="1804" y="13861"/>
                </a:lnTo>
                <a:lnTo>
                  <a:pt x="1804" y="18222"/>
                </a:lnTo>
                <a:lnTo>
                  <a:pt x="0" y="18222"/>
                </a:lnTo>
                <a:lnTo>
                  <a:pt x="0" y="21600"/>
                </a:lnTo>
                <a:lnTo>
                  <a:pt x="21600" y="21600"/>
                </a:lnTo>
                <a:lnTo>
                  <a:pt x="21600" y="18222"/>
                </a:lnTo>
                <a:lnTo>
                  <a:pt x="19740" y="18222"/>
                </a:lnTo>
                <a:lnTo>
                  <a:pt x="19740" y="11465"/>
                </a:lnTo>
                <a:lnTo>
                  <a:pt x="18654" y="11465"/>
                </a:lnTo>
                <a:lnTo>
                  <a:pt x="18654" y="6253"/>
                </a:lnTo>
                <a:lnTo>
                  <a:pt x="15598" y="8796"/>
                </a:lnTo>
                <a:lnTo>
                  <a:pt x="15598" y="6253"/>
                </a:lnTo>
                <a:lnTo>
                  <a:pt x="12542" y="8796"/>
                </a:lnTo>
                <a:lnTo>
                  <a:pt x="12542" y="6253"/>
                </a:lnTo>
                <a:lnTo>
                  <a:pt x="8603" y="9530"/>
                </a:lnTo>
                <a:lnTo>
                  <a:pt x="8603" y="13861"/>
                </a:lnTo>
                <a:lnTo>
                  <a:pt x="7624" y="13861"/>
                </a:lnTo>
                <a:lnTo>
                  <a:pt x="7239" y="399"/>
                </a:lnTo>
                <a:cubicBezTo>
                  <a:pt x="7233" y="176"/>
                  <a:pt x="7112" y="0"/>
                  <a:pt x="6964" y="0"/>
                </a:cubicBezTo>
                <a:lnTo>
                  <a:pt x="6488" y="0"/>
                </a:lnTo>
                <a:cubicBezTo>
                  <a:pt x="6340" y="0"/>
                  <a:pt x="6218" y="176"/>
                  <a:pt x="6212" y="399"/>
                </a:cubicBezTo>
                <a:lnTo>
                  <a:pt x="5827" y="13861"/>
                </a:lnTo>
                <a:lnTo>
                  <a:pt x="5034" y="13861"/>
                </a:lnTo>
                <a:lnTo>
                  <a:pt x="4651" y="399"/>
                </a:lnTo>
                <a:cubicBezTo>
                  <a:pt x="4644" y="176"/>
                  <a:pt x="4522" y="0"/>
                  <a:pt x="4374" y="0"/>
                </a:cubicBezTo>
                <a:lnTo>
                  <a:pt x="3898" y="0"/>
                </a:lnTo>
                <a:close/>
              </a:path>
            </a:pathLst>
          </a:custGeom>
          <a:solidFill>
            <a:srgbClr val="4B4B4B">
              <a:lumOff val="45768"/>
            </a:srgbClr>
          </a:solidFill>
          <a:ln w="12700">
            <a:solidFill>
              <a:srgbClr val="919191"/>
            </a:solidFill>
          </a:ln>
        </p:spPr>
        <p:txBody>
          <a:bodyPr lIns="36000" tIns="36000" rIns="36000" bIns="36000" anchor="ctr"/>
          <a:lstStyle/>
          <a:p>
            <a:pPr marL="0" marR="0" lvl="0" indent="0" defTabSz="91440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cs typeface="Times New Roman"/>
              <a:sym typeface="Times New Roman"/>
            </a:endParaRPr>
          </a:p>
        </p:txBody>
      </p:sp>
      <p:grpSp>
        <p:nvGrpSpPr>
          <p:cNvPr id="228" name="Gruppieren">
            <a:extLst>
              <a:ext uri="{FF2B5EF4-FFF2-40B4-BE49-F238E27FC236}">
                <a16:creationId xmlns:a16="http://schemas.microsoft.com/office/drawing/2014/main" id="{12E0C9E3-9ADF-A361-5FDB-17A02C11979F}"/>
              </a:ext>
            </a:extLst>
          </p:cNvPr>
          <p:cNvGrpSpPr/>
          <p:nvPr/>
        </p:nvGrpSpPr>
        <p:grpSpPr>
          <a:xfrm>
            <a:off x="7511048" y="2354659"/>
            <a:ext cx="398797" cy="387206"/>
            <a:chOff x="0" y="0"/>
            <a:chExt cx="398795" cy="387205"/>
          </a:xfrm>
        </p:grpSpPr>
        <p:sp>
          <p:nvSpPr>
            <p:cNvPr id="229" name="Schule">
              <a:extLst>
                <a:ext uri="{FF2B5EF4-FFF2-40B4-BE49-F238E27FC236}">
                  <a16:creationId xmlns:a16="http://schemas.microsoft.com/office/drawing/2014/main" id="{85D25D90-5481-F1C8-AD50-B58FB66E2226}"/>
                </a:ext>
              </a:extLst>
            </p:cNvPr>
            <p:cNvSpPr/>
            <p:nvPr/>
          </p:nvSpPr>
          <p:spPr>
            <a:xfrm>
              <a:off x="0" y="13851"/>
              <a:ext cx="398796" cy="37335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94" extrusionOk="0">
                  <a:moveTo>
                    <a:pt x="11838" y="1"/>
                  </a:moveTo>
                  <a:cubicBezTo>
                    <a:pt x="11451" y="20"/>
                    <a:pt x="11064" y="444"/>
                    <a:pt x="10677" y="58"/>
                  </a:cubicBezTo>
                  <a:cubicBezTo>
                    <a:pt x="10677" y="193"/>
                    <a:pt x="10677" y="375"/>
                    <a:pt x="10677" y="559"/>
                  </a:cubicBezTo>
                  <a:lnTo>
                    <a:pt x="10677" y="1177"/>
                  </a:lnTo>
                  <a:lnTo>
                    <a:pt x="10677" y="2404"/>
                  </a:lnTo>
                  <a:lnTo>
                    <a:pt x="7941" y="3999"/>
                  </a:lnTo>
                  <a:lnTo>
                    <a:pt x="5624" y="3999"/>
                  </a:lnTo>
                  <a:lnTo>
                    <a:pt x="5624" y="5805"/>
                  </a:lnTo>
                  <a:lnTo>
                    <a:pt x="0" y="5805"/>
                  </a:lnTo>
                  <a:lnTo>
                    <a:pt x="0" y="7219"/>
                  </a:lnTo>
                  <a:lnTo>
                    <a:pt x="21600" y="7219"/>
                  </a:lnTo>
                  <a:lnTo>
                    <a:pt x="21600" y="5805"/>
                  </a:lnTo>
                  <a:lnTo>
                    <a:pt x="15976" y="5805"/>
                  </a:lnTo>
                  <a:lnTo>
                    <a:pt x="15976" y="3999"/>
                  </a:lnTo>
                  <a:lnTo>
                    <a:pt x="13660" y="3999"/>
                  </a:lnTo>
                  <a:lnTo>
                    <a:pt x="10925" y="2404"/>
                  </a:lnTo>
                  <a:lnTo>
                    <a:pt x="10925" y="1325"/>
                  </a:lnTo>
                  <a:cubicBezTo>
                    <a:pt x="11358" y="1431"/>
                    <a:pt x="11792" y="847"/>
                    <a:pt x="12226" y="1278"/>
                  </a:cubicBezTo>
                  <a:cubicBezTo>
                    <a:pt x="12226" y="979"/>
                    <a:pt x="12226" y="460"/>
                    <a:pt x="12226" y="161"/>
                  </a:cubicBezTo>
                  <a:cubicBezTo>
                    <a:pt x="12097" y="32"/>
                    <a:pt x="11967" y="-6"/>
                    <a:pt x="11838" y="1"/>
                  </a:cubicBezTo>
                  <a:close/>
                  <a:moveTo>
                    <a:pt x="10800" y="3999"/>
                  </a:moveTo>
                  <a:cubicBezTo>
                    <a:pt x="11375" y="3999"/>
                    <a:pt x="11841" y="4497"/>
                    <a:pt x="11841" y="5111"/>
                  </a:cubicBezTo>
                  <a:cubicBezTo>
                    <a:pt x="11841" y="5725"/>
                    <a:pt x="11375" y="6223"/>
                    <a:pt x="10800" y="6223"/>
                  </a:cubicBezTo>
                  <a:cubicBezTo>
                    <a:pt x="10225" y="6223"/>
                    <a:pt x="9760" y="5725"/>
                    <a:pt x="9760" y="5111"/>
                  </a:cubicBezTo>
                  <a:cubicBezTo>
                    <a:pt x="9760" y="4497"/>
                    <a:pt x="10225" y="3999"/>
                    <a:pt x="10800" y="3999"/>
                  </a:cubicBezTo>
                  <a:close/>
                  <a:moveTo>
                    <a:pt x="494" y="7753"/>
                  </a:moveTo>
                  <a:lnTo>
                    <a:pt x="494" y="21594"/>
                  </a:lnTo>
                  <a:lnTo>
                    <a:pt x="7305" y="21594"/>
                  </a:lnTo>
                  <a:lnTo>
                    <a:pt x="7305" y="20913"/>
                  </a:lnTo>
                  <a:lnTo>
                    <a:pt x="8005" y="20913"/>
                  </a:lnTo>
                  <a:lnTo>
                    <a:pt x="8005" y="20205"/>
                  </a:lnTo>
                  <a:lnTo>
                    <a:pt x="8704" y="20205"/>
                  </a:lnTo>
                  <a:lnTo>
                    <a:pt x="8704" y="19498"/>
                  </a:lnTo>
                  <a:lnTo>
                    <a:pt x="9200" y="19498"/>
                  </a:lnTo>
                  <a:lnTo>
                    <a:pt x="9200" y="16916"/>
                  </a:lnTo>
                  <a:lnTo>
                    <a:pt x="8461" y="16916"/>
                  </a:lnTo>
                  <a:lnTo>
                    <a:pt x="10786" y="15561"/>
                  </a:lnTo>
                  <a:lnTo>
                    <a:pt x="13110" y="16916"/>
                  </a:lnTo>
                  <a:lnTo>
                    <a:pt x="12401" y="16916"/>
                  </a:lnTo>
                  <a:lnTo>
                    <a:pt x="12401" y="19498"/>
                  </a:lnTo>
                  <a:lnTo>
                    <a:pt x="12898" y="19498"/>
                  </a:lnTo>
                  <a:lnTo>
                    <a:pt x="12898" y="20205"/>
                  </a:lnTo>
                  <a:lnTo>
                    <a:pt x="13596" y="20205"/>
                  </a:lnTo>
                  <a:lnTo>
                    <a:pt x="13596" y="20913"/>
                  </a:lnTo>
                  <a:lnTo>
                    <a:pt x="14295" y="20913"/>
                  </a:lnTo>
                  <a:lnTo>
                    <a:pt x="14295" y="21594"/>
                  </a:lnTo>
                  <a:lnTo>
                    <a:pt x="21107" y="21594"/>
                  </a:lnTo>
                  <a:lnTo>
                    <a:pt x="21107" y="7753"/>
                  </a:lnTo>
                  <a:lnTo>
                    <a:pt x="494" y="7753"/>
                  </a:lnTo>
                  <a:close/>
                  <a:moveTo>
                    <a:pt x="1801" y="9133"/>
                  </a:moveTo>
                  <a:lnTo>
                    <a:pt x="4293" y="9133"/>
                  </a:lnTo>
                  <a:lnTo>
                    <a:pt x="4293" y="11148"/>
                  </a:lnTo>
                  <a:lnTo>
                    <a:pt x="1801" y="11148"/>
                  </a:lnTo>
                  <a:lnTo>
                    <a:pt x="1801" y="9133"/>
                  </a:lnTo>
                  <a:close/>
                  <a:moveTo>
                    <a:pt x="5670" y="9133"/>
                  </a:moveTo>
                  <a:lnTo>
                    <a:pt x="8162" y="9133"/>
                  </a:lnTo>
                  <a:lnTo>
                    <a:pt x="8162" y="11148"/>
                  </a:lnTo>
                  <a:lnTo>
                    <a:pt x="5670" y="11148"/>
                  </a:lnTo>
                  <a:lnTo>
                    <a:pt x="5670" y="9133"/>
                  </a:lnTo>
                  <a:close/>
                  <a:moveTo>
                    <a:pt x="9539" y="9133"/>
                  </a:moveTo>
                  <a:lnTo>
                    <a:pt x="12032" y="9133"/>
                  </a:lnTo>
                  <a:lnTo>
                    <a:pt x="12032" y="11148"/>
                  </a:lnTo>
                  <a:lnTo>
                    <a:pt x="9539" y="11148"/>
                  </a:lnTo>
                  <a:lnTo>
                    <a:pt x="9539" y="9133"/>
                  </a:lnTo>
                  <a:close/>
                  <a:moveTo>
                    <a:pt x="13411" y="9133"/>
                  </a:moveTo>
                  <a:lnTo>
                    <a:pt x="15901" y="9133"/>
                  </a:lnTo>
                  <a:lnTo>
                    <a:pt x="15901" y="11148"/>
                  </a:lnTo>
                  <a:lnTo>
                    <a:pt x="13411" y="11148"/>
                  </a:lnTo>
                  <a:lnTo>
                    <a:pt x="13411" y="9133"/>
                  </a:lnTo>
                  <a:close/>
                  <a:moveTo>
                    <a:pt x="17280" y="9133"/>
                  </a:moveTo>
                  <a:lnTo>
                    <a:pt x="19771" y="9133"/>
                  </a:lnTo>
                  <a:lnTo>
                    <a:pt x="19771" y="11148"/>
                  </a:lnTo>
                  <a:lnTo>
                    <a:pt x="17280" y="11148"/>
                  </a:lnTo>
                  <a:lnTo>
                    <a:pt x="17280" y="9133"/>
                  </a:lnTo>
                  <a:close/>
                  <a:moveTo>
                    <a:pt x="1801" y="13025"/>
                  </a:moveTo>
                  <a:lnTo>
                    <a:pt x="4293" y="13025"/>
                  </a:lnTo>
                  <a:lnTo>
                    <a:pt x="4293" y="15040"/>
                  </a:lnTo>
                  <a:lnTo>
                    <a:pt x="1801" y="15040"/>
                  </a:lnTo>
                  <a:lnTo>
                    <a:pt x="1801" y="13025"/>
                  </a:lnTo>
                  <a:close/>
                  <a:moveTo>
                    <a:pt x="5670" y="13025"/>
                  </a:moveTo>
                  <a:lnTo>
                    <a:pt x="8162" y="13025"/>
                  </a:lnTo>
                  <a:lnTo>
                    <a:pt x="8162" y="15040"/>
                  </a:lnTo>
                  <a:lnTo>
                    <a:pt x="5670" y="15040"/>
                  </a:lnTo>
                  <a:lnTo>
                    <a:pt x="5670" y="13025"/>
                  </a:lnTo>
                  <a:close/>
                  <a:moveTo>
                    <a:pt x="9539" y="13025"/>
                  </a:moveTo>
                  <a:lnTo>
                    <a:pt x="12032" y="13025"/>
                  </a:lnTo>
                  <a:lnTo>
                    <a:pt x="12032" y="15040"/>
                  </a:lnTo>
                  <a:lnTo>
                    <a:pt x="9539" y="15040"/>
                  </a:lnTo>
                  <a:lnTo>
                    <a:pt x="9539" y="13025"/>
                  </a:lnTo>
                  <a:close/>
                  <a:moveTo>
                    <a:pt x="13411" y="13025"/>
                  </a:moveTo>
                  <a:lnTo>
                    <a:pt x="15901" y="13025"/>
                  </a:lnTo>
                  <a:lnTo>
                    <a:pt x="15901" y="15040"/>
                  </a:lnTo>
                  <a:lnTo>
                    <a:pt x="13411" y="15040"/>
                  </a:lnTo>
                  <a:lnTo>
                    <a:pt x="13411" y="13025"/>
                  </a:lnTo>
                  <a:close/>
                  <a:moveTo>
                    <a:pt x="17280" y="13025"/>
                  </a:moveTo>
                  <a:lnTo>
                    <a:pt x="19771" y="13025"/>
                  </a:lnTo>
                  <a:lnTo>
                    <a:pt x="19771" y="15040"/>
                  </a:lnTo>
                  <a:lnTo>
                    <a:pt x="17280" y="15040"/>
                  </a:lnTo>
                  <a:lnTo>
                    <a:pt x="17280" y="13025"/>
                  </a:lnTo>
                  <a:close/>
                  <a:moveTo>
                    <a:pt x="1801" y="16916"/>
                  </a:moveTo>
                  <a:lnTo>
                    <a:pt x="4293" y="16916"/>
                  </a:lnTo>
                  <a:lnTo>
                    <a:pt x="4293" y="18931"/>
                  </a:lnTo>
                  <a:lnTo>
                    <a:pt x="1801" y="18931"/>
                  </a:lnTo>
                  <a:lnTo>
                    <a:pt x="1801" y="16916"/>
                  </a:lnTo>
                  <a:close/>
                  <a:moveTo>
                    <a:pt x="5670" y="16916"/>
                  </a:moveTo>
                  <a:lnTo>
                    <a:pt x="8162" y="16916"/>
                  </a:lnTo>
                  <a:lnTo>
                    <a:pt x="8162" y="18931"/>
                  </a:lnTo>
                  <a:lnTo>
                    <a:pt x="5670" y="18931"/>
                  </a:lnTo>
                  <a:lnTo>
                    <a:pt x="5670" y="16916"/>
                  </a:lnTo>
                  <a:close/>
                  <a:moveTo>
                    <a:pt x="9733" y="16916"/>
                  </a:moveTo>
                  <a:lnTo>
                    <a:pt x="9733" y="19498"/>
                  </a:lnTo>
                  <a:lnTo>
                    <a:pt x="11868" y="19498"/>
                  </a:lnTo>
                  <a:lnTo>
                    <a:pt x="11868" y="16916"/>
                  </a:lnTo>
                  <a:lnTo>
                    <a:pt x="9733" y="16916"/>
                  </a:lnTo>
                  <a:close/>
                  <a:moveTo>
                    <a:pt x="13411" y="16916"/>
                  </a:moveTo>
                  <a:lnTo>
                    <a:pt x="15901" y="16916"/>
                  </a:lnTo>
                  <a:lnTo>
                    <a:pt x="15901" y="18931"/>
                  </a:lnTo>
                  <a:lnTo>
                    <a:pt x="13411" y="18931"/>
                  </a:lnTo>
                  <a:lnTo>
                    <a:pt x="13411" y="16916"/>
                  </a:lnTo>
                  <a:close/>
                  <a:moveTo>
                    <a:pt x="17280" y="16916"/>
                  </a:moveTo>
                  <a:lnTo>
                    <a:pt x="19771" y="16916"/>
                  </a:lnTo>
                  <a:lnTo>
                    <a:pt x="19771" y="18931"/>
                  </a:lnTo>
                  <a:lnTo>
                    <a:pt x="17280" y="18931"/>
                  </a:lnTo>
                  <a:lnTo>
                    <a:pt x="17280" y="16916"/>
                  </a:lnTo>
                  <a:close/>
                </a:path>
              </a:pathLst>
            </a:custGeom>
            <a:solidFill>
              <a:srgbClr val="4B4B4B">
                <a:lumOff val="45768"/>
              </a:srgbClr>
            </a:solidFill>
            <a:ln w="12700" cap="flat">
              <a:solidFill>
                <a:srgbClr val="797979"/>
              </a:solidFill>
              <a:prstDash val="solid"/>
              <a:round/>
            </a:ln>
            <a:effectLst/>
          </p:spPr>
          <p:txBody>
            <a:bodyPr wrap="square" lIns="36000" tIns="36000" rIns="36000" bIns="36000" numCol="1" anchor="ctr">
              <a:noAutofit/>
            </a:bodyPr>
            <a:lstStyle/>
            <a:p>
              <a:pPr marL="0" marR="0" lvl="0" indent="0" defTabSz="91440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230" name="Rechteck">
              <a:extLst>
                <a:ext uri="{FF2B5EF4-FFF2-40B4-BE49-F238E27FC236}">
                  <a16:creationId xmlns:a16="http://schemas.microsoft.com/office/drawing/2014/main" id="{7CFA982B-4759-D642-1276-562698414B41}"/>
                </a:ext>
              </a:extLst>
            </p:cNvPr>
            <p:cNvSpPr/>
            <p:nvPr/>
          </p:nvSpPr>
          <p:spPr>
            <a:xfrm>
              <a:off x="32281" y="0"/>
              <a:ext cx="338537" cy="118764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36000" tIns="36000" rIns="36000" bIns="36000" numCol="1" anchor="ctr">
              <a:noAutofit/>
            </a:bodyPr>
            <a:lstStyle/>
            <a:p>
              <a:pPr marL="0" marR="0" lvl="0" indent="0" defTabSz="91440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cs typeface="Times New Roman"/>
                <a:sym typeface="Times New Roman"/>
              </a:endParaRPr>
            </a:p>
          </p:txBody>
        </p:sp>
      </p:grpSp>
      <p:sp>
        <p:nvSpPr>
          <p:cNvPr id="231" name="Abgerundetes Rechteck">
            <a:extLst>
              <a:ext uri="{FF2B5EF4-FFF2-40B4-BE49-F238E27FC236}">
                <a16:creationId xmlns:a16="http://schemas.microsoft.com/office/drawing/2014/main" id="{36B4B9AA-90B0-1F6F-BD74-1A2F3B93DD66}"/>
              </a:ext>
            </a:extLst>
          </p:cNvPr>
          <p:cNvSpPr/>
          <p:nvPr/>
        </p:nvSpPr>
        <p:spPr>
          <a:xfrm>
            <a:off x="6028578" y="1018695"/>
            <a:ext cx="1092758" cy="1518460"/>
          </a:xfrm>
          <a:prstGeom prst="roundRect">
            <a:avLst>
              <a:gd name="adj" fmla="val 17433"/>
            </a:avLst>
          </a:prstGeom>
          <a:solidFill>
            <a:srgbClr val="FFFFFF"/>
          </a:solidFill>
          <a:ln w="25400">
            <a:solidFill>
              <a:srgbClr val="B2B1A8"/>
            </a:solidFill>
          </a:ln>
        </p:spPr>
        <p:txBody>
          <a:bodyPr lIns="36000" tIns="36000" rIns="36000" bIns="36000" anchor="ctr"/>
          <a:lstStyle/>
          <a:p>
            <a:pPr marL="0" marR="0" lvl="0" indent="0" defTabSz="91440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cs typeface="Times New Roman"/>
              <a:sym typeface="Times New Roman"/>
            </a:endParaRPr>
          </a:p>
        </p:txBody>
      </p:sp>
      <p:sp>
        <p:nvSpPr>
          <p:cNvPr id="232" name="Einspeisung">
            <a:extLst>
              <a:ext uri="{FF2B5EF4-FFF2-40B4-BE49-F238E27FC236}">
                <a16:creationId xmlns:a16="http://schemas.microsoft.com/office/drawing/2014/main" id="{631E5A4C-1B06-0B27-5A63-6813E30E8944}"/>
              </a:ext>
            </a:extLst>
          </p:cNvPr>
          <p:cNvSpPr txBox="1"/>
          <p:nvPr/>
        </p:nvSpPr>
        <p:spPr>
          <a:xfrm>
            <a:off x="6100711" y="1557080"/>
            <a:ext cx="948492" cy="44168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537" tIns="45537" rIns="45537" bIns="45537" anchor="ctr">
            <a:spAutoFit/>
          </a:bodyPr>
          <a:lstStyle/>
          <a:p>
            <a:pPr marL="0" indent="0" algn="ctr" defTabSz="821953" hangingPunct="0">
              <a:lnSpc>
                <a:spcPct val="100000"/>
              </a:lnSpc>
              <a:spcAft>
                <a:spcPts val="0"/>
              </a:spcAft>
              <a:buClrTx/>
              <a:buSzTx/>
              <a:buFontTx/>
              <a:buNone/>
              <a:defRPr sz="1200" i="1">
                <a:solidFill>
                  <a:srgbClr val="006AB3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sz="1200" i="1" kern="0">
                <a:solidFill>
                  <a:srgbClr val="006AB3"/>
                </a:solidFill>
                <a:latin typeface="Arial"/>
                <a:ea typeface="Arial"/>
                <a:cs typeface="Arial"/>
                <a:sym typeface="Arial"/>
              </a:rPr>
              <a:t>Verbraucher</a:t>
            </a:r>
          </a:p>
          <a:p>
            <a:pPr marL="0" indent="0" algn="ctr" defTabSz="821953" hangingPunct="0">
              <a:lnSpc>
                <a:spcPct val="100000"/>
              </a:lnSpc>
              <a:spcAft>
                <a:spcPts val="0"/>
              </a:spcAft>
              <a:buClrTx/>
              <a:buSzTx/>
              <a:buFontTx/>
              <a:buNone/>
              <a:defRPr sz="1200" i="1">
                <a:solidFill>
                  <a:srgbClr val="006AB3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sz="1200" i="1" kern="0">
                <a:solidFill>
                  <a:srgbClr val="006AB3"/>
                </a:solidFill>
                <a:latin typeface="Arial"/>
                <a:ea typeface="Arial"/>
                <a:cs typeface="Arial"/>
                <a:sym typeface="Arial"/>
              </a:rPr>
              <a:t>(Nachfrage)</a:t>
            </a:r>
          </a:p>
        </p:txBody>
      </p:sp>
      <p:sp>
        <p:nvSpPr>
          <p:cNvPr id="233" name="Linie">
            <a:extLst>
              <a:ext uri="{FF2B5EF4-FFF2-40B4-BE49-F238E27FC236}">
                <a16:creationId xmlns:a16="http://schemas.microsoft.com/office/drawing/2014/main" id="{C6ABC244-482B-A692-8AF9-5D8E816CEBD1}"/>
              </a:ext>
            </a:extLst>
          </p:cNvPr>
          <p:cNvSpPr/>
          <p:nvPr/>
        </p:nvSpPr>
        <p:spPr>
          <a:xfrm flipH="1">
            <a:off x="6955364" y="920056"/>
            <a:ext cx="434622" cy="201860"/>
          </a:xfrm>
          <a:prstGeom prst="line">
            <a:avLst/>
          </a:prstGeom>
          <a:ln w="25400">
            <a:solidFill>
              <a:srgbClr val="FFC000"/>
            </a:solidFill>
            <a:headEnd type="triangle"/>
          </a:ln>
        </p:spPr>
        <p:txBody>
          <a:bodyPr lIns="45718" tIns="45718" rIns="45718" bIns="45718"/>
          <a:lstStyle/>
          <a:p>
            <a:pPr marL="0" indent="0" hangingPunct="0">
              <a:lnSpc>
                <a:spcPct val="100000"/>
              </a:lnSpc>
              <a:spcAft>
                <a:spcPts val="0"/>
              </a:spcAft>
              <a:buClrTx/>
              <a:buSzTx/>
              <a:buFontTx/>
              <a:buNone/>
            </a:pPr>
            <a:endParaRPr sz="1400" kern="0">
              <a:solidFill>
                <a:srgbClr val="000000"/>
              </a:solidFill>
              <a:latin typeface="Times New Roman"/>
              <a:cs typeface="Times New Roman"/>
              <a:sym typeface="Times New Roman"/>
            </a:endParaRPr>
          </a:p>
        </p:txBody>
      </p:sp>
      <p:sp>
        <p:nvSpPr>
          <p:cNvPr id="234" name="Linie">
            <a:extLst>
              <a:ext uri="{FF2B5EF4-FFF2-40B4-BE49-F238E27FC236}">
                <a16:creationId xmlns:a16="http://schemas.microsoft.com/office/drawing/2014/main" id="{9FFCCA5F-4102-416E-9641-917329E5EBC6}"/>
              </a:ext>
            </a:extLst>
          </p:cNvPr>
          <p:cNvSpPr/>
          <p:nvPr/>
        </p:nvSpPr>
        <p:spPr>
          <a:xfrm flipH="1">
            <a:off x="7006046" y="2096128"/>
            <a:ext cx="530689" cy="1"/>
          </a:xfrm>
          <a:prstGeom prst="line">
            <a:avLst/>
          </a:prstGeom>
          <a:ln w="25400">
            <a:solidFill>
              <a:srgbClr val="FFC000"/>
            </a:solidFill>
            <a:headEnd type="triangle"/>
          </a:ln>
        </p:spPr>
        <p:txBody>
          <a:bodyPr lIns="45718" tIns="45718" rIns="45718" bIns="45718"/>
          <a:lstStyle/>
          <a:p>
            <a:pPr marL="0" indent="0" hangingPunct="0">
              <a:lnSpc>
                <a:spcPct val="100000"/>
              </a:lnSpc>
              <a:spcAft>
                <a:spcPts val="0"/>
              </a:spcAft>
              <a:buClrTx/>
              <a:buSzTx/>
              <a:buFontTx/>
              <a:buNone/>
            </a:pPr>
            <a:endParaRPr sz="1400" kern="0">
              <a:solidFill>
                <a:srgbClr val="000000"/>
              </a:solidFill>
              <a:latin typeface="Times New Roman"/>
              <a:cs typeface="Times New Roman"/>
              <a:sym typeface="Times New Roman"/>
            </a:endParaRPr>
          </a:p>
        </p:txBody>
      </p:sp>
      <p:sp>
        <p:nvSpPr>
          <p:cNvPr id="235" name="Linie">
            <a:extLst>
              <a:ext uri="{FF2B5EF4-FFF2-40B4-BE49-F238E27FC236}">
                <a16:creationId xmlns:a16="http://schemas.microsoft.com/office/drawing/2014/main" id="{2BC4DDD9-7CC9-D1FE-1552-A4ABD67842CE}"/>
              </a:ext>
            </a:extLst>
          </p:cNvPr>
          <p:cNvSpPr/>
          <p:nvPr/>
        </p:nvSpPr>
        <p:spPr>
          <a:xfrm flipH="1" flipV="1">
            <a:off x="6955364" y="1512442"/>
            <a:ext cx="530636" cy="1"/>
          </a:xfrm>
          <a:prstGeom prst="line">
            <a:avLst/>
          </a:prstGeom>
          <a:ln w="25400">
            <a:solidFill>
              <a:srgbClr val="FFC000"/>
            </a:solidFill>
            <a:headEnd type="triangle"/>
          </a:ln>
        </p:spPr>
        <p:txBody>
          <a:bodyPr lIns="45718" tIns="45718" rIns="45718" bIns="45718"/>
          <a:lstStyle/>
          <a:p>
            <a:pPr marL="0" indent="0" hangingPunct="0">
              <a:lnSpc>
                <a:spcPct val="100000"/>
              </a:lnSpc>
              <a:spcAft>
                <a:spcPts val="0"/>
              </a:spcAft>
              <a:buClrTx/>
              <a:buSzTx/>
              <a:buFontTx/>
              <a:buNone/>
            </a:pPr>
            <a:endParaRPr sz="1400" kern="0">
              <a:solidFill>
                <a:srgbClr val="000000"/>
              </a:solidFill>
              <a:latin typeface="Times New Roman"/>
              <a:cs typeface="Times New Roman"/>
              <a:sym typeface="Times New Roman"/>
            </a:endParaRPr>
          </a:p>
        </p:txBody>
      </p:sp>
      <p:sp>
        <p:nvSpPr>
          <p:cNvPr id="236" name="Linie">
            <a:extLst>
              <a:ext uri="{FF2B5EF4-FFF2-40B4-BE49-F238E27FC236}">
                <a16:creationId xmlns:a16="http://schemas.microsoft.com/office/drawing/2014/main" id="{B51E7F61-DAC4-986D-0A9A-DC0D823CBF09}"/>
              </a:ext>
            </a:extLst>
          </p:cNvPr>
          <p:cNvSpPr/>
          <p:nvPr/>
        </p:nvSpPr>
        <p:spPr>
          <a:xfrm flipH="1" flipV="1">
            <a:off x="7006046" y="2392937"/>
            <a:ext cx="434576" cy="203697"/>
          </a:xfrm>
          <a:prstGeom prst="line">
            <a:avLst/>
          </a:prstGeom>
          <a:ln w="25400">
            <a:solidFill>
              <a:srgbClr val="FFC000"/>
            </a:solidFill>
            <a:headEnd type="triangle"/>
          </a:ln>
        </p:spPr>
        <p:txBody>
          <a:bodyPr lIns="45718" tIns="45718" rIns="45718" bIns="45718"/>
          <a:lstStyle/>
          <a:p>
            <a:pPr marL="0" indent="0" hangingPunct="0">
              <a:lnSpc>
                <a:spcPct val="100000"/>
              </a:lnSpc>
              <a:spcAft>
                <a:spcPts val="0"/>
              </a:spcAft>
              <a:buClrTx/>
              <a:buSzTx/>
              <a:buFontTx/>
              <a:buNone/>
            </a:pPr>
            <a:endParaRPr sz="1400" kern="0">
              <a:solidFill>
                <a:srgbClr val="000000"/>
              </a:solidFill>
              <a:latin typeface="Times New Roman"/>
              <a:cs typeface="Times New Roman"/>
              <a:sym typeface="Times New Roman"/>
            </a:endParaRPr>
          </a:p>
        </p:txBody>
      </p:sp>
      <p:grpSp>
        <p:nvGrpSpPr>
          <p:cNvPr id="237" name="Gruppieren">
            <a:extLst>
              <a:ext uri="{FF2B5EF4-FFF2-40B4-BE49-F238E27FC236}">
                <a16:creationId xmlns:a16="http://schemas.microsoft.com/office/drawing/2014/main" id="{45600554-DFA1-1A57-B87D-681F962ACC18}"/>
              </a:ext>
            </a:extLst>
          </p:cNvPr>
          <p:cNvGrpSpPr/>
          <p:nvPr/>
        </p:nvGrpSpPr>
        <p:grpSpPr>
          <a:xfrm>
            <a:off x="772597" y="4315934"/>
            <a:ext cx="7240264" cy="361806"/>
            <a:chOff x="0" y="0"/>
            <a:chExt cx="7240262" cy="361805"/>
          </a:xfrm>
        </p:grpSpPr>
        <p:sp>
          <p:nvSpPr>
            <p:cNvPr id="238" name="Oval">
              <a:extLst>
                <a:ext uri="{FF2B5EF4-FFF2-40B4-BE49-F238E27FC236}">
                  <a16:creationId xmlns:a16="http://schemas.microsoft.com/office/drawing/2014/main" id="{AE64AE81-C205-ADEC-A38D-7412DBFAE798}"/>
                </a:ext>
              </a:extLst>
            </p:cNvPr>
            <p:cNvSpPr/>
            <p:nvPr/>
          </p:nvSpPr>
          <p:spPr>
            <a:xfrm>
              <a:off x="0" y="0"/>
              <a:ext cx="7240263" cy="361806"/>
            </a:xfrm>
            <a:prstGeom prst="ellipse">
              <a:avLst/>
            </a:prstGeom>
            <a:solidFill>
              <a:srgbClr val="E8B9A4"/>
            </a:solidFill>
            <a:ln w="12700" cap="flat">
              <a:solidFill>
                <a:srgbClr val="FF9300"/>
              </a:solidFill>
              <a:prstDash val="solid"/>
              <a:round/>
            </a:ln>
            <a:effectLst/>
          </p:spPr>
          <p:txBody>
            <a:bodyPr wrap="square" lIns="36000" tIns="36000" rIns="36000" bIns="36000" numCol="1" anchor="ctr">
              <a:noAutofit/>
            </a:bodyPr>
            <a:lstStyle/>
            <a:p>
              <a:pPr marL="0" marR="0" lvl="0" indent="0" defTabSz="91440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239" name="Einspeisung">
              <a:extLst>
                <a:ext uri="{FF2B5EF4-FFF2-40B4-BE49-F238E27FC236}">
                  <a16:creationId xmlns:a16="http://schemas.microsoft.com/office/drawing/2014/main" id="{EB2F2163-5F02-2246-EAEE-409D965ED9B4}"/>
                </a:ext>
              </a:extLst>
            </p:cNvPr>
            <p:cNvSpPr txBox="1"/>
            <p:nvPr/>
          </p:nvSpPr>
          <p:spPr>
            <a:xfrm>
              <a:off x="17346" y="36673"/>
              <a:ext cx="7193578" cy="28845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45537" tIns="45537" rIns="45537" bIns="45537" numCol="1" anchor="ctr">
              <a:spAutoFit/>
            </a:bodyPr>
            <a:lstStyle>
              <a:lvl1pPr algn="ctr" defTabSz="821953">
                <a:defRPr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marL="0" marR="0" lvl="0" indent="0" algn="ctr" defTabSz="821953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sz="14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rPr>
                <a:t>Stromnetz (Kupferplatte)</a:t>
              </a:r>
            </a:p>
          </p:txBody>
        </p:sp>
      </p:grpSp>
      <p:sp>
        <p:nvSpPr>
          <p:cNvPr id="240" name="80% Lieferverträge (OTC)">
            <a:extLst>
              <a:ext uri="{FF2B5EF4-FFF2-40B4-BE49-F238E27FC236}">
                <a16:creationId xmlns:a16="http://schemas.microsoft.com/office/drawing/2014/main" id="{513D2F94-D0CE-B0C9-52D6-37C3A6BF6C46}"/>
              </a:ext>
            </a:extLst>
          </p:cNvPr>
          <p:cNvSpPr/>
          <p:nvPr/>
        </p:nvSpPr>
        <p:spPr>
          <a:xfrm>
            <a:off x="2831567" y="1174016"/>
            <a:ext cx="3165422" cy="574050"/>
          </a:xfrm>
          <a:prstGeom prst="rightArrow">
            <a:avLst>
              <a:gd name="adj1" fmla="val 66974"/>
              <a:gd name="adj2" fmla="val 50642"/>
            </a:avLst>
          </a:prstGeom>
          <a:solidFill>
            <a:srgbClr val="FFD479"/>
          </a:solidFill>
          <a:ln w="12700">
            <a:solidFill>
              <a:srgbClr val="FF2600"/>
            </a:solidFill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36000" tIns="36000" rIns="36000" bIns="36000" anchor="ctr"/>
          <a:lstStyle>
            <a:lvl1pPr algn="ctr">
              <a:defRPr>
                <a:solidFill>
                  <a:schemeClr val="accent6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 marL="0" marR="0" lvl="0" indent="0" algn="ctr" defTabSz="91440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400" b="0" i="0" u="none" strike="noStrike" kern="0" cap="none" spc="0" normalizeH="0" baseline="0" noProof="0">
                <a:ln>
                  <a:noFill/>
                </a:ln>
                <a:solidFill>
                  <a:srgbClr val="4B4B4B"/>
                </a:solidFill>
                <a:effectLst/>
                <a:uLnTx/>
                <a:uFillTx/>
                <a:latin typeface="Calibri"/>
                <a:cs typeface="Calibri"/>
                <a:sym typeface="Calibri"/>
              </a:rPr>
              <a:t>80% Lieferverträge (OTC)</a:t>
            </a:r>
          </a:p>
        </p:txBody>
      </p:sp>
      <p:sp>
        <p:nvSpPr>
          <p:cNvPr id="242" name="Kreis">
            <a:extLst>
              <a:ext uri="{FF2B5EF4-FFF2-40B4-BE49-F238E27FC236}">
                <a16:creationId xmlns:a16="http://schemas.microsoft.com/office/drawing/2014/main" id="{B7A5F0BC-8F5C-0BF8-24CD-9FFA2AAB71CD}"/>
              </a:ext>
            </a:extLst>
          </p:cNvPr>
          <p:cNvSpPr/>
          <p:nvPr/>
        </p:nvSpPr>
        <p:spPr>
          <a:xfrm>
            <a:off x="3927760" y="1936472"/>
            <a:ext cx="923092" cy="923091"/>
          </a:xfrm>
          <a:prstGeom prst="ellipse">
            <a:avLst/>
          </a:prstGeom>
          <a:solidFill>
            <a:srgbClr val="FFFFFF"/>
          </a:solidFill>
          <a:ln w="25400">
            <a:solidFill>
              <a:srgbClr val="B2B1A8"/>
            </a:solidFill>
          </a:ln>
        </p:spPr>
        <p:txBody>
          <a:bodyPr lIns="36000" tIns="36000" rIns="36000" bIns="36000" anchor="ctr"/>
          <a:lstStyle/>
          <a:p>
            <a:pPr marL="0" marR="0" lvl="0" indent="0" defTabSz="91440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cs typeface="Times New Roman"/>
              <a:sym typeface="Times New Roman"/>
            </a:endParaRPr>
          </a:p>
        </p:txBody>
      </p:sp>
      <p:sp>
        <p:nvSpPr>
          <p:cNvPr id="243" name="Einspeisung">
            <a:extLst>
              <a:ext uri="{FF2B5EF4-FFF2-40B4-BE49-F238E27FC236}">
                <a16:creationId xmlns:a16="http://schemas.microsoft.com/office/drawing/2014/main" id="{356242FA-D581-9D73-7582-0F219A6CAF49}"/>
              </a:ext>
            </a:extLst>
          </p:cNvPr>
          <p:cNvSpPr txBox="1"/>
          <p:nvPr/>
        </p:nvSpPr>
        <p:spPr>
          <a:xfrm>
            <a:off x="4001112" y="2173105"/>
            <a:ext cx="783233" cy="44169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537" tIns="45537" rIns="45537" bIns="45537" anchor="ctr">
            <a:spAutoFit/>
          </a:bodyPr>
          <a:lstStyle>
            <a:lvl1pPr algn="ctr" defTabSz="821953">
              <a:defRPr sz="1200" i="1">
                <a:solidFill>
                  <a:srgbClr val="006AB3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ctr" defTabSz="821953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200" b="0" i="1" u="none" strike="noStrike" kern="0" cap="none" spc="0" normalizeH="0" baseline="0" noProof="0">
                <a:ln>
                  <a:noFill/>
                </a:ln>
                <a:solidFill>
                  <a:srgbClr val="006AB3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Groß-handel</a:t>
            </a:r>
          </a:p>
        </p:txBody>
      </p:sp>
      <p:sp>
        <p:nvSpPr>
          <p:cNvPr id="244" name="Verbindungslinie">
            <a:extLst>
              <a:ext uri="{FF2B5EF4-FFF2-40B4-BE49-F238E27FC236}">
                <a16:creationId xmlns:a16="http://schemas.microsoft.com/office/drawing/2014/main" id="{581BD565-6AC1-9CCC-0DD6-0B8FD0079F1F}"/>
              </a:ext>
            </a:extLst>
          </p:cNvPr>
          <p:cNvSpPr/>
          <p:nvPr/>
        </p:nvSpPr>
        <p:spPr>
          <a:xfrm>
            <a:off x="2737383" y="1977573"/>
            <a:ext cx="1171654" cy="4381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0101" extrusionOk="0">
                <a:moveTo>
                  <a:pt x="0" y="0"/>
                </a:moveTo>
                <a:cubicBezTo>
                  <a:pt x="6679" y="14994"/>
                  <a:pt x="13879" y="21600"/>
                  <a:pt x="21600" y="19817"/>
                </a:cubicBezTo>
              </a:path>
            </a:pathLst>
          </a:custGeom>
          <a:ln w="76200">
            <a:solidFill>
              <a:srgbClr val="FF9300"/>
            </a:solidFill>
            <a:tailEnd type="triangle"/>
          </a:ln>
        </p:spPr>
        <p:txBody>
          <a:bodyPr/>
          <a:lstStyle/>
          <a:p>
            <a:pPr marL="0" indent="0" hangingPunct="0">
              <a:lnSpc>
                <a:spcPct val="100000"/>
              </a:lnSpc>
              <a:spcAft>
                <a:spcPts val="0"/>
              </a:spcAft>
              <a:buClrTx/>
              <a:buSzTx/>
              <a:buFontTx/>
              <a:buNone/>
            </a:pPr>
            <a:endParaRPr sz="1400" kern="0">
              <a:solidFill>
                <a:srgbClr val="000000"/>
              </a:solidFill>
              <a:latin typeface="Times New Roman"/>
              <a:cs typeface="Times New Roman"/>
              <a:sym typeface="Times New Roman"/>
            </a:endParaRPr>
          </a:p>
        </p:txBody>
      </p:sp>
      <p:sp>
        <p:nvSpPr>
          <p:cNvPr id="245" name="Verbindungslinie">
            <a:extLst>
              <a:ext uri="{FF2B5EF4-FFF2-40B4-BE49-F238E27FC236}">
                <a16:creationId xmlns:a16="http://schemas.microsoft.com/office/drawing/2014/main" id="{727DD797-C9AA-6075-6FBD-37E3401B16D7}"/>
              </a:ext>
            </a:extLst>
          </p:cNvPr>
          <p:cNvSpPr/>
          <p:nvPr/>
        </p:nvSpPr>
        <p:spPr>
          <a:xfrm>
            <a:off x="4741031" y="2113674"/>
            <a:ext cx="1266327" cy="38096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9222" extrusionOk="0">
                <a:moveTo>
                  <a:pt x="21600" y="0"/>
                </a:moveTo>
                <a:cubicBezTo>
                  <a:pt x="14621" y="15467"/>
                  <a:pt x="7421" y="21600"/>
                  <a:pt x="0" y="18399"/>
                </a:cubicBezTo>
              </a:path>
            </a:pathLst>
          </a:custGeom>
          <a:ln w="76200">
            <a:solidFill>
              <a:srgbClr val="FF9300"/>
            </a:solidFill>
            <a:headEnd type="triangle"/>
          </a:ln>
        </p:spPr>
        <p:txBody>
          <a:bodyPr/>
          <a:lstStyle/>
          <a:p>
            <a:pPr marL="0" indent="0" hangingPunct="0">
              <a:lnSpc>
                <a:spcPct val="100000"/>
              </a:lnSpc>
              <a:spcAft>
                <a:spcPts val="0"/>
              </a:spcAft>
              <a:buClrTx/>
              <a:buSzTx/>
              <a:buFontTx/>
              <a:buNone/>
            </a:pPr>
            <a:endParaRPr sz="1400" kern="0">
              <a:solidFill>
                <a:srgbClr val="000000"/>
              </a:solidFill>
              <a:latin typeface="Times New Roman"/>
              <a:cs typeface="Times New Roman"/>
              <a:sym typeface="Times New Roman"/>
            </a:endParaRPr>
          </a:p>
        </p:txBody>
      </p:sp>
      <p:sp>
        <p:nvSpPr>
          <p:cNvPr id="246" name="20%">
            <a:extLst>
              <a:ext uri="{FF2B5EF4-FFF2-40B4-BE49-F238E27FC236}">
                <a16:creationId xmlns:a16="http://schemas.microsoft.com/office/drawing/2014/main" id="{120BA327-39A4-B07E-B6E4-1CDB6F9A45EC}"/>
              </a:ext>
            </a:extLst>
          </p:cNvPr>
          <p:cNvSpPr txBox="1"/>
          <p:nvPr/>
        </p:nvSpPr>
        <p:spPr>
          <a:xfrm>
            <a:off x="3235166" y="1988178"/>
            <a:ext cx="320031" cy="215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0" tIns="0" rIns="0" bIns="0" anchor="b">
            <a:spAutoFit/>
          </a:bodyPr>
          <a:lstStyle>
            <a:lvl1pPr algn="ctr">
              <a:defRPr>
                <a:solidFill>
                  <a:schemeClr val="accent6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 marL="0" marR="0" lvl="0" indent="0" algn="ctr" defTabSz="91440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400" b="0" i="0" u="none" strike="noStrike" kern="0" cap="none" spc="0" normalizeH="0" baseline="0" noProof="0">
                <a:ln>
                  <a:noFill/>
                </a:ln>
                <a:solidFill>
                  <a:srgbClr val="4B4B4B"/>
                </a:solidFill>
                <a:effectLst/>
                <a:uLnTx/>
                <a:uFillTx/>
                <a:latin typeface="Calibri"/>
                <a:cs typeface="Calibri"/>
                <a:sym typeface="Calibri"/>
              </a:rPr>
              <a:t>20%</a:t>
            </a:r>
          </a:p>
        </p:txBody>
      </p:sp>
      <p:grpSp>
        <p:nvGrpSpPr>
          <p:cNvPr id="247" name="Gruppieren">
            <a:extLst>
              <a:ext uri="{FF2B5EF4-FFF2-40B4-BE49-F238E27FC236}">
                <a16:creationId xmlns:a16="http://schemas.microsoft.com/office/drawing/2014/main" id="{15B609F7-879F-024D-C6D5-37DF8E269F75}"/>
              </a:ext>
            </a:extLst>
          </p:cNvPr>
          <p:cNvGrpSpPr/>
          <p:nvPr/>
        </p:nvGrpSpPr>
        <p:grpSpPr>
          <a:xfrm>
            <a:off x="4608776" y="3135528"/>
            <a:ext cx="1092758" cy="398725"/>
            <a:chOff x="0" y="-5059"/>
            <a:chExt cx="1092756" cy="398723"/>
          </a:xfrm>
        </p:grpSpPr>
        <p:sp>
          <p:nvSpPr>
            <p:cNvPr id="248" name="Abgerundetes Rechteck">
              <a:extLst>
                <a:ext uri="{FF2B5EF4-FFF2-40B4-BE49-F238E27FC236}">
                  <a16:creationId xmlns:a16="http://schemas.microsoft.com/office/drawing/2014/main" id="{6CF2F331-F1DF-707E-789B-5A680172AD00}"/>
                </a:ext>
              </a:extLst>
            </p:cNvPr>
            <p:cNvSpPr/>
            <p:nvPr/>
          </p:nvSpPr>
          <p:spPr>
            <a:xfrm>
              <a:off x="0" y="0"/>
              <a:ext cx="1092757" cy="393664"/>
            </a:xfrm>
            <a:prstGeom prst="roundRect">
              <a:avLst>
                <a:gd name="adj" fmla="val 50000"/>
              </a:avLst>
            </a:prstGeom>
            <a:solidFill>
              <a:srgbClr val="FFFFFF"/>
            </a:solidFill>
            <a:ln w="25400" cap="flat">
              <a:solidFill>
                <a:srgbClr val="B2B1A8"/>
              </a:solidFill>
              <a:prstDash val="solid"/>
              <a:round/>
            </a:ln>
            <a:effectLst/>
          </p:spPr>
          <p:txBody>
            <a:bodyPr wrap="square" lIns="36000" tIns="36000" rIns="36000" bIns="36000" numCol="1" anchor="ctr">
              <a:noAutofit/>
            </a:bodyPr>
            <a:lstStyle/>
            <a:p>
              <a:pPr marL="0" marR="0" lvl="0" indent="0" defTabSz="91440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249" name="Einspeisung">
              <a:extLst>
                <a:ext uri="{FF2B5EF4-FFF2-40B4-BE49-F238E27FC236}">
                  <a16:creationId xmlns:a16="http://schemas.microsoft.com/office/drawing/2014/main" id="{0E821F6E-0587-07CF-39EA-E2B80CF74C8C}"/>
                </a:ext>
              </a:extLst>
            </p:cNvPr>
            <p:cNvSpPr txBox="1"/>
            <p:nvPr/>
          </p:nvSpPr>
          <p:spPr>
            <a:xfrm>
              <a:off x="117342" y="-5060"/>
              <a:ext cx="858073" cy="38720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45537" tIns="45537" rIns="45537" bIns="45537" numCol="1" anchor="ctr">
              <a:noAutofit/>
            </a:bodyPr>
            <a:lstStyle>
              <a:lvl1pPr algn="ctr" defTabSz="821953">
                <a:defRPr sz="1000" i="1">
                  <a:solidFill>
                    <a:srgbClr val="006AB3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marL="0" marR="0" lvl="0" indent="0" algn="ctr" defTabSz="821953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sz="1000" b="0" i="1" u="none" strike="noStrike" kern="0" cap="none" spc="0" normalizeH="0" baseline="0" noProof="0">
                  <a:ln>
                    <a:noFill/>
                  </a:ln>
                  <a:solidFill>
                    <a:srgbClr val="006AB3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rPr>
                <a:t>Außenhandel (EPEX)</a:t>
              </a:r>
            </a:p>
          </p:txBody>
        </p:sp>
      </p:grpSp>
      <p:sp>
        <p:nvSpPr>
          <p:cNvPr id="250" name="Verbindungslinie">
            <a:extLst>
              <a:ext uri="{FF2B5EF4-FFF2-40B4-BE49-F238E27FC236}">
                <a16:creationId xmlns:a16="http://schemas.microsoft.com/office/drawing/2014/main" id="{87AE061B-4EB3-16B1-BA31-141DC73AA75F}"/>
              </a:ext>
            </a:extLst>
          </p:cNvPr>
          <p:cNvSpPr/>
          <p:nvPr/>
        </p:nvSpPr>
        <p:spPr>
          <a:xfrm>
            <a:off x="4689509" y="2765260"/>
            <a:ext cx="296433" cy="36262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ln w="38100">
            <a:solidFill>
              <a:srgbClr val="FF9300"/>
            </a:solidFill>
            <a:headEnd type="triangle"/>
            <a:tailEnd type="triangle"/>
          </a:ln>
        </p:spPr>
        <p:txBody>
          <a:bodyPr/>
          <a:lstStyle/>
          <a:p>
            <a:pPr marL="0" indent="0" hangingPunct="0">
              <a:lnSpc>
                <a:spcPct val="100000"/>
              </a:lnSpc>
              <a:spcAft>
                <a:spcPts val="0"/>
              </a:spcAft>
              <a:buClrTx/>
              <a:buSzTx/>
              <a:buFontTx/>
              <a:buNone/>
            </a:pPr>
            <a:endParaRPr sz="1400" kern="0">
              <a:solidFill>
                <a:srgbClr val="000000"/>
              </a:solidFill>
              <a:latin typeface="Times New Roman"/>
              <a:cs typeface="Times New Roman"/>
              <a:sym typeface="Times New Roman"/>
            </a:endParaRPr>
          </a:p>
        </p:txBody>
      </p:sp>
      <p:grpSp>
        <p:nvGrpSpPr>
          <p:cNvPr id="251" name="Gruppieren">
            <a:extLst>
              <a:ext uri="{FF2B5EF4-FFF2-40B4-BE49-F238E27FC236}">
                <a16:creationId xmlns:a16="http://schemas.microsoft.com/office/drawing/2014/main" id="{ED701C16-C374-BED7-5E89-D8A728180611}"/>
              </a:ext>
            </a:extLst>
          </p:cNvPr>
          <p:cNvGrpSpPr/>
          <p:nvPr/>
        </p:nvGrpSpPr>
        <p:grpSpPr>
          <a:xfrm>
            <a:off x="3139829" y="3140588"/>
            <a:ext cx="1092758" cy="398724"/>
            <a:chOff x="0" y="-5059"/>
            <a:chExt cx="1092756" cy="398723"/>
          </a:xfrm>
        </p:grpSpPr>
        <p:sp>
          <p:nvSpPr>
            <p:cNvPr id="252" name="Abgerundetes Rechteck">
              <a:extLst>
                <a:ext uri="{FF2B5EF4-FFF2-40B4-BE49-F238E27FC236}">
                  <a16:creationId xmlns:a16="http://schemas.microsoft.com/office/drawing/2014/main" id="{F60BE0CE-CBBB-60FF-A03F-83E8C33502E8}"/>
                </a:ext>
              </a:extLst>
            </p:cNvPr>
            <p:cNvSpPr/>
            <p:nvPr/>
          </p:nvSpPr>
          <p:spPr>
            <a:xfrm>
              <a:off x="0" y="0"/>
              <a:ext cx="1092757" cy="393664"/>
            </a:xfrm>
            <a:prstGeom prst="roundRect">
              <a:avLst>
                <a:gd name="adj" fmla="val 50000"/>
              </a:avLst>
            </a:prstGeom>
            <a:solidFill>
              <a:srgbClr val="FFFFFF"/>
            </a:solidFill>
            <a:ln w="25400" cap="flat">
              <a:solidFill>
                <a:srgbClr val="B2B1A8"/>
              </a:solidFill>
              <a:prstDash val="solid"/>
              <a:round/>
            </a:ln>
            <a:effectLst/>
          </p:spPr>
          <p:txBody>
            <a:bodyPr wrap="square" lIns="36000" tIns="36000" rIns="36000" bIns="36000" numCol="1" anchor="ctr">
              <a:noAutofit/>
            </a:bodyPr>
            <a:lstStyle/>
            <a:p>
              <a:pPr marL="0" marR="0" lvl="0" indent="0" defTabSz="91440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253" name="Einspeisung">
              <a:extLst>
                <a:ext uri="{FF2B5EF4-FFF2-40B4-BE49-F238E27FC236}">
                  <a16:creationId xmlns:a16="http://schemas.microsoft.com/office/drawing/2014/main" id="{6D67ACF4-D4FB-CD03-BD5F-666747792CCD}"/>
                </a:ext>
              </a:extLst>
            </p:cNvPr>
            <p:cNvSpPr txBox="1"/>
            <p:nvPr/>
          </p:nvSpPr>
          <p:spPr>
            <a:xfrm>
              <a:off x="117342" y="-5060"/>
              <a:ext cx="858073" cy="38720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45537" tIns="45537" rIns="45537" bIns="45537" numCol="1" anchor="ctr">
              <a:noAutofit/>
            </a:bodyPr>
            <a:lstStyle>
              <a:lvl1pPr algn="ctr" defTabSz="821953">
                <a:defRPr sz="1000" i="1">
                  <a:solidFill>
                    <a:srgbClr val="006AB3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marL="0" marR="0" lvl="0" indent="0" algn="ctr" defTabSz="821953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sz="1000" b="0" i="1" u="none" strike="noStrike" kern="0" cap="none" spc="0" normalizeH="0" baseline="0" noProof="0">
                  <a:ln>
                    <a:noFill/>
                  </a:ln>
                  <a:solidFill>
                    <a:srgbClr val="006AB3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rPr>
                <a:t>Warenhaus?Speicher?</a:t>
              </a:r>
            </a:p>
          </p:txBody>
        </p:sp>
      </p:grpSp>
      <p:sp>
        <p:nvSpPr>
          <p:cNvPr id="254" name="Verbindungslinie">
            <a:extLst>
              <a:ext uri="{FF2B5EF4-FFF2-40B4-BE49-F238E27FC236}">
                <a16:creationId xmlns:a16="http://schemas.microsoft.com/office/drawing/2014/main" id="{01E52C8B-41D3-7B35-C904-8A242456E9A8}"/>
              </a:ext>
            </a:extLst>
          </p:cNvPr>
          <p:cNvSpPr/>
          <p:nvPr/>
        </p:nvSpPr>
        <p:spPr>
          <a:xfrm>
            <a:off x="3847531" y="2770371"/>
            <a:ext cx="282570" cy="36257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0"/>
                </a:moveTo>
                <a:lnTo>
                  <a:pt x="0" y="21600"/>
                </a:lnTo>
              </a:path>
            </a:pathLst>
          </a:custGeom>
          <a:ln w="38100">
            <a:solidFill>
              <a:srgbClr val="FF9300"/>
            </a:solidFill>
            <a:headEnd type="triangle"/>
            <a:tailEnd type="triangle"/>
          </a:ln>
        </p:spPr>
        <p:txBody>
          <a:bodyPr/>
          <a:lstStyle/>
          <a:p>
            <a:pPr marL="0" indent="0" hangingPunct="0">
              <a:lnSpc>
                <a:spcPct val="100000"/>
              </a:lnSpc>
              <a:spcAft>
                <a:spcPts val="0"/>
              </a:spcAft>
              <a:buClrTx/>
              <a:buSzTx/>
              <a:buFontTx/>
              <a:buNone/>
            </a:pPr>
            <a:endParaRPr sz="1400" kern="0">
              <a:solidFill>
                <a:srgbClr val="000000"/>
              </a:solidFill>
              <a:latin typeface="Times New Roman"/>
              <a:cs typeface="Times New Roman"/>
              <a:sym typeface="Times New Roman"/>
            </a:endParaRPr>
          </a:p>
        </p:txBody>
      </p:sp>
      <p:grpSp>
        <p:nvGrpSpPr>
          <p:cNvPr id="255" name="Gruppieren 327">
            <a:extLst>
              <a:ext uri="{FF2B5EF4-FFF2-40B4-BE49-F238E27FC236}">
                <a16:creationId xmlns:a16="http://schemas.microsoft.com/office/drawing/2014/main" id="{055E6CEC-AF03-95C8-1B26-4EA6CA1C71B5}"/>
              </a:ext>
            </a:extLst>
          </p:cNvPr>
          <p:cNvGrpSpPr/>
          <p:nvPr/>
        </p:nvGrpSpPr>
        <p:grpSpPr>
          <a:xfrm rot="600000">
            <a:off x="3302189" y="2931783"/>
            <a:ext cx="838947" cy="806215"/>
            <a:chOff x="0" y="0"/>
            <a:chExt cx="838945" cy="806214"/>
          </a:xfrm>
        </p:grpSpPr>
        <p:sp>
          <p:nvSpPr>
            <p:cNvPr id="256" name="Gerader Verbinder 328">
              <a:extLst>
                <a:ext uri="{FF2B5EF4-FFF2-40B4-BE49-F238E27FC236}">
                  <a16:creationId xmlns:a16="http://schemas.microsoft.com/office/drawing/2014/main" id="{AEF1B445-6DC2-C6FB-1D8F-9436C184C0A2}"/>
                </a:ext>
              </a:extLst>
            </p:cNvPr>
            <p:cNvSpPr/>
            <p:nvPr/>
          </p:nvSpPr>
          <p:spPr>
            <a:xfrm>
              <a:off x="0" y="23303"/>
              <a:ext cx="838946" cy="782912"/>
            </a:xfrm>
            <a:prstGeom prst="line">
              <a:avLst/>
            </a:prstGeom>
            <a:noFill/>
            <a:ln w="19050" cap="flat">
              <a:solidFill>
                <a:srgbClr val="FF0000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 marL="0" indent="0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</a:pPr>
              <a:endParaRPr sz="1400" kern="0">
                <a:solidFill>
                  <a:srgbClr val="000000"/>
                </a:solidFill>
                <a:latin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257" name="Gerader Verbinder 329">
              <a:extLst>
                <a:ext uri="{FF2B5EF4-FFF2-40B4-BE49-F238E27FC236}">
                  <a16:creationId xmlns:a16="http://schemas.microsoft.com/office/drawing/2014/main" id="{4CF5733F-61A8-B48B-B6C1-6B016FD09080}"/>
                </a:ext>
              </a:extLst>
            </p:cNvPr>
            <p:cNvSpPr/>
            <p:nvPr/>
          </p:nvSpPr>
          <p:spPr>
            <a:xfrm flipH="1">
              <a:off x="33291" y="0"/>
              <a:ext cx="772365" cy="782626"/>
            </a:xfrm>
            <a:prstGeom prst="line">
              <a:avLst/>
            </a:prstGeom>
            <a:noFill/>
            <a:ln w="19050" cap="flat">
              <a:solidFill>
                <a:srgbClr val="FF0000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 marL="0" indent="0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</a:pPr>
              <a:endParaRPr sz="1400" kern="0">
                <a:solidFill>
                  <a:srgbClr val="000000"/>
                </a:solidFill>
                <a:latin typeface="Times New Roman"/>
                <a:cs typeface="Times New Roman"/>
                <a:sym typeface="Times New Roman"/>
              </a:endParaRPr>
            </a:p>
          </p:txBody>
        </p:sp>
      </p:grpSp>
      <p:grpSp>
        <p:nvGrpSpPr>
          <p:cNvPr id="258" name="Gruppieren">
            <a:extLst>
              <a:ext uri="{FF2B5EF4-FFF2-40B4-BE49-F238E27FC236}">
                <a16:creationId xmlns:a16="http://schemas.microsoft.com/office/drawing/2014/main" id="{8C4ECBB7-2666-1FF2-E029-81436D1925EA}"/>
              </a:ext>
            </a:extLst>
          </p:cNvPr>
          <p:cNvGrpSpPr/>
          <p:nvPr/>
        </p:nvGrpSpPr>
        <p:grpSpPr>
          <a:xfrm>
            <a:off x="1778792" y="2607641"/>
            <a:ext cx="904736" cy="264972"/>
            <a:chOff x="0" y="0"/>
            <a:chExt cx="904734" cy="264971"/>
          </a:xfrm>
        </p:grpSpPr>
        <p:sp>
          <p:nvSpPr>
            <p:cNvPr id="259" name="Rechteck">
              <a:extLst>
                <a:ext uri="{FF2B5EF4-FFF2-40B4-BE49-F238E27FC236}">
                  <a16:creationId xmlns:a16="http://schemas.microsoft.com/office/drawing/2014/main" id="{B6EC7922-EEE6-99B6-441C-BC8BB22A87E9}"/>
                </a:ext>
              </a:extLst>
            </p:cNvPr>
            <p:cNvSpPr/>
            <p:nvPr/>
          </p:nvSpPr>
          <p:spPr>
            <a:xfrm rot="21462680">
              <a:off x="4222" y="17804"/>
              <a:ext cx="896291" cy="229363"/>
            </a:xfrm>
            <a:prstGeom prst="rect">
              <a:avLst/>
            </a:prstGeom>
            <a:solidFill>
              <a:srgbClr val="92D050"/>
            </a:solidFill>
            <a:ln w="12700" cap="flat">
              <a:solidFill>
                <a:srgbClr val="000000"/>
              </a:solidFill>
              <a:prstDash val="solid"/>
              <a:miter lim="800000"/>
            </a:ln>
            <a:effectLst>
              <a:outerShdw dist="50799" dir="2880008" rotWithShape="0">
                <a:srgbClr val="919191">
                  <a:alpha val="75000"/>
                </a:srgbClr>
              </a:outerShdw>
            </a:effectLst>
          </p:spPr>
          <p:txBody>
            <a:bodyPr wrap="square" lIns="36000" tIns="36000" rIns="36000" bIns="36000" numCol="1" anchor="t">
              <a:noAutofit/>
            </a:bodyPr>
            <a:lstStyle/>
            <a:p>
              <a:pPr marL="0" marR="0" lvl="0" indent="0" algn="ctr" defTabSz="91440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>
                  <a:latin typeface="+mj-lt"/>
                  <a:ea typeface="+mj-ea"/>
                  <a:cs typeface="+mj-cs"/>
                  <a:sym typeface="Helvetica"/>
                </a:defRPr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/>
                <a:ea typeface="+mj-ea"/>
                <a:cs typeface="+mj-cs"/>
                <a:sym typeface="Helvetica"/>
              </a:endParaRPr>
            </a:p>
          </p:txBody>
        </p:sp>
        <p:sp>
          <p:nvSpPr>
            <p:cNvPr id="260" name="Kapazität">
              <a:extLst>
                <a:ext uri="{FF2B5EF4-FFF2-40B4-BE49-F238E27FC236}">
                  <a16:creationId xmlns:a16="http://schemas.microsoft.com/office/drawing/2014/main" id="{1CE32BBD-9643-EE7D-2D8A-559F10A65A0D}"/>
                </a:ext>
              </a:extLst>
            </p:cNvPr>
            <p:cNvSpPr txBox="1"/>
            <p:nvPr/>
          </p:nvSpPr>
          <p:spPr>
            <a:xfrm rot="21462680">
              <a:off x="10509" y="24764"/>
              <a:ext cx="843533" cy="22288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28575" tIns="28575" rIns="28575" bIns="28575" numCol="1" anchor="t">
              <a:noAutofit/>
            </a:bodyPr>
            <a:lstStyle>
              <a:lvl1pPr indent="4762" algn="ctr">
                <a:defRPr sz="120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marL="0" marR="0" lvl="0" indent="4762" algn="ctr" defTabSz="91440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sz="12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rPr>
                <a:t>Kapazität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4935551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" fill="hold"/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2" fill="hold"/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6" fill="hold"/>
                                        <p:tgtEl>
                                          <p:spTgt spid="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7" dur="500"/>
                                        <p:tgtEl>
                                          <p:spTgt spid="2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0" fill="hold"/>
                                        <p:tgtEl>
                                          <p:spTgt spid="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1" dur="500"/>
                                        <p:tgtEl>
                                          <p:spTgt spid="2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4" fill="hold"/>
                                        <p:tgtEl>
                                          <p:spTgt spid="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5" dur="500"/>
                                        <p:tgtEl>
                                          <p:spTgt spid="2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8" fill="hold"/>
                                        <p:tgtEl>
                                          <p:spTgt spid="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9" dur="500"/>
                                        <p:tgtEl>
                                          <p:spTgt spid="2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3" fill="hold"/>
                                        <p:tgtEl>
                                          <p:spTgt spid="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9" fill="hold"/>
                                        <p:tgtEl>
                                          <p:spTgt spid="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53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2" grpId="0" animBg="1" advAuto="0"/>
      <p:bldP spid="172" grpId="0" animBg="1" advAuto="0"/>
      <p:bldP spid="173" grpId="0" animBg="1" advAuto="0"/>
      <p:bldP spid="174" grpId="0" animBg="1" advAuto="0"/>
      <p:bldP spid="175" grpId="0" animBg="1" advAuto="0"/>
      <p:bldP spid="176" grpId="0" animBg="1" advAuto="0"/>
      <p:bldP spid="233" grpId="0" animBg="1" advAuto="0"/>
      <p:bldP spid="234" grpId="0" animBg="1" advAuto="0"/>
      <p:bldP spid="235" grpId="0" animBg="1" advAuto="0"/>
      <p:bldP spid="236" grpId="0" animBg="1" advAuto="0"/>
      <p:bldP spid="255" grpId="0" animBg="1" advAuto="0"/>
      <p:bldP spid="258" grpId="0" animBg="1" advAuto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7760846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C32CC454-985D-9834-9C13-9543E4AEAF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8025" y="2466701"/>
            <a:ext cx="10775950" cy="864001"/>
          </a:xfrm>
        </p:spPr>
        <p:txBody>
          <a:bodyPr/>
          <a:lstStyle/>
          <a:p>
            <a:pPr algn="ctr"/>
            <a:r>
              <a:rPr lang="de-DE" sz="6600" dirty="0">
                <a:latin typeface="Arial" panose="020B0604020202020204" pitchFamily="34" charset="0"/>
                <a:cs typeface="Arial" panose="020B0604020202020204" pitchFamily="34" charset="0"/>
              </a:rPr>
              <a:t>Symbole und Extra-Folien</a:t>
            </a:r>
          </a:p>
        </p:txBody>
      </p:sp>
    </p:spTree>
    <p:extLst>
      <p:ext uri="{BB962C8B-B14F-4D97-AF65-F5344CB8AC3E}">
        <p14:creationId xmlns:p14="http://schemas.microsoft.com/office/powerpoint/2010/main" val="123725659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C32CC454-985D-9834-9C13-9543E4AEAF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Energiewende in Deutschland</a:t>
            </a:r>
            <a:br>
              <a:rPr lang="en-US" dirty="0"/>
            </a:br>
            <a:r>
              <a:rPr lang="de-DE" b="0" dirty="0"/>
              <a:t>Netzausbau bis 2030 (Osterpaket) bzw. 2035 (NEP 2021)</a:t>
            </a:r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E6B65005-164B-F631-E64D-6B2E0CAA913D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>
          <a:xfrm>
            <a:off x="11206800" y="6452626"/>
            <a:ext cx="270000" cy="108000"/>
          </a:xfrm>
        </p:spPr>
        <p:txBody>
          <a:bodyPr/>
          <a:lstStyle/>
          <a:p>
            <a:pPr marL="0" indent="0"/>
            <a:fld id="{99AF476D-FECC-4726-9879-30B04649AA2B}" type="slidenum">
              <a:rPr lang="de-DE" smtClean="0"/>
              <a:pPr marL="0" indent="0"/>
              <a:t>13</a:t>
            </a:fld>
            <a:endParaRPr lang="de-D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5591282-A0A7-DB12-82DB-1F13FC45A5A3}"/>
              </a:ext>
            </a:extLst>
          </p:cNvPr>
          <p:cNvSpPr>
            <a:spLocks noGrp="1"/>
          </p:cNvSpPr>
          <p:nvPr>
            <p:ph type="dt" sz="half" idx="4294967295"/>
          </p:nvPr>
        </p:nvSpPr>
        <p:spPr>
          <a:xfrm>
            <a:off x="10028276" y="6452626"/>
            <a:ext cx="1144800" cy="108000"/>
          </a:xfrm>
          <a:prstGeom prst="rect">
            <a:avLst/>
          </a:prstGeom>
        </p:spPr>
        <p:txBody>
          <a:bodyPr/>
          <a:lstStyle/>
          <a:p>
            <a:pPr marL="0" indent="0"/>
            <a:fld id="{E988B4F7-20EB-4D5A-92E2-AD614254E980}" type="datetime1">
              <a:rPr lang="en-US" smtClean="0"/>
              <a:t>3/23/24</a:t>
            </a:fld>
            <a:endParaRPr lang="de-DE" dirty="0"/>
          </a:p>
        </p:txBody>
      </p:sp>
      <p:sp>
        <p:nvSpPr>
          <p:cNvPr id="198" name="Linie">
            <a:extLst>
              <a:ext uri="{FF2B5EF4-FFF2-40B4-BE49-F238E27FC236}">
                <a16:creationId xmlns:a16="http://schemas.microsoft.com/office/drawing/2014/main" id="{95CC3F6B-6D37-8349-FB1A-EDE72FDBBF53}"/>
              </a:ext>
            </a:extLst>
          </p:cNvPr>
          <p:cNvSpPr/>
          <p:nvPr/>
        </p:nvSpPr>
        <p:spPr>
          <a:xfrm flipH="1">
            <a:off x="6551215" y="5127958"/>
            <a:ext cx="340221" cy="1"/>
          </a:xfrm>
          <a:prstGeom prst="line">
            <a:avLst/>
          </a:prstGeom>
          <a:noFill/>
          <a:ln w="19050" cap="flat">
            <a:solidFill>
              <a:srgbClr val="515151"/>
            </a:solidFill>
            <a:prstDash val="solid"/>
            <a:round/>
          </a:ln>
          <a:effectLst/>
        </p:spPr>
        <p:txBody>
          <a:bodyPr wrap="square" lIns="54643" tIns="54643" rIns="54643" bIns="54643" numCol="1" anchor="t">
            <a:noAutofit/>
          </a:bodyPr>
          <a:lstStyle/>
          <a:p>
            <a:pPr marL="0" indent="0" defTabSz="546432" hangingPunct="0">
              <a:lnSpc>
                <a:spcPct val="100000"/>
              </a:lnSpc>
              <a:spcAft>
                <a:spcPts val="0"/>
              </a:spcAft>
              <a:buClrTx/>
              <a:buSzTx/>
              <a:buFontTx/>
              <a:buNone/>
              <a:defRPr sz="1200">
                <a:latin typeface="Lucida Grande"/>
                <a:ea typeface="Lucida Grande"/>
                <a:cs typeface="Lucida Grande"/>
                <a:sym typeface="Lucida Grande"/>
              </a:defRPr>
            </a:pPr>
            <a:endParaRPr sz="1435" kern="0">
              <a:solidFill>
                <a:srgbClr val="000000"/>
              </a:solidFill>
              <a:latin typeface="Lucida Grande"/>
              <a:ea typeface="Lucida Grande"/>
              <a:cs typeface="Lucida Grande"/>
              <a:sym typeface="Lucida Grande"/>
            </a:endParaRPr>
          </a:p>
        </p:txBody>
      </p:sp>
      <p:sp>
        <p:nvSpPr>
          <p:cNvPr id="199" name="Linie">
            <a:extLst>
              <a:ext uri="{FF2B5EF4-FFF2-40B4-BE49-F238E27FC236}">
                <a16:creationId xmlns:a16="http://schemas.microsoft.com/office/drawing/2014/main" id="{09A18F23-0851-0091-D544-32DC91986956}"/>
              </a:ext>
            </a:extLst>
          </p:cNvPr>
          <p:cNvSpPr/>
          <p:nvPr/>
        </p:nvSpPr>
        <p:spPr>
          <a:xfrm>
            <a:off x="6557957" y="3851406"/>
            <a:ext cx="1" cy="1480060"/>
          </a:xfrm>
          <a:prstGeom prst="line">
            <a:avLst/>
          </a:prstGeom>
          <a:noFill/>
          <a:ln w="19050" cap="flat">
            <a:solidFill>
              <a:srgbClr val="515151"/>
            </a:solidFill>
            <a:prstDash val="solid"/>
            <a:round/>
          </a:ln>
          <a:effectLst/>
        </p:spPr>
        <p:txBody>
          <a:bodyPr wrap="square" lIns="54643" tIns="54643" rIns="54643" bIns="54643" numCol="1" anchor="t">
            <a:noAutofit/>
          </a:bodyPr>
          <a:lstStyle/>
          <a:p>
            <a:pPr marL="0" indent="0" defTabSz="546432" hangingPunct="0">
              <a:lnSpc>
                <a:spcPct val="100000"/>
              </a:lnSpc>
              <a:spcAft>
                <a:spcPts val="0"/>
              </a:spcAft>
              <a:buClrTx/>
              <a:buSzTx/>
              <a:buFontTx/>
              <a:buNone/>
              <a:defRPr sz="1200">
                <a:latin typeface="Lucida Grande"/>
                <a:ea typeface="Lucida Grande"/>
                <a:cs typeface="Lucida Grande"/>
                <a:sym typeface="Lucida Grande"/>
              </a:defRPr>
            </a:pPr>
            <a:endParaRPr sz="1435" kern="0">
              <a:solidFill>
                <a:srgbClr val="000000"/>
              </a:solidFill>
              <a:latin typeface="Lucida Grande"/>
              <a:ea typeface="Lucida Grande"/>
              <a:cs typeface="Lucida Grande"/>
              <a:sym typeface="Lucida Grande"/>
            </a:endParaRPr>
          </a:p>
        </p:txBody>
      </p:sp>
      <p:sp>
        <p:nvSpPr>
          <p:cNvPr id="200" name="Linie">
            <a:extLst>
              <a:ext uri="{FF2B5EF4-FFF2-40B4-BE49-F238E27FC236}">
                <a16:creationId xmlns:a16="http://schemas.microsoft.com/office/drawing/2014/main" id="{A711864B-8B83-4B3D-EF80-13E64EBE1D32}"/>
              </a:ext>
            </a:extLst>
          </p:cNvPr>
          <p:cNvSpPr/>
          <p:nvPr/>
        </p:nvSpPr>
        <p:spPr>
          <a:xfrm flipH="1">
            <a:off x="4464573" y="3834043"/>
            <a:ext cx="1" cy="1480060"/>
          </a:xfrm>
          <a:prstGeom prst="line">
            <a:avLst/>
          </a:prstGeom>
          <a:noFill/>
          <a:ln w="19050" cap="flat">
            <a:solidFill>
              <a:srgbClr val="515151"/>
            </a:solidFill>
            <a:prstDash val="solid"/>
            <a:round/>
          </a:ln>
          <a:effectLst/>
        </p:spPr>
        <p:txBody>
          <a:bodyPr wrap="square" lIns="54643" tIns="54643" rIns="54643" bIns="54643" numCol="1" anchor="t">
            <a:noAutofit/>
          </a:bodyPr>
          <a:lstStyle/>
          <a:p>
            <a:pPr marL="0" indent="0" defTabSz="546432" hangingPunct="0">
              <a:lnSpc>
                <a:spcPct val="100000"/>
              </a:lnSpc>
              <a:spcAft>
                <a:spcPts val="0"/>
              </a:spcAft>
              <a:buClrTx/>
              <a:buSzTx/>
              <a:buFontTx/>
              <a:buNone/>
              <a:defRPr sz="1200">
                <a:latin typeface="Lucida Grande"/>
                <a:ea typeface="Lucida Grande"/>
                <a:cs typeface="Lucida Grande"/>
                <a:sym typeface="Lucida Grande"/>
              </a:defRPr>
            </a:pPr>
            <a:endParaRPr sz="1435" kern="0">
              <a:solidFill>
                <a:srgbClr val="000000"/>
              </a:solidFill>
              <a:latin typeface="Lucida Grande"/>
              <a:ea typeface="Lucida Grande"/>
              <a:cs typeface="Lucida Grande"/>
              <a:sym typeface="Lucida Grande"/>
            </a:endParaRPr>
          </a:p>
        </p:txBody>
      </p:sp>
      <p:sp>
        <p:nvSpPr>
          <p:cNvPr id="201" name="Linie">
            <a:extLst>
              <a:ext uri="{FF2B5EF4-FFF2-40B4-BE49-F238E27FC236}">
                <a16:creationId xmlns:a16="http://schemas.microsoft.com/office/drawing/2014/main" id="{F3F59601-7626-DDAB-28BB-5A6E9FD06543}"/>
              </a:ext>
            </a:extLst>
          </p:cNvPr>
          <p:cNvSpPr/>
          <p:nvPr/>
        </p:nvSpPr>
        <p:spPr>
          <a:xfrm>
            <a:off x="5378197" y="3834173"/>
            <a:ext cx="1" cy="1480060"/>
          </a:xfrm>
          <a:prstGeom prst="line">
            <a:avLst/>
          </a:prstGeom>
          <a:noFill/>
          <a:ln w="19050" cap="flat">
            <a:solidFill>
              <a:srgbClr val="515151"/>
            </a:solidFill>
            <a:prstDash val="solid"/>
            <a:round/>
          </a:ln>
          <a:effectLst/>
        </p:spPr>
        <p:txBody>
          <a:bodyPr wrap="square" lIns="54643" tIns="54643" rIns="54643" bIns="54643" numCol="1" anchor="t">
            <a:noAutofit/>
          </a:bodyPr>
          <a:lstStyle/>
          <a:p>
            <a:pPr marL="0" indent="0" defTabSz="546432" hangingPunct="0">
              <a:lnSpc>
                <a:spcPct val="100000"/>
              </a:lnSpc>
              <a:spcAft>
                <a:spcPts val="0"/>
              </a:spcAft>
              <a:buClrTx/>
              <a:buSzTx/>
              <a:buFontTx/>
              <a:buNone/>
              <a:defRPr sz="1200">
                <a:latin typeface="Lucida Grande"/>
                <a:ea typeface="Lucida Grande"/>
                <a:cs typeface="Lucida Grande"/>
                <a:sym typeface="Lucida Grande"/>
              </a:defRPr>
            </a:pPr>
            <a:endParaRPr sz="1435" kern="0">
              <a:solidFill>
                <a:srgbClr val="000000"/>
              </a:solidFill>
              <a:latin typeface="Lucida Grande"/>
              <a:ea typeface="Lucida Grande"/>
              <a:cs typeface="Lucida Grande"/>
              <a:sym typeface="Lucida Grande"/>
            </a:endParaRPr>
          </a:p>
        </p:txBody>
      </p:sp>
      <p:sp>
        <p:nvSpPr>
          <p:cNvPr id="202" name="Linie">
            <a:extLst>
              <a:ext uri="{FF2B5EF4-FFF2-40B4-BE49-F238E27FC236}">
                <a16:creationId xmlns:a16="http://schemas.microsoft.com/office/drawing/2014/main" id="{C8C65D37-B11F-4542-3544-BDCEA6065721}"/>
              </a:ext>
            </a:extLst>
          </p:cNvPr>
          <p:cNvSpPr/>
          <p:nvPr/>
        </p:nvSpPr>
        <p:spPr>
          <a:xfrm>
            <a:off x="2537623" y="2844922"/>
            <a:ext cx="6857627" cy="6517"/>
          </a:xfrm>
          <a:prstGeom prst="line">
            <a:avLst/>
          </a:prstGeom>
          <a:noFill/>
          <a:ln w="19050" cap="flat">
            <a:solidFill>
              <a:srgbClr val="515151"/>
            </a:solidFill>
            <a:prstDash val="solid"/>
            <a:round/>
          </a:ln>
          <a:effectLst/>
        </p:spPr>
        <p:txBody>
          <a:bodyPr wrap="square" lIns="54643" tIns="54643" rIns="54643" bIns="54643" numCol="1" anchor="t">
            <a:noAutofit/>
          </a:bodyPr>
          <a:lstStyle/>
          <a:p>
            <a:pPr marL="0" indent="0" defTabSz="546432" hangingPunct="0">
              <a:lnSpc>
                <a:spcPct val="100000"/>
              </a:lnSpc>
              <a:spcAft>
                <a:spcPts val="0"/>
              </a:spcAft>
              <a:buClrTx/>
              <a:buSzTx/>
              <a:buFontTx/>
              <a:buNone/>
              <a:defRPr sz="1200">
                <a:latin typeface="Lucida Grande"/>
                <a:ea typeface="Lucida Grande"/>
                <a:cs typeface="Lucida Grande"/>
                <a:sym typeface="Lucida Grande"/>
              </a:defRPr>
            </a:pPr>
            <a:endParaRPr sz="1435" kern="0">
              <a:solidFill>
                <a:srgbClr val="000000"/>
              </a:solidFill>
              <a:latin typeface="Lucida Grande"/>
              <a:ea typeface="Lucida Grande"/>
              <a:cs typeface="Lucida Grande"/>
              <a:sym typeface="Lucida Grande"/>
            </a:endParaRPr>
          </a:p>
        </p:txBody>
      </p:sp>
      <p:sp>
        <p:nvSpPr>
          <p:cNvPr id="203" name="Aufwärtswandler">
            <a:extLst>
              <a:ext uri="{FF2B5EF4-FFF2-40B4-BE49-F238E27FC236}">
                <a16:creationId xmlns:a16="http://schemas.microsoft.com/office/drawing/2014/main" id="{C677515C-0758-54F0-E53D-31A67906FE9C}"/>
              </a:ext>
            </a:extLst>
          </p:cNvPr>
          <p:cNvSpPr txBox="1"/>
          <p:nvPr/>
        </p:nvSpPr>
        <p:spPr>
          <a:xfrm>
            <a:off x="5269573" y="2069224"/>
            <a:ext cx="631281" cy="33118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54643" tIns="54643" rIns="54643" bIns="54643" numCol="1" anchor="t">
            <a:spAutoFit/>
          </a:bodyPr>
          <a:lstStyle>
            <a:lvl1pPr marR="40639" indent="40639" algn="ctr">
              <a:spcBef>
                <a:spcPts val="400"/>
              </a:spcBef>
              <a:defRPr sz="1200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54184" lvl="0" indent="54184" algn="ctr" defTabSz="1095911" eaLnBrk="1" fontAlgn="auto" latinLnBrk="0" hangingPunct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435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cs typeface="Arial"/>
                <a:sym typeface="Arial"/>
              </a:rPr>
              <a:t>Netz</a:t>
            </a:r>
          </a:p>
        </p:txBody>
      </p:sp>
      <p:grpSp>
        <p:nvGrpSpPr>
          <p:cNvPr id="204" name="Gruppieren">
            <a:extLst>
              <a:ext uri="{FF2B5EF4-FFF2-40B4-BE49-F238E27FC236}">
                <a16:creationId xmlns:a16="http://schemas.microsoft.com/office/drawing/2014/main" id="{ED1E4FB8-74AD-AF58-C6A1-AB4672B3B9BE}"/>
              </a:ext>
            </a:extLst>
          </p:cNvPr>
          <p:cNvGrpSpPr/>
          <p:nvPr/>
        </p:nvGrpSpPr>
        <p:grpSpPr>
          <a:xfrm>
            <a:off x="5290010" y="2450954"/>
            <a:ext cx="644301" cy="816420"/>
            <a:chOff x="0" y="0"/>
            <a:chExt cx="539069" cy="683076"/>
          </a:xfrm>
        </p:grpSpPr>
        <p:sp>
          <p:nvSpPr>
            <p:cNvPr id="205" name="Rechteck">
              <a:extLst>
                <a:ext uri="{FF2B5EF4-FFF2-40B4-BE49-F238E27FC236}">
                  <a16:creationId xmlns:a16="http://schemas.microsoft.com/office/drawing/2014/main" id="{90515DE2-857F-5E67-DCA7-F0EAC31DEFC0}"/>
                </a:ext>
              </a:extLst>
            </p:cNvPr>
            <p:cNvSpPr/>
            <p:nvPr/>
          </p:nvSpPr>
          <p:spPr>
            <a:xfrm>
              <a:off x="9049" y="5707"/>
              <a:ext cx="521266" cy="677370"/>
            </a:xfrm>
            <a:prstGeom prst="rect">
              <a:avLst/>
            </a:prstGeom>
            <a:solidFill>
              <a:srgbClr val="FFFFFF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60716" tIns="60716" rIns="60716" bIns="60716" numCol="1" anchor="ctr">
              <a:noAutofit/>
            </a:bodyPr>
            <a:lstStyle/>
            <a:p>
              <a:pPr marL="0" marR="43712" indent="0" defTabSz="983577" hangingPunct="0">
                <a:lnSpc>
                  <a:spcPct val="100000"/>
                </a:lnSpc>
                <a:spcBef>
                  <a:spcPts val="359"/>
                </a:spcBef>
                <a:spcAft>
                  <a:spcPts val="0"/>
                </a:spcAft>
                <a:buClrTx/>
                <a:buSzTx/>
                <a:buFontTx/>
                <a:buNone/>
                <a:defRPr sz="1600">
                  <a:uFill>
                    <a:solidFill>
                      <a:srgbClr val="000000"/>
                    </a:solidFill>
                  </a:uFill>
                  <a:latin typeface="Arial Narrow"/>
                  <a:ea typeface="Arial Narrow"/>
                  <a:cs typeface="Arial Narrow"/>
                  <a:sym typeface="Arial Narrow"/>
                </a:defRPr>
              </a:pPr>
              <a:endParaRPr sz="1912" ker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Arial Narrow"/>
                <a:ea typeface="Arial Narrow"/>
                <a:cs typeface="Arial Narrow"/>
                <a:sym typeface="Arial Narrow"/>
              </a:endParaRPr>
            </a:p>
          </p:txBody>
        </p:sp>
        <p:sp>
          <p:nvSpPr>
            <p:cNvPr id="206" name="Linie">
              <a:extLst>
                <a:ext uri="{FF2B5EF4-FFF2-40B4-BE49-F238E27FC236}">
                  <a16:creationId xmlns:a16="http://schemas.microsoft.com/office/drawing/2014/main" id="{133237DC-809A-75BE-238F-CA48C39853C9}"/>
                </a:ext>
              </a:extLst>
            </p:cNvPr>
            <p:cNvSpPr/>
            <p:nvPr/>
          </p:nvSpPr>
          <p:spPr>
            <a:xfrm flipH="1" flipV="1">
              <a:off x="19345" y="13381"/>
              <a:ext cx="500674" cy="662025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4643" tIns="54643" rIns="54643" bIns="54643" numCol="1" anchor="t">
              <a:noAutofit/>
            </a:bodyPr>
            <a:lstStyle/>
            <a:p>
              <a:pPr marL="0" indent="0" defTabSz="546432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  <a:defRPr sz="1200">
                  <a:latin typeface="Lucida Grande"/>
                  <a:ea typeface="Lucida Grande"/>
                  <a:cs typeface="Lucida Grande"/>
                  <a:sym typeface="Lucida Grande"/>
                </a:defRPr>
              </a:pPr>
              <a:endParaRPr sz="1435" kern="0">
                <a:solidFill>
                  <a:srgbClr val="000000"/>
                </a:solidFill>
                <a:latin typeface="Lucida Grande"/>
                <a:ea typeface="Lucida Grande"/>
                <a:cs typeface="Lucida Grande"/>
                <a:sym typeface="Lucida Grande"/>
              </a:endParaRPr>
            </a:p>
          </p:txBody>
        </p:sp>
        <p:sp>
          <p:nvSpPr>
            <p:cNvPr id="207" name="Linie">
              <a:extLst>
                <a:ext uri="{FF2B5EF4-FFF2-40B4-BE49-F238E27FC236}">
                  <a16:creationId xmlns:a16="http://schemas.microsoft.com/office/drawing/2014/main" id="{2DA2ACE1-6BCD-953C-9136-039F23A844B9}"/>
                </a:ext>
              </a:extLst>
            </p:cNvPr>
            <p:cNvSpPr/>
            <p:nvPr/>
          </p:nvSpPr>
          <p:spPr>
            <a:xfrm flipH="1">
              <a:off x="18407" y="9959"/>
              <a:ext cx="513979" cy="667498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4643" tIns="54643" rIns="54643" bIns="54643" numCol="1" anchor="t">
              <a:noAutofit/>
            </a:bodyPr>
            <a:lstStyle/>
            <a:p>
              <a:pPr marL="0" indent="0" defTabSz="546432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  <a:defRPr sz="1200">
                  <a:latin typeface="Lucida Grande"/>
                  <a:ea typeface="Lucida Grande"/>
                  <a:cs typeface="Lucida Grande"/>
                  <a:sym typeface="Lucida Grande"/>
                </a:defRPr>
              </a:pPr>
              <a:endParaRPr sz="1435" kern="0">
                <a:solidFill>
                  <a:srgbClr val="000000"/>
                </a:solidFill>
                <a:latin typeface="Lucida Grande"/>
                <a:ea typeface="Lucida Grande"/>
                <a:cs typeface="Lucida Grande"/>
                <a:sym typeface="Lucida Grande"/>
              </a:endParaRPr>
            </a:p>
          </p:txBody>
        </p:sp>
        <p:sp>
          <p:nvSpPr>
            <p:cNvPr id="208" name="Linie">
              <a:extLst>
                <a:ext uri="{FF2B5EF4-FFF2-40B4-BE49-F238E27FC236}">
                  <a16:creationId xmlns:a16="http://schemas.microsoft.com/office/drawing/2014/main" id="{3DCDBFCD-E637-D954-5B22-80FB16486734}"/>
                </a:ext>
              </a:extLst>
            </p:cNvPr>
            <p:cNvSpPr/>
            <p:nvPr/>
          </p:nvSpPr>
          <p:spPr>
            <a:xfrm flipH="1" flipV="1">
              <a:off x="5986" y="321136"/>
              <a:ext cx="270192" cy="350203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4643" tIns="54643" rIns="54643" bIns="54643" numCol="1" anchor="t">
              <a:noAutofit/>
            </a:bodyPr>
            <a:lstStyle/>
            <a:p>
              <a:pPr marL="0" indent="0" defTabSz="546432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  <a:defRPr sz="1200">
                  <a:latin typeface="Lucida Grande"/>
                  <a:ea typeface="Lucida Grande"/>
                  <a:cs typeface="Lucida Grande"/>
                  <a:sym typeface="Lucida Grande"/>
                </a:defRPr>
              </a:pPr>
              <a:endParaRPr sz="1435" kern="0">
                <a:solidFill>
                  <a:srgbClr val="000000"/>
                </a:solidFill>
                <a:latin typeface="Lucida Grande"/>
                <a:ea typeface="Lucida Grande"/>
                <a:cs typeface="Lucida Grande"/>
                <a:sym typeface="Lucida Grande"/>
              </a:endParaRPr>
            </a:p>
          </p:txBody>
        </p:sp>
        <p:sp>
          <p:nvSpPr>
            <p:cNvPr id="209" name="Linie">
              <a:extLst>
                <a:ext uri="{FF2B5EF4-FFF2-40B4-BE49-F238E27FC236}">
                  <a16:creationId xmlns:a16="http://schemas.microsoft.com/office/drawing/2014/main" id="{F288DDEE-1A38-BF51-6AD9-DE4CCC32E84E}"/>
                </a:ext>
              </a:extLst>
            </p:cNvPr>
            <p:cNvSpPr/>
            <p:nvPr/>
          </p:nvSpPr>
          <p:spPr>
            <a:xfrm flipH="1">
              <a:off x="278426" y="337180"/>
              <a:ext cx="258428" cy="338439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4643" tIns="54643" rIns="54643" bIns="54643" numCol="1" anchor="t">
              <a:noAutofit/>
            </a:bodyPr>
            <a:lstStyle/>
            <a:p>
              <a:pPr marL="0" indent="0" defTabSz="546432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  <a:defRPr sz="1200">
                  <a:latin typeface="Lucida Grande"/>
                  <a:ea typeface="Lucida Grande"/>
                  <a:cs typeface="Lucida Grande"/>
                  <a:sym typeface="Lucida Grande"/>
                </a:defRPr>
              </a:pPr>
              <a:endParaRPr sz="1435" kern="0">
                <a:solidFill>
                  <a:srgbClr val="000000"/>
                </a:solidFill>
                <a:latin typeface="Lucida Grande"/>
                <a:ea typeface="Lucida Grande"/>
                <a:cs typeface="Lucida Grande"/>
                <a:sym typeface="Lucida Grande"/>
              </a:endParaRPr>
            </a:p>
          </p:txBody>
        </p:sp>
        <p:sp>
          <p:nvSpPr>
            <p:cNvPr id="210" name="Linie">
              <a:extLst>
                <a:ext uri="{FF2B5EF4-FFF2-40B4-BE49-F238E27FC236}">
                  <a16:creationId xmlns:a16="http://schemas.microsoft.com/office/drawing/2014/main" id="{6E3A5069-51DF-4D18-B553-CF50C9F675FC}"/>
                </a:ext>
              </a:extLst>
            </p:cNvPr>
            <p:cNvSpPr/>
            <p:nvPr/>
          </p:nvSpPr>
          <p:spPr>
            <a:xfrm flipH="1">
              <a:off x="-1" y="0"/>
              <a:ext cx="270193" cy="35020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4643" tIns="54643" rIns="54643" bIns="54643" numCol="1" anchor="t">
              <a:noAutofit/>
            </a:bodyPr>
            <a:lstStyle/>
            <a:p>
              <a:pPr marL="0" indent="0" defTabSz="546432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  <a:defRPr sz="1200">
                  <a:latin typeface="Lucida Grande"/>
                  <a:ea typeface="Lucida Grande"/>
                  <a:cs typeface="Lucida Grande"/>
                  <a:sym typeface="Lucida Grande"/>
                </a:defRPr>
              </a:pPr>
              <a:endParaRPr sz="1435" kern="0">
                <a:solidFill>
                  <a:srgbClr val="000000"/>
                </a:solidFill>
                <a:latin typeface="Lucida Grande"/>
                <a:ea typeface="Lucida Grande"/>
                <a:cs typeface="Lucida Grande"/>
                <a:sym typeface="Lucida Grande"/>
              </a:endParaRPr>
            </a:p>
          </p:txBody>
        </p:sp>
        <p:sp>
          <p:nvSpPr>
            <p:cNvPr id="211" name="Linie">
              <a:extLst>
                <a:ext uri="{FF2B5EF4-FFF2-40B4-BE49-F238E27FC236}">
                  <a16:creationId xmlns:a16="http://schemas.microsoft.com/office/drawing/2014/main" id="{8DB9829C-52B7-3005-2FE0-8E9DD7B4EFFF}"/>
                </a:ext>
              </a:extLst>
            </p:cNvPr>
            <p:cNvSpPr/>
            <p:nvPr/>
          </p:nvSpPr>
          <p:spPr>
            <a:xfrm flipH="1" flipV="1">
              <a:off x="268877" y="12524"/>
              <a:ext cx="270192" cy="350203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4643" tIns="54643" rIns="54643" bIns="54643" numCol="1" anchor="t">
              <a:noAutofit/>
            </a:bodyPr>
            <a:lstStyle/>
            <a:p>
              <a:pPr marL="0" indent="0" defTabSz="546432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  <a:defRPr sz="1200">
                  <a:latin typeface="Lucida Grande"/>
                  <a:ea typeface="Lucida Grande"/>
                  <a:cs typeface="Lucida Grande"/>
                  <a:sym typeface="Lucida Grande"/>
                </a:defRPr>
              </a:pPr>
              <a:endParaRPr sz="1435" kern="0">
                <a:solidFill>
                  <a:srgbClr val="000000"/>
                </a:solidFill>
                <a:latin typeface="Lucida Grande"/>
                <a:ea typeface="Lucida Grande"/>
                <a:cs typeface="Lucida Grande"/>
                <a:sym typeface="Lucida Grande"/>
              </a:endParaRPr>
            </a:p>
          </p:txBody>
        </p:sp>
      </p:grpSp>
      <p:sp>
        <p:nvSpPr>
          <p:cNvPr id="212" name="Einspeisung">
            <a:extLst>
              <a:ext uri="{FF2B5EF4-FFF2-40B4-BE49-F238E27FC236}">
                <a16:creationId xmlns:a16="http://schemas.microsoft.com/office/drawing/2014/main" id="{90475E23-0142-0AD0-C7BD-661465F2A12E}"/>
              </a:ext>
            </a:extLst>
          </p:cNvPr>
          <p:cNvSpPr txBox="1"/>
          <p:nvPr/>
        </p:nvSpPr>
        <p:spPr>
          <a:xfrm>
            <a:off x="6861129" y="1599695"/>
            <a:ext cx="1467527" cy="38006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60716" tIns="60716" rIns="60716" bIns="60716" numCol="1" anchor="ctr">
            <a:spAutoFit/>
          </a:bodyPr>
          <a:lstStyle>
            <a:lvl1pPr>
              <a:defRPr sz="1400" i="1">
                <a:solidFill>
                  <a:srgbClr val="006AB3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defTabSz="1095911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673" b="0" i="1" u="none" strike="noStrike" kern="0" cap="none" spc="0" normalizeH="0" baseline="0" noProof="0">
                <a:ln>
                  <a:noFill/>
                </a:ln>
                <a:solidFill>
                  <a:srgbClr val="006AB3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Einspeisung</a:t>
            </a:r>
          </a:p>
        </p:txBody>
      </p:sp>
      <p:sp>
        <p:nvSpPr>
          <p:cNvPr id="213" name="Linie">
            <a:extLst>
              <a:ext uri="{FF2B5EF4-FFF2-40B4-BE49-F238E27FC236}">
                <a16:creationId xmlns:a16="http://schemas.microsoft.com/office/drawing/2014/main" id="{0EFA1D82-3B78-1A7D-4FF9-E1B4C1C2EA49}"/>
              </a:ext>
            </a:extLst>
          </p:cNvPr>
          <p:cNvSpPr/>
          <p:nvPr/>
        </p:nvSpPr>
        <p:spPr>
          <a:xfrm>
            <a:off x="7603548" y="2131465"/>
            <a:ext cx="1" cy="1480060"/>
          </a:xfrm>
          <a:prstGeom prst="line">
            <a:avLst/>
          </a:prstGeom>
          <a:noFill/>
          <a:ln w="19050" cap="flat">
            <a:solidFill>
              <a:srgbClr val="515151"/>
            </a:solidFill>
            <a:prstDash val="solid"/>
            <a:round/>
          </a:ln>
          <a:effectLst/>
        </p:spPr>
        <p:txBody>
          <a:bodyPr wrap="square" lIns="54643" tIns="54643" rIns="54643" bIns="54643" numCol="1" anchor="t">
            <a:noAutofit/>
          </a:bodyPr>
          <a:lstStyle/>
          <a:p>
            <a:pPr marL="0" indent="0" defTabSz="546432" hangingPunct="0">
              <a:lnSpc>
                <a:spcPct val="100000"/>
              </a:lnSpc>
              <a:spcAft>
                <a:spcPts val="0"/>
              </a:spcAft>
              <a:buClrTx/>
              <a:buSzTx/>
              <a:buFontTx/>
              <a:buNone/>
              <a:defRPr sz="1200">
                <a:latin typeface="Lucida Grande"/>
                <a:ea typeface="Lucida Grande"/>
                <a:cs typeface="Lucida Grande"/>
                <a:sym typeface="Lucida Grande"/>
              </a:defRPr>
            </a:pPr>
            <a:endParaRPr sz="1435" kern="0">
              <a:solidFill>
                <a:srgbClr val="000000"/>
              </a:solidFill>
              <a:latin typeface="Lucida Grande"/>
              <a:ea typeface="Lucida Grande"/>
              <a:cs typeface="Lucida Grande"/>
              <a:sym typeface="Lucida Grande"/>
            </a:endParaRPr>
          </a:p>
        </p:txBody>
      </p:sp>
      <p:sp>
        <p:nvSpPr>
          <p:cNvPr id="214" name="Linie">
            <a:extLst>
              <a:ext uri="{FF2B5EF4-FFF2-40B4-BE49-F238E27FC236}">
                <a16:creationId xmlns:a16="http://schemas.microsoft.com/office/drawing/2014/main" id="{BF2C9216-E1EE-B9D2-702D-EE270AFE59E3}"/>
              </a:ext>
            </a:extLst>
          </p:cNvPr>
          <p:cNvSpPr/>
          <p:nvPr/>
        </p:nvSpPr>
        <p:spPr>
          <a:xfrm>
            <a:off x="7590644" y="2365737"/>
            <a:ext cx="1347651" cy="4"/>
          </a:xfrm>
          <a:prstGeom prst="line">
            <a:avLst/>
          </a:prstGeom>
          <a:noFill/>
          <a:ln w="19050" cap="flat">
            <a:solidFill>
              <a:srgbClr val="515151"/>
            </a:solidFill>
            <a:prstDash val="solid"/>
            <a:round/>
          </a:ln>
          <a:effectLst/>
        </p:spPr>
        <p:txBody>
          <a:bodyPr wrap="square" lIns="54643" tIns="54643" rIns="54643" bIns="54643" numCol="1" anchor="t">
            <a:noAutofit/>
          </a:bodyPr>
          <a:lstStyle/>
          <a:p>
            <a:pPr marL="0" indent="0" defTabSz="546432" hangingPunct="0">
              <a:lnSpc>
                <a:spcPct val="100000"/>
              </a:lnSpc>
              <a:spcAft>
                <a:spcPts val="0"/>
              </a:spcAft>
              <a:buClrTx/>
              <a:buSzTx/>
              <a:buFontTx/>
              <a:buNone/>
              <a:defRPr sz="1200">
                <a:latin typeface="Lucida Grande"/>
                <a:ea typeface="Lucida Grande"/>
                <a:cs typeface="Lucida Grande"/>
                <a:sym typeface="Lucida Grande"/>
              </a:defRPr>
            </a:pPr>
            <a:endParaRPr sz="1435" kern="0">
              <a:solidFill>
                <a:srgbClr val="000000"/>
              </a:solidFill>
              <a:latin typeface="Lucida Grande"/>
              <a:ea typeface="Lucida Grande"/>
              <a:cs typeface="Lucida Grande"/>
              <a:sym typeface="Lucida Grande"/>
            </a:endParaRPr>
          </a:p>
        </p:txBody>
      </p:sp>
      <p:sp>
        <p:nvSpPr>
          <p:cNvPr id="215" name="Linie">
            <a:extLst>
              <a:ext uri="{FF2B5EF4-FFF2-40B4-BE49-F238E27FC236}">
                <a16:creationId xmlns:a16="http://schemas.microsoft.com/office/drawing/2014/main" id="{AF760820-A55C-17FE-0B13-639DC85AFFD0}"/>
              </a:ext>
            </a:extLst>
          </p:cNvPr>
          <p:cNvSpPr/>
          <p:nvPr/>
        </p:nvSpPr>
        <p:spPr>
          <a:xfrm>
            <a:off x="7599629" y="3339257"/>
            <a:ext cx="1377565" cy="1"/>
          </a:xfrm>
          <a:prstGeom prst="line">
            <a:avLst/>
          </a:prstGeom>
          <a:noFill/>
          <a:ln w="19050" cap="flat">
            <a:solidFill>
              <a:srgbClr val="515151"/>
            </a:solidFill>
            <a:prstDash val="solid"/>
            <a:round/>
          </a:ln>
          <a:effectLst/>
        </p:spPr>
        <p:txBody>
          <a:bodyPr wrap="square" lIns="54643" tIns="54643" rIns="54643" bIns="54643" numCol="1" anchor="t">
            <a:noAutofit/>
          </a:bodyPr>
          <a:lstStyle/>
          <a:p>
            <a:pPr marL="0" indent="0" defTabSz="546432" hangingPunct="0">
              <a:lnSpc>
                <a:spcPct val="100000"/>
              </a:lnSpc>
              <a:spcAft>
                <a:spcPts val="0"/>
              </a:spcAft>
              <a:buClrTx/>
              <a:buSzTx/>
              <a:buFontTx/>
              <a:buNone/>
              <a:defRPr sz="1200">
                <a:latin typeface="Lucida Grande"/>
                <a:ea typeface="Lucida Grande"/>
                <a:cs typeface="Lucida Grande"/>
                <a:sym typeface="Lucida Grande"/>
              </a:defRPr>
            </a:pPr>
            <a:endParaRPr sz="1435" kern="0">
              <a:solidFill>
                <a:srgbClr val="000000"/>
              </a:solidFill>
              <a:latin typeface="Lucida Grande"/>
              <a:ea typeface="Lucida Grande"/>
              <a:cs typeface="Lucida Grande"/>
              <a:sym typeface="Lucida Grande"/>
            </a:endParaRPr>
          </a:p>
        </p:txBody>
      </p:sp>
      <p:grpSp>
        <p:nvGrpSpPr>
          <p:cNvPr id="216" name="Group 43">
            <a:extLst>
              <a:ext uri="{FF2B5EF4-FFF2-40B4-BE49-F238E27FC236}">
                <a16:creationId xmlns:a16="http://schemas.microsoft.com/office/drawing/2014/main" id="{BD788037-418D-07DF-F57B-9F2C8E02576D}"/>
              </a:ext>
            </a:extLst>
          </p:cNvPr>
          <p:cNvGrpSpPr/>
          <p:nvPr/>
        </p:nvGrpSpPr>
        <p:grpSpPr>
          <a:xfrm>
            <a:off x="9441641" y="2960108"/>
            <a:ext cx="577113" cy="721309"/>
            <a:chOff x="0" y="0"/>
            <a:chExt cx="482855" cy="603500"/>
          </a:xfrm>
        </p:grpSpPr>
        <p:sp>
          <p:nvSpPr>
            <p:cNvPr id="217" name="Oval 35">
              <a:extLst>
                <a:ext uri="{FF2B5EF4-FFF2-40B4-BE49-F238E27FC236}">
                  <a16:creationId xmlns:a16="http://schemas.microsoft.com/office/drawing/2014/main" id="{F4018786-2769-E9EA-6DDC-C2398E7441D8}"/>
                </a:ext>
              </a:extLst>
            </p:cNvPr>
            <p:cNvSpPr/>
            <p:nvPr/>
          </p:nvSpPr>
          <p:spPr>
            <a:xfrm>
              <a:off x="271661" y="-1"/>
              <a:ext cx="211195" cy="209045"/>
            </a:xfrm>
            <a:prstGeom prst="ellipse">
              <a:avLst/>
            </a:prstGeom>
            <a:solidFill>
              <a:srgbClr val="FCBD00"/>
            </a:solidFill>
            <a:ln w="6350" cap="flat">
              <a:solidFill>
                <a:srgbClr val="975500"/>
              </a:solidFill>
              <a:prstDash val="solid"/>
              <a:round/>
            </a:ln>
            <a:effectLst/>
          </p:spPr>
          <p:txBody>
            <a:bodyPr wrap="square" lIns="60716" tIns="60716" rIns="60716" bIns="60716" numCol="1" anchor="t">
              <a:noAutofit/>
            </a:bodyPr>
            <a:lstStyle/>
            <a:p>
              <a:pPr marL="0" indent="0" defTabSz="368840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  <a:defRPr sz="500">
                  <a:latin typeface="+mj-lt"/>
                  <a:ea typeface="+mj-ea"/>
                  <a:cs typeface="+mj-cs"/>
                  <a:sym typeface="Helvetica"/>
                </a:defRPr>
              </a:pPr>
              <a:endParaRPr sz="597" kern="0">
                <a:solidFill>
                  <a:srgbClr val="000000"/>
                </a:solidFill>
                <a:latin typeface="Helvetica"/>
                <a:cs typeface="Times New Roman"/>
                <a:sym typeface="Helvetica"/>
              </a:endParaRPr>
            </a:p>
          </p:txBody>
        </p:sp>
        <p:sp>
          <p:nvSpPr>
            <p:cNvPr id="218" name="Line 36">
              <a:extLst>
                <a:ext uri="{FF2B5EF4-FFF2-40B4-BE49-F238E27FC236}">
                  <a16:creationId xmlns:a16="http://schemas.microsoft.com/office/drawing/2014/main" id="{98E506DB-292A-5997-F0F1-4BBCEAFBE450}"/>
                </a:ext>
              </a:extLst>
            </p:cNvPr>
            <p:cNvSpPr/>
            <p:nvPr/>
          </p:nvSpPr>
          <p:spPr>
            <a:xfrm>
              <a:off x="60466" y="418996"/>
              <a:ext cx="355789" cy="184505"/>
            </a:xfrm>
            <a:prstGeom prst="line">
              <a:avLst/>
            </a:prstGeom>
            <a:noFill/>
            <a:ln w="25400" cap="flat">
              <a:solidFill>
                <a:srgbClr val="003C52"/>
              </a:solidFill>
              <a:prstDash val="solid"/>
              <a:round/>
            </a:ln>
            <a:effectLst/>
          </p:spPr>
          <p:txBody>
            <a:bodyPr wrap="square" lIns="54643" tIns="54643" rIns="54643" bIns="54643" numCol="1" anchor="t">
              <a:noAutofit/>
            </a:bodyPr>
            <a:lstStyle/>
            <a:p>
              <a:pPr marL="0" indent="0" defTabSz="546432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  <a:defRPr sz="1200">
                  <a:latin typeface="Lucida Grande"/>
                  <a:ea typeface="Lucida Grande"/>
                  <a:cs typeface="Lucida Grande"/>
                  <a:sym typeface="Lucida Grande"/>
                </a:defRPr>
              </a:pPr>
              <a:endParaRPr sz="1435" kern="0">
                <a:solidFill>
                  <a:srgbClr val="000000"/>
                </a:solidFill>
                <a:latin typeface="Lucida Grande"/>
                <a:ea typeface="Lucida Grande"/>
                <a:cs typeface="Lucida Grande"/>
                <a:sym typeface="Lucida Grande"/>
              </a:endParaRPr>
            </a:p>
          </p:txBody>
        </p:sp>
        <p:sp>
          <p:nvSpPr>
            <p:cNvPr id="219" name="Line 37">
              <a:extLst>
                <a:ext uri="{FF2B5EF4-FFF2-40B4-BE49-F238E27FC236}">
                  <a16:creationId xmlns:a16="http://schemas.microsoft.com/office/drawing/2014/main" id="{E7CB0900-748E-50D2-9830-37CA58A894E6}"/>
                </a:ext>
              </a:extLst>
            </p:cNvPr>
            <p:cNvSpPr/>
            <p:nvPr/>
          </p:nvSpPr>
          <p:spPr>
            <a:xfrm flipH="1">
              <a:off x="63972" y="320837"/>
              <a:ext cx="1753" cy="102705"/>
            </a:xfrm>
            <a:prstGeom prst="line">
              <a:avLst/>
            </a:prstGeom>
            <a:noFill/>
            <a:ln w="12700" cap="flat">
              <a:solidFill>
                <a:srgbClr val="003C52"/>
              </a:solidFill>
              <a:prstDash val="solid"/>
              <a:round/>
            </a:ln>
            <a:effectLst/>
          </p:spPr>
          <p:txBody>
            <a:bodyPr wrap="square" lIns="54643" tIns="54643" rIns="54643" bIns="54643" numCol="1" anchor="t">
              <a:noAutofit/>
            </a:bodyPr>
            <a:lstStyle/>
            <a:p>
              <a:pPr marL="0" indent="0" defTabSz="546432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  <a:defRPr sz="1200">
                  <a:latin typeface="Lucida Grande"/>
                  <a:ea typeface="Lucida Grande"/>
                  <a:cs typeface="Lucida Grande"/>
                  <a:sym typeface="Lucida Grande"/>
                </a:defRPr>
              </a:pPr>
              <a:endParaRPr sz="1435" kern="0">
                <a:solidFill>
                  <a:srgbClr val="000000"/>
                </a:solidFill>
                <a:latin typeface="Lucida Grande"/>
                <a:ea typeface="Lucida Grande"/>
                <a:cs typeface="Lucida Grande"/>
                <a:sym typeface="Lucida Grande"/>
              </a:endParaRPr>
            </a:p>
          </p:txBody>
        </p:sp>
        <p:sp>
          <p:nvSpPr>
            <p:cNvPr id="220" name="Line 38">
              <a:extLst>
                <a:ext uri="{FF2B5EF4-FFF2-40B4-BE49-F238E27FC236}">
                  <a16:creationId xmlns:a16="http://schemas.microsoft.com/office/drawing/2014/main" id="{AF864EBA-16D9-FC2D-E7D0-11E17C6905FF}"/>
                </a:ext>
              </a:extLst>
            </p:cNvPr>
            <p:cNvSpPr/>
            <p:nvPr/>
          </p:nvSpPr>
          <p:spPr>
            <a:xfrm flipH="1">
              <a:off x="216453" y="407181"/>
              <a:ext cx="1753" cy="102705"/>
            </a:xfrm>
            <a:prstGeom prst="line">
              <a:avLst/>
            </a:prstGeom>
            <a:noFill/>
            <a:ln w="12700" cap="flat">
              <a:solidFill>
                <a:srgbClr val="003C52"/>
              </a:solidFill>
              <a:prstDash val="solid"/>
              <a:round/>
            </a:ln>
            <a:effectLst/>
          </p:spPr>
          <p:txBody>
            <a:bodyPr wrap="square" lIns="54643" tIns="54643" rIns="54643" bIns="54643" numCol="1" anchor="t">
              <a:noAutofit/>
            </a:bodyPr>
            <a:lstStyle/>
            <a:p>
              <a:pPr marL="0" indent="0" defTabSz="546432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  <a:defRPr sz="1200">
                  <a:latin typeface="Lucida Grande"/>
                  <a:ea typeface="Lucida Grande"/>
                  <a:cs typeface="Lucida Grande"/>
                  <a:sym typeface="Lucida Grande"/>
                </a:defRPr>
              </a:pPr>
              <a:endParaRPr sz="1435" kern="0">
                <a:solidFill>
                  <a:srgbClr val="000000"/>
                </a:solidFill>
                <a:latin typeface="Lucida Grande"/>
                <a:ea typeface="Lucida Grande"/>
                <a:cs typeface="Lucida Grande"/>
                <a:sym typeface="Lucida Grande"/>
              </a:endParaRPr>
            </a:p>
          </p:txBody>
        </p:sp>
        <p:sp>
          <p:nvSpPr>
            <p:cNvPr id="221" name="Line 39">
              <a:extLst>
                <a:ext uri="{FF2B5EF4-FFF2-40B4-BE49-F238E27FC236}">
                  <a16:creationId xmlns:a16="http://schemas.microsoft.com/office/drawing/2014/main" id="{7227CAD0-F237-D442-57CD-89FDACF30F2C}"/>
                </a:ext>
              </a:extLst>
            </p:cNvPr>
            <p:cNvSpPr/>
            <p:nvPr/>
          </p:nvSpPr>
          <p:spPr>
            <a:xfrm flipH="1">
              <a:off x="372439" y="483527"/>
              <a:ext cx="877" cy="102705"/>
            </a:xfrm>
            <a:prstGeom prst="line">
              <a:avLst/>
            </a:prstGeom>
            <a:noFill/>
            <a:ln w="12700" cap="flat">
              <a:solidFill>
                <a:srgbClr val="003C52"/>
              </a:solidFill>
              <a:prstDash val="solid"/>
              <a:round/>
            </a:ln>
            <a:effectLst/>
          </p:spPr>
          <p:txBody>
            <a:bodyPr wrap="square" lIns="54643" tIns="54643" rIns="54643" bIns="54643" numCol="1" anchor="t">
              <a:noAutofit/>
            </a:bodyPr>
            <a:lstStyle/>
            <a:p>
              <a:pPr marL="0" indent="0" defTabSz="546432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  <a:defRPr sz="1200">
                  <a:latin typeface="Lucida Grande"/>
                  <a:ea typeface="Lucida Grande"/>
                  <a:cs typeface="Lucida Grande"/>
                  <a:sym typeface="Lucida Grande"/>
                </a:defRPr>
              </a:pPr>
              <a:endParaRPr sz="1435" kern="0">
                <a:solidFill>
                  <a:srgbClr val="000000"/>
                </a:solidFill>
                <a:latin typeface="Lucida Grande"/>
                <a:ea typeface="Lucida Grande"/>
                <a:cs typeface="Lucida Grande"/>
                <a:sym typeface="Lucida Grande"/>
              </a:endParaRPr>
            </a:p>
          </p:txBody>
        </p:sp>
        <p:sp>
          <p:nvSpPr>
            <p:cNvPr id="222" name="AutoShape 40">
              <a:extLst>
                <a:ext uri="{FF2B5EF4-FFF2-40B4-BE49-F238E27FC236}">
                  <a16:creationId xmlns:a16="http://schemas.microsoft.com/office/drawing/2014/main" id="{CC0D5736-D20B-6EAB-A9C6-5828C65D2D91}"/>
                </a:ext>
              </a:extLst>
            </p:cNvPr>
            <p:cNvSpPr/>
            <p:nvPr/>
          </p:nvSpPr>
          <p:spPr>
            <a:xfrm>
              <a:off x="0" y="209044"/>
              <a:ext cx="127068" cy="187231"/>
            </a:xfrm>
            <a:prstGeom prst="roundRect">
              <a:avLst>
                <a:gd name="adj" fmla="val 33588"/>
              </a:avLst>
            </a:prstGeom>
            <a:solidFill>
              <a:srgbClr val="0365C0"/>
            </a:solidFill>
            <a:ln w="635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0716" tIns="60716" rIns="60716" bIns="60716" numCol="1" anchor="t">
              <a:noAutofit/>
            </a:bodyPr>
            <a:lstStyle/>
            <a:p>
              <a:pPr marL="0" indent="0" defTabSz="368840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  <a:defRPr sz="500">
                  <a:latin typeface="+mj-lt"/>
                  <a:ea typeface="+mj-ea"/>
                  <a:cs typeface="+mj-cs"/>
                  <a:sym typeface="Helvetica"/>
                </a:defRPr>
              </a:pPr>
              <a:endParaRPr sz="597" kern="0">
                <a:solidFill>
                  <a:srgbClr val="000000"/>
                </a:solidFill>
                <a:latin typeface="Helvetica"/>
                <a:cs typeface="Times New Roman"/>
                <a:sym typeface="Helvetica"/>
              </a:endParaRPr>
            </a:p>
          </p:txBody>
        </p:sp>
        <p:sp>
          <p:nvSpPr>
            <p:cNvPr id="223" name="AutoShape 41">
              <a:extLst>
                <a:ext uri="{FF2B5EF4-FFF2-40B4-BE49-F238E27FC236}">
                  <a16:creationId xmlns:a16="http://schemas.microsoft.com/office/drawing/2014/main" id="{28127AAF-43BE-FF27-08E1-02EE1F8B6C60}"/>
                </a:ext>
              </a:extLst>
            </p:cNvPr>
            <p:cNvSpPr/>
            <p:nvPr/>
          </p:nvSpPr>
          <p:spPr>
            <a:xfrm>
              <a:off x="155109" y="279028"/>
              <a:ext cx="127945" cy="186323"/>
            </a:xfrm>
            <a:prstGeom prst="roundRect">
              <a:avLst>
                <a:gd name="adj" fmla="val 33588"/>
              </a:avLst>
            </a:prstGeom>
            <a:solidFill>
              <a:srgbClr val="0365C0"/>
            </a:solidFill>
            <a:ln w="635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0716" tIns="60716" rIns="60716" bIns="60716" numCol="1" anchor="t">
              <a:noAutofit/>
            </a:bodyPr>
            <a:lstStyle/>
            <a:p>
              <a:pPr marL="0" indent="0" defTabSz="368840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  <a:defRPr sz="500">
                  <a:latin typeface="+mj-lt"/>
                  <a:ea typeface="+mj-ea"/>
                  <a:cs typeface="+mj-cs"/>
                  <a:sym typeface="Helvetica"/>
                </a:defRPr>
              </a:pPr>
              <a:endParaRPr sz="597" kern="0">
                <a:solidFill>
                  <a:srgbClr val="000000"/>
                </a:solidFill>
                <a:latin typeface="Helvetica"/>
                <a:cs typeface="Times New Roman"/>
                <a:sym typeface="Helvetica"/>
              </a:endParaRPr>
            </a:p>
          </p:txBody>
        </p:sp>
        <p:sp>
          <p:nvSpPr>
            <p:cNvPr id="224" name="AutoShape 42">
              <a:extLst>
                <a:ext uri="{FF2B5EF4-FFF2-40B4-BE49-F238E27FC236}">
                  <a16:creationId xmlns:a16="http://schemas.microsoft.com/office/drawing/2014/main" id="{2945ABA5-A923-CE5D-A498-62347F101D33}"/>
                </a:ext>
              </a:extLst>
            </p:cNvPr>
            <p:cNvSpPr/>
            <p:nvPr/>
          </p:nvSpPr>
          <p:spPr>
            <a:xfrm>
              <a:off x="311095" y="366281"/>
              <a:ext cx="127945" cy="187232"/>
            </a:xfrm>
            <a:prstGeom prst="roundRect">
              <a:avLst>
                <a:gd name="adj" fmla="val 33588"/>
              </a:avLst>
            </a:prstGeom>
            <a:solidFill>
              <a:srgbClr val="0365C0"/>
            </a:solidFill>
            <a:ln w="635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0716" tIns="60716" rIns="60716" bIns="60716" numCol="1" anchor="t">
              <a:noAutofit/>
            </a:bodyPr>
            <a:lstStyle/>
            <a:p>
              <a:pPr marL="0" indent="0" defTabSz="368840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  <a:defRPr sz="500">
                  <a:latin typeface="+mj-lt"/>
                  <a:ea typeface="+mj-ea"/>
                  <a:cs typeface="+mj-cs"/>
                  <a:sym typeface="Helvetica"/>
                </a:defRPr>
              </a:pPr>
              <a:endParaRPr sz="597" kern="0">
                <a:solidFill>
                  <a:srgbClr val="000000"/>
                </a:solidFill>
                <a:latin typeface="Helvetica"/>
                <a:cs typeface="Times New Roman"/>
                <a:sym typeface="Helvetica"/>
              </a:endParaRPr>
            </a:p>
          </p:txBody>
        </p:sp>
      </p:grpSp>
      <p:grpSp>
        <p:nvGrpSpPr>
          <p:cNvPr id="225" name="Gruppieren 79">
            <a:extLst>
              <a:ext uri="{FF2B5EF4-FFF2-40B4-BE49-F238E27FC236}">
                <a16:creationId xmlns:a16="http://schemas.microsoft.com/office/drawing/2014/main" id="{8026EC79-52B8-0CE2-2999-374478620E99}"/>
              </a:ext>
            </a:extLst>
          </p:cNvPr>
          <p:cNvGrpSpPr/>
          <p:nvPr/>
        </p:nvGrpSpPr>
        <p:grpSpPr>
          <a:xfrm>
            <a:off x="9085007" y="3562629"/>
            <a:ext cx="488651" cy="481335"/>
            <a:chOff x="0" y="0"/>
            <a:chExt cx="408839" cy="402719"/>
          </a:xfrm>
        </p:grpSpPr>
        <p:sp>
          <p:nvSpPr>
            <p:cNvPr id="226" name="Line 36">
              <a:extLst>
                <a:ext uri="{FF2B5EF4-FFF2-40B4-BE49-F238E27FC236}">
                  <a16:creationId xmlns:a16="http://schemas.microsoft.com/office/drawing/2014/main" id="{A47F09B3-61B4-AC5C-126A-ADC8C9D541E1}"/>
                </a:ext>
              </a:extLst>
            </p:cNvPr>
            <p:cNvSpPr/>
            <p:nvPr/>
          </p:nvSpPr>
          <p:spPr>
            <a:xfrm>
              <a:off x="56307" y="214351"/>
              <a:ext cx="331316" cy="188369"/>
            </a:xfrm>
            <a:prstGeom prst="line">
              <a:avLst/>
            </a:prstGeom>
            <a:noFill/>
            <a:ln w="25400" cap="flat">
              <a:solidFill>
                <a:srgbClr val="003C52"/>
              </a:solidFill>
              <a:prstDash val="solid"/>
              <a:round/>
            </a:ln>
            <a:effectLst/>
          </p:spPr>
          <p:txBody>
            <a:bodyPr wrap="square" lIns="54643" tIns="54643" rIns="54643" bIns="54643" numCol="1" anchor="t">
              <a:noAutofit/>
            </a:bodyPr>
            <a:lstStyle/>
            <a:p>
              <a:pPr marL="0" indent="0" defTabSz="546432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  <a:defRPr sz="1200">
                  <a:latin typeface="Lucida Grande"/>
                  <a:ea typeface="Lucida Grande"/>
                  <a:cs typeface="Lucida Grande"/>
                  <a:sym typeface="Lucida Grande"/>
                </a:defRPr>
              </a:pPr>
              <a:endParaRPr sz="1435" kern="0">
                <a:solidFill>
                  <a:srgbClr val="000000"/>
                </a:solidFill>
                <a:latin typeface="Lucida Grande"/>
                <a:ea typeface="Lucida Grande"/>
                <a:cs typeface="Lucida Grande"/>
                <a:sym typeface="Lucida Grande"/>
              </a:endParaRPr>
            </a:p>
          </p:txBody>
        </p:sp>
        <p:sp>
          <p:nvSpPr>
            <p:cNvPr id="227" name="Line 37">
              <a:extLst>
                <a:ext uri="{FF2B5EF4-FFF2-40B4-BE49-F238E27FC236}">
                  <a16:creationId xmlns:a16="http://schemas.microsoft.com/office/drawing/2014/main" id="{53483B1B-53D9-41BA-D640-05298B2A58CF}"/>
                </a:ext>
              </a:extLst>
            </p:cNvPr>
            <p:cNvSpPr/>
            <p:nvPr/>
          </p:nvSpPr>
          <p:spPr>
            <a:xfrm flipH="1">
              <a:off x="59571" y="114135"/>
              <a:ext cx="1633" cy="104856"/>
            </a:xfrm>
            <a:prstGeom prst="line">
              <a:avLst/>
            </a:prstGeom>
            <a:noFill/>
            <a:ln w="12700" cap="flat">
              <a:solidFill>
                <a:srgbClr val="003C52"/>
              </a:solidFill>
              <a:prstDash val="solid"/>
              <a:round/>
            </a:ln>
            <a:effectLst/>
          </p:spPr>
          <p:txBody>
            <a:bodyPr wrap="square" lIns="54643" tIns="54643" rIns="54643" bIns="54643" numCol="1" anchor="t">
              <a:noAutofit/>
            </a:bodyPr>
            <a:lstStyle/>
            <a:p>
              <a:pPr marL="0" indent="0" defTabSz="546432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  <a:defRPr sz="1200">
                  <a:latin typeface="Lucida Grande"/>
                  <a:ea typeface="Lucida Grande"/>
                  <a:cs typeface="Lucida Grande"/>
                  <a:sym typeface="Lucida Grande"/>
                </a:defRPr>
              </a:pPr>
              <a:endParaRPr sz="1435" kern="0">
                <a:solidFill>
                  <a:srgbClr val="000000"/>
                </a:solidFill>
                <a:latin typeface="Lucida Grande"/>
                <a:ea typeface="Lucida Grande"/>
                <a:cs typeface="Lucida Grande"/>
                <a:sym typeface="Lucida Grande"/>
              </a:endParaRPr>
            </a:p>
          </p:txBody>
        </p:sp>
        <p:sp>
          <p:nvSpPr>
            <p:cNvPr id="228" name="Line 38">
              <a:extLst>
                <a:ext uri="{FF2B5EF4-FFF2-40B4-BE49-F238E27FC236}">
                  <a16:creationId xmlns:a16="http://schemas.microsoft.com/office/drawing/2014/main" id="{A3E5865C-284F-9DB2-312E-EA6E53A0884F}"/>
                </a:ext>
              </a:extLst>
            </p:cNvPr>
            <p:cNvSpPr/>
            <p:nvPr/>
          </p:nvSpPr>
          <p:spPr>
            <a:xfrm flipH="1">
              <a:off x="201563" y="202288"/>
              <a:ext cx="1633" cy="104856"/>
            </a:xfrm>
            <a:prstGeom prst="line">
              <a:avLst/>
            </a:prstGeom>
            <a:noFill/>
            <a:ln w="12700" cap="flat">
              <a:solidFill>
                <a:srgbClr val="003C52"/>
              </a:solidFill>
              <a:prstDash val="solid"/>
              <a:round/>
            </a:ln>
            <a:effectLst/>
          </p:spPr>
          <p:txBody>
            <a:bodyPr wrap="square" lIns="54643" tIns="54643" rIns="54643" bIns="54643" numCol="1" anchor="t">
              <a:noAutofit/>
            </a:bodyPr>
            <a:lstStyle/>
            <a:p>
              <a:pPr marL="0" indent="0" defTabSz="546432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  <a:defRPr sz="1200">
                  <a:latin typeface="Lucida Grande"/>
                  <a:ea typeface="Lucida Grande"/>
                  <a:cs typeface="Lucida Grande"/>
                  <a:sym typeface="Lucida Grande"/>
                </a:defRPr>
              </a:pPr>
              <a:endParaRPr sz="1435" kern="0">
                <a:solidFill>
                  <a:srgbClr val="000000"/>
                </a:solidFill>
                <a:latin typeface="Lucida Grande"/>
                <a:ea typeface="Lucida Grande"/>
                <a:cs typeface="Lucida Grande"/>
                <a:sym typeface="Lucida Grande"/>
              </a:endParaRPr>
            </a:p>
          </p:txBody>
        </p:sp>
        <p:sp>
          <p:nvSpPr>
            <p:cNvPr id="229" name="Line 39">
              <a:extLst>
                <a:ext uri="{FF2B5EF4-FFF2-40B4-BE49-F238E27FC236}">
                  <a16:creationId xmlns:a16="http://schemas.microsoft.com/office/drawing/2014/main" id="{34D6AFF7-9818-C5D4-94A2-0323CB3F8BC6}"/>
                </a:ext>
              </a:extLst>
            </p:cNvPr>
            <p:cNvSpPr/>
            <p:nvPr/>
          </p:nvSpPr>
          <p:spPr>
            <a:xfrm flipH="1">
              <a:off x="346820" y="280234"/>
              <a:ext cx="817" cy="104856"/>
            </a:xfrm>
            <a:prstGeom prst="line">
              <a:avLst/>
            </a:prstGeom>
            <a:noFill/>
            <a:ln w="12700" cap="flat">
              <a:solidFill>
                <a:srgbClr val="003C52"/>
              </a:solidFill>
              <a:prstDash val="solid"/>
              <a:round/>
            </a:ln>
            <a:effectLst/>
          </p:spPr>
          <p:txBody>
            <a:bodyPr wrap="square" lIns="54643" tIns="54643" rIns="54643" bIns="54643" numCol="1" anchor="t">
              <a:noAutofit/>
            </a:bodyPr>
            <a:lstStyle/>
            <a:p>
              <a:pPr marL="0" indent="0" defTabSz="546432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  <a:defRPr sz="1200">
                  <a:latin typeface="Lucida Grande"/>
                  <a:ea typeface="Lucida Grande"/>
                  <a:cs typeface="Lucida Grande"/>
                  <a:sym typeface="Lucida Grande"/>
                </a:defRPr>
              </a:pPr>
              <a:endParaRPr sz="1435" kern="0">
                <a:solidFill>
                  <a:srgbClr val="000000"/>
                </a:solidFill>
                <a:latin typeface="Lucida Grande"/>
                <a:ea typeface="Lucida Grande"/>
                <a:cs typeface="Lucida Grande"/>
                <a:sym typeface="Lucida Grande"/>
              </a:endParaRPr>
            </a:p>
          </p:txBody>
        </p:sp>
        <p:sp>
          <p:nvSpPr>
            <p:cNvPr id="230" name="AutoShape 40">
              <a:extLst>
                <a:ext uri="{FF2B5EF4-FFF2-40B4-BE49-F238E27FC236}">
                  <a16:creationId xmlns:a16="http://schemas.microsoft.com/office/drawing/2014/main" id="{610C4C24-3D87-4606-3EEE-0C89F297214D}"/>
                </a:ext>
              </a:extLst>
            </p:cNvPr>
            <p:cNvSpPr/>
            <p:nvPr/>
          </p:nvSpPr>
          <p:spPr>
            <a:xfrm>
              <a:off x="0" y="0"/>
              <a:ext cx="118327" cy="191153"/>
            </a:xfrm>
            <a:prstGeom prst="roundRect">
              <a:avLst>
                <a:gd name="adj" fmla="val 33588"/>
              </a:avLst>
            </a:prstGeom>
            <a:solidFill>
              <a:srgbClr val="0365C0"/>
            </a:solidFill>
            <a:ln w="635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0716" tIns="60716" rIns="60716" bIns="60716" numCol="1" anchor="t">
              <a:noAutofit/>
            </a:bodyPr>
            <a:lstStyle/>
            <a:p>
              <a:pPr marL="0" indent="0" defTabSz="368840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  <a:defRPr sz="500">
                  <a:latin typeface="+mj-lt"/>
                  <a:ea typeface="+mj-ea"/>
                  <a:cs typeface="+mj-cs"/>
                  <a:sym typeface="Helvetica"/>
                </a:defRPr>
              </a:pPr>
              <a:endParaRPr sz="597" kern="0">
                <a:solidFill>
                  <a:srgbClr val="000000"/>
                </a:solidFill>
                <a:latin typeface="Helvetica"/>
                <a:cs typeface="Times New Roman"/>
                <a:sym typeface="Helvetica"/>
              </a:endParaRPr>
            </a:p>
          </p:txBody>
        </p:sp>
        <p:sp>
          <p:nvSpPr>
            <p:cNvPr id="231" name="AutoShape 41">
              <a:extLst>
                <a:ext uri="{FF2B5EF4-FFF2-40B4-BE49-F238E27FC236}">
                  <a16:creationId xmlns:a16="http://schemas.microsoft.com/office/drawing/2014/main" id="{B6BB346E-3783-F7DF-7F4C-56B218881431}"/>
                </a:ext>
              </a:extLst>
            </p:cNvPr>
            <p:cNvSpPr/>
            <p:nvPr/>
          </p:nvSpPr>
          <p:spPr>
            <a:xfrm>
              <a:off x="144440" y="71450"/>
              <a:ext cx="119144" cy="190225"/>
            </a:xfrm>
            <a:prstGeom prst="roundRect">
              <a:avLst>
                <a:gd name="adj" fmla="val 33588"/>
              </a:avLst>
            </a:prstGeom>
            <a:solidFill>
              <a:srgbClr val="0365C0"/>
            </a:solidFill>
            <a:ln w="635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0716" tIns="60716" rIns="60716" bIns="60716" numCol="1" anchor="t">
              <a:noAutofit/>
            </a:bodyPr>
            <a:lstStyle/>
            <a:p>
              <a:pPr marL="0" indent="0" defTabSz="368840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  <a:defRPr sz="500">
                  <a:latin typeface="+mj-lt"/>
                  <a:ea typeface="+mj-ea"/>
                  <a:cs typeface="+mj-cs"/>
                  <a:sym typeface="Helvetica"/>
                </a:defRPr>
              </a:pPr>
              <a:endParaRPr sz="597" kern="0">
                <a:solidFill>
                  <a:srgbClr val="000000"/>
                </a:solidFill>
                <a:latin typeface="Helvetica"/>
                <a:cs typeface="Times New Roman"/>
                <a:sym typeface="Helvetica"/>
              </a:endParaRPr>
            </a:p>
          </p:txBody>
        </p:sp>
        <p:sp>
          <p:nvSpPr>
            <p:cNvPr id="232" name="AutoShape 42">
              <a:extLst>
                <a:ext uri="{FF2B5EF4-FFF2-40B4-BE49-F238E27FC236}">
                  <a16:creationId xmlns:a16="http://schemas.microsoft.com/office/drawing/2014/main" id="{0E2F8556-C610-13C8-784C-E18D2A37461D}"/>
                </a:ext>
              </a:extLst>
            </p:cNvPr>
            <p:cNvSpPr/>
            <p:nvPr/>
          </p:nvSpPr>
          <p:spPr>
            <a:xfrm>
              <a:off x="289697" y="160531"/>
              <a:ext cx="119143" cy="191153"/>
            </a:xfrm>
            <a:prstGeom prst="roundRect">
              <a:avLst>
                <a:gd name="adj" fmla="val 33588"/>
              </a:avLst>
            </a:prstGeom>
            <a:solidFill>
              <a:srgbClr val="0365C0"/>
            </a:solidFill>
            <a:ln w="635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0716" tIns="60716" rIns="60716" bIns="60716" numCol="1" anchor="t">
              <a:noAutofit/>
            </a:bodyPr>
            <a:lstStyle/>
            <a:p>
              <a:pPr marL="0" indent="0" defTabSz="368840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  <a:defRPr sz="500">
                  <a:latin typeface="+mj-lt"/>
                  <a:ea typeface="+mj-ea"/>
                  <a:cs typeface="+mj-cs"/>
                  <a:sym typeface="Helvetica"/>
                </a:defRPr>
              </a:pPr>
              <a:endParaRPr sz="597" kern="0">
                <a:solidFill>
                  <a:srgbClr val="000000"/>
                </a:solidFill>
                <a:latin typeface="Helvetica"/>
                <a:cs typeface="Times New Roman"/>
                <a:sym typeface="Helvetica"/>
              </a:endParaRPr>
            </a:p>
          </p:txBody>
        </p:sp>
      </p:grpSp>
      <p:grpSp>
        <p:nvGrpSpPr>
          <p:cNvPr id="233" name="Group 34">
            <a:extLst>
              <a:ext uri="{FF2B5EF4-FFF2-40B4-BE49-F238E27FC236}">
                <a16:creationId xmlns:a16="http://schemas.microsoft.com/office/drawing/2014/main" id="{25B16CCC-CBB5-6A15-793F-3CF94F323AFA}"/>
              </a:ext>
            </a:extLst>
          </p:cNvPr>
          <p:cNvGrpSpPr/>
          <p:nvPr/>
        </p:nvGrpSpPr>
        <p:grpSpPr>
          <a:xfrm>
            <a:off x="9016516" y="2273532"/>
            <a:ext cx="475020" cy="624473"/>
            <a:chOff x="0" y="0"/>
            <a:chExt cx="397436" cy="522480"/>
          </a:xfrm>
        </p:grpSpPr>
        <p:sp>
          <p:nvSpPr>
            <p:cNvPr id="234" name="Oval 28">
              <a:extLst>
                <a:ext uri="{FF2B5EF4-FFF2-40B4-BE49-F238E27FC236}">
                  <a16:creationId xmlns:a16="http://schemas.microsoft.com/office/drawing/2014/main" id="{4171D5C9-B6DB-1CF2-E126-E832F1457930}"/>
                </a:ext>
              </a:extLst>
            </p:cNvPr>
            <p:cNvSpPr/>
            <p:nvPr/>
          </p:nvSpPr>
          <p:spPr>
            <a:xfrm>
              <a:off x="-1" y="0"/>
              <a:ext cx="397438" cy="345667"/>
            </a:xfrm>
            <a:prstGeom prst="ellipse">
              <a:avLst/>
            </a:prstGeom>
            <a:solidFill>
              <a:srgbClr val="C0EDFE"/>
            </a:solidFill>
            <a:ln w="25400" cap="flat">
              <a:solidFill>
                <a:srgbClr val="000000">
                  <a:alpha val="0"/>
                </a:srgbClr>
              </a:solidFill>
              <a:prstDash val="solid"/>
              <a:round/>
            </a:ln>
            <a:effectLst/>
          </p:spPr>
          <p:txBody>
            <a:bodyPr wrap="square" lIns="60716" tIns="60716" rIns="60716" bIns="60716" numCol="1" anchor="t">
              <a:noAutofit/>
            </a:bodyPr>
            <a:lstStyle/>
            <a:p>
              <a:pPr marL="0" indent="0" defTabSz="368840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  <a:defRPr sz="500">
                  <a:latin typeface="+mj-lt"/>
                  <a:ea typeface="+mj-ea"/>
                  <a:cs typeface="+mj-cs"/>
                  <a:sym typeface="Helvetica"/>
                </a:defRPr>
              </a:pPr>
              <a:endParaRPr sz="597" kern="0">
                <a:solidFill>
                  <a:srgbClr val="000000"/>
                </a:solidFill>
                <a:latin typeface="Helvetica"/>
                <a:cs typeface="Times New Roman"/>
                <a:sym typeface="Helvetica"/>
              </a:endParaRPr>
            </a:p>
          </p:txBody>
        </p:sp>
        <p:sp>
          <p:nvSpPr>
            <p:cNvPr id="235" name="Line 29">
              <a:extLst>
                <a:ext uri="{FF2B5EF4-FFF2-40B4-BE49-F238E27FC236}">
                  <a16:creationId xmlns:a16="http://schemas.microsoft.com/office/drawing/2014/main" id="{FE4A5B08-D506-4FCC-43EB-ACCA36DBA7C3}"/>
                </a:ext>
              </a:extLst>
            </p:cNvPr>
            <p:cNvSpPr/>
            <p:nvPr/>
          </p:nvSpPr>
          <p:spPr>
            <a:xfrm>
              <a:off x="196056" y="4778"/>
              <a:ext cx="888" cy="164072"/>
            </a:xfrm>
            <a:prstGeom prst="line">
              <a:avLst/>
            </a:prstGeom>
            <a:noFill/>
            <a:ln w="38100" cap="flat">
              <a:solidFill>
                <a:srgbClr val="003C52"/>
              </a:solidFill>
              <a:prstDash val="solid"/>
              <a:round/>
            </a:ln>
            <a:effectLst>
              <a:outerShdw dist="76199" dir="2700000" rotWithShape="0">
                <a:srgbClr val="DCDEE0">
                  <a:alpha val="75000"/>
                </a:srgbClr>
              </a:outerShdw>
            </a:effectLst>
          </p:spPr>
          <p:txBody>
            <a:bodyPr wrap="square" lIns="54643" tIns="54643" rIns="54643" bIns="54643" numCol="1" anchor="t">
              <a:noAutofit/>
            </a:bodyPr>
            <a:lstStyle/>
            <a:p>
              <a:pPr marL="0" indent="0" defTabSz="546432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  <a:defRPr sz="1200">
                  <a:latin typeface="Lucida Grande"/>
                  <a:ea typeface="Lucida Grande"/>
                  <a:cs typeface="Lucida Grande"/>
                  <a:sym typeface="Lucida Grande"/>
                </a:defRPr>
              </a:pPr>
              <a:endParaRPr sz="1435" kern="0">
                <a:solidFill>
                  <a:srgbClr val="000000"/>
                </a:solidFill>
                <a:latin typeface="Lucida Grande"/>
                <a:ea typeface="Lucida Grande"/>
                <a:cs typeface="Lucida Grande"/>
                <a:sym typeface="Lucida Grande"/>
              </a:endParaRPr>
            </a:p>
          </p:txBody>
        </p:sp>
        <p:sp>
          <p:nvSpPr>
            <p:cNvPr id="236" name="Line 30">
              <a:extLst>
                <a:ext uri="{FF2B5EF4-FFF2-40B4-BE49-F238E27FC236}">
                  <a16:creationId xmlns:a16="http://schemas.microsoft.com/office/drawing/2014/main" id="{99F93916-00AA-818D-EF14-B010AF685E02}"/>
                </a:ext>
              </a:extLst>
            </p:cNvPr>
            <p:cNvSpPr/>
            <p:nvPr/>
          </p:nvSpPr>
          <p:spPr>
            <a:xfrm flipH="1">
              <a:off x="35485" y="179204"/>
              <a:ext cx="147265" cy="93983"/>
            </a:xfrm>
            <a:prstGeom prst="line">
              <a:avLst/>
            </a:prstGeom>
            <a:noFill/>
            <a:ln w="38100" cap="flat">
              <a:solidFill>
                <a:srgbClr val="003C52"/>
              </a:solidFill>
              <a:prstDash val="solid"/>
              <a:round/>
            </a:ln>
            <a:effectLst>
              <a:outerShdw dist="76199" dir="2700000" rotWithShape="0">
                <a:srgbClr val="DCDEE0">
                  <a:alpha val="75000"/>
                </a:srgbClr>
              </a:outerShdw>
            </a:effectLst>
          </p:spPr>
          <p:txBody>
            <a:bodyPr wrap="square" lIns="54643" tIns="54643" rIns="54643" bIns="54643" numCol="1" anchor="t">
              <a:noAutofit/>
            </a:bodyPr>
            <a:lstStyle/>
            <a:p>
              <a:pPr marL="0" indent="0" defTabSz="546432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  <a:defRPr sz="1200">
                  <a:latin typeface="Lucida Grande"/>
                  <a:ea typeface="Lucida Grande"/>
                  <a:cs typeface="Lucida Grande"/>
                  <a:sym typeface="Lucida Grande"/>
                </a:defRPr>
              </a:pPr>
              <a:endParaRPr sz="1435" kern="0">
                <a:solidFill>
                  <a:srgbClr val="000000"/>
                </a:solidFill>
                <a:latin typeface="Lucida Grande"/>
                <a:ea typeface="Lucida Grande"/>
                <a:cs typeface="Lucida Grande"/>
                <a:sym typeface="Lucida Grande"/>
              </a:endParaRPr>
            </a:p>
          </p:txBody>
        </p:sp>
        <p:sp>
          <p:nvSpPr>
            <p:cNvPr id="237" name="Rectangle 31">
              <a:extLst>
                <a:ext uri="{FF2B5EF4-FFF2-40B4-BE49-F238E27FC236}">
                  <a16:creationId xmlns:a16="http://schemas.microsoft.com/office/drawing/2014/main" id="{9C7CFEC9-C445-2E9C-03CA-0CC132845C1E}"/>
                </a:ext>
              </a:extLst>
            </p:cNvPr>
            <p:cNvSpPr/>
            <p:nvPr/>
          </p:nvSpPr>
          <p:spPr>
            <a:xfrm>
              <a:off x="178313" y="176018"/>
              <a:ext cx="35486" cy="346463"/>
            </a:xfrm>
            <a:prstGeom prst="rect">
              <a:avLst/>
            </a:prstGeom>
            <a:solidFill>
              <a:srgbClr val="0365C0"/>
            </a:solidFill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0716" tIns="60716" rIns="60716" bIns="60716" numCol="1" anchor="t">
              <a:noAutofit/>
            </a:bodyPr>
            <a:lstStyle/>
            <a:p>
              <a:pPr marL="0" indent="0" defTabSz="368840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  <a:defRPr sz="500">
                  <a:latin typeface="+mj-lt"/>
                  <a:ea typeface="+mj-ea"/>
                  <a:cs typeface="+mj-cs"/>
                  <a:sym typeface="Helvetica"/>
                </a:defRPr>
              </a:pPr>
              <a:endParaRPr sz="597" kern="0">
                <a:solidFill>
                  <a:srgbClr val="000000"/>
                </a:solidFill>
                <a:latin typeface="Helvetica"/>
                <a:cs typeface="Times New Roman"/>
                <a:sym typeface="Helvetica"/>
              </a:endParaRPr>
            </a:p>
          </p:txBody>
        </p:sp>
        <p:sp>
          <p:nvSpPr>
            <p:cNvPr id="238" name="Line 32">
              <a:extLst>
                <a:ext uri="{FF2B5EF4-FFF2-40B4-BE49-F238E27FC236}">
                  <a16:creationId xmlns:a16="http://schemas.microsoft.com/office/drawing/2014/main" id="{89FE947B-A249-4CB5-2948-ED7186D87E9F}"/>
                </a:ext>
              </a:extLst>
            </p:cNvPr>
            <p:cNvSpPr/>
            <p:nvPr/>
          </p:nvSpPr>
          <p:spPr>
            <a:xfrm>
              <a:off x="218234" y="176018"/>
              <a:ext cx="147265" cy="91594"/>
            </a:xfrm>
            <a:prstGeom prst="line">
              <a:avLst/>
            </a:prstGeom>
            <a:noFill/>
            <a:ln w="38100" cap="flat">
              <a:solidFill>
                <a:srgbClr val="003C52"/>
              </a:solidFill>
              <a:prstDash val="solid"/>
              <a:round/>
            </a:ln>
            <a:effectLst>
              <a:outerShdw dist="76199" dir="2700000" rotWithShape="0">
                <a:srgbClr val="DCDEE0">
                  <a:alpha val="75000"/>
                </a:srgbClr>
              </a:outerShdw>
            </a:effectLst>
          </p:spPr>
          <p:txBody>
            <a:bodyPr wrap="square" lIns="54643" tIns="54643" rIns="54643" bIns="54643" numCol="1" anchor="t">
              <a:noAutofit/>
            </a:bodyPr>
            <a:lstStyle/>
            <a:p>
              <a:pPr marL="0" indent="0" defTabSz="546432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  <a:defRPr sz="1200">
                  <a:latin typeface="Lucida Grande"/>
                  <a:ea typeface="Lucida Grande"/>
                  <a:cs typeface="Lucida Grande"/>
                  <a:sym typeface="Lucida Grande"/>
                </a:defRPr>
              </a:pPr>
              <a:endParaRPr sz="1435" kern="0">
                <a:solidFill>
                  <a:srgbClr val="000000"/>
                </a:solidFill>
                <a:latin typeface="Lucida Grande"/>
                <a:ea typeface="Lucida Grande"/>
                <a:cs typeface="Lucida Grande"/>
                <a:sym typeface="Lucida Grande"/>
              </a:endParaRPr>
            </a:p>
          </p:txBody>
        </p:sp>
        <p:sp>
          <p:nvSpPr>
            <p:cNvPr id="239" name="Oval 33">
              <a:extLst>
                <a:ext uri="{FF2B5EF4-FFF2-40B4-BE49-F238E27FC236}">
                  <a16:creationId xmlns:a16="http://schemas.microsoft.com/office/drawing/2014/main" id="{70587BF9-67D4-28EB-F1DC-EFF043383B08}"/>
                </a:ext>
              </a:extLst>
            </p:cNvPr>
            <p:cNvSpPr/>
            <p:nvPr/>
          </p:nvSpPr>
          <p:spPr>
            <a:xfrm>
              <a:off x="153474" y="137788"/>
              <a:ext cx="85165" cy="82833"/>
            </a:xfrm>
            <a:prstGeom prst="ellipse">
              <a:avLst/>
            </a:prstGeom>
            <a:solidFill>
              <a:srgbClr val="0365C0"/>
            </a:solidFill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0716" tIns="60716" rIns="60716" bIns="60716" numCol="1" anchor="t">
              <a:noAutofit/>
            </a:bodyPr>
            <a:lstStyle/>
            <a:p>
              <a:pPr marL="0" indent="0" defTabSz="368840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  <a:defRPr sz="500">
                  <a:latin typeface="+mj-lt"/>
                  <a:ea typeface="+mj-ea"/>
                  <a:cs typeface="+mj-cs"/>
                  <a:sym typeface="Helvetica"/>
                </a:defRPr>
              </a:pPr>
              <a:endParaRPr sz="597" kern="0">
                <a:solidFill>
                  <a:srgbClr val="000000"/>
                </a:solidFill>
                <a:latin typeface="Helvetica"/>
                <a:cs typeface="Times New Roman"/>
                <a:sym typeface="Helvetica"/>
              </a:endParaRPr>
            </a:p>
          </p:txBody>
        </p:sp>
      </p:grpSp>
      <p:grpSp>
        <p:nvGrpSpPr>
          <p:cNvPr id="240" name="Group 34">
            <a:extLst>
              <a:ext uri="{FF2B5EF4-FFF2-40B4-BE49-F238E27FC236}">
                <a16:creationId xmlns:a16="http://schemas.microsoft.com/office/drawing/2014/main" id="{8315E91F-3B37-DE03-AB8A-0805BF226772}"/>
              </a:ext>
            </a:extLst>
          </p:cNvPr>
          <p:cNvGrpSpPr/>
          <p:nvPr/>
        </p:nvGrpSpPr>
        <p:grpSpPr>
          <a:xfrm>
            <a:off x="8674245" y="1601127"/>
            <a:ext cx="518817" cy="705672"/>
            <a:chOff x="0" y="0"/>
            <a:chExt cx="434079" cy="590416"/>
          </a:xfrm>
        </p:grpSpPr>
        <p:sp>
          <p:nvSpPr>
            <p:cNvPr id="241" name="Oval 28">
              <a:extLst>
                <a:ext uri="{FF2B5EF4-FFF2-40B4-BE49-F238E27FC236}">
                  <a16:creationId xmlns:a16="http://schemas.microsoft.com/office/drawing/2014/main" id="{E42226E7-F9DF-B82A-B915-1444D0E7BEF3}"/>
                </a:ext>
              </a:extLst>
            </p:cNvPr>
            <p:cNvSpPr/>
            <p:nvPr/>
          </p:nvSpPr>
          <p:spPr>
            <a:xfrm>
              <a:off x="0" y="-1"/>
              <a:ext cx="434080" cy="390613"/>
            </a:xfrm>
            <a:prstGeom prst="ellipse">
              <a:avLst/>
            </a:prstGeom>
            <a:solidFill>
              <a:srgbClr val="C0EDFE"/>
            </a:solidFill>
            <a:ln w="25400" cap="flat">
              <a:solidFill>
                <a:srgbClr val="000000">
                  <a:alpha val="0"/>
                </a:srgbClr>
              </a:solidFill>
              <a:prstDash val="solid"/>
              <a:round/>
            </a:ln>
            <a:effectLst/>
          </p:spPr>
          <p:txBody>
            <a:bodyPr wrap="square" lIns="60716" tIns="60716" rIns="60716" bIns="60716" numCol="1" anchor="t">
              <a:noAutofit/>
            </a:bodyPr>
            <a:lstStyle/>
            <a:p>
              <a:pPr marL="0" indent="0" defTabSz="368840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  <a:defRPr sz="500">
                  <a:latin typeface="+mj-lt"/>
                  <a:ea typeface="+mj-ea"/>
                  <a:cs typeface="+mj-cs"/>
                  <a:sym typeface="Helvetica"/>
                </a:defRPr>
              </a:pPr>
              <a:endParaRPr sz="597" kern="0">
                <a:solidFill>
                  <a:srgbClr val="000000"/>
                </a:solidFill>
                <a:latin typeface="Helvetica"/>
                <a:cs typeface="Times New Roman"/>
                <a:sym typeface="Helvetica"/>
              </a:endParaRPr>
            </a:p>
          </p:txBody>
        </p:sp>
        <p:sp>
          <p:nvSpPr>
            <p:cNvPr id="242" name="Line 29">
              <a:extLst>
                <a:ext uri="{FF2B5EF4-FFF2-40B4-BE49-F238E27FC236}">
                  <a16:creationId xmlns:a16="http://schemas.microsoft.com/office/drawing/2014/main" id="{6D0E4E07-9C00-B606-14AE-70BD087ABF5D}"/>
                </a:ext>
              </a:extLst>
            </p:cNvPr>
            <p:cNvSpPr/>
            <p:nvPr/>
          </p:nvSpPr>
          <p:spPr>
            <a:xfrm>
              <a:off x="214133" y="5400"/>
              <a:ext cx="969" cy="185406"/>
            </a:xfrm>
            <a:prstGeom prst="line">
              <a:avLst/>
            </a:prstGeom>
            <a:noFill/>
            <a:ln w="38100" cap="flat">
              <a:solidFill>
                <a:srgbClr val="003C52"/>
              </a:solidFill>
              <a:prstDash val="solid"/>
              <a:round/>
            </a:ln>
            <a:effectLst>
              <a:outerShdw dist="76199" dir="2700000" rotWithShape="0">
                <a:srgbClr val="DCDEE0">
                  <a:alpha val="75000"/>
                </a:srgbClr>
              </a:outerShdw>
            </a:effectLst>
          </p:spPr>
          <p:txBody>
            <a:bodyPr wrap="square" lIns="54643" tIns="54643" rIns="54643" bIns="54643" numCol="1" anchor="t">
              <a:noAutofit/>
            </a:bodyPr>
            <a:lstStyle/>
            <a:p>
              <a:pPr marL="0" indent="0" defTabSz="546432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  <a:defRPr sz="1200">
                  <a:latin typeface="Lucida Grande"/>
                  <a:ea typeface="Lucida Grande"/>
                  <a:cs typeface="Lucida Grande"/>
                  <a:sym typeface="Lucida Grande"/>
                </a:defRPr>
              </a:pPr>
              <a:endParaRPr sz="1435" kern="0">
                <a:solidFill>
                  <a:srgbClr val="000000"/>
                </a:solidFill>
                <a:latin typeface="Lucida Grande"/>
                <a:ea typeface="Lucida Grande"/>
                <a:cs typeface="Lucida Grande"/>
                <a:sym typeface="Lucida Grande"/>
              </a:endParaRPr>
            </a:p>
          </p:txBody>
        </p:sp>
        <p:sp>
          <p:nvSpPr>
            <p:cNvPr id="243" name="Line 30">
              <a:extLst>
                <a:ext uri="{FF2B5EF4-FFF2-40B4-BE49-F238E27FC236}">
                  <a16:creationId xmlns:a16="http://schemas.microsoft.com/office/drawing/2014/main" id="{7A2C523F-8D2B-25B4-1C27-9FE8B9B0AFA9}"/>
                </a:ext>
              </a:extLst>
            </p:cNvPr>
            <p:cNvSpPr/>
            <p:nvPr/>
          </p:nvSpPr>
          <p:spPr>
            <a:xfrm flipH="1">
              <a:off x="38757" y="202505"/>
              <a:ext cx="160843" cy="106204"/>
            </a:xfrm>
            <a:prstGeom prst="line">
              <a:avLst/>
            </a:prstGeom>
            <a:noFill/>
            <a:ln w="38100" cap="flat">
              <a:solidFill>
                <a:srgbClr val="003C52"/>
              </a:solidFill>
              <a:prstDash val="solid"/>
              <a:round/>
            </a:ln>
            <a:effectLst>
              <a:outerShdw dist="76199" dir="2700000" rotWithShape="0">
                <a:srgbClr val="DCDEE0">
                  <a:alpha val="75000"/>
                </a:srgbClr>
              </a:outerShdw>
            </a:effectLst>
          </p:spPr>
          <p:txBody>
            <a:bodyPr wrap="square" lIns="54643" tIns="54643" rIns="54643" bIns="54643" numCol="1" anchor="t">
              <a:noAutofit/>
            </a:bodyPr>
            <a:lstStyle/>
            <a:p>
              <a:pPr marL="0" indent="0" defTabSz="546432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  <a:defRPr sz="1200">
                  <a:latin typeface="Lucida Grande"/>
                  <a:ea typeface="Lucida Grande"/>
                  <a:cs typeface="Lucida Grande"/>
                  <a:sym typeface="Lucida Grande"/>
                </a:defRPr>
              </a:pPr>
              <a:endParaRPr sz="1435" kern="0">
                <a:solidFill>
                  <a:srgbClr val="000000"/>
                </a:solidFill>
                <a:latin typeface="Lucida Grande"/>
                <a:ea typeface="Lucida Grande"/>
                <a:cs typeface="Lucida Grande"/>
                <a:sym typeface="Lucida Grande"/>
              </a:endParaRPr>
            </a:p>
          </p:txBody>
        </p:sp>
        <p:sp>
          <p:nvSpPr>
            <p:cNvPr id="244" name="Rectangle 31">
              <a:extLst>
                <a:ext uri="{FF2B5EF4-FFF2-40B4-BE49-F238E27FC236}">
                  <a16:creationId xmlns:a16="http://schemas.microsoft.com/office/drawing/2014/main" id="{032ECF59-9217-B64B-347B-4DBD0B46F328}"/>
                </a:ext>
              </a:extLst>
            </p:cNvPr>
            <p:cNvSpPr/>
            <p:nvPr/>
          </p:nvSpPr>
          <p:spPr>
            <a:xfrm>
              <a:off x="194754" y="198905"/>
              <a:ext cx="38758" cy="391512"/>
            </a:xfrm>
            <a:prstGeom prst="rect">
              <a:avLst/>
            </a:prstGeom>
            <a:solidFill>
              <a:srgbClr val="0365C0"/>
            </a:solidFill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0716" tIns="60716" rIns="60716" bIns="60716" numCol="1" anchor="t">
              <a:noAutofit/>
            </a:bodyPr>
            <a:lstStyle/>
            <a:p>
              <a:pPr marL="0" indent="0" defTabSz="368840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  <a:defRPr sz="500">
                  <a:latin typeface="+mj-lt"/>
                  <a:ea typeface="+mj-ea"/>
                  <a:cs typeface="+mj-cs"/>
                  <a:sym typeface="Helvetica"/>
                </a:defRPr>
              </a:pPr>
              <a:endParaRPr sz="597" kern="0">
                <a:solidFill>
                  <a:srgbClr val="000000"/>
                </a:solidFill>
                <a:latin typeface="Helvetica"/>
                <a:cs typeface="Times New Roman"/>
                <a:sym typeface="Helvetica"/>
              </a:endParaRPr>
            </a:p>
          </p:txBody>
        </p:sp>
        <p:sp>
          <p:nvSpPr>
            <p:cNvPr id="245" name="Line 32">
              <a:extLst>
                <a:ext uri="{FF2B5EF4-FFF2-40B4-BE49-F238E27FC236}">
                  <a16:creationId xmlns:a16="http://schemas.microsoft.com/office/drawing/2014/main" id="{AB3402FF-80C5-1F94-2E0D-48B516CB67E7}"/>
                </a:ext>
              </a:extLst>
            </p:cNvPr>
            <p:cNvSpPr/>
            <p:nvPr/>
          </p:nvSpPr>
          <p:spPr>
            <a:xfrm>
              <a:off x="238356" y="198905"/>
              <a:ext cx="160843" cy="103503"/>
            </a:xfrm>
            <a:prstGeom prst="line">
              <a:avLst/>
            </a:prstGeom>
            <a:noFill/>
            <a:ln w="38100" cap="flat">
              <a:solidFill>
                <a:srgbClr val="003C52"/>
              </a:solidFill>
              <a:prstDash val="solid"/>
              <a:round/>
            </a:ln>
            <a:effectLst>
              <a:outerShdw dist="76199" dir="2700000" rotWithShape="0">
                <a:srgbClr val="DCDEE0">
                  <a:alpha val="75000"/>
                </a:srgbClr>
              </a:outerShdw>
            </a:effectLst>
          </p:spPr>
          <p:txBody>
            <a:bodyPr wrap="square" lIns="54643" tIns="54643" rIns="54643" bIns="54643" numCol="1" anchor="t">
              <a:noAutofit/>
            </a:bodyPr>
            <a:lstStyle/>
            <a:p>
              <a:pPr marL="0" indent="0" defTabSz="546432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  <a:defRPr sz="1200">
                  <a:latin typeface="Lucida Grande"/>
                  <a:ea typeface="Lucida Grande"/>
                  <a:cs typeface="Lucida Grande"/>
                  <a:sym typeface="Lucida Grande"/>
                </a:defRPr>
              </a:pPr>
              <a:endParaRPr sz="1435" kern="0">
                <a:solidFill>
                  <a:srgbClr val="000000"/>
                </a:solidFill>
                <a:latin typeface="Lucida Grande"/>
                <a:ea typeface="Lucida Grande"/>
                <a:cs typeface="Lucida Grande"/>
                <a:sym typeface="Lucida Grande"/>
              </a:endParaRPr>
            </a:p>
          </p:txBody>
        </p:sp>
        <p:sp>
          <p:nvSpPr>
            <p:cNvPr id="246" name="Oval 33">
              <a:extLst>
                <a:ext uri="{FF2B5EF4-FFF2-40B4-BE49-F238E27FC236}">
                  <a16:creationId xmlns:a16="http://schemas.microsoft.com/office/drawing/2014/main" id="{D2EC4A4D-F47A-F475-2826-431C31887AAE}"/>
                </a:ext>
              </a:extLst>
            </p:cNvPr>
            <p:cNvSpPr/>
            <p:nvPr/>
          </p:nvSpPr>
          <p:spPr>
            <a:xfrm>
              <a:off x="167624" y="155704"/>
              <a:ext cx="93019" cy="93603"/>
            </a:xfrm>
            <a:prstGeom prst="ellipse">
              <a:avLst/>
            </a:prstGeom>
            <a:solidFill>
              <a:srgbClr val="0365C0"/>
            </a:solidFill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0716" tIns="60716" rIns="60716" bIns="60716" numCol="1" anchor="t">
              <a:noAutofit/>
            </a:bodyPr>
            <a:lstStyle/>
            <a:p>
              <a:pPr marL="0" indent="0" defTabSz="368840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  <a:defRPr sz="500">
                  <a:latin typeface="+mj-lt"/>
                  <a:ea typeface="+mj-ea"/>
                  <a:cs typeface="+mj-cs"/>
                  <a:sym typeface="Helvetica"/>
                </a:defRPr>
              </a:pPr>
              <a:endParaRPr sz="597" kern="0">
                <a:solidFill>
                  <a:srgbClr val="000000"/>
                </a:solidFill>
                <a:latin typeface="Helvetica"/>
                <a:cs typeface="Times New Roman"/>
                <a:sym typeface="Helvetica"/>
              </a:endParaRPr>
            </a:p>
          </p:txBody>
        </p:sp>
      </p:grpSp>
      <p:grpSp>
        <p:nvGrpSpPr>
          <p:cNvPr id="247" name="Group 34">
            <a:extLst>
              <a:ext uri="{FF2B5EF4-FFF2-40B4-BE49-F238E27FC236}">
                <a16:creationId xmlns:a16="http://schemas.microsoft.com/office/drawing/2014/main" id="{081EEC0A-EDB2-333E-2809-7B51A61A7DEF}"/>
              </a:ext>
            </a:extLst>
          </p:cNvPr>
          <p:cNvGrpSpPr/>
          <p:nvPr/>
        </p:nvGrpSpPr>
        <p:grpSpPr>
          <a:xfrm>
            <a:off x="9435390" y="1763069"/>
            <a:ext cx="475020" cy="624473"/>
            <a:chOff x="0" y="0"/>
            <a:chExt cx="397436" cy="522480"/>
          </a:xfrm>
        </p:grpSpPr>
        <p:sp>
          <p:nvSpPr>
            <p:cNvPr id="248" name="Oval 28">
              <a:extLst>
                <a:ext uri="{FF2B5EF4-FFF2-40B4-BE49-F238E27FC236}">
                  <a16:creationId xmlns:a16="http://schemas.microsoft.com/office/drawing/2014/main" id="{69942434-C817-9FAB-D4BC-B079DDDECD4B}"/>
                </a:ext>
              </a:extLst>
            </p:cNvPr>
            <p:cNvSpPr/>
            <p:nvPr/>
          </p:nvSpPr>
          <p:spPr>
            <a:xfrm>
              <a:off x="-1" y="0"/>
              <a:ext cx="397438" cy="345667"/>
            </a:xfrm>
            <a:prstGeom prst="ellipse">
              <a:avLst/>
            </a:prstGeom>
            <a:solidFill>
              <a:srgbClr val="C0EDFE"/>
            </a:solidFill>
            <a:ln w="25400" cap="flat">
              <a:solidFill>
                <a:srgbClr val="000000">
                  <a:alpha val="0"/>
                </a:srgbClr>
              </a:solidFill>
              <a:prstDash val="solid"/>
              <a:round/>
            </a:ln>
            <a:effectLst/>
          </p:spPr>
          <p:txBody>
            <a:bodyPr wrap="square" lIns="60716" tIns="60716" rIns="60716" bIns="60716" numCol="1" anchor="t">
              <a:noAutofit/>
            </a:bodyPr>
            <a:lstStyle/>
            <a:p>
              <a:pPr marL="0" indent="0" defTabSz="368840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  <a:defRPr sz="500">
                  <a:latin typeface="+mj-lt"/>
                  <a:ea typeface="+mj-ea"/>
                  <a:cs typeface="+mj-cs"/>
                  <a:sym typeface="Helvetica"/>
                </a:defRPr>
              </a:pPr>
              <a:endParaRPr sz="597" kern="0">
                <a:solidFill>
                  <a:srgbClr val="000000"/>
                </a:solidFill>
                <a:latin typeface="Helvetica"/>
                <a:cs typeface="Times New Roman"/>
                <a:sym typeface="Helvetica"/>
              </a:endParaRPr>
            </a:p>
          </p:txBody>
        </p:sp>
        <p:sp>
          <p:nvSpPr>
            <p:cNvPr id="249" name="Line 29">
              <a:extLst>
                <a:ext uri="{FF2B5EF4-FFF2-40B4-BE49-F238E27FC236}">
                  <a16:creationId xmlns:a16="http://schemas.microsoft.com/office/drawing/2014/main" id="{18B9001F-46B8-3393-7B74-139BCCD7CE7B}"/>
                </a:ext>
              </a:extLst>
            </p:cNvPr>
            <p:cNvSpPr/>
            <p:nvPr/>
          </p:nvSpPr>
          <p:spPr>
            <a:xfrm>
              <a:off x="196056" y="4778"/>
              <a:ext cx="888" cy="164072"/>
            </a:xfrm>
            <a:prstGeom prst="line">
              <a:avLst/>
            </a:prstGeom>
            <a:noFill/>
            <a:ln w="38100" cap="flat">
              <a:solidFill>
                <a:srgbClr val="003C52"/>
              </a:solidFill>
              <a:prstDash val="solid"/>
              <a:round/>
            </a:ln>
            <a:effectLst>
              <a:outerShdw dist="76199" dir="2700000" rotWithShape="0">
                <a:srgbClr val="DCDEE0">
                  <a:alpha val="75000"/>
                </a:srgbClr>
              </a:outerShdw>
            </a:effectLst>
          </p:spPr>
          <p:txBody>
            <a:bodyPr wrap="square" lIns="54643" tIns="54643" rIns="54643" bIns="54643" numCol="1" anchor="t">
              <a:noAutofit/>
            </a:bodyPr>
            <a:lstStyle/>
            <a:p>
              <a:pPr marL="0" indent="0" defTabSz="546432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  <a:defRPr sz="1200">
                  <a:latin typeface="Lucida Grande"/>
                  <a:ea typeface="Lucida Grande"/>
                  <a:cs typeface="Lucida Grande"/>
                  <a:sym typeface="Lucida Grande"/>
                </a:defRPr>
              </a:pPr>
              <a:endParaRPr sz="1435" kern="0">
                <a:solidFill>
                  <a:srgbClr val="000000"/>
                </a:solidFill>
                <a:latin typeface="Lucida Grande"/>
                <a:ea typeface="Lucida Grande"/>
                <a:cs typeface="Lucida Grande"/>
                <a:sym typeface="Lucida Grande"/>
              </a:endParaRPr>
            </a:p>
          </p:txBody>
        </p:sp>
        <p:sp>
          <p:nvSpPr>
            <p:cNvPr id="250" name="Line 30">
              <a:extLst>
                <a:ext uri="{FF2B5EF4-FFF2-40B4-BE49-F238E27FC236}">
                  <a16:creationId xmlns:a16="http://schemas.microsoft.com/office/drawing/2014/main" id="{9DA66076-24AC-E217-2D76-B5E9057AE36E}"/>
                </a:ext>
              </a:extLst>
            </p:cNvPr>
            <p:cNvSpPr/>
            <p:nvPr/>
          </p:nvSpPr>
          <p:spPr>
            <a:xfrm flipH="1">
              <a:off x="35485" y="179204"/>
              <a:ext cx="147265" cy="93983"/>
            </a:xfrm>
            <a:prstGeom prst="line">
              <a:avLst/>
            </a:prstGeom>
            <a:noFill/>
            <a:ln w="38100" cap="flat">
              <a:solidFill>
                <a:srgbClr val="003C52"/>
              </a:solidFill>
              <a:prstDash val="solid"/>
              <a:round/>
            </a:ln>
            <a:effectLst>
              <a:outerShdw dist="76199" dir="2700000" rotWithShape="0">
                <a:srgbClr val="DCDEE0">
                  <a:alpha val="75000"/>
                </a:srgbClr>
              </a:outerShdw>
            </a:effectLst>
          </p:spPr>
          <p:txBody>
            <a:bodyPr wrap="square" lIns="54643" tIns="54643" rIns="54643" bIns="54643" numCol="1" anchor="t">
              <a:noAutofit/>
            </a:bodyPr>
            <a:lstStyle/>
            <a:p>
              <a:pPr marL="0" indent="0" defTabSz="546432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  <a:defRPr sz="1200">
                  <a:latin typeface="Lucida Grande"/>
                  <a:ea typeface="Lucida Grande"/>
                  <a:cs typeface="Lucida Grande"/>
                  <a:sym typeface="Lucida Grande"/>
                </a:defRPr>
              </a:pPr>
              <a:endParaRPr sz="1435" kern="0">
                <a:solidFill>
                  <a:srgbClr val="000000"/>
                </a:solidFill>
                <a:latin typeface="Lucida Grande"/>
                <a:ea typeface="Lucida Grande"/>
                <a:cs typeface="Lucida Grande"/>
                <a:sym typeface="Lucida Grande"/>
              </a:endParaRPr>
            </a:p>
          </p:txBody>
        </p:sp>
        <p:sp>
          <p:nvSpPr>
            <p:cNvPr id="251" name="Rectangle 31">
              <a:extLst>
                <a:ext uri="{FF2B5EF4-FFF2-40B4-BE49-F238E27FC236}">
                  <a16:creationId xmlns:a16="http://schemas.microsoft.com/office/drawing/2014/main" id="{59B436FD-789E-C9B4-77F0-3E18C349F9FA}"/>
                </a:ext>
              </a:extLst>
            </p:cNvPr>
            <p:cNvSpPr/>
            <p:nvPr/>
          </p:nvSpPr>
          <p:spPr>
            <a:xfrm>
              <a:off x="178313" y="176018"/>
              <a:ext cx="35486" cy="346463"/>
            </a:xfrm>
            <a:prstGeom prst="rect">
              <a:avLst/>
            </a:prstGeom>
            <a:solidFill>
              <a:srgbClr val="0365C0"/>
            </a:solidFill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0716" tIns="60716" rIns="60716" bIns="60716" numCol="1" anchor="t">
              <a:noAutofit/>
            </a:bodyPr>
            <a:lstStyle/>
            <a:p>
              <a:pPr marL="0" indent="0" defTabSz="368840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  <a:defRPr sz="500">
                  <a:latin typeface="+mj-lt"/>
                  <a:ea typeface="+mj-ea"/>
                  <a:cs typeface="+mj-cs"/>
                  <a:sym typeface="Helvetica"/>
                </a:defRPr>
              </a:pPr>
              <a:endParaRPr sz="597" kern="0">
                <a:solidFill>
                  <a:srgbClr val="000000"/>
                </a:solidFill>
                <a:latin typeface="Helvetica"/>
                <a:cs typeface="Times New Roman"/>
                <a:sym typeface="Helvetica"/>
              </a:endParaRPr>
            </a:p>
          </p:txBody>
        </p:sp>
        <p:sp>
          <p:nvSpPr>
            <p:cNvPr id="252" name="Line 32">
              <a:extLst>
                <a:ext uri="{FF2B5EF4-FFF2-40B4-BE49-F238E27FC236}">
                  <a16:creationId xmlns:a16="http://schemas.microsoft.com/office/drawing/2014/main" id="{0D5DD290-B64B-766F-D948-F536BA12E2A8}"/>
                </a:ext>
              </a:extLst>
            </p:cNvPr>
            <p:cNvSpPr/>
            <p:nvPr/>
          </p:nvSpPr>
          <p:spPr>
            <a:xfrm>
              <a:off x="218234" y="176018"/>
              <a:ext cx="147265" cy="91594"/>
            </a:xfrm>
            <a:prstGeom prst="line">
              <a:avLst/>
            </a:prstGeom>
            <a:noFill/>
            <a:ln w="38100" cap="flat">
              <a:solidFill>
                <a:srgbClr val="003C52"/>
              </a:solidFill>
              <a:prstDash val="solid"/>
              <a:round/>
            </a:ln>
            <a:effectLst>
              <a:outerShdw dist="76199" dir="2700000" rotWithShape="0">
                <a:srgbClr val="DCDEE0">
                  <a:alpha val="75000"/>
                </a:srgbClr>
              </a:outerShdw>
            </a:effectLst>
          </p:spPr>
          <p:txBody>
            <a:bodyPr wrap="square" lIns="54643" tIns="54643" rIns="54643" bIns="54643" numCol="1" anchor="t">
              <a:noAutofit/>
            </a:bodyPr>
            <a:lstStyle/>
            <a:p>
              <a:pPr marL="0" indent="0" defTabSz="546432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  <a:defRPr sz="1200">
                  <a:latin typeface="Lucida Grande"/>
                  <a:ea typeface="Lucida Grande"/>
                  <a:cs typeface="Lucida Grande"/>
                  <a:sym typeface="Lucida Grande"/>
                </a:defRPr>
              </a:pPr>
              <a:endParaRPr sz="1435" kern="0">
                <a:solidFill>
                  <a:srgbClr val="000000"/>
                </a:solidFill>
                <a:latin typeface="Lucida Grande"/>
                <a:ea typeface="Lucida Grande"/>
                <a:cs typeface="Lucida Grande"/>
                <a:sym typeface="Lucida Grande"/>
              </a:endParaRPr>
            </a:p>
          </p:txBody>
        </p:sp>
        <p:sp>
          <p:nvSpPr>
            <p:cNvPr id="253" name="Oval 33">
              <a:extLst>
                <a:ext uri="{FF2B5EF4-FFF2-40B4-BE49-F238E27FC236}">
                  <a16:creationId xmlns:a16="http://schemas.microsoft.com/office/drawing/2014/main" id="{E0AAE28F-9CBB-54FD-AB81-44173C4C4034}"/>
                </a:ext>
              </a:extLst>
            </p:cNvPr>
            <p:cNvSpPr/>
            <p:nvPr/>
          </p:nvSpPr>
          <p:spPr>
            <a:xfrm>
              <a:off x="153474" y="137788"/>
              <a:ext cx="85165" cy="82833"/>
            </a:xfrm>
            <a:prstGeom prst="ellipse">
              <a:avLst/>
            </a:prstGeom>
            <a:solidFill>
              <a:srgbClr val="0365C0"/>
            </a:solidFill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0716" tIns="60716" rIns="60716" bIns="60716" numCol="1" anchor="t">
              <a:noAutofit/>
            </a:bodyPr>
            <a:lstStyle/>
            <a:p>
              <a:pPr marL="0" indent="0" defTabSz="368840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  <a:defRPr sz="500">
                  <a:latin typeface="+mj-lt"/>
                  <a:ea typeface="+mj-ea"/>
                  <a:cs typeface="+mj-cs"/>
                  <a:sym typeface="Helvetica"/>
                </a:defRPr>
              </a:pPr>
              <a:endParaRPr sz="597" kern="0">
                <a:solidFill>
                  <a:srgbClr val="000000"/>
                </a:solidFill>
                <a:latin typeface="Helvetica"/>
                <a:cs typeface="Times New Roman"/>
                <a:sym typeface="Helvetica"/>
              </a:endParaRPr>
            </a:p>
          </p:txBody>
        </p:sp>
      </p:grpSp>
      <p:sp>
        <p:nvSpPr>
          <p:cNvPr id="254" name="Einspeisung">
            <a:extLst>
              <a:ext uri="{FF2B5EF4-FFF2-40B4-BE49-F238E27FC236}">
                <a16:creationId xmlns:a16="http://schemas.microsoft.com/office/drawing/2014/main" id="{B6865D20-6D76-4E91-D232-D72024A9DCC8}"/>
              </a:ext>
            </a:extLst>
          </p:cNvPr>
          <p:cNvSpPr txBox="1"/>
          <p:nvPr/>
        </p:nvSpPr>
        <p:spPr>
          <a:xfrm>
            <a:off x="4054126" y="5936432"/>
            <a:ext cx="1718349" cy="38006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60716" tIns="60716" rIns="60716" bIns="60716" numCol="1" anchor="ctr">
            <a:spAutoFit/>
          </a:bodyPr>
          <a:lstStyle>
            <a:lvl1pPr>
              <a:defRPr sz="1400" i="1">
                <a:solidFill>
                  <a:srgbClr val="006AB3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defTabSz="1095911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673" b="0" i="1" u="none" strike="noStrike" kern="0" cap="none" spc="0" normalizeH="0" baseline="0" noProof="0">
                <a:ln>
                  <a:noFill/>
                </a:ln>
                <a:solidFill>
                  <a:srgbClr val="006AB3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Energiespeicher</a:t>
            </a:r>
          </a:p>
        </p:txBody>
      </p:sp>
      <p:sp>
        <p:nvSpPr>
          <p:cNvPr id="255" name="Linie">
            <a:extLst>
              <a:ext uri="{FF2B5EF4-FFF2-40B4-BE49-F238E27FC236}">
                <a16:creationId xmlns:a16="http://schemas.microsoft.com/office/drawing/2014/main" id="{DAC31877-095C-E252-6F22-76CA0820EFD7}"/>
              </a:ext>
            </a:extLst>
          </p:cNvPr>
          <p:cNvSpPr/>
          <p:nvPr/>
        </p:nvSpPr>
        <p:spPr>
          <a:xfrm flipH="1">
            <a:off x="3624140" y="2133979"/>
            <a:ext cx="1" cy="1477544"/>
          </a:xfrm>
          <a:prstGeom prst="line">
            <a:avLst/>
          </a:prstGeom>
          <a:noFill/>
          <a:ln w="19050" cap="flat">
            <a:solidFill>
              <a:srgbClr val="515151"/>
            </a:solidFill>
            <a:prstDash val="solid"/>
            <a:round/>
          </a:ln>
          <a:effectLst/>
        </p:spPr>
        <p:txBody>
          <a:bodyPr wrap="square" lIns="54643" tIns="54643" rIns="54643" bIns="54643" numCol="1" anchor="t">
            <a:noAutofit/>
          </a:bodyPr>
          <a:lstStyle/>
          <a:p>
            <a:pPr marL="0" indent="0" defTabSz="546432" hangingPunct="0">
              <a:lnSpc>
                <a:spcPct val="100000"/>
              </a:lnSpc>
              <a:spcAft>
                <a:spcPts val="0"/>
              </a:spcAft>
              <a:buClrTx/>
              <a:buSzTx/>
              <a:buFontTx/>
              <a:buNone/>
              <a:defRPr sz="1200">
                <a:latin typeface="Lucida Grande"/>
                <a:ea typeface="Lucida Grande"/>
                <a:cs typeface="Lucida Grande"/>
                <a:sym typeface="Lucida Grande"/>
              </a:defRPr>
            </a:pPr>
            <a:endParaRPr sz="1435" kern="0">
              <a:solidFill>
                <a:srgbClr val="000000"/>
              </a:solidFill>
              <a:latin typeface="Lucida Grande"/>
              <a:ea typeface="Lucida Grande"/>
              <a:cs typeface="Lucida Grande"/>
              <a:sym typeface="Lucida Grande"/>
            </a:endParaRPr>
          </a:p>
        </p:txBody>
      </p:sp>
      <p:sp>
        <p:nvSpPr>
          <p:cNvPr id="256" name="Einspeisung">
            <a:extLst>
              <a:ext uri="{FF2B5EF4-FFF2-40B4-BE49-F238E27FC236}">
                <a16:creationId xmlns:a16="http://schemas.microsoft.com/office/drawing/2014/main" id="{120B9B5B-D804-DDD5-4E8F-BE8A21932E83}"/>
              </a:ext>
            </a:extLst>
          </p:cNvPr>
          <p:cNvSpPr txBox="1"/>
          <p:nvPr/>
        </p:nvSpPr>
        <p:spPr>
          <a:xfrm>
            <a:off x="2869585" y="1601179"/>
            <a:ext cx="1467527" cy="38006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60716" tIns="60716" rIns="60716" bIns="60716" numCol="1" anchor="ctr">
            <a:spAutoFit/>
          </a:bodyPr>
          <a:lstStyle>
            <a:lvl1pPr>
              <a:defRPr sz="1400" i="1">
                <a:solidFill>
                  <a:srgbClr val="006AB3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defTabSz="1095911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673" b="0" i="1" u="none" strike="noStrike" kern="0" cap="none" spc="0" normalizeH="0" baseline="0" noProof="0">
                <a:ln>
                  <a:noFill/>
                </a:ln>
                <a:solidFill>
                  <a:srgbClr val="006AB3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Einspeisung</a:t>
            </a:r>
          </a:p>
        </p:txBody>
      </p:sp>
      <p:sp>
        <p:nvSpPr>
          <p:cNvPr id="257" name="Linie">
            <a:extLst>
              <a:ext uri="{FF2B5EF4-FFF2-40B4-BE49-F238E27FC236}">
                <a16:creationId xmlns:a16="http://schemas.microsoft.com/office/drawing/2014/main" id="{3ED2A6B6-7C5A-65A0-CAF5-2C9C200FAF9A}"/>
              </a:ext>
            </a:extLst>
          </p:cNvPr>
          <p:cNvSpPr/>
          <p:nvPr/>
        </p:nvSpPr>
        <p:spPr>
          <a:xfrm>
            <a:off x="2263979" y="2359269"/>
            <a:ext cx="1347651" cy="4"/>
          </a:xfrm>
          <a:prstGeom prst="line">
            <a:avLst/>
          </a:prstGeom>
          <a:noFill/>
          <a:ln w="19050" cap="flat">
            <a:solidFill>
              <a:srgbClr val="515151"/>
            </a:solidFill>
            <a:prstDash val="solid"/>
            <a:round/>
          </a:ln>
          <a:effectLst/>
        </p:spPr>
        <p:txBody>
          <a:bodyPr wrap="square" lIns="54643" tIns="54643" rIns="54643" bIns="54643" numCol="1" anchor="t">
            <a:noAutofit/>
          </a:bodyPr>
          <a:lstStyle/>
          <a:p>
            <a:pPr marL="0" indent="0" defTabSz="546432" hangingPunct="0">
              <a:lnSpc>
                <a:spcPct val="100000"/>
              </a:lnSpc>
              <a:spcAft>
                <a:spcPts val="0"/>
              </a:spcAft>
              <a:buClrTx/>
              <a:buSzTx/>
              <a:buFontTx/>
              <a:buNone/>
              <a:defRPr sz="1200">
                <a:latin typeface="Lucida Grande"/>
                <a:ea typeface="Lucida Grande"/>
                <a:cs typeface="Lucida Grande"/>
                <a:sym typeface="Lucida Grande"/>
              </a:defRPr>
            </a:pPr>
            <a:endParaRPr sz="1435" kern="0">
              <a:solidFill>
                <a:srgbClr val="000000"/>
              </a:solidFill>
              <a:latin typeface="Lucida Grande"/>
              <a:ea typeface="Lucida Grande"/>
              <a:cs typeface="Lucida Grande"/>
              <a:sym typeface="Lucida Grande"/>
            </a:endParaRPr>
          </a:p>
        </p:txBody>
      </p:sp>
      <p:sp>
        <p:nvSpPr>
          <p:cNvPr id="258" name="Linie">
            <a:extLst>
              <a:ext uri="{FF2B5EF4-FFF2-40B4-BE49-F238E27FC236}">
                <a16:creationId xmlns:a16="http://schemas.microsoft.com/office/drawing/2014/main" id="{D937A706-872B-5E01-1084-009366E88D97}"/>
              </a:ext>
            </a:extLst>
          </p:cNvPr>
          <p:cNvSpPr/>
          <p:nvPr/>
        </p:nvSpPr>
        <p:spPr>
          <a:xfrm>
            <a:off x="2254994" y="3341772"/>
            <a:ext cx="1377565" cy="1"/>
          </a:xfrm>
          <a:prstGeom prst="line">
            <a:avLst/>
          </a:prstGeom>
          <a:noFill/>
          <a:ln w="19050" cap="flat">
            <a:solidFill>
              <a:srgbClr val="515151"/>
            </a:solidFill>
            <a:prstDash val="solid"/>
            <a:round/>
          </a:ln>
          <a:effectLst/>
        </p:spPr>
        <p:txBody>
          <a:bodyPr wrap="square" lIns="54643" tIns="54643" rIns="54643" bIns="54643" numCol="1" anchor="t">
            <a:noAutofit/>
          </a:bodyPr>
          <a:lstStyle/>
          <a:p>
            <a:pPr marL="0" indent="0" defTabSz="546432" hangingPunct="0">
              <a:lnSpc>
                <a:spcPct val="100000"/>
              </a:lnSpc>
              <a:spcAft>
                <a:spcPts val="0"/>
              </a:spcAft>
              <a:buClrTx/>
              <a:buSzTx/>
              <a:buFontTx/>
              <a:buNone/>
              <a:defRPr sz="1200">
                <a:latin typeface="Lucida Grande"/>
                <a:ea typeface="Lucida Grande"/>
                <a:cs typeface="Lucida Grande"/>
                <a:sym typeface="Lucida Grande"/>
              </a:defRPr>
            </a:pPr>
            <a:endParaRPr sz="1435" kern="0">
              <a:solidFill>
                <a:srgbClr val="000000"/>
              </a:solidFill>
              <a:latin typeface="Lucida Grande"/>
              <a:ea typeface="Lucida Grande"/>
              <a:cs typeface="Lucida Grande"/>
              <a:sym typeface="Lucida Grande"/>
            </a:endParaRPr>
          </a:p>
        </p:txBody>
      </p:sp>
      <p:grpSp>
        <p:nvGrpSpPr>
          <p:cNvPr id="259" name="Gruppieren 64">
            <a:extLst>
              <a:ext uri="{FF2B5EF4-FFF2-40B4-BE49-F238E27FC236}">
                <a16:creationId xmlns:a16="http://schemas.microsoft.com/office/drawing/2014/main" id="{22820553-50B4-1EF4-7D61-3FADC047EB98}"/>
              </a:ext>
            </a:extLst>
          </p:cNvPr>
          <p:cNvGrpSpPr/>
          <p:nvPr/>
        </p:nvGrpSpPr>
        <p:grpSpPr>
          <a:xfrm>
            <a:off x="1281879" y="2553775"/>
            <a:ext cx="426899" cy="489677"/>
            <a:chOff x="0" y="0"/>
            <a:chExt cx="357174" cy="409698"/>
          </a:xfrm>
        </p:grpSpPr>
        <p:sp>
          <p:nvSpPr>
            <p:cNvPr id="260" name="Ellipse 63">
              <a:extLst>
                <a:ext uri="{FF2B5EF4-FFF2-40B4-BE49-F238E27FC236}">
                  <a16:creationId xmlns:a16="http://schemas.microsoft.com/office/drawing/2014/main" id="{7B458646-C697-1159-F26B-2BC23D729875}"/>
                </a:ext>
              </a:extLst>
            </p:cNvPr>
            <p:cNvSpPr/>
            <p:nvPr/>
          </p:nvSpPr>
          <p:spPr>
            <a:xfrm>
              <a:off x="-1" y="0"/>
              <a:ext cx="357176" cy="364176"/>
            </a:xfrm>
            <a:prstGeom prst="ellipse">
              <a:avLst/>
            </a:prstGeom>
            <a:solidFill>
              <a:srgbClr val="808080"/>
            </a:solidFill>
            <a:ln w="9525" cap="flat">
              <a:solidFill>
                <a:srgbClr val="000000"/>
              </a:solidFill>
              <a:prstDash val="sysDash"/>
              <a:round/>
            </a:ln>
            <a:effectLst/>
          </p:spPr>
          <p:txBody>
            <a:bodyPr wrap="square" lIns="60716" tIns="60716" rIns="60716" bIns="60716" numCol="1" anchor="t">
              <a:noAutofit/>
            </a:bodyPr>
            <a:lstStyle/>
            <a:p>
              <a:pPr marL="0" indent="0" defTabSz="1159090" hangingPunct="0">
                <a:lnSpc>
                  <a:spcPct val="100000"/>
                </a:lnSpc>
                <a:spcBef>
                  <a:spcPts val="479"/>
                </a:spcBef>
                <a:spcAft>
                  <a:spcPts val="0"/>
                </a:spcAft>
                <a:buClrTx/>
                <a:buSzTx/>
                <a:buFontTx/>
                <a:buNone/>
                <a:defRPr sz="1900">
                  <a:latin typeface="Arial"/>
                  <a:ea typeface="Arial"/>
                  <a:cs typeface="Arial"/>
                  <a:sym typeface="Arial"/>
                </a:defRPr>
              </a:pPr>
              <a:endParaRPr sz="2271" ker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1" name="Rectangle 26">
              <a:extLst>
                <a:ext uri="{FF2B5EF4-FFF2-40B4-BE49-F238E27FC236}">
                  <a16:creationId xmlns:a16="http://schemas.microsoft.com/office/drawing/2014/main" id="{3F487B36-07FF-EEE7-68C9-93FEECB9B194}"/>
                </a:ext>
              </a:extLst>
            </p:cNvPr>
            <p:cNvSpPr/>
            <p:nvPr/>
          </p:nvSpPr>
          <p:spPr>
            <a:xfrm>
              <a:off x="-1" y="182088"/>
              <a:ext cx="357175" cy="227611"/>
            </a:xfrm>
            <a:prstGeom prst="rect">
              <a:avLst/>
            </a:prstGeom>
            <a:solidFill>
              <a:srgbClr val="808080"/>
            </a:solidFill>
            <a:ln w="12700" cap="flat">
              <a:solidFill>
                <a:srgbClr val="000000"/>
              </a:solidFill>
              <a:prstDash val="sysDash"/>
              <a:round/>
            </a:ln>
            <a:effectLst/>
          </p:spPr>
          <p:txBody>
            <a:bodyPr wrap="square" lIns="60716" tIns="60716" rIns="60716" bIns="60716" numCol="1" anchor="t">
              <a:noAutofit/>
            </a:bodyPr>
            <a:lstStyle/>
            <a:p>
              <a:pPr marL="0" indent="0" defTabSz="546432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  <a:defRPr sz="1200">
                  <a:latin typeface="Arial"/>
                  <a:ea typeface="Arial"/>
                  <a:cs typeface="Arial"/>
                  <a:sym typeface="Arial"/>
                </a:defRPr>
              </a:pPr>
              <a:endParaRPr sz="1435" ker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62" name="Trapez 156">
            <a:extLst>
              <a:ext uri="{FF2B5EF4-FFF2-40B4-BE49-F238E27FC236}">
                <a16:creationId xmlns:a16="http://schemas.microsoft.com/office/drawing/2014/main" id="{900E2EC1-AC7A-FD64-C740-B68AB3F679D9}"/>
              </a:ext>
            </a:extLst>
          </p:cNvPr>
          <p:cNvSpPr/>
          <p:nvPr/>
        </p:nvSpPr>
        <p:spPr>
          <a:xfrm>
            <a:off x="917561" y="2544404"/>
            <a:ext cx="405397" cy="55789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lnTo>
                  <a:pt x="5400" y="0"/>
                </a:lnTo>
                <a:lnTo>
                  <a:pt x="16200" y="0"/>
                </a:lnTo>
                <a:lnTo>
                  <a:pt x="21600" y="21600"/>
                </a:lnTo>
                <a:close/>
              </a:path>
            </a:pathLst>
          </a:custGeom>
          <a:solidFill>
            <a:srgbClr val="BABABA"/>
          </a:solidFill>
          <a:ln w="12700" cap="flat">
            <a:solidFill>
              <a:srgbClr val="000000"/>
            </a:solidFill>
            <a:prstDash val="sysDash"/>
            <a:round/>
          </a:ln>
          <a:effectLst/>
        </p:spPr>
        <p:txBody>
          <a:bodyPr wrap="square" lIns="60716" tIns="60716" rIns="60716" bIns="60716" numCol="1" anchor="ctr">
            <a:noAutofit/>
          </a:bodyPr>
          <a:lstStyle/>
          <a:p>
            <a:pPr marL="0" indent="0" defTabSz="546432" hangingPunct="0">
              <a:lnSpc>
                <a:spcPct val="100000"/>
              </a:lnSpc>
              <a:spcAft>
                <a:spcPts val="0"/>
              </a:spcAft>
              <a:buClrTx/>
              <a:buSzTx/>
              <a:buFontTx/>
              <a:buNone/>
              <a:defRPr sz="1200">
                <a:latin typeface="Arial"/>
                <a:ea typeface="Arial"/>
                <a:cs typeface="Arial"/>
                <a:sym typeface="Arial"/>
              </a:defRPr>
            </a:pPr>
            <a:endParaRPr sz="1435" kern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3" name="Rectangle 26">
            <a:extLst>
              <a:ext uri="{FF2B5EF4-FFF2-40B4-BE49-F238E27FC236}">
                <a16:creationId xmlns:a16="http://schemas.microsoft.com/office/drawing/2014/main" id="{48C3EB20-C9BD-5720-D035-1CE03049DAF5}"/>
              </a:ext>
            </a:extLst>
          </p:cNvPr>
          <p:cNvSpPr/>
          <p:nvPr/>
        </p:nvSpPr>
        <p:spPr>
          <a:xfrm>
            <a:off x="1747576" y="1777140"/>
            <a:ext cx="427424" cy="585429"/>
          </a:xfrm>
          <a:prstGeom prst="rect">
            <a:avLst/>
          </a:prstGeom>
          <a:solidFill>
            <a:srgbClr val="808080"/>
          </a:solidFill>
          <a:ln w="12700" cap="flat">
            <a:solidFill>
              <a:srgbClr val="000000"/>
            </a:solidFill>
            <a:prstDash val="sysDash"/>
            <a:round/>
          </a:ln>
          <a:effectLst/>
        </p:spPr>
        <p:txBody>
          <a:bodyPr wrap="square" lIns="60716" tIns="60716" rIns="60716" bIns="60716" numCol="1" anchor="t">
            <a:noAutofit/>
          </a:bodyPr>
          <a:lstStyle/>
          <a:p>
            <a:pPr marL="0" indent="0" defTabSz="546432" hangingPunct="0">
              <a:lnSpc>
                <a:spcPct val="100000"/>
              </a:lnSpc>
              <a:spcAft>
                <a:spcPts val="0"/>
              </a:spcAft>
              <a:buClrTx/>
              <a:buSzTx/>
              <a:buFontTx/>
              <a:buNone/>
              <a:defRPr sz="1200">
                <a:latin typeface="Arial"/>
                <a:ea typeface="Arial"/>
                <a:cs typeface="Arial"/>
                <a:sym typeface="Arial"/>
              </a:defRPr>
            </a:pPr>
            <a:endParaRPr sz="1435" kern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4" name="Rectangle 30">
            <a:extLst>
              <a:ext uri="{FF2B5EF4-FFF2-40B4-BE49-F238E27FC236}">
                <a16:creationId xmlns:a16="http://schemas.microsoft.com/office/drawing/2014/main" id="{B2C39E01-3D3B-7F3F-5841-0104A55E7D09}"/>
              </a:ext>
            </a:extLst>
          </p:cNvPr>
          <p:cNvSpPr/>
          <p:nvPr/>
        </p:nvSpPr>
        <p:spPr>
          <a:xfrm>
            <a:off x="1993045" y="1433479"/>
            <a:ext cx="111341" cy="940023"/>
          </a:xfrm>
          <a:prstGeom prst="rect">
            <a:avLst/>
          </a:prstGeom>
          <a:solidFill>
            <a:srgbClr val="4D4D4D"/>
          </a:solidFill>
          <a:ln w="12700" cap="flat">
            <a:solidFill>
              <a:srgbClr val="000000"/>
            </a:solidFill>
            <a:prstDash val="sysDash"/>
            <a:round/>
          </a:ln>
          <a:effectLst/>
        </p:spPr>
        <p:txBody>
          <a:bodyPr wrap="square" lIns="60716" tIns="60716" rIns="60716" bIns="60716" numCol="1" anchor="t">
            <a:noAutofit/>
          </a:bodyPr>
          <a:lstStyle/>
          <a:p>
            <a:pPr marL="0" indent="0" defTabSz="546432" hangingPunct="0">
              <a:lnSpc>
                <a:spcPct val="100000"/>
              </a:lnSpc>
              <a:spcAft>
                <a:spcPts val="0"/>
              </a:spcAft>
              <a:buClrTx/>
              <a:buSzTx/>
              <a:buFontTx/>
              <a:buNone/>
              <a:defRPr sz="1200">
                <a:latin typeface="Arial"/>
                <a:ea typeface="Arial"/>
                <a:cs typeface="Arial"/>
                <a:sym typeface="Arial"/>
              </a:defRPr>
            </a:pPr>
            <a:endParaRPr sz="1435" kern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5" name="Trapez 163">
            <a:extLst>
              <a:ext uri="{FF2B5EF4-FFF2-40B4-BE49-F238E27FC236}">
                <a16:creationId xmlns:a16="http://schemas.microsoft.com/office/drawing/2014/main" id="{79BD085E-076C-EAB2-AD8A-1AA00534BA66}"/>
              </a:ext>
            </a:extLst>
          </p:cNvPr>
          <p:cNvSpPr/>
          <p:nvPr/>
        </p:nvSpPr>
        <p:spPr>
          <a:xfrm>
            <a:off x="1432032" y="1904541"/>
            <a:ext cx="376657" cy="50558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lnTo>
                  <a:pt x="5400" y="0"/>
                </a:lnTo>
                <a:lnTo>
                  <a:pt x="16200" y="0"/>
                </a:lnTo>
                <a:lnTo>
                  <a:pt x="21600" y="21600"/>
                </a:lnTo>
                <a:close/>
              </a:path>
            </a:pathLst>
          </a:custGeom>
          <a:solidFill>
            <a:srgbClr val="BABABA"/>
          </a:solidFill>
          <a:ln w="12700" cap="flat">
            <a:solidFill>
              <a:srgbClr val="000000"/>
            </a:solidFill>
            <a:prstDash val="sysDash"/>
            <a:round/>
          </a:ln>
          <a:effectLst/>
        </p:spPr>
        <p:txBody>
          <a:bodyPr wrap="square" lIns="60716" tIns="60716" rIns="60716" bIns="60716" numCol="1" anchor="ctr">
            <a:noAutofit/>
          </a:bodyPr>
          <a:lstStyle/>
          <a:p>
            <a:pPr marL="0" indent="0" defTabSz="546432" hangingPunct="0">
              <a:lnSpc>
                <a:spcPct val="100000"/>
              </a:lnSpc>
              <a:spcAft>
                <a:spcPts val="0"/>
              </a:spcAft>
              <a:buClrTx/>
              <a:buSzTx/>
              <a:buFontTx/>
              <a:buNone/>
              <a:defRPr sz="1200">
                <a:latin typeface="Arial"/>
                <a:ea typeface="Arial"/>
                <a:cs typeface="Arial"/>
                <a:sym typeface="Arial"/>
              </a:defRPr>
            </a:pPr>
            <a:endParaRPr sz="1435" kern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66" name="Group 43">
            <a:extLst>
              <a:ext uri="{FF2B5EF4-FFF2-40B4-BE49-F238E27FC236}">
                <a16:creationId xmlns:a16="http://schemas.microsoft.com/office/drawing/2014/main" id="{F9E9C8DF-29B8-D27C-ED4A-E29A7D959E7B}"/>
              </a:ext>
            </a:extLst>
          </p:cNvPr>
          <p:cNvGrpSpPr/>
          <p:nvPr/>
        </p:nvGrpSpPr>
        <p:grpSpPr>
          <a:xfrm>
            <a:off x="2062892" y="2138515"/>
            <a:ext cx="695920" cy="330312"/>
            <a:chOff x="34126" y="0"/>
            <a:chExt cx="582256" cy="276363"/>
          </a:xfrm>
        </p:grpSpPr>
        <p:sp>
          <p:nvSpPr>
            <p:cNvPr id="267" name="AutoShape 41">
              <a:extLst>
                <a:ext uri="{FF2B5EF4-FFF2-40B4-BE49-F238E27FC236}">
                  <a16:creationId xmlns:a16="http://schemas.microsoft.com/office/drawing/2014/main" id="{7AA7A1BF-C7BA-19DA-8051-A0FC6B2AF619}"/>
                </a:ext>
              </a:extLst>
            </p:cNvPr>
            <p:cNvSpPr/>
            <p:nvPr/>
          </p:nvSpPr>
          <p:spPr>
            <a:xfrm>
              <a:off x="34126" y="0"/>
              <a:ext cx="441190" cy="276364"/>
            </a:xfrm>
            <a:prstGeom prst="triangle">
              <a:avLst/>
            </a:prstGeom>
            <a:solidFill>
              <a:srgbClr val="1A1A1A"/>
            </a:solidFill>
            <a:ln w="25400" cap="flat">
              <a:solidFill>
                <a:srgbClr val="1A1A1A"/>
              </a:solidFill>
              <a:prstDash val="solid"/>
              <a:round/>
            </a:ln>
            <a:effectLst/>
          </p:spPr>
          <p:txBody>
            <a:bodyPr wrap="square" lIns="60716" tIns="60716" rIns="60716" bIns="60716" numCol="1" anchor="t">
              <a:noAutofit/>
            </a:bodyPr>
            <a:lstStyle/>
            <a:p>
              <a:pPr marL="0" indent="0" defTabSz="546432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  <a:defRPr sz="1200">
                  <a:latin typeface="Arial"/>
                  <a:ea typeface="Arial"/>
                  <a:cs typeface="Arial"/>
                  <a:sym typeface="Arial"/>
                </a:defRPr>
              </a:pPr>
              <a:endParaRPr sz="1435" ker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8" name="AutoShape 42">
              <a:extLst>
                <a:ext uri="{FF2B5EF4-FFF2-40B4-BE49-F238E27FC236}">
                  <a16:creationId xmlns:a16="http://schemas.microsoft.com/office/drawing/2014/main" id="{3319640F-B54A-DF72-482F-ED58C08B8409}"/>
                </a:ext>
              </a:extLst>
            </p:cNvPr>
            <p:cNvSpPr/>
            <p:nvPr/>
          </p:nvSpPr>
          <p:spPr>
            <a:xfrm>
              <a:off x="175193" y="51818"/>
              <a:ext cx="441191" cy="223530"/>
            </a:xfrm>
            <a:prstGeom prst="triangle">
              <a:avLst/>
            </a:prstGeom>
            <a:solidFill>
              <a:srgbClr val="1A1A1A"/>
            </a:solidFill>
            <a:ln w="25400" cap="flat">
              <a:solidFill>
                <a:srgbClr val="1A1A1A"/>
              </a:solidFill>
              <a:prstDash val="solid"/>
              <a:round/>
            </a:ln>
            <a:effectLst/>
          </p:spPr>
          <p:txBody>
            <a:bodyPr wrap="square" lIns="60716" tIns="60716" rIns="60716" bIns="60716" numCol="1" anchor="t">
              <a:noAutofit/>
            </a:bodyPr>
            <a:lstStyle/>
            <a:p>
              <a:pPr marL="0" indent="0" defTabSz="546432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  <a:defRPr sz="1200">
                  <a:latin typeface="Arial"/>
                  <a:ea typeface="Arial"/>
                  <a:cs typeface="Arial"/>
                  <a:sym typeface="Arial"/>
                </a:defRPr>
              </a:pPr>
              <a:endParaRPr sz="1435" ker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269" name="Gruppieren">
            <a:extLst>
              <a:ext uri="{FF2B5EF4-FFF2-40B4-BE49-F238E27FC236}">
                <a16:creationId xmlns:a16="http://schemas.microsoft.com/office/drawing/2014/main" id="{35F0A9B7-BDF4-67B2-7EBE-4A5E7A6CD026}"/>
              </a:ext>
            </a:extLst>
          </p:cNvPr>
          <p:cNvGrpSpPr/>
          <p:nvPr/>
        </p:nvGrpSpPr>
        <p:grpSpPr>
          <a:xfrm>
            <a:off x="8051720" y="2076209"/>
            <a:ext cx="363801" cy="541025"/>
            <a:chOff x="0" y="-30426"/>
            <a:chExt cx="304382" cy="452661"/>
          </a:xfrm>
        </p:grpSpPr>
        <p:sp>
          <p:nvSpPr>
            <p:cNvPr id="270" name="Rechteck">
              <a:extLst>
                <a:ext uri="{FF2B5EF4-FFF2-40B4-BE49-F238E27FC236}">
                  <a16:creationId xmlns:a16="http://schemas.microsoft.com/office/drawing/2014/main" id="{3B29E9B1-AF4E-F34B-83F3-4C64D2043378}"/>
                </a:ext>
              </a:extLst>
            </p:cNvPr>
            <p:cNvSpPr/>
            <p:nvPr/>
          </p:nvSpPr>
          <p:spPr>
            <a:xfrm>
              <a:off x="23773" y="77663"/>
              <a:ext cx="280609" cy="285051"/>
            </a:xfrm>
            <a:prstGeom prst="rect">
              <a:avLst/>
            </a:prstGeom>
            <a:solidFill>
              <a:srgbClr val="FFFFFF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60716" tIns="60716" rIns="60716" bIns="60716" numCol="1" anchor="ctr">
              <a:noAutofit/>
            </a:bodyPr>
            <a:lstStyle/>
            <a:p>
              <a:pPr marL="0" marR="43712" lvl="0" indent="0" defTabSz="983577" eaLnBrk="1" fontAlgn="auto" latinLnBrk="0" hangingPunct="0">
                <a:lnSpc>
                  <a:spcPct val="100000"/>
                </a:lnSpc>
                <a:spcBef>
                  <a:spcPts val="359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600">
                  <a:uFill>
                    <a:solidFill>
                      <a:srgbClr val="000000"/>
                    </a:solidFill>
                  </a:uFill>
                  <a:latin typeface="Arial Narrow"/>
                  <a:ea typeface="Arial Narrow"/>
                  <a:cs typeface="Arial Narrow"/>
                  <a:sym typeface="Arial Narrow"/>
                </a:defRPr>
              </a:pPr>
              <a:endParaRPr kumimoji="0" sz="1912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 Narrow"/>
                <a:ea typeface="Arial Narrow"/>
                <a:cs typeface="Arial Narrow"/>
                <a:sym typeface="Arial Narrow"/>
              </a:endParaRPr>
            </a:p>
          </p:txBody>
        </p:sp>
        <p:sp>
          <p:nvSpPr>
            <p:cNvPr id="271" name="Linie">
              <a:extLst>
                <a:ext uri="{FF2B5EF4-FFF2-40B4-BE49-F238E27FC236}">
                  <a16:creationId xmlns:a16="http://schemas.microsoft.com/office/drawing/2014/main" id="{B19C3905-875A-E1D8-03C3-E938B480C8FA}"/>
                </a:ext>
              </a:extLst>
            </p:cNvPr>
            <p:cNvSpPr/>
            <p:nvPr/>
          </p:nvSpPr>
          <p:spPr>
            <a:xfrm flipH="1">
              <a:off x="25735" y="79740"/>
              <a:ext cx="276687" cy="280897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4643" tIns="54643" rIns="54643" bIns="54643" numCol="1" anchor="t">
              <a:noAutofit/>
            </a:bodyPr>
            <a:lstStyle/>
            <a:p>
              <a:pPr marL="0" marR="0" lvl="0" indent="0" defTabSz="546432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200">
                  <a:latin typeface="Lucida Grande"/>
                  <a:ea typeface="Lucida Grande"/>
                  <a:cs typeface="Lucida Grande"/>
                  <a:sym typeface="Lucida Grande"/>
                </a:defRPr>
              </a:pPr>
              <a:endParaRPr kumimoji="0" sz="1435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Lucida Grande"/>
                <a:ea typeface="Lucida Grande"/>
                <a:cs typeface="Lucida Grande"/>
                <a:sym typeface="Lucida Grande"/>
              </a:endParaRPr>
            </a:p>
          </p:txBody>
        </p:sp>
        <p:sp>
          <p:nvSpPr>
            <p:cNvPr id="272" name="=">
              <a:extLst>
                <a:ext uri="{FF2B5EF4-FFF2-40B4-BE49-F238E27FC236}">
                  <a16:creationId xmlns:a16="http://schemas.microsoft.com/office/drawing/2014/main" id="{A77EE886-AD43-D7A3-39B4-E051B3C6B19A}"/>
                </a:ext>
              </a:extLst>
            </p:cNvPr>
            <p:cNvSpPr txBox="1"/>
            <p:nvPr/>
          </p:nvSpPr>
          <p:spPr>
            <a:xfrm>
              <a:off x="127894" y="145143"/>
              <a:ext cx="154671" cy="27709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54643" tIns="54643" rIns="54643" bIns="54643" numCol="1" anchor="ctr">
              <a:spAutoFit/>
            </a:bodyPr>
            <a:lstStyle>
              <a:lvl1pPr>
                <a:defRPr sz="1200" b="1"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marL="0" marR="0" lvl="0" indent="0" defTabSz="1095911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sz="1435" b="1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rPr>
                <a:t>=</a:t>
              </a:r>
            </a:p>
          </p:txBody>
        </p:sp>
        <p:sp>
          <p:nvSpPr>
            <p:cNvPr id="273" name="∼">
              <a:extLst>
                <a:ext uri="{FF2B5EF4-FFF2-40B4-BE49-F238E27FC236}">
                  <a16:creationId xmlns:a16="http://schemas.microsoft.com/office/drawing/2014/main" id="{7D330E59-6E32-6D05-91CA-92D63D58E56B}"/>
                </a:ext>
              </a:extLst>
            </p:cNvPr>
            <p:cNvSpPr txBox="1"/>
            <p:nvPr/>
          </p:nvSpPr>
          <p:spPr>
            <a:xfrm>
              <a:off x="0" y="-30426"/>
              <a:ext cx="154671" cy="33851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54643" tIns="54643" rIns="54643" bIns="54643" numCol="1" anchor="ctr">
              <a:spAutoFit/>
            </a:bodyPr>
            <a:lstStyle>
              <a:lvl1pPr>
                <a:defRPr sz="1600" b="1"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marL="0" marR="0" lvl="0" indent="0" defTabSz="1095911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sz="1912" b="1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rPr>
                <a:t>∼</a:t>
              </a:r>
            </a:p>
          </p:txBody>
        </p:sp>
      </p:grpSp>
      <p:grpSp>
        <p:nvGrpSpPr>
          <p:cNvPr id="274" name="Gruppieren">
            <a:extLst>
              <a:ext uri="{FF2B5EF4-FFF2-40B4-BE49-F238E27FC236}">
                <a16:creationId xmlns:a16="http://schemas.microsoft.com/office/drawing/2014/main" id="{CAFF161D-5DFA-B764-F28F-F9E16B6E7F39}"/>
              </a:ext>
            </a:extLst>
          </p:cNvPr>
          <p:cNvGrpSpPr/>
          <p:nvPr/>
        </p:nvGrpSpPr>
        <p:grpSpPr>
          <a:xfrm>
            <a:off x="8054233" y="2563736"/>
            <a:ext cx="363801" cy="541025"/>
            <a:chOff x="0" y="-30426"/>
            <a:chExt cx="304382" cy="452661"/>
          </a:xfrm>
        </p:grpSpPr>
        <p:sp>
          <p:nvSpPr>
            <p:cNvPr id="275" name="Rechteck">
              <a:extLst>
                <a:ext uri="{FF2B5EF4-FFF2-40B4-BE49-F238E27FC236}">
                  <a16:creationId xmlns:a16="http://schemas.microsoft.com/office/drawing/2014/main" id="{CE81A3D0-27E7-E0B6-7C72-2C44CDBA56D9}"/>
                </a:ext>
              </a:extLst>
            </p:cNvPr>
            <p:cNvSpPr/>
            <p:nvPr/>
          </p:nvSpPr>
          <p:spPr>
            <a:xfrm>
              <a:off x="23773" y="77663"/>
              <a:ext cx="280609" cy="285051"/>
            </a:xfrm>
            <a:prstGeom prst="rect">
              <a:avLst/>
            </a:prstGeom>
            <a:solidFill>
              <a:srgbClr val="FFFFFF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60716" tIns="60716" rIns="60716" bIns="60716" numCol="1" anchor="ctr">
              <a:noAutofit/>
            </a:bodyPr>
            <a:lstStyle/>
            <a:p>
              <a:pPr marL="0" marR="43712" lvl="0" indent="0" defTabSz="983577" eaLnBrk="1" fontAlgn="auto" latinLnBrk="0" hangingPunct="0">
                <a:lnSpc>
                  <a:spcPct val="100000"/>
                </a:lnSpc>
                <a:spcBef>
                  <a:spcPts val="359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600">
                  <a:uFill>
                    <a:solidFill>
                      <a:srgbClr val="000000"/>
                    </a:solidFill>
                  </a:uFill>
                  <a:latin typeface="Arial Narrow"/>
                  <a:ea typeface="Arial Narrow"/>
                  <a:cs typeface="Arial Narrow"/>
                  <a:sym typeface="Arial Narrow"/>
                </a:defRPr>
              </a:pPr>
              <a:endParaRPr kumimoji="0" sz="1912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 Narrow"/>
                <a:ea typeface="Arial Narrow"/>
                <a:cs typeface="Arial Narrow"/>
                <a:sym typeface="Arial Narrow"/>
              </a:endParaRPr>
            </a:p>
          </p:txBody>
        </p:sp>
        <p:sp>
          <p:nvSpPr>
            <p:cNvPr id="276" name="Linie">
              <a:extLst>
                <a:ext uri="{FF2B5EF4-FFF2-40B4-BE49-F238E27FC236}">
                  <a16:creationId xmlns:a16="http://schemas.microsoft.com/office/drawing/2014/main" id="{A3EF6EA1-0041-8C95-5743-1C785D76389E}"/>
                </a:ext>
              </a:extLst>
            </p:cNvPr>
            <p:cNvSpPr/>
            <p:nvPr/>
          </p:nvSpPr>
          <p:spPr>
            <a:xfrm flipH="1">
              <a:off x="25735" y="79740"/>
              <a:ext cx="276687" cy="280897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4643" tIns="54643" rIns="54643" bIns="54643" numCol="1" anchor="t">
              <a:noAutofit/>
            </a:bodyPr>
            <a:lstStyle/>
            <a:p>
              <a:pPr marL="0" marR="0" lvl="0" indent="0" defTabSz="546432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200">
                  <a:latin typeface="Lucida Grande"/>
                  <a:ea typeface="Lucida Grande"/>
                  <a:cs typeface="Lucida Grande"/>
                  <a:sym typeface="Lucida Grande"/>
                </a:defRPr>
              </a:pPr>
              <a:endParaRPr kumimoji="0" sz="1435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Lucida Grande"/>
                <a:ea typeface="Lucida Grande"/>
                <a:cs typeface="Lucida Grande"/>
                <a:sym typeface="Lucida Grande"/>
              </a:endParaRPr>
            </a:p>
          </p:txBody>
        </p:sp>
        <p:sp>
          <p:nvSpPr>
            <p:cNvPr id="277" name="=">
              <a:extLst>
                <a:ext uri="{FF2B5EF4-FFF2-40B4-BE49-F238E27FC236}">
                  <a16:creationId xmlns:a16="http://schemas.microsoft.com/office/drawing/2014/main" id="{32689473-0C34-AAF4-40C1-C5C069E0BDFC}"/>
                </a:ext>
              </a:extLst>
            </p:cNvPr>
            <p:cNvSpPr txBox="1"/>
            <p:nvPr/>
          </p:nvSpPr>
          <p:spPr>
            <a:xfrm>
              <a:off x="127894" y="145143"/>
              <a:ext cx="154671" cy="27709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54643" tIns="54643" rIns="54643" bIns="54643" numCol="1" anchor="ctr">
              <a:spAutoFit/>
            </a:bodyPr>
            <a:lstStyle>
              <a:lvl1pPr>
                <a:defRPr sz="1200" b="1"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marL="0" marR="0" lvl="0" indent="0" defTabSz="1095911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sz="1435" b="1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rPr>
                <a:t>=</a:t>
              </a:r>
            </a:p>
          </p:txBody>
        </p:sp>
        <p:sp>
          <p:nvSpPr>
            <p:cNvPr id="278" name="∼">
              <a:extLst>
                <a:ext uri="{FF2B5EF4-FFF2-40B4-BE49-F238E27FC236}">
                  <a16:creationId xmlns:a16="http://schemas.microsoft.com/office/drawing/2014/main" id="{8ADB1981-B6B3-312F-6657-69DD44EA95E6}"/>
                </a:ext>
              </a:extLst>
            </p:cNvPr>
            <p:cNvSpPr txBox="1"/>
            <p:nvPr/>
          </p:nvSpPr>
          <p:spPr>
            <a:xfrm>
              <a:off x="0" y="-30426"/>
              <a:ext cx="154671" cy="33851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54643" tIns="54643" rIns="54643" bIns="54643" numCol="1" anchor="ctr">
              <a:spAutoFit/>
            </a:bodyPr>
            <a:lstStyle>
              <a:lvl1pPr>
                <a:defRPr sz="1600" b="1"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marL="0" marR="0" lvl="0" indent="0" defTabSz="1095911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sz="1912" b="1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rPr>
                <a:t>∼</a:t>
              </a:r>
            </a:p>
          </p:txBody>
        </p:sp>
      </p:grpSp>
      <p:grpSp>
        <p:nvGrpSpPr>
          <p:cNvPr id="279" name="Gruppieren">
            <a:extLst>
              <a:ext uri="{FF2B5EF4-FFF2-40B4-BE49-F238E27FC236}">
                <a16:creationId xmlns:a16="http://schemas.microsoft.com/office/drawing/2014/main" id="{70DCECC8-422B-5DCB-3849-1A8E971B3723}"/>
              </a:ext>
            </a:extLst>
          </p:cNvPr>
          <p:cNvGrpSpPr/>
          <p:nvPr/>
        </p:nvGrpSpPr>
        <p:grpSpPr>
          <a:xfrm>
            <a:off x="8054233" y="3057733"/>
            <a:ext cx="363801" cy="541025"/>
            <a:chOff x="0" y="-30426"/>
            <a:chExt cx="304382" cy="452661"/>
          </a:xfrm>
        </p:grpSpPr>
        <p:sp>
          <p:nvSpPr>
            <p:cNvPr id="280" name="Rechteck">
              <a:extLst>
                <a:ext uri="{FF2B5EF4-FFF2-40B4-BE49-F238E27FC236}">
                  <a16:creationId xmlns:a16="http://schemas.microsoft.com/office/drawing/2014/main" id="{F75FDB29-FC85-4351-7CCA-7792FB6FBC83}"/>
                </a:ext>
              </a:extLst>
            </p:cNvPr>
            <p:cNvSpPr/>
            <p:nvPr/>
          </p:nvSpPr>
          <p:spPr>
            <a:xfrm>
              <a:off x="23773" y="77663"/>
              <a:ext cx="280609" cy="285051"/>
            </a:xfrm>
            <a:prstGeom prst="rect">
              <a:avLst/>
            </a:prstGeom>
            <a:solidFill>
              <a:srgbClr val="FFFFFF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60716" tIns="60716" rIns="60716" bIns="60716" numCol="1" anchor="ctr">
              <a:noAutofit/>
            </a:bodyPr>
            <a:lstStyle/>
            <a:p>
              <a:pPr marL="0" marR="43712" lvl="0" indent="0" defTabSz="983577" eaLnBrk="1" fontAlgn="auto" latinLnBrk="0" hangingPunct="0">
                <a:lnSpc>
                  <a:spcPct val="100000"/>
                </a:lnSpc>
                <a:spcBef>
                  <a:spcPts val="359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600">
                  <a:uFill>
                    <a:solidFill>
                      <a:srgbClr val="000000"/>
                    </a:solidFill>
                  </a:uFill>
                  <a:latin typeface="Arial Narrow"/>
                  <a:ea typeface="Arial Narrow"/>
                  <a:cs typeface="Arial Narrow"/>
                  <a:sym typeface="Arial Narrow"/>
                </a:defRPr>
              </a:pPr>
              <a:endParaRPr kumimoji="0" sz="1912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 Narrow"/>
                <a:ea typeface="Arial Narrow"/>
                <a:cs typeface="Arial Narrow"/>
                <a:sym typeface="Arial Narrow"/>
              </a:endParaRPr>
            </a:p>
          </p:txBody>
        </p:sp>
        <p:sp>
          <p:nvSpPr>
            <p:cNvPr id="281" name="Linie">
              <a:extLst>
                <a:ext uri="{FF2B5EF4-FFF2-40B4-BE49-F238E27FC236}">
                  <a16:creationId xmlns:a16="http://schemas.microsoft.com/office/drawing/2014/main" id="{34BFF592-2E4C-04F8-65DD-878E8699E4F0}"/>
                </a:ext>
              </a:extLst>
            </p:cNvPr>
            <p:cNvSpPr/>
            <p:nvPr/>
          </p:nvSpPr>
          <p:spPr>
            <a:xfrm flipH="1">
              <a:off x="25735" y="79740"/>
              <a:ext cx="276687" cy="280897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4643" tIns="54643" rIns="54643" bIns="54643" numCol="1" anchor="t">
              <a:noAutofit/>
            </a:bodyPr>
            <a:lstStyle/>
            <a:p>
              <a:pPr marL="0" marR="0" lvl="0" indent="0" defTabSz="546432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200">
                  <a:latin typeface="Lucida Grande"/>
                  <a:ea typeface="Lucida Grande"/>
                  <a:cs typeface="Lucida Grande"/>
                  <a:sym typeface="Lucida Grande"/>
                </a:defRPr>
              </a:pPr>
              <a:endParaRPr kumimoji="0" sz="1435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Lucida Grande"/>
                <a:ea typeface="Lucida Grande"/>
                <a:cs typeface="Lucida Grande"/>
                <a:sym typeface="Lucida Grande"/>
              </a:endParaRPr>
            </a:p>
          </p:txBody>
        </p:sp>
        <p:sp>
          <p:nvSpPr>
            <p:cNvPr id="282" name="=">
              <a:extLst>
                <a:ext uri="{FF2B5EF4-FFF2-40B4-BE49-F238E27FC236}">
                  <a16:creationId xmlns:a16="http://schemas.microsoft.com/office/drawing/2014/main" id="{7E49A1D6-4B22-E39E-EC04-E60A572DCE3F}"/>
                </a:ext>
              </a:extLst>
            </p:cNvPr>
            <p:cNvSpPr txBox="1"/>
            <p:nvPr/>
          </p:nvSpPr>
          <p:spPr>
            <a:xfrm>
              <a:off x="127894" y="145143"/>
              <a:ext cx="154671" cy="27709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54643" tIns="54643" rIns="54643" bIns="54643" numCol="1" anchor="ctr">
              <a:spAutoFit/>
            </a:bodyPr>
            <a:lstStyle>
              <a:lvl1pPr>
                <a:defRPr sz="1200" b="1"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marL="0" marR="0" lvl="0" indent="0" defTabSz="1095911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sz="1435" b="1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rPr>
                <a:t>=</a:t>
              </a:r>
            </a:p>
          </p:txBody>
        </p:sp>
        <p:sp>
          <p:nvSpPr>
            <p:cNvPr id="283" name="∼">
              <a:extLst>
                <a:ext uri="{FF2B5EF4-FFF2-40B4-BE49-F238E27FC236}">
                  <a16:creationId xmlns:a16="http://schemas.microsoft.com/office/drawing/2014/main" id="{1B05E262-6596-36B5-BA5A-3ACC69DCD10E}"/>
                </a:ext>
              </a:extLst>
            </p:cNvPr>
            <p:cNvSpPr txBox="1"/>
            <p:nvPr/>
          </p:nvSpPr>
          <p:spPr>
            <a:xfrm>
              <a:off x="0" y="-30426"/>
              <a:ext cx="154671" cy="33851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54643" tIns="54643" rIns="54643" bIns="54643" numCol="1" anchor="ctr">
              <a:spAutoFit/>
            </a:bodyPr>
            <a:lstStyle>
              <a:lvl1pPr>
                <a:defRPr sz="1600" b="1"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marL="0" marR="0" lvl="0" indent="0" defTabSz="1095911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sz="1912" b="1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rPr>
                <a:t>∼</a:t>
              </a:r>
            </a:p>
          </p:txBody>
        </p:sp>
      </p:grpSp>
      <p:sp>
        <p:nvSpPr>
          <p:cNvPr id="284" name="Line 47">
            <a:extLst>
              <a:ext uri="{FF2B5EF4-FFF2-40B4-BE49-F238E27FC236}">
                <a16:creationId xmlns:a16="http://schemas.microsoft.com/office/drawing/2014/main" id="{E43352E1-6258-5CD3-B980-72CA75253E7C}"/>
              </a:ext>
            </a:extLst>
          </p:cNvPr>
          <p:cNvSpPr/>
          <p:nvPr/>
        </p:nvSpPr>
        <p:spPr>
          <a:xfrm flipV="1">
            <a:off x="2521586" y="5159876"/>
            <a:ext cx="1730655" cy="3145"/>
          </a:xfrm>
          <a:prstGeom prst="line">
            <a:avLst/>
          </a:prstGeom>
          <a:noFill/>
          <a:ln w="25400" cap="flat">
            <a:solidFill>
              <a:srgbClr val="008080"/>
            </a:solidFill>
            <a:prstDash val="solid"/>
            <a:round/>
          </a:ln>
          <a:effectLst/>
        </p:spPr>
        <p:txBody>
          <a:bodyPr wrap="square" lIns="54643" tIns="54643" rIns="54643" bIns="54643" numCol="1" anchor="t">
            <a:noAutofit/>
          </a:bodyPr>
          <a:lstStyle/>
          <a:p>
            <a:pPr marL="0" indent="0" defTabSz="546432" hangingPunct="0">
              <a:lnSpc>
                <a:spcPct val="100000"/>
              </a:lnSpc>
              <a:spcAft>
                <a:spcPts val="0"/>
              </a:spcAft>
              <a:buClrTx/>
              <a:buSzTx/>
              <a:buFontTx/>
              <a:buNone/>
              <a:defRPr sz="1200">
                <a:latin typeface="Lucida Grande"/>
                <a:ea typeface="Lucida Grande"/>
                <a:cs typeface="Lucida Grande"/>
                <a:sym typeface="Lucida Grande"/>
              </a:defRPr>
            </a:pPr>
            <a:endParaRPr sz="1435" kern="0">
              <a:solidFill>
                <a:srgbClr val="000000"/>
              </a:solidFill>
              <a:latin typeface="Lucida Grande"/>
              <a:ea typeface="Lucida Grande"/>
              <a:cs typeface="Lucida Grande"/>
              <a:sym typeface="Lucida Grande"/>
            </a:endParaRPr>
          </a:p>
        </p:txBody>
      </p:sp>
      <p:grpSp>
        <p:nvGrpSpPr>
          <p:cNvPr id="285" name="Group 46">
            <a:extLst>
              <a:ext uri="{FF2B5EF4-FFF2-40B4-BE49-F238E27FC236}">
                <a16:creationId xmlns:a16="http://schemas.microsoft.com/office/drawing/2014/main" id="{C3DB9FB6-432B-C9FF-5EED-55B10BEA2751}"/>
              </a:ext>
            </a:extLst>
          </p:cNvPr>
          <p:cNvGrpSpPr/>
          <p:nvPr/>
        </p:nvGrpSpPr>
        <p:grpSpPr>
          <a:xfrm>
            <a:off x="3599678" y="4855896"/>
            <a:ext cx="457168" cy="491419"/>
            <a:chOff x="0" y="0"/>
            <a:chExt cx="382500" cy="411156"/>
          </a:xfrm>
        </p:grpSpPr>
        <p:sp>
          <p:nvSpPr>
            <p:cNvPr id="286" name="Oval 44">
              <a:extLst>
                <a:ext uri="{FF2B5EF4-FFF2-40B4-BE49-F238E27FC236}">
                  <a16:creationId xmlns:a16="http://schemas.microsoft.com/office/drawing/2014/main" id="{90BE55D4-3440-7FC8-9F31-CE3C88E303AE}"/>
                </a:ext>
              </a:extLst>
            </p:cNvPr>
            <p:cNvSpPr/>
            <p:nvPr/>
          </p:nvSpPr>
          <p:spPr>
            <a:xfrm>
              <a:off x="0" y="-1"/>
              <a:ext cx="382501" cy="345488"/>
            </a:xfrm>
            <a:prstGeom prst="ellipse">
              <a:avLst/>
            </a:prstGeom>
            <a:solidFill>
              <a:srgbClr val="A3D979"/>
            </a:solidFill>
            <a:ln w="12700" cap="flat">
              <a:solidFill>
                <a:srgbClr val="3F691E"/>
              </a:solidFill>
              <a:prstDash val="solid"/>
              <a:round/>
            </a:ln>
            <a:effectLst/>
          </p:spPr>
          <p:txBody>
            <a:bodyPr wrap="square" lIns="60716" tIns="60716" rIns="60716" bIns="60716" numCol="1" anchor="t">
              <a:noAutofit/>
            </a:bodyPr>
            <a:lstStyle/>
            <a:p>
              <a:pPr marL="0" indent="0" defTabSz="368840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  <a:defRPr sz="500">
                  <a:latin typeface="+mj-lt"/>
                  <a:ea typeface="+mj-ea"/>
                  <a:cs typeface="+mj-cs"/>
                  <a:sym typeface="Helvetica"/>
                </a:defRPr>
              </a:pPr>
              <a:endParaRPr sz="597" kern="0">
                <a:solidFill>
                  <a:srgbClr val="000000"/>
                </a:solidFill>
                <a:latin typeface="Helvetica"/>
                <a:cs typeface="Times New Roman"/>
                <a:sym typeface="Helvetica"/>
              </a:endParaRPr>
            </a:p>
          </p:txBody>
        </p:sp>
        <p:sp>
          <p:nvSpPr>
            <p:cNvPr id="287" name="AutoShape 45">
              <a:extLst>
                <a:ext uri="{FF2B5EF4-FFF2-40B4-BE49-F238E27FC236}">
                  <a16:creationId xmlns:a16="http://schemas.microsoft.com/office/drawing/2014/main" id="{2FBA0CF7-9DA2-D24A-2894-8B660D2EB88E}"/>
                </a:ext>
              </a:extLst>
            </p:cNvPr>
            <p:cNvSpPr/>
            <p:nvPr/>
          </p:nvSpPr>
          <p:spPr>
            <a:xfrm>
              <a:off x="0" y="127772"/>
              <a:ext cx="382500" cy="283384"/>
            </a:xfrm>
            <a:prstGeom prst="roundRect">
              <a:avLst>
                <a:gd name="adj" fmla="val 7921"/>
              </a:avLst>
            </a:prstGeom>
            <a:solidFill>
              <a:srgbClr val="86CD4D"/>
            </a:solidFill>
            <a:ln w="12700" cap="flat">
              <a:solidFill>
                <a:srgbClr val="3F691E"/>
              </a:solidFill>
              <a:prstDash val="solid"/>
              <a:round/>
            </a:ln>
            <a:effectLst/>
          </p:spPr>
          <p:txBody>
            <a:bodyPr wrap="square" lIns="60716" tIns="60716" rIns="60716" bIns="60716" numCol="1" anchor="t">
              <a:noAutofit/>
            </a:bodyPr>
            <a:lstStyle/>
            <a:p>
              <a:pPr marL="0" indent="0" defTabSz="368840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  <a:defRPr sz="500">
                  <a:latin typeface="+mj-lt"/>
                  <a:ea typeface="+mj-ea"/>
                  <a:cs typeface="+mj-cs"/>
                  <a:sym typeface="Helvetica"/>
                </a:defRPr>
              </a:pPr>
              <a:endParaRPr sz="597" kern="0">
                <a:solidFill>
                  <a:srgbClr val="000000"/>
                </a:solidFill>
                <a:latin typeface="Helvetica"/>
                <a:cs typeface="Times New Roman"/>
                <a:sym typeface="Helvetica"/>
              </a:endParaRPr>
            </a:p>
          </p:txBody>
        </p:sp>
      </p:grpSp>
      <p:grpSp>
        <p:nvGrpSpPr>
          <p:cNvPr id="288" name="Gruppierung 2">
            <a:extLst>
              <a:ext uri="{FF2B5EF4-FFF2-40B4-BE49-F238E27FC236}">
                <a16:creationId xmlns:a16="http://schemas.microsoft.com/office/drawing/2014/main" id="{4D136E77-34C3-88D3-9702-9D8EC5A1BA42}"/>
              </a:ext>
            </a:extLst>
          </p:cNvPr>
          <p:cNvGrpSpPr/>
          <p:nvPr/>
        </p:nvGrpSpPr>
        <p:grpSpPr>
          <a:xfrm>
            <a:off x="1659091" y="2908999"/>
            <a:ext cx="1081411" cy="1082831"/>
            <a:chOff x="0" y="0"/>
            <a:chExt cx="904786" cy="905974"/>
          </a:xfrm>
        </p:grpSpPr>
        <p:sp>
          <p:nvSpPr>
            <p:cNvPr id="289" name="Rectangle 26">
              <a:extLst>
                <a:ext uri="{FF2B5EF4-FFF2-40B4-BE49-F238E27FC236}">
                  <a16:creationId xmlns:a16="http://schemas.microsoft.com/office/drawing/2014/main" id="{26A1A49D-5DA8-7D08-C7C9-01B165B56457}"/>
                </a:ext>
              </a:extLst>
            </p:cNvPr>
            <p:cNvSpPr/>
            <p:nvPr/>
          </p:nvSpPr>
          <p:spPr>
            <a:xfrm>
              <a:off x="264007" y="287532"/>
              <a:ext cx="357615" cy="489813"/>
            </a:xfrm>
            <a:prstGeom prst="rect">
              <a:avLst/>
            </a:prstGeom>
            <a:solidFill>
              <a:srgbClr val="CACACA"/>
            </a:solidFill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0716" tIns="60716" rIns="60716" bIns="60716" numCol="1" anchor="t">
              <a:noAutofit/>
            </a:bodyPr>
            <a:lstStyle/>
            <a:p>
              <a:pPr marL="0" indent="0" defTabSz="546432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  <a:defRPr sz="1200">
                  <a:latin typeface="Arial"/>
                  <a:ea typeface="Arial"/>
                  <a:cs typeface="Arial"/>
                  <a:sym typeface="Arial"/>
                </a:defRPr>
              </a:pPr>
              <a:endParaRPr sz="1435" ker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0" name="Rectangle 30">
              <a:extLst>
                <a:ext uri="{FF2B5EF4-FFF2-40B4-BE49-F238E27FC236}">
                  <a16:creationId xmlns:a16="http://schemas.microsoft.com/office/drawing/2014/main" id="{052BD165-D82C-8D47-64AF-C3B5213D223F}"/>
                </a:ext>
              </a:extLst>
            </p:cNvPr>
            <p:cNvSpPr/>
            <p:nvPr/>
          </p:nvSpPr>
          <p:spPr>
            <a:xfrm>
              <a:off x="371689" y="-1"/>
              <a:ext cx="93156" cy="786493"/>
            </a:xfrm>
            <a:prstGeom prst="rect">
              <a:avLst/>
            </a:prstGeom>
            <a:solidFill>
              <a:srgbClr val="4D4D4D"/>
            </a:solidFill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0716" tIns="60716" rIns="60716" bIns="60716" numCol="1" anchor="t">
              <a:noAutofit/>
            </a:bodyPr>
            <a:lstStyle/>
            <a:p>
              <a:pPr marL="0" indent="0" defTabSz="546432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  <a:defRPr sz="1200">
                  <a:latin typeface="Arial"/>
                  <a:ea typeface="Arial"/>
                  <a:cs typeface="Arial"/>
                  <a:sym typeface="Arial"/>
                </a:defRPr>
              </a:pPr>
              <a:endParaRPr sz="1435" ker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1" name="Trapez 190">
              <a:extLst>
                <a:ext uri="{FF2B5EF4-FFF2-40B4-BE49-F238E27FC236}">
                  <a16:creationId xmlns:a16="http://schemas.microsoft.com/office/drawing/2014/main" id="{462B0B96-20F3-0B94-E56D-3B6DBEB8821B}"/>
                </a:ext>
              </a:extLst>
            </p:cNvPr>
            <p:cNvSpPr/>
            <p:nvPr/>
          </p:nvSpPr>
          <p:spPr>
            <a:xfrm>
              <a:off x="0" y="394126"/>
              <a:ext cx="297885" cy="41783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5400" y="0"/>
                  </a:lnTo>
                  <a:lnTo>
                    <a:pt x="16200" y="0"/>
                  </a:lnTo>
                  <a:lnTo>
                    <a:pt x="21600" y="21600"/>
                  </a:lnTo>
                  <a:close/>
                </a:path>
              </a:pathLst>
            </a:custGeom>
            <a:solidFill>
              <a:srgbClr val="BABABA"/>
            </a:solidFill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0716" tIns="60716" rIns="60716" bIns="60716" numCol="1" anchor="ctr">
              <a:noAutofit/>
            </a:bodyPr>
            <a:lstStyle/>
            <a:p>
              <a:pPr marL="0" indent="0" defTabSz="546432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  <a:defRPr sz="1200">
                  <a:latin typeface="Arial"/>
                  <a:ea typeface="Arial"/>
                  <a:cs typeface="Arial"/>
                  <a:sym typeface="Arial"/>
                </a:defRPr>
              </a:pPr>
              <a:endParaRPr sz="1435" ker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292" name="Group 46">
              <a:extLst>
                <a:ext uri="{FF2B5EF4-FFF2-40B4-BE49-F238E27FC236}">
                  <a16:creationId xmlns:a16="http://schemas.microsoft.com/office/drawing/2014/main" id="{C6A1163E-4AED-DFA1-3C8B-F26DAA1F78B8}"/>
                </a:ext>
              </a:extLst>
            </p:cNvPr>
            <p:cNvGrpSpPr/>
            <p:nvPr/>
          </p:nvGrpSpPr>
          <p:grpSpPr>
            <a:xfrm>
              <a:off x="522286" y="494818"/>
              <a:ext cx="382501" cy="411157"/>
              <a:chOff x="0" y="0"/>
              <a:chExt cx="382500" cy="411156"/>
            </a:xfrm>
          </p:grpSpPr>
          <p:sp>
            <p:nvSpPr>
              <p:cNvPr id="293" name="Oval 44">
                <a:extLst>
                  <a:ext uri="{FF2B5EF4-FFF2-40B4-BE49-F238E27FC236}">
                    <a16:creationId xmlns:a16="http://schemas.microsoft.com/office/drawing/2014/main" id="{9C25664B-BDED-E35E-78A1-65EF1C918FF7}"/>
                  </a:ext>
                </a:extLst>
              </p:cNvPr>
              <p:cNvSpPr/>
              <p:nvPr/>
            </p:nvSpPr>
            <p:spPr>
              <a:xfrm>
                <a:off x="0" y="0"/>
                <a:ext cx="382501" cy="345487"/>
              </a:xfrm>
              <a:prstGeom prst="ellipse">
                <a:avLst/>
              </a:prstGeom>
              <a:solidFill>
                <a:srgbClr val="A3D979"/>
              </a:solidFill>
              <a:ln w="12700" cap="flat">
                <a:solidFill>
                  <a:srgbClr val="3F691E"/>
                </a:solidFill>
                <a:prstDash val="solid"/>
                <a:round/>
              </a:ln>
              <a:effectLst/>
            </p:spPr>
            <p:txBody>
              <a:bodyPr wrap="square" lIns="60716" tIns="60716" rIns="60716" bIns="60716" numCol="1" anchor="t">
                <a:noAutofit/>
              </a:bodyPr>
              <a:lstStyle/>
              <a:p>
                <a:pPr marL="0" indent="0" defTabSz="368840" hangingPunct="0">
                  <a:lnSpc>
                    <a:spcPct val="100000"/>
                  </a:lnSpc>
                  <a:spcAft>
                    <a:spcPts val="0"/>
                  </a:spcAft>
                  <a:buClrTx/>
                  <a:buSzTx/>
                  <a:buFontTx/>
                  <a:buNone/>
                  <a:defRPr sz="500">
                    <a:latin typeface="+mj-lt"/>
                    <a:ea typeface="+mj-ea"/>
                    <a:cs typeface="+mj-cs"/>
                    <a:sym typeface="Helvetica"/>
                  </a:defRPr>
                </a:pPr>
                <a:endParaRPr sz="597" kern="0">
                  <a:solidFill>
                    <a:srgbClr val="000000"/>
                  </a:solidFill>
                  <a:latin typeface="Helvetica"/>
                  <a:cs typeface="Times New Roman"/>
                  <a:sym typeface="Helvetica"/>
                </a:endParaRPr>
              </a:p>
            </p:txBody>
          </p:sp>
          <p:sp>
            <p:nvSpPr>
              <p:cNvPr id="294" name="AutoShape 45">
                <a:extLst>
                  <a:ext uri="{FF2B5EF4-FFF2-40B4-BE49-F238E27FC236}">
                    <a16:creationId xmlns:a16="http://schemas.microsoft.com/office/drawing/2014/main" id="{2AEB3FC9-49F4-0A08-E1B9-1595C40D12E8}"/>
                  </a:ext>
                </a:extLst>
              </p:cNvPr>
              <p:cNvSpPr/>
              <p:nvPr/>
            </p:nvSpPr>
            <p:spPr>
              <a:xfrm>
                <a:off x="0" y="127772"/>
                <a:ext cx="382500" cy="283385"/>
              </a:xfrm>
              <a:prstGeom prst="roundRect">
                <a:avLst>
                  <a:gd name="adj" fmla="val 7921"/>
                </a:avLst>
              </a:prstGeom>
              <a:solidFill>
                <a:srgbClr val="86CD4D"/>
              </a:solidFill>
              <a:ln w="12700" cap="flat">
                <a:solidFill>
                  <a:srgbClr val="3F691E"/>
                </a:solidFill>
                <a:prstDash val="solid"/>
                <a:round/>
              </a:ln>
              <a:effectLst/>
            </p:spPr>
            <p:txBody>
              <a:bodyPr wrap="square" lIns="60716" tIns="60716" rIns="60716" bIns="60716" numCol="1" anchor="t">
                <a:noAutofit/>
              </a:bodyPr>
              <a:lstStyle/>
              <a:p>
                <a:pPr marL="0" indent="0" defTabSz="368840" hangingPunct="0">
                  <a:lnSpc>
                    <a:spcPct val="100000"/>
                  </a:lnSpc>
                  <a:spcAft>
                    <a:spcPts val="0"/>
                  </a:spcAft>
                  <a:buClrTx/>
                  <a:buSzTx/>
                  <a:buFontTx/>
                  <a:buNone/>
                  <a:defRPr sz="500">
                    <a:latin typeface="+mj-lt"/>
                    <a:ea typeface="+mj-ea"/>
                    <a:cs typeface="+mj-cs"/>
                    <a:sym typeface="Helvetica"/>
                  </a:defRPr>
                </a:pPr>
                <a:endParaRPr sz="597" kern="0">
                  <a:solidFill>
                    <a:srgbClr val="000000"/>
                  </a:solidFill>
                  <a:latin typeface="Helvetica"/>
                  <a:cs typeface="Times New Roman"/>
                  <a:sym typeface="Helvetica"/>
                </a:endParaRPr>
              </a:p>
            </p:txBody>
          </p:sp>
        </p:grpSp>
      </p:grpSp>
      <p:sp>
        <p:nvSpPr>
          <p:cNvPr id="295" name="Aufwärtswandler">
            <a:extLst>
              <a:ext uri="{FF2B5EF4-FFF2-40B4-BE49-F238E27FC236}">
                <a16:creationId xmlns:a16="http://schemas.microsoft.com/office/drawing/2014/main" id="{BBA3556F-2B07-A82D-632F-680BFB5D8078}"/>
              </a:ext>
            </a:extLst>
          </p:cNvPr>
          <p:cNvSpPr txBox="1"/>
          <p:nvPr/>
        </p:nvSpPr>
        <p:spPr>
          <a:xfrm>
            <a:off x="2736388" y="3697435"/>
            <a:ext cx="553788" cy="33118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54643" tIns="54643" rIns="54643" bIns="54643" numCol="1" anchor="t">
            <a:spAutoFit/>
          </a:bodyPr>
          <a:lstStyle>
            <a:lvl1pPr marR="40639" indent="40639" algn="ctr">
              <a:spcBef>
                <a:spcPts val="400"/>
              </a:spcBef>
              <a:defRPr sz="1200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54184" lvl="0" indent="54184" algn="ctr" defTabSz="1095911" eaLnBrk="1" fontAlgn="auto" latinLnBrk="0" hangingPunct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435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cs typeface="Arial"/>
                <a:sym typeface="Arial"/>
              </a:rPr>
              <a:t>Gas</a:t>
            </a:r>
          </a:p>
        </p:txBody>
      </p:sp>
      <p:sp>
        <p:nvSpPr>
          <p:cNvPr id="296" name="Aufwärtswandler">
            <a:extLst>
              <a:ext uri="{FF2B5EF4-FFF2-40B4-BE49-F238E27FC236}">
                <a16:creationId xmlns:a16="http://schemas.microsoft.com/office/drawing/2014/main" id="{778E5175-3607-44EF-9B2A-64DB39FA1A6B}"/>
              </a:ext>
            </a:extLst>
          </p:cNvPr>
          <p:cNvSpPr txBox="1"/>
          <p:nvPr/>
        </p:nvSpPr>
        <p:spPr>
          <a:xfrm>
            <a:off x="690562" y="1795819"/>
            <a:ext cx="729975" cy="33118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54643" tIns="54643" rIns="54643" bIns="54643" numCol="1" anchor="t">
            <a:spAutoFit/>
          </a:bodyPr>
          <a:lstStyle>
            <a:lvl1pPr marR="40639" indent="40639" algn="ctr">
              <a:spcBef>
                <a:spcPts val="400"/>
              </a:spcBef>
              <a:defRPr sz="1200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54184" lvl="0" indent="54184" algn="ctr" defTabSz="1095911" eaLnBrk="1" fontAlgn="auto" latinLnBrk="0" hangingPunct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435" b="0" i="0" u="none" strike="noStrike" kern="0" cap="none" spc="0" normalizeH="0" baseline="0" noProof="0" err="1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cs typeface="Arial"/>
                <a:sym typeface="Arial"/>
              </a:rPr>
              <a:t>Kohle</a:t>
            </a:r>
            <a:endParaRPr kumimoji="0" sz="1435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>
                <a:solidFill>
                  <a:srgbClr val="000000"/>
                </a:solidFill>
              </a:uFill>
              <a:latin typeface="Arial"/>
              <a:cs typeface="Arial"/>
              <a:sym typeface="Arial"/>
            </a:endParaRPr>
          </a:p>
        </p:txBody>
      </p:sp>
      <p:sp>
        <p:nvSpPr>
          <p:cNvPr id="297" name="Aufwärtswandler">
            <a:extLst>
              <a:ext uri="{FF2B5EF4-FFF2-40B4-BE49-F238E27FC236}">
                <a16:creationId xmlns:a16="http://schemas.microsoft.com/office/drawing/2014/main" id="{089F152E-B91E-D276-B4D7-A122152F0373}"/>
              </a:ext>
            </a:extLst>
          </p:cNvPr>
          <p:cNvSpPr txBox="1"/>
          <p:nvPr/>
        </p:nvSpPr>
        <p:spPr>
          <a:xfrm>
            <a:off x="9586788" y="2451641"/>
            <a:ext cx="729975" cy="33118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54643" tIns="54643" rIns="54643" bIns="54643" numCol="1" anchor="t">
            <a:spAutoFit/>
          </a:bodyPr>
          <a:lstStyle>
            <a:lvl1pPr marR="40639" indent="40639" algn="ctr">
              <a:spcBef>
                <a:spcPts val="400"/>
              </a:spcBef>
              <a:defRPr sz="1200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54184" lvl="0" indent="54184" algn="ctr" defTabSz="1095911" eaLnBrk="1" fontAlgn="auto" latinLnBrk="0" hangingPunct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435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cs typeface="Arial"/>
                <a:sym typeface="Arial"/>
              </a:rPr>
              <a:t>Wind</a:t>
            </a:r>
          </a:p>
        </p:txBody>
      </p:sp>
      <p:sp>
        <p:nvSpPr>
          <p:cNvPr id="298" name="Aufwärtswandler">
            <a:extLst>
              <a:ext uri="{FF2B5EF4-FFF2-40B4-BE49-F238E27FC236}">
                <a16:creationId xmlns:a16="http://schemas.microsoft.com/office/drawing/2014/main" id="{3006387F-CE3D-EA23-3AEB-211F3C1CD9F0}"/>
              </a:ext>
            </a:extLst>
          </p:cNvPr>
          <p:cNvSpPr txBox="1"/>
          <p:nvPr/>
        </p:nvSpPr>
        <p:spPr>
          <a:xfrm>
            <a:off x="9629689" y="3879701"/>
            <a:ext cx="729975" cy="33118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54643" tIns="54643" rIns="54643" bIns="54643" numCol="1" anchor="t">
            <a:spAutoFit/>
          </a:bodyPr>
          <a:lstStyle>
            <a:lvl1pPr marR="40639" indent="40639" algn="ctr">
              <a:spcBef>
                <a:spcPts val="400"/>
              </a:spcBef>
              <a:defRPr sz="1200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54184" lvl="0" indent="54184" algn="ctr" defTabSz="1095911" eaLnBrk="1" fontAlgn="auto" latinLnBrk="0" hangingPunct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435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cs typeface="Arial"/>
                <a:sym typeface="Arial"/>
              </a:rPr>
              <a:t>Solar</a:t>
            </a:r>
          </a:p>
        </p:txBody>
      </p:sp>
      <p:sp>
        <p:nvSpPr>
          <p:cNvPr id="299" name="Aufwärtswandler">
            <a:extLst>
              <a:ext uri="{FF2B5EF4-FFF2-40B4-BE49-F238E27FC236}">
                <a16:creationId xmlns:a16="http://schemas.microsoft.com/office/drawing/2014/main" id="{9E9F11C2-3229-625D-A1BB-A063DB1650E4}"/>
              </a:ext>
            </a:extLst>
          </p:cNvPr>
          <p:cNvSpPr txBox="1"/>
          <p:nvPr/>
        </p:nvSpPr>
        <p:spPr>
          <a:xfrm>
            <a:off x="746909" y="3091707"/>
            <a:ext cx="873745" cy="33118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54643" tIns="54643" rIns="54643" bIns="54643" numCol="1" anchor="t">
            <a:spAutoFit/>
          </a:bodyPr>
          <a:lstStyle>
            <a:lvl1pPr marR="40639" indent="40639" algn="ctr">
              <a:spcBef>
                <a:spcPts val="400"/>
              </a:spcBef>
              <a:defRPr sz="1200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54184" lvl="0" indent="54184" algn="ctr" defTabSz="1095911" eaLnBrk="1" fontAlgn="auto" latinLnBrk="0" hangingPunct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435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cs typeface="Arial"/>
                <a:sym typeface="Arial"/>
              </a:rPr>
              <a:t>Nuklear</a:t>
            </a:r>
          </a:p>
        </p:txBody>
      </p:sp>
      <p:grpSp>
        <p:nvGrpSpPr>
          <p:cNvPr id="300" name="Gruppieren">
            <a:extLst>
              <a:ext uri="{FF2B5EF4-FFF2-40B4-BE49-F238E27FC236}">
                <a16:creationId xmlns:a16="http://schemas.microsoft.com/office/drawing/2014/main" id="{53E82BE0-7205-E86A-9DD2-F84E90FFD19F}"/>
              </a:ext>
            </a:extLst>
          </p:cNvPr>
          <p:cNvGrpSpPr/>
          <p:nvPr/>
        </p:nvGrpSpPr>
        <p:grpSpPr>
          <a:xfrm>
            <a:off x="4257077" y="4120096"/>
            <a:ext cx="363801" cy="541025"/>
            <a:chOff x="0" y="-30426"/>
            <a:chExt cx="304382" cy="452661"/>
          </a:xfrm>
        </p:grpSpPr>
        <p:sp>
          <p:nvSpPr>
            <p:cNvPr id="301" name="Rechteck">
              <a:extLst>
                <a:ext uri="{FF2B5EF4-FFF2-40B4-BE49-F238E27FC236}">
                  <a16:creationId xmlns:a16="http://schemas.microsoft.com/office/drawing/2014/main" id="{B62F6453-8570-E0F0-F057-01C6F9971D2C}"/>
                </a:ext>
              </a:extLst>
            </p:cNvPr>
            <p:cNvSpPr/>
            <p:nvPr/>
          </p:nvSpPr>
          <p:spPr>
            <a:xfrm>
              <a:off x="23773" y="77663"/>
              <a:ext cx="280609" cy="285051"/>
            </a:xfrm>
            <a:prstGeom prst="rect">
              <a:avLst/>
            </a:prstGeom>
            <a:solidFill>
              <a:srgbClr val="FFFFFF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60716" tIns="60716" rIns="60716" bIns="60716" numCol="1" anchor="ctr">
              <a:noAutofit/>
            </a:bodyPr>
            <a:lstStyle/>
            <a:p>
              <a:pPr marL="0" marR="43712" lvl="0" indent="0" defTabSz="983577" eaLnBrk="1" fontAlgn="auto" latinLnBrk="0" hangingPunct="0">
                <a:lnSpc>
                  <a:spcPct val="100000"/>
                </a:lnSpc>
                <a:spcBef>
                  <a:spcPts val="359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600">
                  <a:uFill>
                    <a:solidFill>
                      <a:srgbClr val="000000"/>
                    </a:solidFill>
                  </a:uFill>
                  <a:latin typeface="Arial Narrow"/>
                  <a:ea typeface="Arial Narrow"/>
                  <a:cs typeface="Arial Narrow"/>
                  <a:sym typeface="Arial Narrow"/>
                </a:defRPr>
              </a:pPr>
              <a:endParaRPr kumimoji="0" sz="1912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 Narrow"/>
                <a:ea typeface="Arial Narrow"/>
                <a:cs typeface="Arial Narrow"/>
                <a:sym typeface="Arial Narrow"/>
              </a:endParaRPr>
            </a:p>
          </p:txBody>
        </p:sp>
        <p:sp>
          <p:nvSpPr>
            <p:cNvPr id="302" name="Linie">
              <a:extLst>
                <a:ext uri="{FF2B5EF4-FFF2-40B4-BE49-F238E27FC236}">
                  <a16:creationId xmlns:a16="http://schemas.microsoft.com/office/drawing/2014/main" id="{E7AC022A-1A5F-1E96-5447-C45DC513AB59}"/>
                </a:ext>
              </a:extLst>
            </p:cNvPr>
            <p:cNvSpPr/>
            <p:nvPr/>
          </p:nvSpPr>
          <p:spPr>
            <a:xfrm flipH="1">
              <a:off x="25735" y="79740"/>
              <a:ext cx="276687" cy="280897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4643" tIns="54643" rIns="54643" bIns="54643" numCol="1" anchor="t">
              <a:noAutofit/>
            </a:bodyPr>
            <a:lstStyle/>
            <a:p>
              <a:pPr marL="0" marR="0" lvl="0" indent="0" defTabSz="546432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200">
                  <a:latin typeface="Lucida Grande"/>
                  <a:ea typeface="Lucida Grande"/>
                  <a:cs typeface="Lucida Grande"/>
                  <a:sym typeface="Lucida Grande"/>
                </a:defRPr>
              </a:pPr>
              <a:endParaRPr kumimoji="0" sz="1435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Lucida Grande"/>
                <a:ea typeface="Lucida Grande"/>
                <a:cs typeface="Lucida Grande"/>
                <a:sym typeface="Lucida Grande"/>
              </a:endParaRPr>
            </a:p>
          </p:txBody>
        </p:sp>
        <p:sp>
          <p:nvSpPr>
            <p:cNvPr id="303" name="=">
              <a:extLst>
                <a:ext uri="{FF2B5EF4-FFF2-40B4-BE49-F238E27FC236}">
                  <a16:creationId xmlns:a16="http://schemas.microsoft.com/office/drawing/2014/main" id="{0AD49AD1-8F76-97BB-5586-29DA7331ECC5}"/>
                </a:ext>
              </a:extLst>
            </p:cNvPr>
            <p:cNvSpPr txBox="1"/>
            <p:nvPr/>
          </p:nvSpPr>
          <p:spPr>
            <a:xfrm>
              <a:off x="127894" y="145143"/>
              <a:ext cx="154671" cy="27709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54643" tIns="54643" rIns="54643" bIns="54643" numCol="1" anchor="ctr">
              <a:spAutoFit/>
            </a:bodyPr>
            <a:lstStyle>
              <a:lvl1pPr>
                <a:defRPr sz="1200" b="1"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marL="0" marR="0" lvl="0" indent="0" defTabSz="1095911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sz="1435" b="1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rPr>
                <a:t>=</a:t>
              </a:r>
            </a:p>
          </p:txBody>
        </p:sp>
        <p:sp>
          <p:nvSpPr>
            <p:cNvPr id="304" name="∼">
              <a:extLst>
                <a:ext uri="{FF2B5EF4-FFF2-40B4-BE49-F238E27FC236}">
                  <a16:creationId xmlns:a16="http://schemas.microsoft.com/office/drawing/2014/main" id="{4F9F860B-D26A-7463-34F8-A7435A3B08CC}"/>
                </a:ext>
              </a:extLst>
            </p:cNvPr>
            <p:cNvSpPr txBox="1"/>
            <p:nvPr/>
          </p:nvSpPr>
          <p:spPr>
            <a:xfrm>
              <a:off x="0" y="-30426"/>
              <a:ext cx="154671" cy="33851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54643" tIns="54643" rIns="54643" bIns="54643" numCol="1" anchor="ctr">
              <a:spAutoFit/>
            </a:bodyPr>
            <a:lstStyle>
              <a:lvl1pPr>
                <a:defRPr sz="1600" b="1"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marL="0" marR="0" lvl="0" indent="0" defTabSz="1095911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sz="1912" b="1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rPr>
                <a:t>∼</a:t>
              </a:r>
            </a:p>
          </p:txBody>
        </p:sp>
      </p:grpSp>
      <p:grpSp>
        <p:nvGrpSpPr>
          <p:cNvPr id="305" name="Gruppieren">
            <a:extLst>
              <a:ext uri="{FF2B5EF4-FFF2-40B4-BE49-F238E27FC236}">
                <a16:creationId xmlns:a16="http://schemas.microsoft.com/office/drawing/2014/main" id="{37FB27DC-6971-5667-5065-1DECE311ED57}"/>
              </a:ext>
            </a:extLst>
          </p:cNvPr>
          <p:cNvGrpSpPr/>
          <p:nvPr/>
        </p:nvGrpSpPr>
        <p:grpSpPr>
          <a:xfrm>
            <a:off x="5173217" y="4129076"/>
            <a:ext cx="363801" cy="541025"/>
            <a:chOff x="0" y="-30426"/>
            <a:chExt cx="304382" cy="452661"/>
          </a:xfrm>
        </p:grpSpPr>
        <p:sp>
          <p:nvSpPr>
            <p:cNvPr id="306" name="Rechteck">
              <a:extLst>
                <a:ext uri="{FF2B5EF4-FFF2-40B4-BE49-F238E27FC236}">
                  <a16:creationId xmlns:a16="http://schemas.microsoft.com/office/drawing/2014/main" id="{5620DFAF-3C4F-7478-A8CF-B42F3FF13E5E}"/>
                </a:ext>
              </a:extLst>
            </p:cNvPr>
            <p:cNvSpPr/>
            <p:nvPr/>
          </p:nvSpPr>
          <p:spPr>
            <a:xfrm>
              <a:off x="23773" y="77663"/>
              <a:ext cx="280609" cy="285051"/>
            </a:xfrm>
            <a:prstGeom prst="rect">
              <a:avLst/>
            </a:prstGeom>
            <a:solidFill>
              <a:srgbClr val="FFFFFF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60716" tIns="60716" rIns="60716" bIns="60716" numCol="1" anchor="ctr">
              <a:noAutofit/>
            </a:bodyPr>
            <a:lstStyle/>
            <a:p>
              <a:pPr marL="0" marR="43712" lvl="0" indent="0" defTabSz="983577" eaLnBrk="1" fontAlgn="auto" latinLnBrk="0" hangingPunct="0">
                <a:lnSpc>
                  <a:spcPct val="100000"/>
                </a:lnSpc>
                <a:spcBef>
                  <a:spcPts val="359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600">
                  <a:uFill>
                    <a:solidFill>
                      <a:srgbClr val="000000"/>
                    </a:solidFill>
                  </a:uFill>
                  <a:latin typeface="Arial Narrow"/>
                  <a:ea typeface="Arial Narrow"/>
                  <a:cs typeface="Arial Narrow"/>
                  <a:sym typeface="Arial Narrow"/>
                </a:defRPr>
              </a:pPr>
              <a:endParaRPr kumimoji="0" sz="1912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 Narrow"/>
                <a:ea typeface="Arial Narrow"/>
                <a:cs typeface="Arial Narrow"/>
                <a:sym typeface="Arial Narrow"/>
              </a:endParaRPr>
            </a:p>
          </p:txBody>
        </p:sp>
        <p:sp>
          <p:nvSpPr>
            <p:cNvPr id="307" name="Linie">
              <a:extLst>
                <a:ext uri="{FF2B5EF4-FFF2-40B4-BE49-F238E27FC236}">
                  <a16:creationId xmlns:a16="http://schemas.microsoft.com/office/drawing/2014/main" id="{9A9575E2-85FA-6BF3-A8C2-90FAB4231EE9}"/>
                </a:ext>
              </a:extLst>
            </p:cNvPr>
            <p:cNvSpPr/>
            <p:nvPr/>
          </p:nvSpPr>
          <p:spPr>
            <a:xfrm flipH="1">
              <a:off x="25735" y="79740"/>
              <a:ext cx="276687" cy="280897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4643" tIns="54643" rIns="54643" bIns="54643" numCol="1" anchor="t">
              <a:noAutofit/>
            </a:bodyPr>
            <a:lstStyle/>
            <a:p>
              <a:pPr marL="0" marR="0" lvl="0" indent="0" defTabSz="546432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200">
                  <a:latin typeface="Lucida Grande"/>
                  <a:ea typeface="Lucida Grande"/>
                  <a:cs typeface="Lucida Grande"/>
                  <a:sym typeface="Lucida Grande"/>
                </a:defRPr>
              </a:pPr>
              <a:endParaRPr kumimoji="0" sz="1435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Lucida Grande"/>
                <a:ea typeface="Lucida Grande"/>
                <a:cs typeface="Lucida Grande"/>
                <a:sym typeface="Lucida Grande"/>
              </a:endParaRPr>
            </a:p>
          </p:txBody>
        </p:sp>
        <p:sp>
          <p:nvSpPr>
            <p:cNvPr id="308" name="=">
              <a:extLst>
                <a:ext uri="{FF2B5EF4-FFF2-40B4-BE49-F238E27FC236}">
                  <a16:creationId xmlns:a16="http://schemas.microsoft.com/office/drawing/2014/main" id="{E5E3B0E3-B359-1FA5-697B-F396A658948B}"/>
                </a:ext>
              </a:extLst>
            </p:cNvPr>
            <p:cNvSpPr txBox="1"/>
            <p:nvPr/>
          </p:nvSpPr>
          <p:spPr>
            <a:xfrm>
              <a:off x="127894" y="145143"/>
              <a:ext cx="154671" cy="27709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54643" tIns="54643" rIns="54643" bIns="54643" numCol="1" anchor="ctr">
              <a:spAutoFit/>
            </a:bodyPr>
            <a:lstStyle>
              <a:lvl1pPr>
                <a:defRPr sz="1200" b="1"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marL="0" marR="0" lvl="0" indent="0" defTabSz="1095911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sz="1435" b="1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rPr>
                <a:t>=</a:t>
              </a:r>
            </a:p>
          </p:txBody>
        </p:sp>
        <p:sp>
          <p:nvSpPr>
            <p:cNvPr id="309" name="∼">
              <a:extLst>
                <a:ext uri="{FF2B5EF4-FFF2-40B4-BE49-F238E27FC236}">
                  <a16:creationId xmlns:a16="http://schemas.microsoft.com/office/drawing/2014/main" id="{0C5E15D3-AA7C-E9CA-B0BC-FBA7C8BE8448}"/>
                </a:ext>
              </a:extLst>
            </p:cNvPr>
            <p:cNvSpPr txBox="1"/>
            <p:nvPr/>
          </p:nvSpPr>
          <p:spPr>
            <a:xfrm>
              <a:off x="0" y="-30426"/>
              <a:ext cx="154671" cy="33851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54643" tIns="54643" rIns="54643" bIns="54643" numCol="1" anchor="ctr">
              <a:spAutoFit/>
            </a:bodyPr>
            <a:lstStyle>
              <a:lvl1pPr>
                <a:defRPr sz="1600" b="1"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marL="0" marR="0" lvl="0" indent="0" defTabSz="1095911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sz="1912" b="1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rPr>
                <a:t>∼</a:t>
              </a:r>
            </a:p>
          </p:txBody>
        </p:sp>
      </p:grpSp>
      <p:grpSp>
        <p:nvGrpSpPr>
          <p:cNvPr id="310" name="Gruppierung 3">
            <a:extLst>
              <a:ext uri="{FF2B5EF4-FFF2-40B4-BE49-F238E27FC236}">
                <a16:creationId xmlns:a16="http://schemas.microsoft.com/office/drawing/2014/main" id="{AF3185BE-2EAD-055E-4837-323F654A62A7}"/>
              </a:ext>
            </a:extLst>
          </p:cNvPr>
          <p:cNvGrpSpPr/>
          <p:nvPr/>
        </p:nvGrpSpPr>
        <p:grpSpPr>
          <a:xfrm>
            <a:off x="5072197" y="4954611"/>
            <a:ext cx="590340" cy="497556"/>
            <a:chOff x="0" y="-4331"/>
            <a:chExt cx="493920" cy="416290"/>
          </a:xfrm>
        </p:grpSpPr>
        <p:sp>
          <p:nvSpPr>
            <p:cNvPr id="311" name="Rechteck 346">
              <a:extLst>
                <a:ext uri="{FF2B5EF4-FFF2-40B4-BE49-F238E27FC236}">
                  <a16:creationId xmlns:a16="http://schemas.microsoft.com/office/drawing/2014/main" id="{73ED0A6F-2204-AA96-BAC3-0DFD9B7E18DF}"/>
                </a:ext>
              </a:extLst>
            </p:cNvPr>
            <p:cNvSpPr/>
            <p:nvPr/>
          </p:nvSpPr>
          <p:spPr>
            <a:xfrm>
              <a:off x="0" y="0"/>
              <a:ext cx="493920" cy="327089"/>
            </a:xfrm>
            <a:prstGeom prst="rect">
              <a:avLst/>
            </a:prstGeom>
            <a:solidFill>
              <a:srgbClr val="FFFFFF"/>
            </a:solidFill>
            <a:ln w="19050" cap="flat">
              <a:solidFill>
                <a:srgbClr val="414141"/>
              </a:solidFill>
              <a:prstDash val="solid"/>
              <a:round/>
            </a:ln>
            <a:effectLst/>
          </p:spPr>
          <p:txBody>
            <a:bodyPr wrap="square" lIns="60716" tIns="60716" rIns="60716" bIns="60716" numCol="1" anchor="ctr">
              <a:noAutofit/>
            </a:bodyPr>
            <a:lstStyle/>
            <a:p>
              <a:pPr marL="0" marR="0" lvl="0" indent="0" algn="ctr" defTabSz="1095911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>
                  <a:solidFill>
                    <a:srgbClr val="FFFFFF"/>
                  </a:solidFill>
                  <a:latin typeface="Lucida Grande"/>
                  <a:ea typeface="Lucida Grande"/>
                  <a:cs typeface="Lucida Grande"/>
                  <a:sym typeface="Lucida Grande"/>
                </a:defRPr>
              </a:pPr>
              <a:endParaRPr kumimoji="0" sz="1933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Lucida Grande"/>
                <a:ea typeface="Lucida Grande"/>
                <a:cs typeface="Lucida Grande"/>
                <a:sym typeface="Lucida Grande"/>
              </a:endParaRPr>
            </a:p>
          </p:txBody>
        </p:sp>
        <p:sp>
          <p:nvSpPr>
            <p:cNvPr id="312" name="Gerade Verbindung mit Pfeil 347">
              <a:extLst>
                <a:ext uri="{FF2B5EF4-FFF2-40B4-BE49-F238E27FC236}">
                  <a16:creationId xmlns:a16="http://schemas.microsoft.com/office/drawing/2014/main" id="{F7C4DC17-4298-304C-B996-03E5EA9031DF}"/>
                </a:ext>
              </a:extLst>
            </p:cNvPr>
            <p:cNvSpPr/>
            <p:nvPr/>
          </p:nvSpPr>
          <p:spPr>
            <a:xfrm flipH="1">
              <a:off x="255032" y="20379"/>
              <a:ext cx="1" cy="287554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54643" tIns="54643" rIns="54643" bIns="54643" numCol="1" anchor="t">
              <a:noAutofit/>
            </a:bodyPr>
            <a:lstStyle/>
            <a:p>
              <a:pPr marL="0" marR="0" lvl="0" indent="0" defTabSz="546432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200">
                  <a:latin typeface="Lucida Grande"/>
                  <a:ea typeface="Lucida Grande"/>
                  <a:cs typeface="Lucida Grande"/>
                  <a:sym typeface="Lucida Grande"/>
                </a:defRPr>
              </a:pPr>
              <a:endParaRPr kumimoji="0" sz="1435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Lucida Grande"/>
                <a:ea typeface="Lucida Grande"/>
                <a:cs typeface="Lucida Grande"/>
                <a:sym typeface="Lucida Grande"/>
              </a:endParaRPr>
            </a:p>
          </p:txBody>
        </p:sp>
        <p:sp>
          <p:nvSpPr>
            <p:cNvPr id="313" name="Rechteck 348">
              <a:extLst>
                <a:ext uri="{FF2B5EF4-FFF2-40B4-BE49-F238E27FC236}">
                  <a16:creationId xmlns:a16="http://schemas.microsoft.com/office/drawing/2014/main" id="{6A6AE601-8E6F-F747-CCC4-D9DB638445F2}"/>
                </a:ext>
              </a:extLst>
            </p:cNvPr>
            <p:cNvSpPr/>
            <p:nvPr/>
          </p:nvSpPr>
          <p:spPr>
            <a:xfrm rot="16200000" flipH="1">
              <a:off x="231307" y="22513"/>
              <a:ext cx="73941" cy="269673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60716" tIns="60716" rIns="60716" bIns="60716" numCol="1" anchor="ctr">
              <a:noAutofit/>
            </a:bodyPr>
            <a:lstStyle/>
            <a:p>
              <a:pPr marL="0" marR="0" lvl="0" indent="0" algn="ctr" defTabSz="1095911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>
                  <a:solidFill>
                    <a:srgbClr val="FFFFFF"/>
                  </a:solidFill>
                  <a:latin typeface="Lucida Grande"/>
                  <a:ea typeface="Lucida Grande"/>
                  <a:cs typeface="Lucida Grande"/>
                  <a:sym typeface="Lucida Grande"/>
                </a:defRPr>
              </a:pPr>
              <a:endParaRPr kumimoji="0" sz="1933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Lucida Grande"/>
                <a:ea typeface="Lucida Grande"/>
                <a:cs typeface="Lucida Grande"/>
                <a:sym typeface="Lucida Grande"/>
              </a:endParaRPr>
            </a:p>
          </p:txBody>
        </p:sp>
        <p:sp>
          <p:nvSpPr>
            <p:cNvPr id="314" name="Gerade Verbindung mit Pfeil 349">
              <a:extLst>
                <a:ext uri="{FF2B5EF4-FFF2-40B4-BE49-F238E27FC236}">
                  <a16:creationId xmlns:a16="http://schemas.microsoft.com/office/drawing/2014/main" id="{EE56D013-2DFF-F161-69A1-03C32A39A497}"/>
                </a:ext>
              </a:extLst>
            </p:cNvPr>
            <p:cNvSpPr/>
            <p:nvPr/>
          </p:nvSpPr>
          <p:spPr>
            <a:xfrm flipV="1">
              <a:off x="39336" y="128810"/>
              <a:ext cx="414811" cy="2421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54643" tIns="54643" rIns="54643" bIns="54643" numCol="1" anchor="t">
              <a:noAutofit/>
            </a:bodyPr>
            <a:lstStyle/>
            <a:p>
              <a:pPr marL="0" marR="0" lvl="0" indent="0" defTabSz="546432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200">
                  <a:latin typeface="Lucida Grande"/>
                  <a:ea typeface="Lucida Grande"/>
                  <a:cs typeface="Lucida Grande"/>
                  <a:sym typeface="Lucida Grande"/>
                </a:defRPr>
              </a:pPr>
              <a:endParaRPr kumimoji="0" sz="1435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Lucida Grande"/>
                <a:ea typeface="Lucida Grande"/>
                <a:cs typeface="Lucida Grande"/>
                <a:sym typeface="Lucida Grande"/>
              </a:endParaRPr>
            </a:p>
          </p:txBody>
        </p:sp>
        <p:sp>
          <p:nvSpPr>
            <p:cNvPr id="315" name="Gerade Verbindung mit Pfeil 350">
              <a:extLst>
                <a:ext uri="{FF2B5EF4-FFF2-40B4-BE49-F238E27FC236}">
                  <a16:creationId xmlns:a16="http://schemas.microsoft.com/office/drawing/2014/main" id="{D64A1527-2605-E0C5-A9E9-77A8EF7FBD2B}"/>
                </a:ext>
              </a:extLst>
            </p:cNvPr>
            <p:cNvSpPr/>
            <p:nvPr/>
          </p:nvSpPr>
          <p:spPr>
            <a:xfrm>
              <a:off x="169634" y="188023"/>
              <a:ext cx="166484" cy="4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54643" tIns="54643" rIns="54643" bIns="54643" numCol="1" anchor="t">
              <a:noAutofit/>
            </a:bodyPr>
            <a:lstStyle/>
            <a:p>
              <a:pPr marL="0" marR="0" lvl="0" indent="0" defTabSz="546432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200">
                  <a:latin typeface="Lucida Grande"/>
                  <a:ea typeface="Lucida Grande"/>
                  <a:cs typeface="Lucida Grande"/>
                  <a:sym typeface="Lucida Grande"/>
                </a:defRPr>
              </a:pPr>
              <a:endParaRPr kumimoji="0" sz="1435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Lucida Grande"/>
                <a:ea typeface="Lucida Grande"/>
                <a:cs typeface="Lucida Grande"/>
                <a:sym typeface="Lucida Grande"/>
              </a:endParaRPr>
            </a:p>
          </p:txBody>
        </p:sp>
        <p:sp>
          <p:nvSpPr>
            <p:cNvPr id="316" name="Textfeld 351">
              <a:extLst>
                <a:ext uri="{FF2B5EF4-FFF2-40B4-BE49-F238E27FC236}">
                  <a16:creationId xmlns:a16="http://schemas.microsoft.com/office/drawing/2014/main" id="{25410135-2593-F9A3-0368-87E84C0980A3}"/>
                </a:ext>
              </a:extLst>
            </p:cNvPr>
            <p:cNvSpPr txBox="1"/>
            <p:nvPr/>
          </p:nvSpPr>
          <p:spPr>
            <a:xfrm rot="10800000">
              <a:off x="235467" y="-4331"/>
              <a:ext cx="193618" cy="18744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spAutoFit/>
            </a:bodyPr>
            <a:lstStyle>
              <a:lvl1pPr defTabSz="457200">
                <a:lnSpc>
                  <a:spcPct val="110000"/>
                </a:lnSpc>
                <a:defRPr sz="1200"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marL="0" marR="0" lvl="0" indent="0" defTabSz="609585" eaLnBrk="1" fontAlgn="auto" latinLnBrk="0" hangingPunct="0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sz="1435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rPr>
                <a:t>+</a:t>
              </a:r>
            </a:p>
          </p:txBody>
        </p:sp>
        <p:sp>
          <p:nvSpPr>
            <p:cNvPr id="317" name="Textfeld 352">
              <a:extLst>
                <a:ext uri="{FF2B5EF4-FFF2-40B4-BE49-F238E27FC236}">
                  <a16:creationId xmlns:a16="http://schemas.microsoft.com/office/drawing/2014/main" id="{87678E58-A46D-AB5B-4BA2-6A76D87B329F}"/>
                </a:ext>
              </a:extLst>
            </p:cNvPr>
            <p:cNvSpPr txBox="1"/>
            <p:nvPr/>
          </p:nvSpPr>
          <p:spPr>
            <a:xfrm rot="10800000">
              <a:off x="209608" y="193346"/>
              <a:ext cx="193618" cy="21861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spAutoFit/>
            </a:bodyPr>
            <a:lstStyle>
              <a:lvl1pPr defTabSz="457200">
                <a:lnSpc>
                  <a:spcPct val="110000"/>
                </a:lnSpc>
                <a:defRPr sz="1400">
                  <a:solidFill>
                    <a:schemeClr val="accent6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marL="0" marR="0" lvl="0" indent="0" defTabSz="609585" eaLnBrk="1" fontAlgn="auto" latinLnBrk="0" hangingPunct="0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sz="1673" b="0" i="0" u="none" strike="noStrike" kern="0" cap="none" spc="0" normalizeH="0" baseline="0" noProof="0">
                  <a:ln>
                    <a:noFill/>
                  </a:ln>
                  <a:solidFill>
                    <a:srgbClr val="773F9B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rPr>
                <a:t>-</a:t>
              </a:r>
            </a:p>
          </p:txBody>
        </p:sp>
      </p:grpSp>
      <p:sp>
        <p:nvSpPr>
          <p:cNvPr id="318" name="Linie">
            <a:extLst>
              <a:ext uri="{FF2B5EF4-FFF2-40B4-BE49-F238E27FC236}">
                <a16:creationId xmlns:a16="http://schemas.microsoft.com/office/drawing/2014/main" id="{8BA1AF65-EDE4-C0AE-A25C-013017154B9E}"/>
              </a:ext>
            </a:extLst>
          </p:cNvPr>
          <p:cNvSpPr/>
          <p:nvPr/>
        </p:nvSpPr>
        <p:spPr>
          <a:xfrm>
            <a:off x="4224614" y="3835767"/>
            <a:ext cx="2617396" cy="6092"/>
          </a:xfrm>
          <a:prstGeom prst="line">
            <a:avLst/>
          </a:prstGeom>
          <a:noFill/>
          <a:ln w="19050" cap="flat">
            <a:solidFill>
              <a:srgbClr val="515151"/>
            </a:solidFill>
            <a:prstDash val="solid"/>
            <a:round/>
          </a:ln>
          <a:effectLst/>
        </p:spPr>
        <p:txBody>
          <a:bodyPr wrap="square" lIns="54643" tIns="54643" rIns="54643" bIns="54643" numCol="1" anchor="t">
            <a:noAutofit/>
          </a:bodyPr>
          <a:lstStyle/>
          <a:p>
            <a:pPr marL="0" indent="0" defTabSz="546432" hangingPunct="0">
              <a:lnSpc>
                <a:spcPct val="100000"/>
              </a:lnSpc>
              <a:spcAft>
                <a:spcPts val="0"/>
              </a:spcAft>
              <a:buClrTx/>
              <a:buSzTx/>
              <a:buFontTx/>
              <a:buNone/>
              <a:defRPr sz="1200">
                <a:latin typeface="Lucida Grande"/>
                <a:ea typeface="Lucida Grande"/>
                <a:cs typeface="Lucida Grande"/>
                <a:sym typeface="Lucida Grande"/>
              </a:defRPr>
            </a:pPr>
            <a:endParaRPr sz="1435" kern="0">
              <a:solidFill>
                <a:srgbClr val="000000"/>
              </a:solidFill>
              <a:latin typeface="Lucida Grande"/>
              <a:ea typeface="Lucida Grande"/>
              <a:cs typeface="Lucida Grande"/>
              <a:sym typeface="Lucida Grande"/>
            </a:endParaRPr>
          </a:p>
        </p:txBody>
      </p:sp>
      <p:sp>
        <p:nvSpPr>
          <p:cNvPr id="319" name="Linie">
            <a:extLst>
              <a:ext uri="{FF2B5EF4-FFF2-40B4-BE49-F238E27FC236}">
                <a16:creationId xmlns:a16="http://schemas.microsoft.com/office/drawing/2014/main" id="{81345072-1F97-F807-69B6-6A74A9F6C362}"/>
              </a:ext>
            </a:extLst>
          </p:cNvPr>
          <p:cNvSpPr/>
          <p:nvPr/>
        </p:nvSpPr>
        <p:spPr>
          <a:xfrm>
            <a:off x="5591417" y="3252253"/>
            <a:ext cx="4073" cy="595311"/>
          </a:xfrm>
          <a:prstGeom prst="line">
            <a:avLst/>
          </a:prstGeom>
          <a:noFill/>
          <a:ln w="19050" cap="flat">
            <a:solidFill>
              <a:srgbClr val="515151"/>
            </a:solidFill>
            <a:prstDash val="solid"/>
            <a:round/>
          </a:ln>
          <a:effectLst/>
        </p:spPr>
        <p:txBody>
          <a:bodyPr wrap="square" lIns="54643" tIns="54643" rIns="54643" bIns="54643" numCol="1" anchor="t">
            <a:noAutofit/>
          </a:bodyPr>
          <a:lstStyle/>
          <a:p>
            <a:pPr marL="0" indent="0" defTabSz="546432" hangingPunct="0">
              <a:lnSpc>
                <a:spcPct val="100000"/>
              </a:lnSpc>
              <a:spcAft>
                <a:spcPts val="0"/>
              </a:spcAft>
              <a:buClrTx/>
              <a:buSzTx/>
              <a:buFontTx/>
              <a:buNone/>
              <a:defRPr sz="1200">
                <a:latin typeface="Lucida Grande"/>
                <a:ea typeface="Lucida Grande"/>
                <a:cs typeface="Lucida Grande"/>
                <a:sym typeface="Lucida Grande"/>
              </a:defRPr>
            </a:pPr>
            <a:endParaRPr sz="1435" kern="0">
              <a:solidFill>
                <a:srgbClr val="000000"/>
              </a:solidFill>
              <a:latin typeface="Lucida Grande"/>
              <a:ea typeface="Lucida Grande"/>
              <a:cs typeface="Lucida Grande"/>
              <a:sym typeface="Lucida Grande"/>
            </a:endParaRPr>
          </a:p>
        </p:txBody>
      </p:sp>
      <p:sp>
        <p:nvSpPr>
          <p:cNvPr id="320" name="Aufwärtswandler">
            <a:extLst>
              <a:ext uri="{FF2B5EF4-FFF2-40B4-BE49-F238E27FC236}">
                <a16:creationId xmlns:a16="http://schemas.microsoft.com/office/drawing/2014/main" id="{FCB46871-539C-7039-B04F-25FE914C275D}"/>
              </a:ext>
            </a:extLst>
          </p:cNvPr>
          <p:cNvSpPr txBox="1"/>
          <p:nvPr/>
        </p:nvSpPr>
        <p:spPr>
          <a:xfrm>
            <a:off x="2907503" y="5190919"/>
            <a:ext cx="631281" cy="33118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54643" tIns="54643" rIns="54643" bIns="54643" numCol="1" anchor="t">
            <a:spAutoFit/>
          </a:bodyPr>
          <a:lstStyle>
            <a:lvl1pPr marR="40639" indent="40639" algn="ctr">
              <a:spcBef>
                <a:spcPts val="400"/>
              </a:spcBef>
              <a:defRPr sz="1200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54184" lvl="0" indent="54184" algn="ctr" defTabSz="1095911" eaLnBrk="1" fontAlgn="auto" latinLnBrk="0" hangingPunct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435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cs typeface="Arial"/>
                <a:sym typeface="Arial"/>
              </a:rPr>
              <a:t>Gas</a:t>
            </a:r>
          </a:p>
        </p:txBody>
      </p:sp>
      <p:sp>
        <p:nvSpPr>
          <p:cNvPr id="321" name="Line 47">
            <a:extLst>
              <a:ext uri="{FF2B5EF4-FFF2-40B4-BE49-F238E27FC236}">
                <a16:creationId xmlns:a16="http://schemas.microsoft.com/office/drawing/2014/main" id="{DC40EE25-2CEF-234D-CF84-E40E3EF1ABC0}"/>
              </a:ext>
            </a:extLst>
          </p:cNvPr>
          <p:cNvSpPr/>
          <p:nvPr/>
        </p:nvSpPr>
        <p:spPr>
          <a:xfrm flipV="1">
            <a:off x="2530565" y="3988755"/>
            <a:ext cx="1" cy="1166503"/>
          </a:xfrm>
          <a:prstGeom prst="line">
            <a:avLst/>
          </a:prstGeom>
          <a:noFill/>
          <a:ln w="25400" cap="flat">
            <a:solidFill>
              <a:srgbClr val="008080"/>
            </a:solidFill>
            <a:prstDash val="solid"/>
            <a:round/>
          </a:ln>
          <a:effectLst/>
        </p:spPr>
        <p:txBody>
          <a:bodyPr wrap="square" lIns="54643" tIns="54643" rIns="54643" bIns="54643" numCol="1" anchor="t">
            <a:noAutofit/>
          </a:bodyPr>
          <a:lstStyle/>
          <a:p>
            <a:pPr marL="0" indent="0" defTabSz="546432" hangingPunct="0">
              <a:lnSpc>
                <a:spcPct val="100000"/>
              </a:lnSpc>
              <a:spcAft>
                <a:spcPts val="0"/>
              </a:spcAft>
              <a:buClrTx/>
              <a:buSzTx/>
              <a:buFontTx/>
              <a:buNone/>
              <a:defRPr sz="1200">
                <a:latin typeface="Lucida Grande"/>
                <a:ea typeface="Lucida Grande"/>
                <a:cs typeface="Lucida Grande"/>
                <a:sym typeface="Lucida Grande"/>
              </a:defRPr>
            </a:pPr>
            <a:endParaRPr sz="1435" kern="0">
              <a:solidFill>
                <a:srgbClr val="000000"/>
              </a:solidFill>
              <a:latin typeface="Lucida Grande"/>
              <a:ea typeface="Lucida Grande"/>
              <a:cs typeface="Lucida Grande"/>
              <a:sym typeface="Lucida Grande"/>
            </a:endParaRPr>
          </a:p>
        </p:txBody>
      </p:sp>
      <p:sp>
        <p:nvSpPr>
          <p:cNvPr id="322" name="Aufwärtswandler">
            <a:extLst>
              <a:ext uri="{FF2B5EF4-FFF2-40B4-BE49-F238E27FC236}">
                <a16:creationId xmlns:a16="http://schemas.microsoft.com/office/drawing/2014/main" id="{55113276-001B-1E30-F4E8-20A3AF3DBFF8}"/>
              </a:ext>
            </a:extLst>
          </p:cNvPr>
          <p:cNvSpPr txBox="1"/>
          <p:nvPr/>
        </p:nvSpPr>
        <p:spPr>
          <a:xfrm>
            <a:off x="8504973" y="2898005"/>
            <a:ext cx="458791" cy="33118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54643" tIns="54643" rIns="54643" bIns="54643" numCol="1" anchor="t">
            <a:spAutoFit/>
          </a:bodyPr>
          <a:lstStyle>
            <a:lvl1pPr marR="40639" indent="40639" algn="ctr">
              <a:spcBef>
                <a:spcPts val="400"/>
              </a:spcBef>
              <a:defRPr sz="1200" b="1">
                <a:solidFill>
                  <a:srgbClr val="009900"/>
                </a:solidFill>
                <a:uFill>
                  <a:solidFill>
                    <a:srgbClr val="000000"/>
                  </a:solidFill>
                </a:uFill>
                <a:latin typeface="Courier New"/>
                <a:ea typeface="Courier New"/>
                <a:cs typeface="Courier New"/>
                <a:sym typeface="Courier New"/>
              </a:defRPr>
            </a:lvl1pPr>
          </a:lstStyle>
          <a:p>
            <a:pPr marL="0" marR="54184" lvl="0" indent="54184" algn="ctr" defTabSz="1095911" eaLnBrk="1" fontAlgn="auto" latinLnBrk="0" hangingPunct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435" b="1" i="0" u="none" strike="noStrike" kern="0" cap="none" spc="0" normalizeH="0" baseline="0" noProof="0">
                <a:ln>
                  <a:noFill/>
                </a:ln>
                <a:solidFill>
                  <a:srgbClr val="0099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Courier New"/>
                <a:cs typeface="Courier New"/>
                <a:sym typeface="Courier New"/>
              </a:rPr>
              <a:t>DC</a:t>
            </a:r>
          </a:p>
        </p:txBody>
      </p:sp>
      <p:sp>
        <p:nvSpPr>
          <p:cNvPr id="323" name="Aufwärtswandler">
            <a:extLst>
              <a:ext uri="{FF2B5EF4-FFF2-40B4-BE49-F238E27FC236}">
                <a16:creationId xmlns:a16="http://schemas.microsoft.com/office/drawing/2014/main" id="{8159641B-C0FF-E79D-CF46-636CA28E6D5D}"/>
              </a:ext>
            </a:extLst>
          </p:cNvPr>
          <p:cNvSpPr txBox="1"/>
          <p:nvPr/>
        </p:nvSpPr>
        <p:spPr>
          <a:xfrm>
            <a:off x="5690269" y="4568673"/>
            <a:ext cx="458791" cy="33118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54643" tIns="54643" rIns="54643" bIns="54643" numCol="1" anchor="t">
            <a:spAutoFit/>
          </a:bodyPr>
          <a:lstStyle>
            <a:lvl1pPr marR="40639" indent="40639" algn="ctr">
              <a:spcBef>
                <a:spcPts val="400"/>
              </a:spcBef>
              <a:defRPr sz="1200" b="1">
                <a:solidFill>
                  <a:srgbClr val="009900"/>
                </a:solidFill>
                <a:uFill>
                  <a:solidFill>
                    <a:srgbClr val="000000"/>
                  </a:solidFill>
                </a:uFill>
                <a:latin typeface="Courier New"/>
                <a:ea typeface="Courier New"/>
                <a:cs typeface="Courier New"/>
                <a:sym typeface="Courier New"/>
              </a:defRPr>
            </a:lvl1pPr>
          </a:lstStyle>
          <a:p>
            <a:pPr marL="0" marR="54184" lvl="0" indent="54184" algn="ctr" defTabSz="1095911" eaLnBrk="1" fontAlgn="auto" latinLnBrk="0" hangingPunct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435" b="1" i="0" u="none" strike="noStrike" kern="0" cap="none" spc="0" normalizeH="0" baseline="0" noProof="0">
                <a:ln>
                  <a:noFill/>
                </a:ln>
                <a:solidFill>
                  <a:srgbClr val="0099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Courier New"/>
                <a:cs typeface="Courier New"/>
                <a:sym typeface="Courier New"/>
              </a:rPr>
              <a:t>DC</a:t>
            </a:r>
          </a:p>
        </p:txBody>
      </p:sp>
      <p:sp>
        <p:nvSpPr>
          <p:cNvPr id="324" name="Aufwärtswandler">
            <a:extLst>
              <a:ext uri="{FF2B5EF4-FFF2-40B4-BE49-F238E27FC236}">
                <a16:creationId xmlns:a16="http://schemas.microsoft.com/office/drawing/2014/main" id="{FF5360CE-C0F0-5F6F-4CFE-9C413B0800FB}"/>
              </a:ext>
            </a:extLst>
          </p:cNvPr>
          <p:cNvSpPr txBox="1"/>
          <p:nvPr/>
        </p:nvSpPr>
        <p:spPr>
          <a:xfrm>
            <a:off x="3028935" y="2910323"/>
            <a:ext cx="525337" cy="33118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54643" tIns="54643" rIns="54643" bIns="54643" numCol="1" anchor="t">
            <a:spAutoFit/>
          </a:bodyPr>
          <a:lstStyle>
            <a:lvl1pPr marR="40639" indent="40639" algn="ctr">
              <a:spcBef>
                <a:spcPts val="400"/>
              </a:spcBef>
              <a:defRPr sz="1200" b="1">
                <a:solidFill>
                  <a:schemeClr val="accent1"/>
                </a:solidFill>
                <a:uFill>
                  <a:solidFill>
                    <a:srgbClr val="000000"/>
                  </a:solidFill>
                </a:uFill>
                <a:latin typeface="Courier New"/>
                <a:ea typeface="Courier New"/>
                <a:cs typeface="Courier New"/>
                <a:sym typeface="Courier New"/>
              </a:defRPr>
            </a:lvl1pPr>
          </a:lstStyle>
          <a:p>
            <a:pPr marL="0" marR="54184" lvl="0" indent="54184" algn="ctr" defTabSz="1095911" eaLnBrk="1" fontAlgn="auto" latinLnBrk="0" hangingPunct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435" b="1" i="0" u="none" strike="noStrike" kern="0" cap="none" spc="0" normalizeH="0" baseline="0" noProof="0">
                <a:ln>
                  <a:noFill/>
                </a:ln>
                <a:solidFill>
                  <a:srgbClr val="0365C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Courier New"/>
                <a:cs typeface="Courier New"/>
                <a:sym typeface="Courier New"/>
              </a:rPr>
              <a:t>AC</a:t>
            </a:r>
          </a:p>
        </p:txBody>
      </p:sp>
      <p:grpSp>
        <p:nvGrpSpPr>
          <p:cNvPr id="325" name="Gruppieren 231">
            <a:extLst>
              <a:ext uri="{FF2B5EF4-FFF2-40B4-BE49-F238E27FC236}">
                <a16:creationId xmlns:a16="http://schemas.microsoft.com/office/drawing/2014/main" id="{4261A8F5-8BBD-680E-8AC2-514ACBA9ABEC}"/>
              </a:ext>
            </a:extLst>
          </p:cNvPr>
          <p:cNvGrpSpPr/>
          <p:nvPr/>
        </p:nvGrpSpPr>
        <p:grpSpPr>
          <a:xfrm>
            <a:off x="4162608" y="4960021"/>
            <a:ext cx="595203" cy="395343"/>
            <a:chOff x="0" y="0"/>
            <a:chExt cx="497989" cy="330772"/>
          </a:xfrm>
        </p:grpSpPr>
        <p:sp>
          <p:nvSpPr>
            <p:cNvPr id="326" name="Rechteck">
              <a:extLst>
                <a:ext uri="{FF2B5EF4-FFF2-40B4-BE49-F238E27FC236}">
                  <a16:creationId xmlns:a16="http://schemas.microsoft.com/office/drawing/2014/main" id="{83A2DB3B-304A-0D29-DAC0-38082A841EEE}"/>
                </a:ext>
              </a:extLst>
            </p:cNvPr>
            <p:cNvSpPr/>
            <p:nvPr/>
          </p:nvSpPr>
          <p:spPr>
            <a:xfrm flipH="1">
              <a:off x="0" y="0"/>
              <a:ext cx="497990" cy="324844"/>
            </a:xfrm>
            <a:prstGeom prst="rect">
              <a:avLst/>
            </a:prstGeom>
            <a:solidFill>
              <a:srgbClr val="CCFFCC"/>
            </a:solidFill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0716" tIns="60716" rIns="60716" bIns="60716" numCol="1" anchor="ctr">
              <a:noAutofit/>
            </a:bodyPr>
            <a:lstStyle/>
            <a:p>
              <a:pPr marL="0" marR="43712" indent="0" defTabSz="983577" hangingPunct="0">
                <a:lnSpc>
                  <a:spcPct val="100000"/>
                </a:lnSpc>
                <a:spcBef>
                  <a:spcPts val="359"/>
                </a:spcBef>
                <a:spcAft>
                  <a:spcPts val="0"/>
                </a:spcAft>
                <a:buClrTx/>
                <a:buSzTx/>
                <a:buFontTx/>
                <a:buNone/>
                <a:defRPr sz="1600">
                  <a:uFill>
                    <a:solidFill>
                      <a:srgbClr val="000000"/>
                    </a:solidFill>
                  </a:uFill>
                  <a:latin typeface="Arial Narrow"/>
                  <a:ea typeface="Arial Narrow"/>
                  <a:cs typeface="Arial Narrow"/>
                  <a:sym typeface="Arial Narrow"/>
                </a:defRPr>
              </a:pPr>
              <a:endParaRPr sz="1912" ker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Arial Narrow"/>
                <a:ea typeface="Arial Narrow"/>
                <a:cs typeface="Arial Narrow"/>
                <a:sym typeface="Arial Narrow"/>
              </a:endParaRPr>
            </a:p>
          </p:txBody>
        </p:sp>
        <p:sp>
          <p:nvSpPr>
            <p:cNvPr id="327" name="Freihandform 374">
              <a:extLst>
                <a:ext uri="{FF2B5EF4-FFF2-40B4-BE49-F238E27FC236}">
                  <a16:creationId xmlns:a16="http://schemas.microsoft.com/office/drawing/2014/main" id="{F5652BC1-E358-2DBC-9786-9B4E754E0131}"/>
                </a:ext>
              </a:extLst>
            </p:cNvPr>
            <p:cNvSpPr/>
            <p:nvPr/>
          </p:nvSpPr>
          <p:spPr>
            <a:xfrm flipH="1">
              <a:off x="0" y="10498"/>
              <a:ext cx="465607" cy="31434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02"/>
                  </a:moveTo>
                  <a:lnTo>
                    <a:pt x="21600" y="0"/>
                  </a:lnTo>
                  <a:lnTo>
                    <a:pt x="0" y="21600"/>
                  </a:lnTo>
                  <a:lnTo>
                    <a:pt x="0" y="202"/>
                  </a:ln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60716" tIns="60716" rIns="60716" bIns="60716" numCol="1" anchor="ctr">
              <a:noAutofit/>
            </a:bodyPr>
            <a:lstStyle/>
            <a:p>
              <a:pPr marL="0" indent="0" algn="ctr" defTabSz="1095911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  <a:defRPr>
                  <a:solidFill>
                    <a:srgbClr val="FFFFFF"/>
                  </a:solidFill>
                  <a:latin typeface="Lucida Grande"/>
                  <a:ea typeface="Lucida Grande"/>
                  <a:cs typeface="Lucida Grande"/>
                  <a:sym typeface="Lucida Grande"/>
                </a:defRPr>
              </a:pPr>
              <a:endParaRPr sz="1933" kern="0">
                <a:solidFill>
                  <a:srgbClr val="FFFFFF"/>
                </a:solidFill>
                <a:latin typeface="Lucida Grande"/>
                <a:ea typeface="Lucida Grande"/>
                <a:cs typeface="Lucida Grande"/>
                <a:sym typeface="Lucida Grande"/>
              </a:endParaRPr>
            </a:p>
          </p:txBody>
        </p:sp>
        <p:sp>
          <p:nvSpPr>
            <p:cNvPr id="328" name="Linie">
              <a:extLst>
                <a:ext uri="{FF2B5EF4-FFF2-40B4-BE49-F238E27FC236}">
                  <a16:creationId xmlns:a16="http://schemas.microsoft.com/office/drawing/2014/main" id="{4EF8D024-03BD-C4C7-6059-E5A0E4B051F7}"/>
                </a:ext>
              </a:extLst>
            </p:cNvPr>
            <p:cNvSpPr/>
            <p:nvPr/>
          </p:nvSpPr>
          <p:spPr>
            <a:xfrm>
              <a:off x="3474" y="7452"/>
              <a:ext cx="494516" cy="32332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4643" tIns="54643" rIns="54643" bIns="54643" numCol="1" anchor="t">
              <a:noAutofit/>
            </a:bodyPr>
            <a:lstStyle/>
            <a:p>
              <a:pPr marL="0" indent="0" defTabSz="546432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  <a:defRPr sz="1200">
                  <a:latin typeface="Lucida Grande"/>
                  <a:ea typeface="Lucida Grande"/>
                  <a:cs typeface="Lucida Grande"/>
                  <a:sym typeface="Lucida Grande"/>
                </a:defRPr>
              </a:pPr>
              <a:endParaRPr sz="1435" kern="0">
                <a:solidFill>
                  <a:srgbClr val="000000"/>
                </a:solidFill>
                <a:latin typeface="Lucida Grande"/>
                <a:ea typeface="Lucida Grande"/>
                <a:cs typeface="Lucida Grande"/>
                <a:sym typeface="Lucida Grande"/>
              </a:endParaRPr>
            </a:p>
          </p:txBody>
        </p:sp>
      </p:grpSp>
      <p:sp>
        <p:nvSpPr>
          <p:cNvPr id="329" name="Einspeisung">
            <a:extLst>
              <a:ext uri="{FF2B5EF4-FFF2-40B4-BE49-F238E27FC236}">
                <a16:creationId xmlns:a16="http://schemas.microsoft.com/office/drawing/2014/main" id="{6A32C3E2-EA69-7C5F-2056-A11310B761DB}"/>
              </a:ext>
            </a:extLst>
          </p:cNvPr>
          <p:cNvSpPr txBox="1"/>
          <p:nvPr/>
        </p:nvSpPr>
        <p:spPr>
          <a:xfrm>
            <a:off x="6293255" y="5399942"/>
            <a:ext cx="2899141" cy="63750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60716" tIns="60716" rIns="60716" bIns="60716" numCol="1" anchor="ctr">
            <a:spAutoFit/>
          </a:bodyPr>
          <a:lstStyle>
            <a:lvl1pPr>
              <a:defRPr sz="1400" i="1">
                <a:solidFill>
                  <a:srgbClr val="006AB3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defTabSz="1095911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673" b="0" i="1" u="none" strike="noStrike" kern="0" cap="none" spc="0" normalizeH="0" baseline="0" noProof="0">
                <a:ln>
                  <a:noFill/>
                </a:ln>
                <a:solidFill>
                  <a:srgbClr val="006AB3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Elektrifizierung des </a:t>
            </a:r>
            <a:r>
              <a:rPr kumimoji="0" lang="de-DE" sz="1673" b="0" i="1" u="none" strike="noStrike" kern="0" cap="none" spc="0" normalizeH="0" baseline="0" noProof="0">
                <a:ln>
                  <a:noFill/>
                </a:ln>
                <a:solidFill>
                  <a:srgbClr val="006AB3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Straßenv</a:t>
            </a:r>
            <a:r>
              <a:rPr kumimoji="0" sz="1673" b="0" i="1" u="none" strike="noStrike" kern="0" cap="none" spc="0" normalizeH="0" baseline="0" noProof="0">
                <a:ln>
                  <a:noFill/>
                </a:ln>
                <a:solidFill>
                  <a:srgbClr val="006AB3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erkehrs</a:t>
            </a:r>
          </a:p>
        </p:txBody>
      </p:sp>
      <p:grpSp>
        <p:nvGrpSpPr>
          <p:cNvPr id="330" name="Gruppieren">
            <a:extLst>
              <a:ext uri="{FF2B5EF4-FFF2-40B4-BE49-F238E27FC236}">
                <a16:creationId xmlns:a16="http://schemas.microsoft.com/office/drawing/2014/main" id="{1154FA71-BD09-2DF1-15E1-3D6A868682F2}"/>
              </a:ext>
            </a:extLst>
          </p:cNvPr>
          <p:cNvGrpSpPr/>
          <p:nvPr/>
        </p:nvGrpSpPr>
        <p:grpSpPr>
          <a:xfrm>
            <a:off x="6370009" y="4153460"/>
            <a:ext cx="363801" cy="541025"/>
            <a:chOff x="0" y="-30426"/>
            <a:chExt cx="304382" cy="452661"/>
          </a:xfrm>
        </p:grpSpPr>
        <p:sp>
          <p:nvSpPr>
            <p:cNvPr id="331" name="Rechteck">
              <a:extLst>
                <a:ext uri="{FF2B5EF4-FFF2-40B4-BE49-F238E27FC236}">
                  <a16:creationId xmlns:a16="http://schemas.microsoft.com/office/drawing/2014/main" id="{04024E53-246C-B8D6-CA5C-85251D9FEFF4}"/>
                </a:ext>
              </a:extLst>
            </p:cNvPr>
            <p:cNvSpPr/>
            <p:nvPr/>
          </p:nvSpPr>
          <p:spPr>
            <a:xfrm>
              <a:off x="23773" y="77663"/>
              <a:ext cx="280609" cy="285051"/>
            </a:xfrm>
            <a:prstGeom prst="rect">
              <a:avLst/>
            </a:prstGeom>
            <a:solidFill>
              <a:srgbClr val="FFFFFF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60716" tIns="60716" rIns="60716" bIns="60716" numCol="1" anchor="ctr">
              <a:noAutofit/>
            </a:bodyPr>
            <a:lstStyle/>
            <a:p>
              <a:pPr marL="0" marR="43712" lvl="0" indent="0" defTabSz="983577" eaLnBrk="1" fontAlgn="auto" latinLnBrk="0" hangingPunct="0">
                <a:lnSpc>
                  <a:spcPct val="100000"/>
                </a:lnSpc>
                <a:spcBef>
                  <a:spcPts val="359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600">
                  <a:uFill>
                    <a:solidFill>
                      <a:srgbClr val="000000"/>
                    </a:solidFill>
                  </a:uFill>
                  <a:latin typeface="Arial Narrow"/>
                  <a:ea typeface="Arial Narrow"/>
                  <a:cs typeface="Arial Narrow"/>
                  <a:sym typeface="Arial Narrow"/>
                </a:defRPr>
              </a:pPr>
              <a:endParaRPr kumimoji="0" sz="1912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 Narrow"/>
                <a:ea typeface="Arial Narrow"/>
                <a:cs typeface="Arial Narrow"/>
                <a:sym typeface="Arial Narrow"/>
              </a:endParaRPr>
            </a:p>
          </p:txBody>
        </p:sp>
        <p:sp>
          <p:nvSpPr>
            <p:cNvPr id="332" name="Linie">
              <a:extLst>
                <a:ext uri="{FF2B5EF4-FFF2-40B4-BE49-F238E27FC236}">
                  <a16:creationId xmlns:a16="http://schemas.microsoft.com/office/drawing/2014/main" id="{C19FC92D-A5D9-3EB1-3F70-72494EA9DE6E}"/>
                </a:ext>
              </a:extLst>
            </p:cNvPr>
            <p:cNvSpPr/>
            <p:nvPr/>
          </p:nvSpPr>
          <p:spPr>
            <a:xfrm flipH="1">
              <a:off x="25735" y="79740"/>
              <a:ext cx="276687" cy="280897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4643" tIns="54643" rIns="54643" bIns="54643" numCol="1" anchor="t">
              <a:noAutofit/>
            </a:bodyPr>
            <a:lstStyle/>
            <a:p>
              <a:pPr marL="0" marR="0" lvl="0" indent="0" defTabSz="546432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200">
                  <a:latin typeface="Lucida Grande"/>
                  <a:ea typeface="Lucida Grande"/>
                  <a:cs typeface="Lucida Grande"/>
                  <a:sym typeface="Lucida Grande"/>
                </a:defRPr>
              </a:pPr>
              <a:endParaRPr kumimoji="0" sz="1435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Lucida Grande"/>
                <a:ea typeface="Lucida Grande"/>
                <a:cs typeface="Lucida Grande"/>
                <a:sym typeface="Lucida Grande"/>
              </a:endParaRPr>
            </a:p>
          </p:txBody>
        </p:sp>
        <p:sp>
          <p:nvSpPr>
            <p:cNvPr id="333" name="=">
              <a:extLst>
                <a:ext uri="{FF2B5EF4-FFF2-40B4-BE49-F238E27FC236}">
                  <a16:creationId xmlns:a16="http://schemas.microsoft.com/office/drawing/2014/main" id="{A0CAF1C6-AF87-EE14-DEBB-C2372650FADA}"/>
                </a:ext>
              </a:extLst>
            </p:cNvPr>
            <p:cNvSpPr txBox="1"/>
            <p:nvPr/>
          </p:nvSpPr>
          <p:spPr>
            <a:xfrm>
              <a:off x="127894" y="145143"/>
              <a:ext cx="154671" cy="27709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54643" tIns="54643" rIns="54643" bIns="54643" numCol="1" anchor="ctr">
              <a:spAutoFit/>
            </a:bodyPr>
            <a:lstStyle>
              <a:lvl1pPr>
                <a:defRPr sz="1200" b="1"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marL="0" marR="0" lvl="0" indent="0" defTabSz="1095911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sz="1435" b="1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rPr>
                <a:t>=</a:t>
              </a:r>
            </a:p>
          </p:txBody>
        </p:sp>
        <p:sp>
          <p:nvSpPr>
            <p:cNvPr id="334" name="∼">
              <a:extLst>
                <a:ext uri="{FF2B5EF4-FFF2-40B4-BE49-F238E27FC236}">
                  <a16:creationId xmlns:a16="http://schemas.microsoft.com/office/drawing/2014/main" id="{B7BF6481-5CDA-F4BE-2C24-AF6A09D005E1}"/>
                </a:ext>
              </a:extLst>
            </p:cNvPr>
            <p:cNvSpPr txBox="1"/>
            <p:nvPr/>
          </p:nvSpPr>
          <p:spPr>
            <a:xfrm>
              <a:off x="0" y="-30426"/>
              <a:ext cx="154671" cy="33851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54643" tIns="54643" rIns="54643" bIns="54643" numCol="1" anchor="ctr">
              <a:spAutoFit/>
            </a:bodyPr>
            <a:lstStyle>
              <a:lvl1pPr>
                <a:defRPr sz="1600" b="1"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marL="0" marR="0" lvl="0" indent="0" defTabSz="1095911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sz="1912" b="1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rPr>
                <a:t>∼</a:t>
              </a:r>
            </a:p>
          </p:txBody>
        </p:sp>
      </p:grpSp>
      <p:grpSp>
        <p:nvGrpSpPr>
          <p:cNvPr id="335" name="Gruppieren">
            <a:extLst>
              <a:ext uri="{FF2B5EF4-FFF2-40B4-BE49-F238E27FC236}">
                <a16:creationId xmlns:a16="http://schemas.microsoft.com/office/drawing/2014/main" id="{2363DAFF-6A1F-0CBA-8018-B6734FB1FC2A}"/>
              </a:ext>
            </a:extLst>
          </p:cNvPr>
          <p:cNvGrpSpPr/>
          <p:nvPr/>
        </p:nvGrpSpPr>
        <p:grpSpPr>
          <a:xfrm>
            <a:off x="6805834" y="4762456"/>
            <a:ext cx="185168" cy="400531"/>
            <a:chOff x="0" y="0"/>
            <a:chExt cx="154923" cy="335113"/>
          </a:xfrm>
        </p:grpSpPr>
        <p:sp>
          <p:nvSpPr>
            <p:cNvPr id="336" name="Abgerundetes Rechteck">
              <a:extLst>
                <a:ext uri="{FF2B5EF4-FFF2-40B4-BE49-F238E27FC236}">
                  <a16:creationId xmlns:a16="http://schemas.microsoft.com/office/drawing/2014/main" id="{69F44C34-6779-1A14-70D4-CCBA759910B2}"/>
                </a:ext>
              </a:extLst>
            </p:cNvPr>
            <p:cNvSpPr/>
            <p:nvPr/>
          </p:nvSpPr>
          <p:spPr>
            <a:xfrm>
              <a:off x="-1" y="0"/>
              <a:ext cx="127639" cy="335114"/>
            </a:xfrm>
            <a:prstGeom prst="roundRect">
              <a:avLst>
                <a:gd name="adj" fmla="val 24375"/>
              </a:avLst>
            </a:prstGeom>
            <a:solidFill>
              <a:srgbClr val="73FCD6"/>
            </a:solidFill>
            <a:ln w="19050" cap="flat">
              <a:solidFill>
                <a:srgbClr val="4F8F00"/>
              </a:solidFill>
              <a:prstDash val="solid"/>
              <a:round/>
            </a:ln>
            <a:effectLst/>
          </p:spPr>
          <p:txBody>
            <a:bodyPr wrap="square" lIns="60716" tIns="60716" rIns="60716" bIns="60716" numCol="1" anchor="ctr">
              <a:noAutofit/>
            </a:bodyPr>
            <a:lstStyle/>
            <a:p>
              <a:pPr marL="0" indent="0" defTabSz="1095911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  <a:defRPr sz="1400">
                  <a:latin typeface="Arial Narrow"/>
                  <a:ea typeface="Arial Narrow"/>
                  <a:cs typeface="Arial Narrow"/>
                  <a:sym typeface="Arial Narrow"/>
                </a:defRPr>
              </a:pPr>
              <a:endParaRPr sz="1673" kern="0">
                <a:solidFill>
                  <a:srgbClr val="000000"/>
                </a:solidFill>
                <a:latin typeface="Arial Narrow"/>
                <a:ea typeface="Arial Narrow"/>
                <a:cs typeface="Arial Narrow"/>
                <a:sym typeface="Arial Narrow"/>
              </a:endParaRPr>
            </a:p>
          </p:txBody>
        </p:sp>
        <p:sp>
          <p:nvSpPr>
            <p:cNvPr id="337" name="Abgerundetes Rechteck">
              <a:extLst>
                <a:ext uri="{FF2B5EF4-FFF2-40B4-BE49-F238E27FC236}">
                  <a16:creationId xmlns:a16="http://schemas.microsoft.com/office/drawing/2014/main" id="{246AB1CB-3079-F659-A00F-864BB373B91D}"/>
                </a:ext>
              </a:extLst>
            </p:cNvPr>
            <p:cNvSpPr/>
            <p:nvPr/>
          </p:nvSpPr>
          <p:spPr>
            <a:xfrm>
              <a:off x="27703" y="26808"/>
              <a:ext cx="72232" cy="73195"/>
            </a:xfrm>
            <a:prstGeom prst="roundRect">
              <a:avLst>
                <a:gd name="adj" fmla="val 26487"/>
              </a:avLst>
            </a:prstGeom>
            <a:solidFill>
              <a:srgbClr val="FFFFFF"/>
            </a:solidFill>
            <a:ln w="19050" cap="flat">
              <a:solidFill>
                <a:srgbClr val="4F8F00"/>
              </a:solidFill>
              <a:prstDash val="solid"/>
              <a:round/>
            </a:ln>
            <a:effectLst/>
          </p:spPr>
          <p:txBody>
            <a:bodyPr wrap="square" lIns="60716" tIns="60716" rIns="60716" bIns="60716" numCol="1" anchor="ctr">
              <a:noAutofit/>
            </a:bodyPr>
            <a:lstStyle/>
            <a:p>
              <a:pPr marL="0" indent="0" defTabSz="1095911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  <a:defRPr sz="1400">
                  <a:latin typeface="Arial Narrow"/>
                  <a:ea typeface="Arial Narrow"/>
                  <a:cs typeface="Arial Narrow"/>
                  <a:sym typeface="Arial Narrow"/>
                </a:defRPr>
              </a:pPr>
              <a:endParaRPr sz="1673" kern="0">
                <a:solidFill>
                  <a:srgbClr val="000000"/>
                </a:solidFill>
                <a:latin typeface="Arial Narrow"/>
                <a:ea typeface="Arial Narrow"/>
                <a:cs typeface="Arial Narrow"/>
                <a:sym typeface="Arial Narrow"/>
              </a:endParaRPr>
            </a:p>
          </p:txBody>
        </p:sp>
        <p:sp>
          <p:nvSpPr>
            <p:cNvPr id="338" name="Verbindungslinie">
              <a:extLst>
                <a:ext uri="{FF2B5EF4-FFF2-40B4-BE49-F238E27FC236}">
                  <a16:creationId xmlns:a16="http://schemas.microsoft.com/office/drawing/2014/main" id="{7D9371B6-18CB-97F2-60AB-736B0DC7F9E3}"/>
                </a:ext>
              </a:extLst>
            </p:cNvPr>
            <p:cNvSpPr/>
            <p:nvPr/>
          </p:nvSpPr>
          <p:spPr>
            <a:xfrm>
              <a:off x="86513" y="82072"/>
              <a:ext cx="68411" cy="17045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6674" h="21600" extrusionOk="0">
                  <a:moveTo>
                    <a:pt x="0" y="21600"/>
                  </a:moveTo>
                  <a:cubicBezTo>
                    <a:pt x="18484" y="14548"/>
                    <a:pt x="21600" y="7348"/>
                    <a:pt x="9349" y="0"/>
                  </a:cubicBezTo>
                </a:path>
              </a:pathLst>
            </a:custGeom>
            <a:noFill/>
            <a:ln w="19050" cap="flat">
              <a:solidFill>
                <a:srgbClr val="4F8F00"/>
              </a:solidFill>
              <a:prstDash val="solid"/>
              <a:round/>
            </a:ln>
            <a:effectLst/>
          </p:spPr>
          <p:txBody>
            <a:bodyPr wrap="square" lIns="60716" tIns="60716" rIns="60716" bIns="60716" numCol="1" anchor="t">
              <a:noAutofit/>
            </a:bodyPr>
            <a:lstStyle/>
            <a:p>
              <a:pPr marL="0" indent="0" defTabSz="546432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  <a:defRPr sz="1200">
                  <a:latin typeface="Arial"/>
                  <a:ea typeface="Arial"/>
                  <a:cs typeface="Arial"/>
                  <a:sym typeface="Arial"/>
                </a:defRPr>
              </a:pPr>
              <a:endParaRPr sz="1435" ker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339" name="Group 2050">
            <a:extLst>
              <a:ext uri="{FF2B5EF4-FFF2-40B4-BE49-F238E27FC236}">
                <a16:creationId xmlns:a16="http://schemas.microsoft.com/office/drawing/2014/main" id="{A535193D-01FC-5765-1D42-7A9305C73FCC}"/>
              </a:ext>
            </a:extLst>
          </p:cNvPr>
          <p:cNvGrpSpPr/>
          <p:nvPr/>
        </p:nvGrpSpPr>
        <p:grpSpPr>
          <a:xfrm>
            <a:off x="7216612" y="5040087"/>
            <a:ext cx="477896" cy="279189"/>
            <a:chOff x="0" y="0"/>
            <a:chExt cx="399842" cy="233588"/>
          </a:xfrm>
        </p:grpSpPr>
        <p:sp>
          <p:nvSpPr>
            <p:cNvPr id="340" name="Shape 2042">
              <a:extLst>
                <a:ext uri="{FF2B5EF4-FFF2-40B4-BE49-F238E27FC236}">
                  <a16:creationId xmlns:a16="http://schemas.microsoft.com/office/drawing/2014/main" id="{6708105C-E7AC-A45C-4B6D-7E761F8AECB4}"/>
                </a:ext>
              </a:extLst>
            </p:cNvPr>
            <p:cNvSpPr/>
            <p:nvPr/>
          </p:nvSpPr>
          <p:spPr>
            <a:xfrm rot="21015471">
              <a:off x="60959" y="23099"/>
              <a:ext cx="286313" cy="155929"/>
            </a:xfrm>
            <a:prstGeom prst="ellipse">
              <a:avLst/>
            </a:prstGeom>
            <a:solidFill>
              <a:srgbClr val="E63B7A"/>
            </a:solidFill>
            <a:ln w="635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60716" tIns="60716" rIns="60716" bIns="60716" numCol="1" anchor="ctr">
              <a:noAutofit/>
            </a:bodyPr>
            <a:lstStyle/>
            <a:p>
              <a:pPr marL="0" indent="0" defTabSz="546432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Arial"/>
                  <a:ea typeface="Arial"/>
                  <a:cs typeface="Arial"/>
                  <a:sym typeface="Arial"/>
                </a:defRPr>
              </a:pPr>
              <a:endParaRPr sz="3585" kern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1" name="Shape 2043">
              <a:extLst>
                <a:ext uri="{FF2B5EF4-FFF2-40B4-BE49-F238E27FC236}">
                  <a16:creationId xmlns:a16="http://schemas.microsoft.com/office/drawing/2014/main" id="{5E7B93FF-676B-9AB8-D30B-499342D07FFD}"/>
                </a:ext>
              </a:extLst>
            </p:cNvPr>
            <p:cNvSpPr/>
            <p:nvPr/>
          </p:nvSpPr>
          <p:spPr>
            <a:xfrm rot="21540000">
              <a:off x="799" y="97946"/>
              <a:ext cx="398245" cy="95080"/>
            </a:xfrm>
            <a:prstGeom prst="roundRect">
              <a:avLst>
                <a:gd name="adj" fmla="val 50000"/>
              </a:avLst>
            </a:prstGeom>
            <a:solidFill>
              <a:srgbClr val="E63B7A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60716" tIns="60716" rIns="60716" bIns="60716" numCol="1" anchor="ctr">
              <a:noAutofit/>
            </a:bodyPr>
            <a:lstStyle/>
            <a:p>
              <a:pPr marL="0" indent="0" defTabSz="546432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Arial"/>
                  <a:ea typeface="Arial"/>
                  <a:cs typeface="Arial"/>
                  <a:sym typeface="Arial"/>
                </a:defRPr>
              </a:pPr>
              <a:endParaRPr sz="3585" kern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342" name="Group 2046">
              <a:extLst>
                <a:ext uri="{FF2B5EF4-FFF2-40B4-BE49-F238E27FC236}">
                  <a16:creationId xmlns:a16="http://schemas.microsoft.com/office/drawing/2014/main" id="{58427899-55A4-B026-206A-BA16035438B1}"/>
                </a:ext>
              </a:extLst>
            </p:cNvPr>
            <p:cNvGrpSpPr/>
            <p:nvPr/>
          </p:nvGrpSpPr>
          <p:grpSpPr>
            <a:xfrm>
              <a:off x="32032" y="106818"/>
              <a:ext cx="130145" cy="126771"/>
              <a:chOff x="0" y="0"/>
              <a:chExt cx="130144" cy="126769"/>
            </a:xfrm>
          </p:grpSpPr>
          <p:sp>
            <p:nvSpPr>
              <p:cNvPr id="346" name="Shape 2044">
                <a:extLst>
                  <a:ext uri="{FF2B5EF4-FFF2-40B4-BE49-F238E27FC236}">
                    <a16:creationId xmlns:a16="http://schemas.microsoft.com/office/drawing/2014/main" id="{C543C2C6-4392-2508-03FE-D9BA906FF892}"/>
                  </a:ext>
                </a:extLst>
              </p:cNvPr>
              <p:cNvSpPr/>
              <p:nvPr/>
            </p:nvSpPr>
            <p:spPr>
              <a:xfrm>
                <a:off x="-1" y="-1"/>
                <a:ext cx="130145" cy="126771"/>
              </a:xfrm>
              <a:prstGeom prst="ellipse">
                <a:avLst/>
              </a:prstGeom>
              <a:solidFill>
                <a:srgbClr val="000000"/>
              </a:solidFill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60716" tIns="60716" rIns="60716" bIns="60716" numCol="1" anchor="ctr">
                <a:noAutofit/>
              </a:bodyPr>
              <a:lstStyle/>
              <a:p>
                <a:pPr marL="0" indent="0" defTabSz="546432" hangingPunct="0">
                  <a:lnSpc>
                    <a:spcPct val="100000"/>
                  </a:lnSpc>
                  <a:spcAft>
                    <a:spcPts val="0"/>
                  </a:spcAft>
                  <a:buClrTx/>
                  <a:buSzTx/>
                  <a:buFontTx/>
                  <a:buNone/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Arial"/>
                    <a:ea typeface="Arial"/>
                    <a:cs typeface="Arial"/>
                    <a:sym typeface="Arial"/>
                  </a:defRPr>
                </a:pPr>
                <a:endParaRPr sz="3585" kern="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47" name="Shape 2045">
                <a:extLst>
                  <a:ext uri="{FF2B5EF4-FFF2-40B4-BE49-F238E27FC236}">
                    <a16:creationId xmlns:a16="http://schemas.microsoft.com/office/drawing/2014/main" id="{FE80716E-E2B9-3C4D-4D25-F4EE7F8A4DEA}"/>
                  </a:ext>
                </a:extLst>
              </p:cNvPr>
              <p:cNvSpPr/>
              <p:nvPr/>
            </p:nvSpPr>
            <p:spPr>
              <a:xfrm>
                <a:off x="23426" y="21551"/>
                <a:ext cx="83293" cy="81135"/>
              </a:xfrm>
              <a:prstGeom prst="ellipse">
                <a:avLst/>
              </a:prstGeom>
              <a:solidFill>
                <a:srgbClr val="E4D5EE"/>
              </a:solidFill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60716" tIns="60716" rIns="60716" bIns="60716" numCol="1" anchor="ctr">
                <a:noAutofit/>
              </a:bodyPr>
              <a:lstStyle/>
              <a:p>
                <a:pPr marL="0" indent="0" defTabSz="546432" hangingPunct="0">
                  <a:lnSpc>
                    <a:spcPct val="100000"/>
                  </a:lnSpc>
                  <a:spcAft>
                    <a:spcPts val="0"/>
                  </a:spcAft>
                  <a:buClrTx/>
                  <a:buSzTx/>
                  <a:buFontTx/>
                  <a:buNone/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Arial"/>
                    <a:ea typeface="Arial"/>
                    <a:cs typeface="Arial"/>
                    <a:sym typeface="Arial"/>
                  </a:defRPr>
                </a:pPr>
                <a:endParaRPr sz="3585" kern="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343" name="Group 2049">
              <a:extLst>
                <a:ext uri="{FF2B5EF4-FFF2-40B4-BE49-F238E27FC236}">
                  <a16:creationId xmlns:a16="http://schemas.microsoft.com/office/drawing/2014/main" id="{0D7E1678-4FAB-DF46-A5F8-7F894AECA66C}"/>
                </a:ext>
              </a:extLst>
            </p:cNvPr>
            <p:cNvGrpSpPr/>
            <p:nvPr/>
          </p:nvGrpSpPr>
          <p:grpSpPr>
            <a:xfrm>
              <a:off x="245469" y="106818"/>
              <a:ext cx="130145" cy="126771"/>
              <a:chOff x="0" y="0"/>
              <a:chExt cx="130144" cy="126769"/>
            </a:xfrm>
          </p:grpSpPr>
          <p:sp>
            <p:nvSpPr>
              <p:cNvPr id="344" name="Shape 2047">
                <a:extLst>
                  <a:ext uri="{FF2B5EF4-FFF2-40B4-BE49-F238E27FC236}">
                    <a16:creationId xmlns:a16="http://schemas.microsoft.com/office/drawing/2014/main" id="{7918B89C-E5DD-A91B-B07B-4A67CA0DAE4D}"/>
                  </a:ext>
                </a:extLst>
              </p:cNvPr>
              <p:cNvSpPr/>
              <p:nvPr/>
            </p:nvSpPr>
            <p:spPr>
              <a:xfrm>
                <a:off x="-1" y="-1"/>
                <a:ext cx="130145" cy="126771"/>
              </a:xfrm>
              <a:prstGeom prst="ellipse">
                <a:avLst/>
              </a:prstGeom>
              <a:solidFill>
                <a:srgbClr val="000000"/>
              </a:solidFill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60716" tIns="60716" rIns="60716" bIns="60716" numCol="1" anchor="ctr">
                <a:noAutofit/>
              </a:bodyPr>
              <a:lstStyle/>
              <a:p>
                <a:pPr marL="0" indent="0" defTabSz="546432" hangingPunct="0">
                  <a:lnSpc>
                    <a:spcPct val="100000"/>
                  </a:lnSpc>
                  <a:spcAft>
                    <a:spcPts val="0"/>
                  </a:spcAft>
                  <a:buClrTx/>
                  <a:buSzTx/>
                  <a:buFontTx/>
                  <a:buNone/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Arial"/>
                    <a:ea typeface="Arial"/>
                    <a:cs typeface="Arial"/>
                    <a:sym typeface="Arial"/>
                  </a:defRPr>
                </a:pPr>
                <a:endParaRPr sz="3585" kern="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45" name="Shape 2048">
                <a:extLst>
                  <a:ext uri="{FF2B5EF4-FFF2-40B4-BE49-F238E27FC236}">
                    <a16:creationId xmlns:a16="http://schemas.microsoft.com/office/drawing/2014/main" id="{BAA91923-39D9-CC52-8B3E-75FF92D195C9}"/>
                  </a:ext>
                </a:extLst>
              </p:cNvPr>
              <p:cNvSpPr/>
              <p:nvPr/>
            </p:nvSpPr>
            <p:spPr>
              <a:xfrm>
                <a:off x="23426" y="21551"/>
                <a:ext cx="83293" cy="81135"/>
              </a:xfrm>
              <a:prstGeom prst="ellipse">
                <a:avLst/>
              </a:prstGeom>
              <a:solidFill>
                <a:srgbClr val="E4D5EE"/>
              </a:solidFill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60716" tIns="60716" rIns="60716" bIns="60716" numCol="1" anchor="ctr">
                <a:noAutofit/>
              </a:bodyPr>
              <a:lstStyle/>
              <a:p>
                <a:pPr marL="0" indent="0" defTabSz="546432" hangingPunct="0">
                  <a:lnSpc>
                    <a:spcPct val="100000"/>
                  </a:lnSpc>
                  <a:spcAft>
                    <a:spcPts val="0"/>
                  </a:spcAft>
                  <a:buClrTx/>
                  <a:buSzTx/>
                  <a:buFontTx/>
                  <a:buNone/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Arial"/>
                    <a:ea typeface="Arial"/>
                    <a:cs typeface="Arial"/>
                    <a:sym typeface="Arial"/>
                  </a:defRPr>
                </a:pPr>
                <a:endParaRPr sz="3585" kern="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grpSp>
        <p:nvGrpSpPr>
          <p:cNvPr id="348" name="Group 1999">
            <a:extLst>
              <a:ext uri="{FF2B5EF4-FFF2-40B4-BE49-F238E27FC236}">
                <a16:creationId xmlns:a16="http://schemas.microsoft.com/office/drawing/2014/main" id="{94F312C1-1698-E82B-F744-11B77F6374D7}"/>
              </a:ext>
            </a:extLst>
          </p:cNvPr>
          <p:cNvGrpSpPr/>
          <p:nvPr/>
        </p:nvGrpSpPr>
        <p:grpSpPr>
          <a:xfrm>
            <a:off x="7091104" y="4749812"/>
            <a:ext cx="469228" cy="261035"/>
            <a:chOff x="0" y="0"/>
            <a:chExt cx="392589" cy="218399"/>
          </a:xfrm>
        </p:grpSpPr>
        <p:sp>
          <p:nvSpPr>
            <p:cNvPr id="349" name="Shape 1991">
              <a:extLst>
                <a:ext uri="{FF2B5EF4-FFF2-40B4-BE49-F238E27FC236}">
                  <a16:creationId xmlns:a16="http://schemas.microsoft.com/office/drawing/2014/main" id="{604285EB-5B50-D17F-7C66-D2991703D304}"/>
                </a:ext>
              </a:extLst>
            </p:cNvPr>
            <p:cNvSpPr/>
            <p:nvPr/>
          </p:nvSpPr>
          <p:spPr>
            <a:xfrm rot="21015471">
              <a:off x="59823" y="22744"/>
              <a:ext cx="281181" cy="144941"/>
            </a:xfrm>
            <a:prstGeom prst="ellipse">
              <a:avLst/>
            </a:prstGeom>
            <a:solidFill>
              <a:srgbClr val="3A88FE"/>
            </a:solidFill>
            <a:ln w="635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60716" tIns="60716" rIns="60716" bIns="60716" numCol="1" anchor="ctr">
              <a:noAutofit/>
            </a:bodyPr>
            <a:lstStyle/>
            <a:p>
              <a:pPr marL="0" indent="0" defTabSz="546432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Arial"/>
                  <a:ea typeface="Arial"/>
                  <a:cs typeface="Arial"/>
                  <a:sym typeface="Arial"/>
                </a:defRPr>
              </a:pPr>
              <a:endParaRPr sz="3585" kern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0" name="Shape 1992">
              <a:extLst>
                <a:ext uri="{FF2B5EF4-FFF2-40B4-BE49-F238E27FC236}">
                  <a16:creationId xmlns:a16="http://schemas.microsoft.com/office/drawing/2014/main" id="{9A08AE76-5960-C15F-0CB8-AD18F48FE17F}"/>
                </a:ext>
              </a:extLst>
            </p:cNvPr>
            <p:cNvSpPr/>
            <p:nvPr/>
          </p:nvSpPr>
          <p:spPr>
            <a:xfrm rot="21540000">
              <a:off x="741" y="92316"/>
              <a:ext cx="391108" cy="88381"/>
            </a:xfrm>
            <a:prstGeom prst="roundRect">
              <a:avLst>
                <a:gd name="adj" fmla="val 50000"/>
              </a:avLst>
            </a:prstGeom>
            <a:solidFill>
              <a:srgbClr val="3A88FE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60716" tIns="60716" rIns="60716" bIns="60716" numCol="1" anchor="ctr">
              <a:noAutofit/>
            </a:bodyPr>
            <a:lstStyle/>
            <a:p>
              <a:pPr marL="0" indent="0" defTabSz="546432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Arial"/>
                  <a:ea typeface="Arial"/>
                  <a:cs typeface="Arial"/>
                  <a:sym typeface="Arial"/>
                </a:defRPr>
              </a:pPr>
              <a:endParaRPr sz="3585" kern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351" name="Group 1995">
              <a:extLst>
                <a:ext uri="{FF2B5EF4-FFF2-40B4-BE49-F238E27FC236}">
                  <a16:creationId xmlns:a16="http://schemas.microsoft.com/office/drawing/2014/main" id="{C742D83D-B402-FE19-2075-9EB3558204B8}"/>
                </a:ext>
              </a:extLst>
            </p:cNvPr>
            <p:cNvGrpSpPr/>
            <p:nvPr/>
          </p:nvGrpSpPr>
          <p:grpSpPr>
            <a:xfrm>
              <a:off x="31414" y="100563"/>
              <a:ext cx="127811" cy="117837"/>
              <a:chOff x="0" y="0"/>
              <a:chExt cx="127810" cy="117836"/>
            </a:xfrm>
          </p:grpSpPr>
          <p:sp>
            <p:nvSpPr>
              <p:cNvPr id="355" name="Shape 1993">
                <a:extLst>
                  <a:ext uri="{FF2B5EF4-FFF2-40B4-BE49-F238E27FC236}">
                    <a16:creationId xmlns:a16="http://schemas.microsoft.com/office/drawing/2014/main" id="{DB5A8EEA-D248-D271-DBD4-651415BFE657}"/>
                  </a:ext>
                </a:extLst>
              </p:cNvPr>
              <p:cNvSpPr/>
              <p:nvPr/>
            </p:nvSpPr>
            <p:spPr>
              <a:xfrm>
                <a:off x="-1" y="-1"/>
                <a:ext cx="127811" cy="117837"/>
              </a:xfrm>
              <a:prstGeom prst="ellipse">
                <a:avLst/>
              </a:prstGeom>
              <a:solidFill>
                <a:srgbClr val="000000"/>
              </a:solidFill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60716" tIns="60716" rIns="60716" bIns="60716" numCol="1" anchor="ctr">
                <a:noAutofit/>
              </a:bodyPr>
              <a:lstStyle/>
              <a:p>
                <a:pPr marL="0" indent="0" defTabSz="546432" hangingPunct="0">
                  <a:lnSpc>
                    <a:spcPct val="100000"/>
                  </a:lnSpc>
                  <a:spcAft>
                    <a:spcPts val="0"/>
                  </a:spcAft>
                  <a:buClrTx/>
                  <a:buSzTx/>
                  <a:buFontTx/>
                  <a:buNone/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Arial"/>
                    <a:ea typeface="Arial"/>
                    <a:cs typeface="Arial"/>
                    <a:sym typeface="Arial"/>
                  </a:defRPr>
                </a:pPr>
                <a:endParaRPr sz="3585" kern="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56" name="Shape 1994">
                <a:extLst>
                  <a:ext uri="{FF2B5EF4-FFF2-40B4-BE49-F238E27FC236}">
                    <a16:creationId xmlns:a16="http://schemas.microsoft.com/office/drawing/2014/main" id="{35B09A6F-5840-F32E-BA54-E67CAA2AC715}"/>
                  </a:ext>
                </a:extLst>
              </p:cNvPr>
              <p:cNvSpPr/>
              <p:nvPr/>
            </p:nvSpPr>
            <p:spPr>
              <a:xfrm>
                <a:off x="23006" y="20032"/>
                <a:ext cx="81799" cy="75417"/>
              </a:xfrm>
              <a:prstGeom prst="ellipse">
                <a:avLst/>
              </a:prstGeom>
              <a:solidFill>
                <a:srgbClr val="E4D5EE"/>
              </a:solidFill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60716" tIns="60716" rIns="60716" bIns="60716" numCol="1" anchor="ctr">
                <a:noAutofit/>
              </a:bodyPr>
              <a:lstStyle/>
              <a:p>
                <a:pPr marL="0" indent="0" defTabSz="546432" hangingPunct="0">
                  <a:lnSpc>
                    <a:spcPct val="100000"/>
                  </a:lnSpc>
                  <a:spcAft>
                    <a:spcPts val="0"/>
                  </a:spcAft>
                  <a:buClrTx/>
                  <a:buSzTx/>
                  <a:buFontTx/>
                  <a:buNone/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Arial"/>
                    <a:ea typeface="Arial"/>
                    <a:cs typeface="Arial"/>
                    <a:sym typeface="Arial"/>
                  </a:defRPr>
                </a:pPr>
                <a:endParaRPr sz="3585" kern="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352" name="Group 1998">
              <a:extLst>
                <a:ext uri="{FF2B5EF4-FFF2-40B4-BE49-F238E27FC236}">
                  <a16:creationId xmlns:a16="http://schemas.microsoft.com/office/drawing/2014/main" id="{E2A794E8-C33C-44BA-8959-BE219B8707D2}"/>
                </a:ext>
              </a:extLst>
            </p:cNvPr>
            <p:cNvGrpSpPr/>
            <p:nvPr/>
          </p:nvGrpSpPr>
          <p:grpSpPr>
            <a:xfrm>
              <a:off x="241026" y="100563"/>
              <a:ext cx="127811" cy="117837"/>
              <a:chOff x="0" y="0"/>
              <a:chExt cx="127810" cy="117836"/>
            </a:xfrm>
          </p:grpSpPr>
          <p:sp>
            <p:nvSpPr>
              <p:cNvPr id="353" name="Shape 1996">
                <a:extLst>
                  <a:ext uri="{FF2B5EF4-FFF2-40B4-BE49-F238E27FC236}">
                    <a16:creationId xmlns:a16="http://schemas.microsoft.com/office/drawing/2014/main" id="{141D5893-177A-CF54-569A-1DF3497BCECC}"/>
                  </a:ext>
                </a:extLst>
              </p:cNvPr>
              <p:cNvSpPr/>
              <p:nvPr/>
            </p:nvSpPr>
            <p:spPr>
              <a:xfrm>
                <a:off x="-1" y="-1"/>
                <a:ext cx="127811" cy="117837"/>
              </a:xfrm>
              <a:prstGeom prst="ellipse">
                <a:avLst/>
              </a:prstGeom>
              <a:solidFill>
                <a:srgbClr val="000000"/>
              </a:solidFill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60716" tIns="60716" rIns="60716" bIns="60716" numCol="1" anchor="ctr">
                <a:noAutofit/>
              </a:bodyPr>
              <a:lstStyle/>
              <a:p>
                <a:pPr marL="0" indent="0" defTabSz="546432" hangingPunct="0">
                  <a:lnSpc>
                    <a:spcPct val="100000"/>
                  </a:lnSpc>
                  <a:spcAft>
                    <a:spcPts val="0"/>
                  </a:spcAft>
                  <a:buClrTx/>
                  <a:buSzTx/>
                  <a:buFontTx/>
                  <a:buNone/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Arial"/>
                    <a:ea typeface="Arial"/>
                    <a:cs typeface="Arial"/>
                    <a:sym typeface="Arial"/>
                  </a:defRPr>
                </a:pPr>
                <a:endParaRPr sz="3585" kern="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54" name="Shape 1997">
                <a:extLst>
                  <a:ext uri="{FF2B5EF4-FFF2-40B4-BE49-F238E27FC236}">
                    <a16:creationId xmlns:a16="http://schemas.microsoft.com/office/drawing/2014/main" id="{D20C08D1-9D22-F92C-68C4-7B117138DB1A}"/>
                  </a:ext>
                </a:extLst>
              </p:cNvPr>
              <p:cNvSpPr/>
              <p:nvPr/>
            </p:nvSpPr>
            <p:spPr>
              <a:xfrm>
                <a:off x="23006" y="20032"/>
                <a:ext cx="81799" cy="75417"/>
              </a:xfrm>
              <a:prstGeom prst="ellipse">
                <a:avLst/>
              </a:prstGeom>
              <a:solidFill>
                <a:srgbClr val="E4D5EE"/>
              </a:solidFill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60716" tIns="60716" rIns="60716" bIns="60716" numCol="1" anchor="ctr">
                <a:noAutofit/>
              </a:bodyPr>
              <a:lstStyle/>
              <a:p>
                <a:pPr marL="0" indent="0" defTabSz="546432" hangingPunct="0">
                  <a:lnSpc>
                    <a:spcPct val="100000"/>
                  </a:lnSpc>
                  <a:spcAft>
                    <a:spcPts val="0"/>
                  </a:spcAft>
                  <a:buClrTx/>
                  <a:buSzTx/>
                  <a:buFontTx/>
                  <a:buNone/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Arial"/>
                    <a:ea typeface="Arial"/>
                    <a:cs typeface="Arial"/>
                    <a:sym typeface="Arial"/>
                  </a:defRPr>
                </a:pPr>
                <a:endParaRPr sz="3585" kern="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grpSp>
        <p:nvGrpSpPr>
          <p:cNvPr id="357" name="Gruppieren">
            <a:extLst>
              <a:ext uri="{FF2B5EF4-FFF2-40B4-BE49-F238E27FC236}">
                <a16:creationId xmlns:a16="http://schemas.microsoft.com/office/drawing/2014/main" id="{47892D70-9654-7CA5-F148-932C9BFA9DEF}"/>
              </a:ext>
            </a:extLst>
          </p:cNvPr>
          <p:cNvGrpSpPr/>
          <p:nvPr/>
        </p:nvGrpSpPr>
        <p:grpSpPr>
          <a:xfrm>
            <a:off x="6918138" y="4970941"/>
            <a:ext cx="185168" cy="400531"/>
            <a:chOff x="0" y="0"/>
            <a:chExt cx="154923" cy="335113"/>
          </a:xfrm>
        </p:grpSpPr>
        <p:sp>
          <p:nvSpPr>
            <p:cNvPr id="358" name="Abgerundetes Rechteck">
              <a:extLst>
                <a:ext uri="{FF2B5EF4-FFF2-40B4-BE49-F238E27FC236}">
                  <a16:creationId xmlns:a16="http://schemas.microsoft.com/office/drawing/2014/main" id="{19712D8A-7339-2772-F8C5-3A0A7CEAB4DD}"/>
                </a:ext>
              </a:extLst>
            </p:cNvPr>
            <p:cNvSpPr/>
            <p:nvPr/>
          </p:nvSpPr>
          <p:spPr>
            <a:xfrm>
              <a:off x="-1" y="0"/>
              <a:ext cx="127639" cy="335114"/>
            </a:xfrm>
            <a:prstGeom prst="roundRect">
              <a:avLst>
                <a:gd name="adj" fmla="val 24375"/>
              </a:avLst>
            </a:prstGeom>
            <a:solidFill>
              <a:srgbClr val="73FCD6"/>
            </a:solidFill>
            <a:ln w="19050" cap="flat">
              <a:solidFill>
                <a:srgbClr val="4F8F00"/>
              </a:solidFill>
              <a:prstDash val="solid"/>
              <a:round/>
            </a:ln>
            <a:effectLst/>
          </p:spPr>
          <p:txBody>
            <a:bodyPr wrap="square" lIns="60716" tIns="60716" rIns="60716" bIns="60716" numCol="1" anchor="ctr">
              <a:noAutofit/>
            </a:bodyPr>
            <a:lstStyle/>
            <a:p>
              <a:pPr marL="0" indent="0" defTabSz="1095911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  <a:defRPr sz="1400">
                  <a:latin typeface="Arial Narrow"/>
                  <a:ea typeface="Arial Narrow"/>
                  <a:cs typeface="Arial Narrow"/>
                  <a:sym typeface="Arial Narrow"/>
                </a:defRPr>
              </a:pPr>
              <a:endParaRPr sz="1673" kern="0">
                <a:solidFill>
                  <a:srgbClr val="000000"/>
                </a:solidFill>
                <a:latin typeface="Arial Narrow"/>
                <a:ea typeface="Arial Narrow"/>
                <a:cs typeface="Arial Narrow"/>
                <a:sym typeface="Arial Narrow"/>
              </a:endParaRPr>
            </a:p>
          </p:txBody>
        </p:sp>
        <p:sp>
          <p:nvSpPr>
            <p:cNvPr id="359" name="Abgerundetes Rechteck">
              <a:extLst>
                <a:ext uri="{FF2B5EF4-FFF2-40B4-BE49-F238E27FC236}">
                  <a16:creationId xmlns:a16="http://schemas.microsoft.com/office/drawing/2014/main" id="{0CB299C7-D264-4EB5-E493-693B395B1283}"/>
                </a:ext>
              </a:extLst>
            </p:cNvPr>
            <p:cNvSpPr/>
            <p:nvPr/>
          </p:nvSpPr>
          <p:spPr>
            <a:xfrm>
              <a:off x="27703" y="26808"/>
              <a:ext cx="72232" cy="73195"/>
            </a:xfrm>
            <a:prstGeom prst="roundRect">
              <a:avLst>
                <a:gd name="adj" fmla="val 26487"/>
              </a:avLst>
            </a:prstGeom>
            <a:solidFill>
              <a:srgbClr val="FFFFFF"/>
            </a:solidFill>
            <a:ln w="19050" cap="flat">
              <a:solidFill>
                <a:srgbClr val="4F8F00"/>
              </a:solidFill>
              <a:prstDash val="solid"/>
              <a:round/>
            </a:ln>
            <a:effectLst/>
          </p:spPr>
          <p:txBody>
            <a:bodyPr wrap="square" lIns="60716" tIns="60716" rIns="60716" bIns="60716" numCol="1" anchor="ctr">
              <a:noAutofit/>
            </a:bodyPr>
            <a:lstStyle/>
            <a:p>
              <a:pPr marL="0" indent="0" defTabSz="1095911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  <a:defRPr sz="1400">
                  <a:latin typeface="Arial Narrow"/>
                  <a:ea typeface="Arial Narrow"/>
                  <a:cs typeface="Arial Narrow"/>
                  <a:sym typeface="Arial Narrow"/>
                </a:defRPr>
              </a:pPr>
              <a:endParaRPr sz="1673" kern="0">
                <a:solidFill>
                  <a:srgbClr val="000000"/>
                </a:solidFill>
                <a:latin typeface="Arial Narrow"/>
                <a:ea typeface="Arial Narrow"/>
                <a:cs typeface="Arial Narrow"/>
                <a:sym typeface="Arial Narrow"/>
              </a:endParaRPr>
            </a:p>
          </p:txBody>
        </p:sp>
        <p:sp>
          <p:nvSpPr>
            <p:cNvPr id="360" name="Verbindungslinie">
              <a:extLst>
                <a:ext uri="{FF2B5EF4-FFF2-40B4-BE49-F238E27FC236}">
                  <a16:creationId xmlns:a16="http://schemas.microsoft.com/office/drawing/2014/main" id="{EC2FFA63-5EF0-F0F4-10D5-8AFEC4690DB7}"/>
                </a:ext>
              </a:extLst>
            </p:cNvPr>
            <p:cNvSpPr/>
            <p:nvPr/>
          </p:nvSpPr>
          <p:spPr>
            <a:xfrm>
              <a:off x="86513" y="82072"/>
              <a:ext cx="68411" cy="17045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6674" h="21600" extrusionOk="0">
                  <a:moveTo>
                    <a:pt x="0" y="21600"/>
                  </a:moveTo>
                  <a:cubicBezTo>
                    <a:pt x="18484" y="14548"/>
                    <a:pt x="21600" y="7348"/>
                    <a:pt x="9349" y="0"/>
                  </a:cubicBezTo>
                </a:path>
              </a:pathLst>
            </a:custGeom>
            <a:noFill/>
            <a:ln w="19050" cap="flat">
              <a:solidFill>
                <a:srgbClr val="4F8F00"/>
              </a:solidFill>
              <a:prstDash val="solid"/>
              <a:round/>
            </a:ln>
            <a:effectLst/>
          </p:spPr>
          <p:txBody>
            <a:bodyPr wrap="square" lIns="60716" tIns="60716" rIns="60716" bIns="60716" numCol="1" anchor="t">
              <a:noAutofit/>
            </a:bodyPr>
            <a:lstStyle/>
            <a:p>
              <a:pPr marL="0" indent="0" defTabSz="546432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  <a:defRPr sz="1200">
                  <a:latin typeface="Arial"/>
                  <a:ea typeface="Arial"/>
                  <a:cs typeface="Arial"/>
                  <a:sym typeface="Arial"/>
                </a:defRPr>
              </a:pPr>
              <a:endParaRPr sz="1435" ker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361" name="Gruppieren 360">
            <a:extLst>
              <a:ext uri="{FF2B5EF4-FFF2-40B4-BE49-F238E27FC236}">
                <a16:creationId xmlns:a16="http://schemas.microsoft.com/office/drawing/2014/main" id="{67546943-17C5-6A6F-67A2-C4082571E7F2}"/>
              </a:ext>
            </a:extLst>
          </p:cNvPr>
          <p:cNvGrpSpPr/>
          <p:nvPr/>
        </p:nvGrpSpPr>
        <p:grpSpPr>
          <a:xfrm>
            <a:off x="1653660" y="1738539"/>
            <a:ext cx="744460" cy="715416"/>
            <a:chOff x="167256" y="936166"/>
            <a:chExt cx="744460" cy="715416"/>
          </a:xfrm>
        </p:grpSpPr>
        <p:cxnSp>
          <p:nvCxnSpPr>
            <p:cNvPr id="362" name="Gerader Verbinder 361">
              <a:extLst>
                <a:ext uri="{FF2B5EF4-FFF2-40B4-BE49-F238E27FC236}">
                  <a16:creationId xmlns:a16="http://schemas.microsoft.com/office/drawing/2014/main" id="{A2B557F4-4E61-E65F-A591-4028304E27FB}"/>
                </a:ext>
              </a:extLst>
            </p:cNvPr>
            <p:cNvCxnSpPr/>
            <p:nvPr/>
          </p:nvCxnSpPr>
          <p:spPr>
            <a:xfrm>
              <a:off x="167256" y="956845"/>
              <a:ext cx="744460" cy="694737"/>
            </a:xfrm>
            <a:prstGeom prst="line">
              <a:avLst/>
            </a:prstGeom>
            <a:noFill/>
            <a:ln w="19050" cap="flat" cmpd="sng" algn="ctr">
              <a:solidFill>
                <a:srgbClr val="FF0000"/>
              </a:solidFill>
              <a:prstDash val="solid"/>
            </a:ln>
            <a:effectLst/>
          </p:spPr>
        </p:cxnSp>
        <p:cxnSp>
          <p:nvCxnSpPr>
            <p:cNvPr id="363" name="Gerader Verbinder 362">
              <a:extLst>
                <a:ext uri="{FF2B5EF4-FFF2-40B4-BE49-F238E27FC236}">
                  <a16:creationId xmlns:a16="http://schemas.microsoft.com/office/drawing/2014/main" id="{FA3CD8DA-7ED1-EB51-FB90-F3950BEECA0F}"/>
                </a:ext>
              </a:extLst>
            </p:cNvPr>
            <p:cNvCxnSpPr/>
            <p:nvPr/>
          </p:nvCxnSpPr>
          <p:spPr>
            <a:xfrm flipH="1">
              <a:off x="196797" y="936166"/>
              <a:ext cx="685378" cy="694483"/>
            </a:xfrm>
            <a:prstGeom prst="line">
              <a:avLst/>
            </a:prstGeom>
            <a:noFill/>
            <a:ln w="19050" cap="flat" cmpd="sng" algn="ctr">
              <a:solidFill>
                <a:srgbClr val="FF0000"/>
              </a:solidFill>
              <a:prstDash val="solid"/>
            </a:ln>
            <a:effectLst/>
          </p:spPr>
        </p:cxnSp>
      </p:grpSp>
      <p:grpSp>
        <p:nvGrpSpPr>
          <p:cNvPr id="364" name="Gruppieren 363">
            <a:extLst>
              <a:ext uri="{FF2B5EF4-FFF2-40B4-BE49-F238E27FC236}">
                <a16:creationId xmlns:a16="http://schemas.microsoft.com/office/drawing/2014/main" id="{35A58552-FFC9-1C0B-EED2-265B0E7A30D8}"/>
              </a:ext>
            </a:extLst>
          </p:cNvPr>
          <p:cNvGrpSpPr/>
          <p:nvPr/>
        </p:nvGrpSpPr>
        <p:grpSpPr>
          <a:xfrm>
            <a:off x="950166" y="2526781"/>
            <a:ext cx="744460" cy="715416"/>
            <a:chOff x="167256" y="936166"/>
            <a:chExt cx="744460" cy="715416"/>
          </a:xfrm>
        </p:grpSpPr>
        <p:cxnSp>
          <p:nvCxnSpPr>
            <p:cNvPr id="365" name="Gerader Verbinder 364">
              <a:extLst>
                <a:ext uri="{FF2B5EF4-FFF2-40B4-BE49-F238E27FC236}">
                  <a16:creationId xmlns:a16="http://schemas.microsoft.com/office/drawing/2014/main" id="{D6C385A0-7C0D-0867-6DBD-FDE21C0F9BA4}"/>
                </a:ext>
              </a:extLst>
            </p:cNvPr>
            <p:cNvCxnSpPr/>
            <p:nvPr/>
          </p:nvCxnSpPr>
          <p:spPr>
            <a:xfrm>
              <a:off x="167256" y="956845"/>
              <a:ext cx="744460" cy="694737"/>
            </a:xfrm>
            <a:prstGeom prst="line">
              <a:avLst/>
            </a:prstGeom>
            <a:noFill/>
            <a:ln w="19050" cap="flat" cmpd="sng" algn="ctr">
              <a:solidFill>
                <a:srgbClr val="FF0000"/>
              </a:solidFill>
              <a:prstDash val="solid"/>
            </a:ln>
            <a:effectLst/>
          </p:spPr>
        </p:cxnSp>
        <p:cxnSp>
          <p:nvCxnSpPr>
            <p:cNvPr id="366" name="Gerader Verbinder 365">
              <a:extLst>
                <a:ext uri="{FF2B5EF4-FFF2-40B4-BE49-F238E27FC236}">
                  <a16:creationId xmlns:a16="http://schemas.microsoft.com/office/drawing/2014/main" id="{936C9196-9F35-3EDF-BA91-14669DE63A89}"/>
                </a:ext>
              </a:extLst>
            </p:cNvPr>
            <p:cNvCxnSpPr/>
            <p:nvPr/>
          </p:nvCxnSpPr>
          <p:spPr>
            <a:xfrm flipH="1">
              <a:off x="196797" y="936166"/>
              <a:ext cx="685378" cy="694483"/>
            </a:xfrm>
            <a:prstGeom prst="line">
              <a:avLst/>
            </a:prstGeom>
            <a:noFill/>
            <a:ln w="19050" cap="flat" cmpd="sng" algn="ctr">
              <a:solidFill>
                <a:srgbClr val="FF0000"/>
              </a:solidFill>
              <a:prstDash val="solid"/>
            </a:ln>
            <a:effectLst/>
          </p:spPr>
        </p:cxnSp>
      </p:grpSp>
      <p:sp>
        <p:nvSpPr>
          <p:cNvPr id="367" name="Rectangle 7">
            <a:extLst>
              <a:ext uri="{FF2B5EF4-FFF2-40B4-BE49-F238E27FC236}">
                <a16:creationId xmlns:a16="http://schemas.microsoft.com/office/drawing/2014/main" id="{7EA4F827-F148-49D2-F0CC-6A1085B8ECDA}"/>
              </a:ext>
            </a:extLst>
          </p:cNvPr>
          <p:cNvSpPr>
            <a:spLocks/>
          </p:cNvSpPr>
          <p:nvPr/>
        </p:nvSpPr>
        <p:spPr bwMode="auto">
          <a:xfrm rot="21462680">
            <a:off x="3847554" y="5545509"/>
            <a:ext cx="837479" cy="315532"/>
          </a:xfrm>
          <a:prstGeom prst="rect">
            <a:avLst/>
          </a:prstGeom>
          <a:solidFill>
            <a:srgbClr val="92D050"/>
          </a:solidFill>
          <a:ln w="12700" cap="flat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dist="50799" dir="2880008" algn="ctr" rotWithShape="0">
              <a:srgbClr val="919191">
                <a:alpha val="75000"/>
              </a:srgbClr>
            </a:outerShdw>
          </a:effectLst>
        </p:spPr>
        <p:txBody>
          <a:bodyPr lIns="38100" tIns="38100" rIns="82551" bIns="38100"/>
          <a:lstStyle/>
          <a:p>
            <a:pPr marL="6351" indent="0" algn="ctr" defTabSz="1219170" hangingPunct="0">
              <a:lnSpc>
                <a:spcPct val="100000"/>
              </a:lnSpc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de-DE" kern="0">
                <a:solidFill>
                  <a:srgbClr val="FFFFFF"/>
                </a:solidFill>
                <a:latin typeface="Arial Narrow"/>
                <a:ea typeface="Arial Bold Italic" charset="0"/>
                <a:cs typeface="Arial Bold Italic" charset="0"/>
                <a:sym typeface="Arial Bold Italic" charset="0"/>
              </a:rPr>
              <a:t>30 GW</a:t>
            </a:r>
          </a:p>
        </p:txBody>
      </p:sp>
      <p:sp>
        <p:nvSpPr>
          <p:cNvPr id="368" name="Rectangle 7">
            <a:extLst>
              <a:ext uri="{FF2B5EF4-FFF2-40B4-BE49-F238E27FC236}">
                <a16:creationId xmlns:a16="http://schemas.microsoft.com/office/drawing/2014/main" id="{4A05312F-8BD4-FF1B-A1D5-B99A2EEE4049}"/>
              </a:ext>
            </a:extLst>
          </p:cNvPr>
          <p:cNvSpPr>
            <a:spLocks/>
          </p:cNvSpPr>
          <p:nvPr/>
        </p:nvSpPr>
        <p:spPr bwMode="auto">
          <a:xfrm rot="21462680">
            <a:off x="4999769" y="5540907"/>
            <a:ext cx="837479" cy="315532"/>
          </a:xfrm>
          <a:prstGeom prst="rect">
            <a:avLst/>
          </a:prstGeom>
          <a:solidFill>
            <a:srgbClr val="92D050"/>
          </a:solidFill>
          <a:ln w="12700" cap="flat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dist="50799" dir="2880008" algn="ctr" rotWithShape="0">
              <a:srgbClr val="919191">
                <a:alpha val="75000"/>
              </a:srgbClr>
            </a:outerShdw>
          </a:effectLst>
        </p:spPr>
        <p:txBody>
          <a:bodyPr lIns="38100" tIns="38100" rIns="82551" bIns="38100"/>
          <a:lstStyle/>
          <a:p>
            <a:pPr marL="6351" indent="0" algn="ctr" defTabSz="1219170" hangingPunct="0">
              <a:lnSpc>
                <a:spcPct val="100000"/>
              </a:lnSpc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de-DE" kern="0">
                <a:solidFill>
                  <a:srgbClr val="FFFFFF"/>
                </a:solidFill>
                <a:latin typeface="Arial Narrow"/>
                <a:ea typeface="Arial Bold Italic" charset="0"/>
                <a:cs typeface="Arial Bold Italic" charset="0"/>
                <a:sym typeface="Arial Bold Italic" charset="0"/>
              </a:rPr>
              <a:t>60 GW</a:t>
            </a:r>
          </a:p>
        </p:txBody>
      </p:sp>
      <p:sp>
        <p:nvSpPr>
          <p:cNvPr id="369" name="Rectangle 7">
            <a:extLst>
              <a:ext uri="{FF2B5EF4-FFF2-40B4-BE49-F238E27FC236}">
                <a16:creationId xmlns:a16="http://schemas.microsoft.com/office/drawing/2014/main" id="{86F86004-34DB-55C0-7C1F-997A865E2F0A}"/>
              </a:ext>
            </a:extLst>
          </p:cNvPr>
          <p:cNvSpPr>
            <a:spLocks/>
          </p:cNvSpPr>
          <p:nvPr/>
        </p:nvSpPr>
        <p:spPr bwMode="auto">
          <a:xfrm rot="21462680">
            <a:off x="8020758" y="4870097"/>
            <a:ext cx="837479" cy="315532"/>
          </a:xfrm>
          <a:prstGeom prst="rect">
            <a:avLst/>
          </a:prstGeom>
          <a:solidFill>
            <a:srgbClr val="92D050"/>
          </a:solidFill>
          <a:ln w="12700" cap="flat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dist="50799" dir="2880008" algn="ctr" rotWithShape="0">
              <a:srgbClr val="919191">
                <a:alpha val="75000"/>
              </a:srgbClr>
            </a:outerShdw>
          </a:effectLst>
        </p:spPr>
        <p:txBody>
          <a:bodyPr lIns="38100" tIns="38100" rIns="82551" bIns="38100"/>
          <a:lstStyle/>
          <a:p>
            <a:pPr marL="6351" indent="0" algn="ctr" defTabSz="1219170" hangingPunct="0">
              <a:lnSpc>
                <a:spcPct val="100000"/>
              </a:lnSpc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de-DE" kern="0">
                <a:solidFill>
                  <a:srgbClr val="FFFFFF"/>
                </a:solidFill>
                <a:latin typeface="Arial Narrow"/>
                <a:ea typeface="Arial Bold Italic" charset="0"/>
                <a:cs typeface="Arial Bold Italic" charset="0"/>
                <a:sym typeface="Arial Bold Italic" charset="0"/>
              </a:rPr>
              <a:t>15 GW</a:t>
            </a:r>
          </a:p>
        </p:txBody>
      </p:sp>
      <p:sp>
        <p:nvSpPr>
          <p:cNvPr id="370" name="Einspeisung">
            <a:extLst>
              <a:ext uri="{FF2B5EF4-FFF2-40B4-BE49-F238E27FC236}">
                <a16:creationId xmlns:a16="http://schemas.microsoft.com/office/drawing/2014/main" id="{CBC00CCD-936D-A9EE-559F-9F66CFE9C4A6}"/>
              </a:ext>
            </a:extLst>
          </p:cNvPr>
          <p:cNvSpPr txBox="1"/>
          <p:nvPr/>
        </p:nvSpPr>
        <p:spPr>
          <a:xfrm>
            <a:off x="776807" y="5552269"/>
            <a:ext cx="1718349" cy="63750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60716" tIns="60716" rIns="60716" bIns="60716" numCol="1" anchor="ctr">
            <a:spAutoFit/>
          </a:bodyPr>
          <a:lstStyle>
            <a:lvl1pPr>
              <a:defRPr sz="1400" i="1">
                <a:solidFill>
                  <a:srgbClr val="006AB3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ctr" defTabSz="1095911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673" b="0" i="1" u="none" strike="noStrike" kern="0" cap="none" spc="0" normalizeH="0" baseline="0" noProof="0">
                <a:ln>
                  <a:noFill/>
                </a:ln>
                <a:solidFill>
                  <a:srgbClr val="006AB3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konventionelle Kraftwerke</a:t>
            </a:r>
            <a:endParaRPr kumimoji="0" sz="1673" b="0" i="1" u="none" strike="noStrike" kern="0" cap="none" spc="0" normalizeH="0" baseline="0" noProof="0">
              <a:ln>
                <a:noFill/>
              </a:ln>
              <a:solidFill>
                <a:srgbClr val="006AB3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grpSp>
        <p:nvGrpSpPr>
          <p:cNvPr id="371" name="Gruppieren 370">
            <a:extLst>
              <a:ext uri="{FF2B5EF4-FFF2-40B4-BE49-F238E27FC236}">
                <a16:creationId xmlns:a16="http://schemas.microsoft.com/office/drawing/2014/main" id="{0FD1DA85-7BA5-B192-C072-55515E08DC5B}"/>
              </a:ext>
            </a:extLst>
          </p:cNvPr>
          <p:cNvGrpSpPr/>
          <p:nvPr/>
        </p:nvGrpSpPr>
        <p:grpSpPr>
          <a:xfrm>
            <a:off x="10507016" y="3226402"/>
            <a:ext cx="837479" cy="1168695"/>
            <a:chOff x="7855764" y="2433805"/>
            <a:chExt cx="628109" cy="876521"/>
          </a:xfrm>
        </p:grpSpPr>
        <p:sp>
          <p:nvSpPr>
            <p:cNvPr id="372" name="Rectangle 7">
              <a:extLst>
                <a:ext uri="{FF2B5EF4-FFF2-40B4-BE49-F238E27FC236}">
                  <a16:creationId xmlns:a16="http://schemas.microsoft.com/office/drawing/2014/main" id="{859837A6-BF6C-3BDE-8DED-117AF60ED0DE}"/>
                </a:ext>
              </a:extLst>
            </p:cNvPr>
            <p:cNvSpPr>
              <a:spLocks/>
            </p:cNvSpPr>
            <p:nvPr/>
          </p:nvSpPr>
          <p:spPr bwMode="auto">
            <a:xfrm rot="21462680">
              <a:off x="7855764" y="2433805"/>
              <a:ext cx="628109" cy="236649"/>
            </a:xfrm>
            <a:prstGeom prst="rect">
              <a:avLst/>
            </a:prstGeom>
            <a:solidFill>
              <a:srgbClr val="3399FF"/>
            </a:solidFill>
            <a:ln w="12700" cap="flat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ffectLst>
              <a:outerShdw dist="50799" dir="2880008" algn="ctr" rotWithShape="0">
                <a:srgbClr val="919191">
                  <a:alpha val="75000"/>
                </a:srgbClr>
              </a:outerShdw>
            </a:effectLst>
          </p:spPr>
          <p:txBody>
            <a:bodyPr lIns="38100" tIns="38100" rIns="82551" bIns="38100"/>
            <a:lstStyle/>
            <a:p>
              <a:pPr marL="6351" marR="0" lvl="0" indent="0" algn="ctr" defTabSz="121917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 Narrow"/>
                  <a:ea typeface="Arial Bold Italic" charset="0"/>
                  <a:cs typeface="Arial Bold Italic" charset="0"/>
                  <a:sym typeface="Arial Bold Italic" charset="0"/>
                </a:rPr>
                <a:t>200 GW</a:t>
              </a:r>
            </a:p>
          </p:txBody>
        </p:sp>
        <p:sp>
          <p:nvSpPr>
            <p:cNvPr id="373" name="Pfeil: nach unten 372">
              <a:extLst>
                <a:ext uri="{FF2B5EF4-FFF2-40B4-BE49-F238E27FC236}">
                  <a16:creationId xmlns:a16="http://schemas.microsoft.com/office/drawing/2014/main" id="{88FD0C5B-257C-8FD0-B21C-9D54C3F02FA3}"/>
                </a:ext>
              </a:extLst>
            </p:cNvPr>
            <p:cNvSpPr/>
            <p:nvPr/>
          </p:nvSpPr>
          <p:spPr>
            <a:xfrm flipV="1">
              <a:off x="8059556" y="2683077"/>
              <a:ext cx="201189" cy="397051"/>
            </a:xfrm>
            <a:prstGeom prst="downArrow">
              <a:avLst/>
            </a:prstGeom>
            <a:solidFill>
              <a:srgbClr val="FFC000"/>
            </a:solidFill>
            <a:ln w="12700" cap="flat">
              <a:solidFill>
                <a:srgbClr val="FF6600"/>
              </a:solidFill>
              <a:prstDash val="solid"/>
              <a:round/>
            </a:ln>
            <a:effectLst/>
            <a:sp3d/>
          </p:spPr>
          <p:txBody>
            <a:bodyPr rot="0" spcFirstLastPara="1" vertOverflow="overflow" horzOverflow="overflow" vert="horz" wrap="square" lIns="48000" tIns="48000" rIns="48000" bIns="48000" numCol="1" spcCol="38100" rtlCol="0" anchor="ctr">
              <a:spAutoFit/>
            </a:bodyPr>
            <a:lstStyle/>
            <a:p>
              <a:pPr marL="0" marR="0" lvl="0" indent="0" defTabSz="121917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/>
                <a:ea typeface="Arial Narrow"/>
                <a:cs typeface="Arial Narrow"/>
                <a:sym typeface="Arial Narrow"/>
              </a:endParaRPr>
            </a:p>
          </p:txBody>
        </p:sp>
        <p:sp>
          <p:nvSpPr>
            <p:cNvPr id="374" name="Einspeisung">
              <a:extLst>
                <a:ext uri="{FF2B5EF4-FFF2-40B4-BE49-F238E27FC236}">
                  <a16:creationId xmlns:a16="http://schemas.microsoft.com/office/drawing/2014/main" id="{7E536C21-E051-599E-E5D1-65F03DA469BA}"/>
                </a:ext>
              </a:extLst>
            </p:cNvPr>
            <p:cNvSpPr txBox="1"/>
            <p:nvPr/>
          </p:nvSpPr>
          <p:spPr>
            <a:xfrm>
              <a:off x="7868405" y="3033697"/>
              <a:ext cx="576680" cy="27662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60716" tIns="60716" rIns="60716" bIns="60716" numCol="1" anchor="ctr">
              <a:spAutoFit/>
            </a:bodyPr>
            <a:lstStyle>
              <a:lvl1pPr>
                <a:defRPr sz="1400" i="1">
                  <a:solidFill>
                    <a:srgbClr val="006AB3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marL="0" marR="0" lvl="0" indent="0" defTabSz="1095911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600" b="0" i="0" u="none" strike="noStrike" kern="0" cap="none" spc="0" normalizeH="0" baseline="0" noProof="0">
                  <a:ln>
                    <a:noFill/>
                  </a:ln>
                  <a:solidFill>
                    <a:srgbClr val="535353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rPr>
                <a:t>60 GW</a:t>
              </a:r>
              <a:endParaRPr kumimoji="0" sz="1600" b="0" i="0" u="none" strike="noStrike" kern="0" cap="none" spc="0" normalizeH="0" baseline="0" noProof="0">
                <a:ln>
                  <a:noFill/>
                </a:ln>
                <a:solidFill>
                  <a:srgbClr val="535353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</p:grpSp>
      <p:grpSp>
        <p:nvGrpSpPr>
          <p:cNvPr id="375" name="Gruppieren 374">
            <a:extLst>
              <a:ext uri="{FF2B5EF4-FFF2-40B4-BE49-F238E27FC236}">
                <a16:creationId xmlns:a16="http://schemas.microsoft.com/office/drawing/2014/main" id="{B5C1C9AB-E3A5-F786-7C0F-4C81ADAFF006}"/>
              </a:ext>
            </a:extLst>
          </p:cNvPr>
          <p:cNvGrpSpPr/>
          <p:nvPr/>
        </p:nvGrpSpPr>
        <p:grpSpPr>
          <a:xfrm>
            <a:off x="10491374" y="1750574"/>
            <a:ext cx="923949" cy="1161596"/>
            <a:chOff x="7844033" y="1326934"/>
            <a:chExt cx="692962" cy="871197"/>
          </a:xfrm>
        </p:grpSpPr>
        <p:sp>
          <p:nvSpPr>
            <p:cNvPr id="376" name="Rectangle 7">
              <a:extLst>
                <a:ext uri="{FF2B5EF4-FFF2-40B4-BE49-F238E27FC236}">
                  <a16:creationId xmlns:a16="http://schemas.microsoft.com/office/drawing/2014/main" id="{30B9BAFC-9B89-B1A9-8B60-C31CAA7846F2}"/>
                </a:ext>
              </a:extLst>
            </p:cNvPr>
            <p:cNvSpPr>
              <a:spLocks/>
            </p:cNvSpPr>
            <p:nvPr/>
          </p:nvSpPr>
          <p:spPr bwMode="auto">
            <a:xfrm rot="21462680">
              <a:off x="7844033" y="1326934"/>
              <a:ext cx="628109" cy="236649"/>
            </a:xfrm>
            <a:prstGeom prst="rect">
              <a:avLst/>
            </a:prstGeom>
            <a:solidFill>
              <a:srgbClr val="3399FF"/>
            </a:solidFill>
            <a:ln w="12700" cap="flat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ffectLst>
              <a:outerShdw dist="50799" dir="2880008" algn="ctr" rotWithShape="0">
                <a:srgbClr val="919191">
                  <a:alpha val="75000"/>
                </a:srgbClr>
              </a:outerShdw>
            </a:effectLst>
          </p:spPr>
          <p:txBody>
            <a:bodyPr lIns="38100" tIns="38100" rIns="82551" bIns="38100"/>
            <a:lstStyle/>
            <a:p>
              <a:pPr marL="6351" marR="0" lvl="0" indent="0" algn="ctr" defTabSz="121917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 Narrow"/>
                  <a:ea typeface="Arial Bold Italic" charset="0"/>
                  <a:cs typeface="Arial Bold Italic" charset="0"/>
                  <a:sym typeface="Arial Bold Italic" charset="0"/>
                </a:rPr>
                <a:t>140 GW</a:t>
              </a:r>
            </a:p>
          </p:txBody>
        </p:sp>
        <p:sp>
          <p:nvSpPr>
            <p:cNvPr id="377" name="Pfeil: nach unten 376">
              <a:extLst>
                <a:ext uri="{FF2B5EF4-FFF2-40B4-BE49-F238E27FC236}">
                  <a16:creationId xmlns:a16="http://schemas.microsoft.com/office/drawing/2014/main" id="{57077DEF-FF8A-6B11-72DA-FF72A86BAC3C}"/>
                </a:ext>
              </a:extLst>
            </p:cNvPr>
            <p:cNvSpPr/>
            <p:nvPr/>
          </p:nvSpPr>
          <p:spPr>
            <a:xfrm flipV="1">
              <a:off x="8064649" y="1578298"/>
              <a:ext cx="201189" cy="397051"/>
            </a:xfrm>
            <a:prstGeom prst="downArrow">
              <a:avLst/>
            </a:prstGeom>
            <a:solidFill>
              <a:srgbClr val="FFC000"/>
            </a:solidFill>
            <a:ln w="12700" cap="flat">
              <a:solidFill>
                <a:srgbClr val="FF6600"/>
              </a:solidFill>
              <a:prstDash val="solid"/>
              <a:round/>
            </a:ln>
            <a:effectLst/>
            <a:sp3d/>
          </p:spPr>
          <p:txBody>
            <a:bodyPr rot="0" spcFirstLastPara="1" vertOverflow="overflow" horzOverflow="overflow" vert="horz" wrap="square" lIns="48000" tIns="48000" rIns="48000" bIns="48000" numCol="1" spcCol="38100" rtlCol="0" anchor="ctr">
              <a:spAutoFit/>
            </a:bodyPr>
            <a:lstStyle/>
            <a:p>
              <a:pPr marL="0" marR="0" lvl="0" indent="0" defTabSz="121917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/>
                <a:ea typeface="Arial Narrow"/>
                <a:cs typeface="Arial Narrow"/>
                <a:sym typeface="Arial Narrow"/>
              </a:endParaRPr>
            </a:p>
          </p:txBody>
        </p:sp>
        <p:sp>
          <p:nvSpPr>
            <p:cNvPr id="378" name="Einspeisung">
              <a:extLst>
                <a:ext uri="{FF2B5EF4-FFF2-40B4-BE49-F238E27FC236}">
                  <a16:creationId xmlns:a16="http://schemas.microsoft.com/office/drawing/2014/main" id="{C02DA015-60F9-249E-B076-AB2EE53A059A}"/>
                </a:ext>
              </a:extLst>
            </p:cNvPr>
            <p:cNvSpPr txBox="1"/>
            <p:nvPr/>
          </p:nvSpPr>
          <p:spPr>
            <a:xfrm>
              <a:off x="7899935" y="1921502"/>
              <a:ext cx="637060" cy="27662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60716" tIns="60716" rIns="60716" bIns="60716" numCol="1" anchor="ctr">
              <a:spAutoFit/>
            </a:bodyPr>
            <a:lstStyle>
              <a:lvl1pPr>
                <a:defRPr sz="1400" i="1">
                  <a:solidFill>
                    <a:srgbClr val="006AB3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marL="0" marR="0" lvl="0" indent="0" defTabSz="1095911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600" b="0" i="0" u="none" strike="noStrike" kern="0" cap="none" spc="0" normalizeH="0" baseline="0" noProof="0">
                  <a:ln>
                    <a:noFill/>
                  </a:ln>
                  <a:solidFill>
                    <a:srgbClr val="535353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rPr>
                <a:t>60 GW</a:t>
              </a:r>
              <a:endParaRPr kumimoji="0" sz="1600" b="0" i="0" u="none" strike="noStrike" kern="0" cap="none" spc="0" normalizeH="0" baseline="0" noProof="0">
                <a:ln>
                  <a:noFill/>
                </a:ln>
                <a:solidFill>
                  <a:srgbClr val="535353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</p:grpSp>
      <p:grpSp>
        <p:nvGrpSpPr>
          <p:cNvPr id="379" name="Gruppieren 378">
            <a:extLst>
              <a:ext uri="{FF2B5EF4-FFF2-40B4-BE49-F238E27FC236}">
                <a16:creationId xmlns:a16="http://schemas.microsoft.com/office/drawing/2014/main" id="{DB45AE5E-86ED-EE48-EA97-7FB745D1E7D2}"/>
              </a:ext>
            </a:extLst>
          </p:cNvPr>
          <p:cNvGrpSpPr/>
          <p:nvPr/>
        </p:nvGrpSpPr>
        <p:grpSpPr>
          <a:xfrm>
            <a:off x="1105171" y="4119332"/>
            <a:ext cx="944161" cy="1159145"/>
            <a:chOff x="804380" y="3103502"/>
            <a:chExt cx="708121" cy="869359"/>
          </a:xfrm>
        </p:grpSpPr>
        <p:sp>
          <p:nvSpPr>
            <p:cNvPr id="380" name="Rectangle 7">
              <a:extLst>
                <a:ext uri="{FF2B5EF4-FFF2-40B4-BE49-F238E27FC236}">
                  <a16:creationId xmlns:a16="http://schemas.microsoft.com/office/drawing/2014/main" id="{9A11E6CB-F47C-6D9F-178A-56F3C06E7096}"/>
                </a:ext>
              </a:extLst>
            </p:cNvPr>
            <p:cNvSpPr>
              <a:spLocks/>
            </p:cNvSpPr>
            <p:nvPr/>
          </p:nvSpPr>
          <p:spPr bwMode="auto">
            <a:xfrm rot="21462680">
              <a:off x="852414" y="3736212"/>
              <a:ext cx="628109" cy="236649"/>
            </a:xfrm>
            <a:prstGeom prst="rect">
              <a:avLst/>
            </a:prstGeom>
            <a:solidFill>
              <a:srgbClr val="3399FF"/>
            </a:solidFill>
            <a:ln w="12700" cap="flat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ffectLst>
              <a:outerShdw dist="50799" dir="2880008" algn="ctr" rotWithShape="0">
                <a:srgbClr val="919191">
                  <a:alpha val="75000"/>
                </a:srgbClr>
              </a:outerShdw>
            </a:effectLst>
          </p:spPr>
          <p:txBody>
            <a:bodyPr lIns="38100" tIns="38100" rIns="82551" bIns="38100"/>
            <a:lstStyle/>
            <a:p>
              <a:pPr marL="6351" marR="0" lvl="0" indent="0" algn="ctr" defTabSz="121917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 Narrow"/>
                  <a:ea typeface="Arial Bold Italic" charset="0"/>
                  <a:cs typeface="Arial Bold Italic" charset="0"/>
                  <a:sym typeface="Arial Bold Italic" charset="0"/>
                </a:rPr>
                <a:t>50 GW</a:t>
              </a:r>
            </a:p>
          </p:txBody>
        </p:sp>
        <p:sp>
          <p:nvSpPr>
            <p:cNvPr id="381" name="Pfeil: nach unten 380">
              <a:extLst>
                <a:ext uri="{FF2B5EF4-FFF2-40B4-BE49-F238E27FC236}">
                  <a16:creationId xmlns:a16="http://schemas.microsoft.com/office/drawing/2014/main" id="{82F4C64E-5425-D780-3D8A-5FC226F4C776}"/>
                </a:ext>
              </a:extLst>
            </p:cNvPr>
            <p:cNvSpPr/>
            <p:nvPr/>
          </p:nvSpPr>
          <p:spPr>
            <a:xfrm>
              <a:off x="1050653" y="3318385"/>
              <a:ext cx="201189" cy="397051"/>
            </a:xfrm>
            <a:prstGeom prst="downArrow">
              <a:avLst/>
            </a:prstGeom>
            <a:solidFill>
              <a:srgbClr val="FFC000"/>
            </a:solidFill>
            <a:ln w="12700" cap="flat">
              <a:solidFill>
                <a:srgbClr val="FF6600"/>
              </a:solidFill>
              <a:prstDash val="solid"/>
              <a:round/>
            </a:ln>
            <a:effectLst/>
            <a:sp3d/>
          </p:spPr>
          <p:txBody>
            <a:bodyPr rot="0" spcFirstLastPara="1" vertOverflow="overflow" horzOverflow="overflow" vert="horz" wrap="square" lIns="48000" tIns="48000" rIns="48000" bIns="48000" numCol="1" spcCol="38100" rtlCol="0" anchor="ctr">
              <a:spAutoFit/>
            </a:bodyPr>
            <a:lstStyle/>
            <a:p>
              <a:pPr marL="0" marR="0" lvl="0" indent="0" defTabSz="121917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/>
                <a:ea typeface="Arial Narrow"/>
                <a:cs typeface="Arial Narrow"/>
                <a:sym typeface="Arial Narrow"/>
              </a:endParaRPr>
            </a:p>
          </p:txBody>
        </p:sp>
        <p:sp>
          <p:nvSpPr>
            <p:cNvPr id="382" name="Einspeisung">
              <a:extLst>
                <a:ext uri="{FF2B5EF4-FFF2-40B4-BE49-F238E27FC236}">
                  <a16:creationId xmlns:a16="http://schemas.microsoft.com/office/drawing/2014/main" id="{394AE46B-C529-E9D0-3FCF-1D21D8F1ADD1}"/>
                </a:ext>
              </a:extLst>
            </p:cNvPr>
            <p:cNvSpPr txBox="1"/>
            <p:nvPr/>
          </p:nvSpPr>
          <p:spPr>
            <a:xfrm>
              <a:off x="804380" y="3103502"/>
              <a:ext cx="708121" cy="27662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60716" tIns="60716" rIns="60716" bIns="60716" numCol="1" anchor="ctr">
              <a:spAutoFit/>
            </a:bodyPr>
            <a:lstStyle>
              <a:lvl1pPr>
                <a:defRPr sz="1400" i="1">
                  <a:solidFill>
                    <a:srgbClr val="006AB3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marL="0" marR="0" lvl="0" indent="0" defTabSz="1095911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600" b="0" i="0" u="none" strike="noStrike" kern="0" cap="none" spc="0" normalizeH="0" baseline="0" noProof="0">
                  <a:ln>
                    <a:noFill/>
                  </a:ln>
                  <a:solidFill>
                    <a:srgbClr val="535353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rPr>
                <a:t>100 GW</a:t>
              </a:r>
              <a:endParaRPr kumimoji="0" sz="1600" b="0" i="0" u="none" strike="noStrike" kern="0" cap="none" spc="0" normalizeH="0" baseline="0" noProof="0">
                <a:ln>
                  <a:noFill/>
                </a:ln>
                <a:solidFill>
                  <a:srgbClr val="535353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</p:grpSp>
      <p:sp>
        <p:nvSpPr>
          <p:cNvPr id="383" name="Einspeisung">
            <a:extLst>
              <a:ext uri="{FF2B5EF4-FFF2-40B4-BE49-F238E27FC236}">
                <a16:creationId xmlns:a16="http://schemas.microsoft.com/office/drawing/2014/main" id="{6EFADE85-FD91-11B6-6887-DD194B1A6849}"/>
              </a:ext>
            </a:extLst>
          </p:cNvPr>
          <p:cNvSpPr txBox="1"/>
          <p:nvPr/>
        </p:nvSpPr>
        <p:spPr>
          <a:xfrm>
            <a:off x="9548299" y="4474175"/>
            <a:ext cx="1718349" cy="63750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60716" tIns="60716" rIns="60716" bIns="60716" numCol="1" anchor="ctr">
            <a:spAutoFit/>
          </a:bodyPr>
          <a:lstStyle>
            <a:lvl1pPr>
              <a:defRPr sz="1400" i="1">
                <a:solidFill>
                  <a:srgbClr val="006AB3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ctr" defTabSz="1095911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673" b="0" i="1" u="none" strike="noStrike" kern="0" cap="none" spc="0" normalizeH="0" baseline="0" noProof="0">
                <a:ln>
                  <a:noFill/>
                </a:ln>
                <a:solidFill>
                  <a:srgbClr val="006AB3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Erneuerbare Erzeuger</a:t>
            </a:r>
            <a:endParaRPr kumimoji="0" sz="1673" b="0" i="1" u="none" strike="noStrike" kern="0" cap="none" spc="0" normalizeH="0" baseline="0" noProof="0">
              <a:ln>
                <a:noFill/>
              </a:ln>
              <a:solidFill>
                <a:srgbClr val="006AB3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grpSp>
        <p:nvGrpSpPr>
          <p:cNvPr id="384" name="Gruppieren 383">
            <a:extLst>
              <a:ext uri="{FF2B5EF4-FFF2-40B4-BE49-F238E27FC236}">
                <a16:creationId xmlns:a16="http://schemas.microsoft.com/office/drawing/2014/main" id="{BD7D0406-3E87-451A-DBEF-4186AA860453}"/>
              </a:ext>
            </a:extLst>
          </p:cNvPr>
          <p:cNvGrpSpPr/>
          <p:nvPr/>
        </p:nvGrpSpPr>
        <p:grpSpPr>
          <a:xfrm>
            <a:off x="1109043" y="3487760"/>
            <a:ext cx="408000" cy="502766"/>
            <a:chOff x="6217813" y="3491305"/>
            <a:chExt cx="306000" cy="377074"/>
          </a:xfrm>
        </p:grpSpPr>
        <p:sp>
          <p:nvSpPr>
            <p:cNvPr id="385" name="Ellipse 384">
              <a:extLst>
                <a:ext uri="{FF2B5EF4-FFF2-40B4-BE49-F238E27FC236}">
                  <a16:creationId xmlns:a16="http://schemas.microsoft.com/office/drawing/2014/main" id="{F9FC7C40-9348-3186-7357-F36178D2EDD3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6217813" y="3535502"/>
              <a:ext cx="306000" cy="293479"/>
            </a:xfrm>
            <a:prstGeom prst="ellipse">
              <a:avLst/>
            </a:prstGeom>
            <a:solidFill>
              <a:srgbClr val="FF0000"/>
            </a:solidFill>
            <a:ln w="1270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48000" tIns="48000" rIns="48000" bIns="48000" numCol="1" rtlCol="0" anchor="ctr" anchorCtr="0" compatLnSpc="1">
              <a:prstTxWarp prst="textNoShape">
                <a:avLst/>
              </a:prstTxWarp>
            </a:bodyPr>
            <a:lstStyle/>
            <a:p>
              <a:pPr marL="0" indent="0" algn="ctr" fontAlgn="base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lang="de-DE" sz="2489">
                <a:solidFill>
                  <a:prstClr val="white"/>
                </a:solidFill>
                <a:latin typeface="Arial"/>
              </a:endParaRPr>
            </a:p>
          </p:txBody>
        </p:sp>
        <p:sp>
          <p:nvSpPr>
            <p:cNvPr id="386" name="Rechteck 385">
              <a:extLst>
                <a:ext uri="{FF2B5EF4-FFF2-40B4-BE49-F238E27FC236}">
                  <a16:creationId xmlns:a16="http://schemas.microsoft.com/office/drawing/2014/main" id="{C953C3FE-1DC1-FA07-F946-9F67B3FF3C41}"/>
                </a:ext>
              </a:extLst>
            </p:cNvPr>
            <p:cNvSpPr/>
            <p:nvPr/>
          </p:nvSpPr>
          <p:spPr>
            <a:xfrm>
              <a:off x="6223061" y="3491305"/>
              <a:ext cx="294792" cy="37707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indent="0" algn="ctr" fontAlgn="base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de-DE" sz="2667" b="1">
                  <a:solidFill>
                    <a:prstClr val="white"/>
                  </a:solidFill>
                  <a:latin typeface="Arial"/>
                </a:rPr>
                <a:t>?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9762268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3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3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3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3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3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000"/>
                            </p:stCondLst>
                            <p:childTnLst>
                              <p:par>
                                <p:cTn id="4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3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500"/>
                            </p:stCondLst>
                            <p:childTnLst>
                              <p:par>
                                <p:cTn id="46" presetID="1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7" grpId="0" animBg="1"/>
      <p:bldP spid="368" grpId="0" animBg="1"/>
      <p:bldP spid="369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C32CC454-985D-9834-9C13-9543E4AEAF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Energiewende in Deutschland</a:t>
            </a:r>
            <a:br>
              <a:rPr lang="en-US" dirty="0"/>
            </a:br>
            <a:r>
              <a:rPr lang="de-DE" b="0" dirty="0"/>
              <a:t>Versorgung mit erneuerbaren Erzeugern und Energiespeichern</a:t>
            </a:r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E6B65005-164B-F631-E64D-6B2E0CAA913D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pPr marL="0" indent="0"/>
            <a:fld id="{99AF476D-FECC-4726-9879-30B04649AA2B}" type="slidenum">
              <a:rPr lang="de-DE" smtClean="0"/>
              <a:pPr marL="0" indent="0"/>
              <a:t>14</a:t>
            </a:fld>
            <a:endParaRPr lang="de-DE"/>
          </a:p>
        </p:txBody>
      </p:sp>
      <p:pic>
        <p:nvPicPr>
          <p:cNvPr id="393" name="Grafik 392">
            <a:extLst>
              <a:ext uri="{FF2B5EF4-FFF2-40B4-BE49-F238E27FC236}">
                <a16:creationId xmlns:a16="http://schemas.microsoft.com/office/drawing/2014/main" id="{8FBBC363-A45E-5457-AB98-EF2D7D60F5A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6428" y="1502514"/>
            <a:ext cx="11019144" cy="2399153"/>
          </a:xfrm>
          <a:prstGeom prst="rect">
            <a:avLst/>
          </a:prstGeom>
        </p:spPr>
      </p:pic>
      <p:pic>
        <p:nvPicPr>
          <p:cNvPr id="394" name="Grafik 393">
            <a:extLst>
              <a:ext uri="{FF2B5EF4-FFF2-40B4-BE49-F238E27FC236}">
                <a16:creationId xmlns:a16="http://schemas.microsoft.com/office/drawing/2014/main" id="{DBF6523D-A632-C723-B44D-2E5424D4AE6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4336" y="4011467"/>
            <a:ext cx="10823328" cy="2447565"/>
          </a:xfrm>
          <a:prstGeom prst="rect">
            <a:avLst/>
          </a:prstGeom>
        </p:spPr>
      </p:pic>
      <p:sp>
        <p:nvSpPr>
          <p:cNvPr id="395" name="Einspeisung">
            <a:extLst>
              <a:ext uri="{FF2B5EF4-FFF2-40B4-BE49-F238E27FC236}">
                <a16:creationId xmlns:a16="http://schemas.microsoft.com/office/drawing/2014/main" id="{941D0059-243B-11B1-A7B5-B4AF49D84A40}"/>
              </a:ext>
            </a:extLst>
          </p:cNvPr>
          <p:cNvSpPr txBox="1"/>
          <p:nvPr/>
        </p:nvSpPr>
        <p:spPr>
          <a:xfrm>
            <a:off x="6522497" y="1569641"/>
            <a:ext cx="2347629" cy="42411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67733" tIns="67733" rIns="67733" bIns="67733" numCol="1" anchor="ctr">
            <a:spAutoFit/>
          </a:bodyPr>
          <a:lstStyle>
            <a:lvl1pPr defTabSz="914400">
              <a:defRPr sz="1400" i="1">
                <a:solidFill>
                  <a:srgbClr val="006AB3"/>
                </a:solidFill>
              </a:defRPr>
            </a:lvl1pPr>
          </a:lstStyle>
          <a:p>
            <a:pPr marL="0" indent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de-DE" sz="1867" kern="0">
                <a:latin typeface="Arial Narrow"/>
                <a:sym typeface="Arial Narrow"/>
              </a:rPr>
              <a:t>Einspeisung = Angebot</a:t>
            </a:r>
          </a:p>
        </p:txBody>
      </p:sp>
      <p:sp>
        <p:nvSpPr>
          <p:cNvPr id="396" name="Einspeisung">
            <a:extLst>
              <a:ext uri="{FF2B5EF4-FFF2-40B4-BE49-F238E27FC236}">
                <a16:creationId xmlns:a16="http://schemas.microsoft.com/office/drawing/2014/main" id="{718B3B33-A979-26B6-259D-41D55A94CEED}"/>
              </a:ext>
            </a:extLst>
          </p:cNvPr>
          <p:cNvSpPr txBox="1"/>
          <p:nvPr/>
        </p:nvSpPr>
        <p:spPr>
          <a:xfrm>
            <a:off x="1454662" y="1901830"/>
            <a:ext cx="2347629" cy="42411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67733" tIns="67733" rIns="67733" bIns="67733" numCol="1" anchor="ctr">
            <a:spAutoFit/>
          </a:bodyPr>
          <a:lstStyle>
            <a:lvl1pPr defTabSz="914400">
              <a:defRPr sz="1400" i="1">
                <a:solidFill>
                  <a:srgbClr val="006AB3"/>
                </a:solidFill>
              </a:defRPr>
            </a:lvl1pPr>
          </a:lstStyle>
          <a:p>
            <a:pPr marL="0" indent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de-DE" sz="1867" kern="0">
                <a:solidFill>
                  <a:srgbClr val="C00000"/>
                </a:solidFill>
                <a:latin typeface="Arial Narrow"/>
                <a:sym typeface="Arial Narrow"/>
              </a:rPr>
              <a:t>Verbrauch = Nachfrage</a:t>
            </a:r>
          </a:p>
        </p:txBody>
      </p:sp>
      <p:sp>
        <p:nvSpPr>
          <p:cNvPr id="397" name="Linie">
            <a:extLst>
              <a:ext uri="{FF2B5EF4-FFF2-40B4-BE49-F238E27FC236}">
                <a16:creationId xmlns:a16="http://schemas.microsoft.com/office/drawing/2014/main" id="{81AEB5C0-37D6-483C-4921-51EB67A0D933}"/>
              </a:ext>
            </a:extLst>
          </p:cNvPr>
          <p:cNvSpPr/>
          <p:nvPr/>
        </p:nvSpPr>
        <p:spPr>
          <a:xfrm flipV="1">
            <a:off x="5270451" y="1859884"/>
            <a:ext cx="1215160" cy="328293"/>
          </a:xfrm>
          <a:prstGeom prst="line">
            <a:avLst/>
          </a:prstGeom>
          <a:noFill/>
          <a:ln w="25400" cap="flat">
            <a:solidFill>
              <a:srgbClr val="FFC000"/>
            </a:solidFill>
            <a:prstDash val="solid"/>
            <a:round/>
            <a:headEnd type="triangle" w="med" len="med"/>
            <a:tailEnd type="none" w="med" len="med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marL="0" indent="0" hangingPunct="0">
              <a:lnSpc>
                <a:spcPct val="100000"/>
              </a:lnSpc>
              <a:spcAft>
                <a:spcPts val="0"/>
              </a:spcAft>
              <a:buClrTx/>
              <a:buSzTx/>
              <a:buFontTx/>
              <a:buNone/>
            </a:pPr>
            <a:endParaRPr sz="2489" kern="0">
              <a:solidFill>
                <a:srgbClr val="000000"/>
              </a:solidFill>
              <a:latin typeface="Arial Narrow"/>
              <a:sym typeface="Arial Narrow"/>
            </a:endParaRPr>
          </a:p>
        </p:txBody>
      </p:sp>
      <p:sp>
        <p:nvSpPr>
          <p:cNvPr id="398" name="Linie">
            <a:extLst>
              <a:ext uri="{FF2B5EF4-FFF2-40B4-BE49-F238E27FC236}">
                <a16:creationId xmlns:a16="http://schemas.microsoft.com/office/drawing/2014/main" id="{CC6042F4-E969-81F3-8543-FED759EE2F0C}"/>
              </a:ext>
            </a:extLst>
          </p:cNvPr>
          <p:cNvSpPr/>
          <p:nvPr/>
        </p:nvSpPr>
        <p:spPr>
          <a:xfrm flipH="1" flipV="1">
            <a:off x="3358326" y="2325910"/>
            <a:ext cx="316612" cy="572633"/>
          </a:xfrm>
          <a:prstGeom prst="line">
            <a:avLst/>
          </a:prstGeom>
          <a:noFill/>
          <a:ln w="25400" cap="flat">
            <a:solidFill>
              <a:srgbClr val="FFC000"/>
            </a:solidFill>
            <a:prstDash val="solid"/>
            <a:round/>
            <a:headEnd type="triangle" w="med" len="med"/>
            <a:tailEnd type="none" w="med" len="med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marL="0" indent="0" hangingPunct="0">
              <a:lnSpc>
                <a:spcPct val="100000"/>
              </a:lnSpc>
              <a:spcAft>
                <a:spcPts val="0"/>
              </a:spcAft>
              <a:buClrTx/>
              <a:buSzTx/>
              <a:buFontTx/>
              <a:buNone/>
            </a:pPr>
            <a:endParaRPr sz="2489" kern="0">
              <a:solidFill>
                <a:srgbClr val="000000"/>
              </a:solidFill>
              <a:latin typeface="Arial Narrow"/>
              <a:sym typeface="Arial Narrow"/>
            </a:endParaRPr>
          </a:p>
        </p:txBody>
      </p:sp>
      <p:sp>
        <p:nvSpPr>
          <p:cNvPr id="399" name="Aufwärtswandler">
            <a:extLst>
              <a:ext uri="{FF2B5EF4-FFF2-40B4-BE49-F238E27FC236}">
                <a16:creationId xmlns:a16="http://schemas.microsoft.com/office/drawing/2014/main" id="{0B46A15A-488B-5EB7-B2D4-130CEA61EAE9}"/>
              </a:ext>
            </a:extLst>
          </p:cNvPr>
          <p:cNvSpPr txBox="1"/>
          <p:nvPr/>
        </p:nvSpPr>
        <p:spPr>
          <a:xfrm>
            <a:off x="4802959" y="1350067"/>
            <a:ext cx="1477507" cy="506162"/>
          </a:xfrm>
          <a:prstGeom prst="rect">
            <a:avLst/>
          </a:prstGeom>
          <a:solidFill>
            <a:srgbClr val="FFFFFF"/>
          </a:solidFill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60959" tIns="60959" rIns="60959" bIns="60959" numCol="1" anchor="t">
            <a:spAutoFit/>
          </a:bodyPr>
          <a:lstStyle>
            <a:lvl1pPr marR="40639" indent="40639" algn="ctr" defTabSz="914400">
              <a:spcBef>
                <a:spcPts val="400"/>
              </a:spcBef>
              <a:defRPr>
                <a:uFill>
                  <a:solidFill>
                    <a:srgbClr val="000000"/>
                  </a:solidFill>
                </a:uFill>
              </a:defRPr>
            </a:lvl1pPr>
          </a:lstStyle>
          <a:p>
            <a:pPr marL="0" marR="54184" indent="54184" defTabSz="121917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de-DE" sz="2489" kern="0">
                <a:solidFill>
                  <a:prstClr val="black"/>
                </a:solidFill>
                <a:latin typeface="Arial Narrow"/>
                <a:sym typeface="Arial Narrow"/>
              </a:rPr>
              <a:t>März 2030</a:t>
            </a:r>
          </a:p>
        </p:txBody>
      </p:sp>
      <p:sp>
        <p:nvSpPr>
          <p:cNvPr id="400" name="Aufwärtswandler">
            <a:extLst>
              <a:ext uri="{FF2B5EF4-FFF2-40B4-BE49-F238E27FC236}">
                <a16:creationId xmlns:a16="http://schemas.microsoft.com/office/drawing/2014/main" id="{F3D9E79F-12FA-569D-63EC-FFD9E2F29273}"/>
              </a:ext>
            </a:extLst>
          </p:cNvPr>
          <p:cNvSpPr txBox="1"/>
          <p:nvPr/>
        </p:nvSpPr>
        <p:spPr>
          <a:xfrm>
            <a:off x="4802959" y="3942703"/>
            <a:ext cx="1477507" cy="506162"/>
          </a:xfrm>
          <a:prstGeom prst="rect">
            <a:avLst/>
          </a:prstGeom>
          <a:solidFill>
            <a:srgbClr val="FFFFFF"/>
          </a:solidFill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60959" tIns="60959" rIns="60959" bIns="60959" numCol="1" anchor="t">
            <a:spAutoFit/>
          </a:bodyPr>
          <a:lstStyle>
            <a:lvl1pPr marR="40639" indent="40639" algn="ctr" defTabSz="914400">
              <a:spcBef>
                <a:spcPts val="400"/>
              </a:spcBef>
              <a:defRPr>
                <a:uFill>
                  <a:solidFill>
                    <a:srgbClr val="000000"/>
                  </a:solidFill>
                </a:uFill>
              </a:defRPr>
            </a:lvl1pPr>
          </a:lstStyle>
          <a:p>
            <a:pPr marL="0" marR="54184" indent="54184" defTabSz="121917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de-DE" sz="2489" kern="0">
                <a:solidFill>
                  <a:prstClr val="black"/>
                </a:solidFill>
                <a:latin typeface="Arial Narrow"/>
                <a:sym typeface="Arial Narrow"/>
              </a:rPr>
              <a:t>Juli 2030</a:t>
            </a:r>
          </a:p>
        </p:txBody>
      </p:sp>
      <p:sp>
        <p:nvSpPr>
          <p:cNvPr id="401" name="Aufwärtswandler">
            <a:extLst>
              <a:ext uri="{FF2B5EF4-FFF2-40B4-BE49-F238E27FC236}">
                <a16:creationId xmlns:a16="http://schemas.microsoft.com/office/drawing/2014/main" id="{41440193-DFFC-41CB-4CC8-EE749FBE8DB2}"/>
              </a:ext>
            </a:extLst>
          </p:cNvPr>
          <p:cNvSpPr txBox="1"/>
          <p:nvPr/>
        </p:nvSpPr>
        <p:spPr>
          <a:xfrm>
            <a:off x="1024274" y="1324969"/>
            <a:ext cx="2870871" cy="451340"/>
          </a:xfrm>
          <a:prstGeom prst="rect">
            <a:avLst/>
          </a:prstGeom>
          <a:solidFill>
            <a:srgbClr val="FFFFFF"/>
          </a:solidFill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60959" tIns="60959" rIns="60959" bIns="60959" numCol="1" anchor="t">
            <a:spAutoFit/>
          </a:bodyPr>
          <a:lstStyle>
            <a:lvl1pPr marR="40639" indent="40639" algn="ctr" defTabSz="914400">
              <a:spcBef>
                <a:spcPts val="400"/>
              </a:spcBef>
              <a:defRPr>
                <a:uFill>
                  <a:solidFill>
                    <a:srgbClr val="000000"/>
                  </a:solidFill>
                </a:uFill>
              </a:defRPr>
            </a:lvl1pPr>
          </a:lstStyle>
          <a:p>
            <a:pPr marL="0" marR="54184" indent="54184" defTabSz="121917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de-DE" sz="2133" kern="0">
                <a:solidFill>
                  <a:prstClr val="black"/>
                </a:solidFill>
                <a:latin typeface="Arial Narrow"/>
                <a:sym typeface="Arial Narrow"/>
              </a:rPr>
              <a:t>Stromnetz in Deutschland</a:t>
            </a:r>
          </a:p>
        </p:txBody>
      </p:sp>
      <p:sp>
        <p:nvSpPr>
          <p:cNvPr id="402" name="Aufwärtswandler">
            <a:extLst>
              <a:ext uri="{FF2B5EF4-FFF2-40B4-BE49-F238E27FC236}">
                <a16:creationId xmlns:a16="http://schemas.microsoft.com/office/drawing/2014/main" id="{83A23A56-B625-F4ED-F42D-AC36F5A536E4}"/>
              </a:ext>
            </a:extLst>
          </p:cNvPr>
          <p:cNvSpPr txBox="1"/>
          <p:nvPr/>
        </p:nvSpPr>
        <p:spPr>
          <a:xfrm>
            <a:off x="7809825" y="3970431"/>
            <a:ext cx="4144333" cy="451532"/>
          </a:xfrm>
          <a:prstGeom prst="rect">
            <a:avLst/>
          </a:prstGeom>
          <a:solidFill>
            <a:srgbClr val="FFFFFF"/>
          </a:solidFill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60959" tIns="60959" rIns="60959" bIns="60959" numCol="1" anchor="t">
            <a:spAutoFit/>
          </a:bodyPr>
          <a:lstStyle>
            <a:lvl1pPr marR="40639" indent="40639" algn="ctr" defTabSz="914400">
              <a:spcBef>
                <a:spcPts val="400"/>
              </a:spcBef>
              <a:defRPr>
                <a:uFill>
                  <a:solidFill>
                    <a:srgbClr val="000000"/>
                  </a:solidFill>
                </a:uFill>
              </a:defRPr>
            </a:lvl1pPr>
          </a:lstStyle>
          <a:p>
            <a:pPr marL="0" marR="54184" indent="54184" defTabSz="121917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de-DE" sz="1067" kern="0">
                <a:solidFill>
                  <a:prstClr val="black"/>
                </a:solidFill>
                <a:latin typeface="Arial Narrow"/>
                <a:sym typeface="Arial Narrow"/>
              </a:rPr>
              <a:t>Quelle: BNetzA, Strommarkt Deutschland, </a:t>
            </a:r>
            <a:r>
              <a:rPr lang="de-DE" sz="1067" kern="0">
                <a:solidFill>
                  <a:prstClr val="black"/>
                </a:solidFill>
                <a:latin typeface="Arial Narrow"/>
                <a:sym typeface="Arial Narrow"/>
                <a:hlinkClick r:id="rId5"/>
              </a:rPr>
              <a:t>www.smard.de</a:t>
            </a:r>
            <a:r>
              <a:rPr lang="de-DE" sz="1067" kern="0">
                <a:solidFill>
                  <a:prstClr val="black"/>
                </a:solidFill>
                <a:latin typeface="Arial Narrow"/>
                <a:sym typeface="Arial Narrow"/>
              </a:rPr>
              <a:t>, eigene Hochrechnung auf Basis der Zahlen von 2021 und 2020, Julia Vierl</a:t>
            </a:r>
          </a:p>
        </p:txBody>
      </p:sp>
      <p:sp>
        <p:nvSpPr>
          <p:cNvPr id="403" name="Aufwärtswandler">
            <a:extLst>
              <a:ext uri="{FF2B5EF4-FFF2-40B4-BE49-F238E27FC236}">
                <a16:creationId xmlns:a16="http://schemas.microsoft.com/office/drawing/2014/main" id="{CA54C57C-5650-3DD2-488B-E1650C947825}"/>
              </a:ext>
            </a:extLst>
          </p:cNvPr>
          <p:cNvSpPr txBox="1"/>
          <p:nvPr/>
        </p:nvSpPr>
        <p:spPr>
          <a:xfrm>
            <a:off x="1201410" y="4054253"/>
            <a:ext cx="2951600" cy="451340"/>
          </a:xfrm>
          <a:prstGeom prst="rect">
            <a:avLst/>
          </a:prstGeom>
          <a:solidFill>
            <a:srgbClr val="FFFFFF"/>
          </a:solidFill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60959" tIns="60959" rIns="60959" bIns="60959" numCol="1" anchor="t">
            <a:spAutoFit/>
          </a:bodyPr>
          <a:lstStyle>
            <a:lvl1pPr marR="40639" indent="40639" algn="ctr" defTabSz="914400">
              <a:spcBef>
                <a:spcPts val="400"/>
              </a:spcBef>
              <a:defRPr>
                <a:uFill>
                  <a:solidFill>
                    <a:srgbClr val="000000"/>
                  </a:solidFill>
                </a:uFill>
              </a:defRPr>
            </a:lvl1pPr>
          </a:lstStyle>
          <a:p>
            <a:pPr marL="0" marR="54184" indent="54184" defTabSz="121917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de-DE" sz="2133" kern="0">
                <a:solidFill>
                  <a:prstClr val="black"/>
                </a:solidFill>
                <a:latin typeface="Arial Narrow"/>
                <a:sym typeface="Arial Narrow"/>
              </a:rPr>
              <a:t>benötigt Energiespeicher.</a:t>
            </a:r>
          </a:p>
        </p:txBody>
      </p:sp>
      <p:sp>
        <p:nvSpPr>
          <p:cNvPr id="404" name="Aufwärtswandler">
            <a:extLst>
              <a:ext uri="{FF2B5EF4-FFF2-40B4-BE49-F238E27FC236}">
                <a16:creationId xmlns:a16="http://schemas.microsoft.com/office/drawing/2014/main" id="{EB6B19C1-7459-5CEF-7797-744D95758244}"/>
              </a:ext>
            </a:extLst>
          </p:cNvPr>
          <p:cNvSpPr txBox="1"/>
          <p:nvPr/>
        </p:nvSpPr>
        <p:spPr>
          <a:xfrm>
            <a:off x="344398" y="1538482"/>
            <a:ext cx="679876" cy="328229"/>
          </a:xfrm>
          <a:prstGeom prst="rect">
            <a:avLst/>
          </a:prstGeom>
          <a:solidFill>
            <a:srgbClr val="FFFFFF"/>
          </a:solidFill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60959" tIns="60959" rIns="60959" bIns="60959" numCol="1" anchor="t">
            <a:spAutoFit/>
          </a:bodyPr>
          <a:lstStyle>
            <a:lvl1pPr marR="40639" indent="40639" algn="ctr" defTabSz="914400">
              <a:spcBef>
                <a:spcPts val="400"/>
              </a:spcBef>
              <a:defRPr>
                <a:uFill>
                  <a:solidFill>
                    <a:srgbClr val="000000"/>
                  </a:solidFill>
                </a:uFill>
              </a:defRPr>
            </a:lvl1pPr>
          </a:lstStyle>
          <a:p>
            <a:pPr marL="0" marR="54184" indent="54184" defTabSz="121917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de-DE" sz="1333" kern="0">
                <a:solidFill>
                  <a:prstClr val="black"/>
                </a:solidFill>
                <a:latin typeface="Arial Narrow"/>
                <a:sym typeface="Arial Narrow"/>
              </a:rPr>
              <a:t>[GW]</a:t>
            </a:r>
          </a:p>
        </p:txBody>
      </p:sp>
      <p:sp>
        <p:nvSpPr>
          <p:cNvPr id="405" name="Rectangle 7">
            <a:extLst>
              <a:ext uri="{FF2B5EF4-FFF2-40B4-BE49-F238E27FC236}">
                <a16:creationId xmlns:a16="http://schemas.microsoft.com/office/drawing/2014/main" id="{E36B2E21-9C4A-86E0-0BC2-93F8C4A75702}"/>
              </a:ext>
            </a:extLst>
          </p:cNvPr>
          <p:cNvSpPr>
            <a:spLocks/>
          </p:cNvSpPr>
          <p:nvPr/>
        </p:nvSpPr>
        <p:spPr bwMode="auto">
          <a:xfrm rot="21462680">
            <a:off x="5821486" y="4671845"/>
            <a:ext cx="1655328" cy="315532"/>
          </a:xfrm>
          <a:prstGeom prst="rect">
            <a:avLst/>
          </a:prstGeom>
          <a:solidFill>
            <a:srgbClr val="92D050"/>
          </a:solidFill>
          <a:ln w="12700" cap="flat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dist="50799" dir="2880008" algn="ctr" rotWithShape="0">
              <a:srgbClr val="919191">
                <a:alpha val="75000"/>
              </a:srgbClr>
            </a:outerShdw>
          </a:effectLst>
        </p:spPr>
        <p:txBody>
          <a:bodyPr lIns="38100" tIns="38100" rIns="82551" bIns="38100"/>
          <a:lstStyle/>
          <a:p>
            <a:pPr marL="6351" indent="0" algn="ctr" defTabSz="1219170" hangingPunct="0">
              <a:lnSpc>
                <a:spcPct val="100000"/>
              </a:lnSpc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de-DE" kern="0">
                <a:solidFill>
                  <a:srgbClr val="FFFFFF"/>
                </a:solidFill>
                <a:latin typeface="Arial Narrow"/>
                <a:ea typeface="Arial Bold Italic" charset="0"/>
                <a:cs typeface="Arial Bold Italic" charset="0"/>
                <a:sym typeface="Arial Bold Italic" charset="0"/>
              </a:rPr>
              <a:t>Kurzzeitspeicher</a:t>
            </a:r>
          </a:p>
        </p:txBody>
      </p:sp>
      <p:cxnSp>
        <p:nvCxnSpPr>
          <p:cNvPr id="406" name="Verbinder: gekrümmt 405">
            <a:extLst>
              <a:ext uri="{FF2B5EF4-FFF2-40B4-BE49-F238E27FC236}">
                <a16:creationId xmlns:a16="http://schemas.microsoft.com/office/drawing/2014/main" id="{9BC53AE7-25DF-707F-0707-DC361895459A}"/>
              </a:ext>
            </a:extLst>
          </p:cNvPr>
          <p:cNvCxnSpPr>
            <a:cxnSpLocks/>
          </p:cNvCxnSpPr>
          <p:nvPr/>
        </p:nvCxnSpPr>
        <p:spPr>
          <a:xfrm rot="16200000" flipH="1">
            <a:off x="5305686" y="5373353"/>
            <a:ext cx="558803" cy="159660"/>
          </a:xfrm>
          <a:prstGeom prst="curvedConnector3">
            <a:avLst>
              <a:gd name="adj1" fmla="val -33116"/>
            </a:avLst>
          </a:prstGeom>
          <a:noFill/>
          <a:ln w="19050" cap="flat">
            <a:solidFill>
              <a:srgbClr val="00B0F0"/>
            </a:solidFill>
            <a:prstDash val="solid"/>
            <a:round/>
            <a:tailEnd type="triangle"/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  <a:sp3d/>
        </p:spPr>
      </p:cxnSp>
      <p:sp>
        <p:nvSpPr>
          <p:cNvPr id="407" name="Freihandform: Form 406">
            <a:extLst>
              <a:ext uri="{FF2B5EF4-FFF2-40B4-BE49-F238E27FC236}">
                <a16:creationId xmlns:a16="http://schemas.microsoft.com/office/drawing/2014/main" id="{7C8F2409-9702-4AA7-E0D1-DB501056FE11}"/>
              </a:ext>
            </a:extLst>
          </p:cNvPr>
          <p:cNvSpPr/>
          <p:nvPr/>
        </p:nvSpPr>
        <p:spPr>
          <a:xfrm>
            <a:off x="5014252" y="2387884"/>
            <a:ext cx="1666612" cy="769261"/>
          </a:xfrm>
          <a:custGeom>
            <a:avLst/>
            <a:gdLst>
              <a:gd name="connsiteX0" fmla="*/ 0 w 1349528"/>
              <a:gd name="connsiteY0" fmla="*/ 176574 h 498190"/>
              <a:gd name="connsiteX1" fmla="*/ 31531 w 1349528"/>
              <a:gd name="connsiteY1" fmla="*/ 157655 h 498190"/>
              <a:gd name="connsiteX2" fmla="*/ 50449 w 1349528"/>
              <a:gd name="connsiteY2" fmla="*/ 138737 h 498190"/>
              <a:gd name="connsiteX3" fmla="*/ 75674 w 1349528"/>
              <a:gd name="connsiteY3" fmla="*/ 132430 h 498190"/>
              <a:gd name="connsiteX4" fmla="*/ 145043 w 1349528"/>
              <a:gd name="connsiteY4" fmla="*/ 88287 h 498190"/>
              <a:gd name="connsiteX5" fmla="*/ 239636 w 1349528"/>
              <a:gd name="connsiteY5" fmla="*/ 63062 h 498190"/>
              <a:gd name="connsiteX6" fmla="*/ 258554 w 1349528"/>
              <a:gd name="connsiteY6" fmla="*/ 56756 h 498190"/>
              <a:gd name="connsiteX7" fmla="*/ 283779 w 1349528"/>
              <a:gd name="connsiteY7" fmla="*/ 50450 h 498190"/>
              <a:gd name="connsiteX8" fmla="*/ 321616 w 1349528"/>
              <a:gd name="connsiteY8" fmla="*/ 37837 h 498190"/>
              <a:gd name="connsiteX9" fmla="*/ 435128 w 1349528"/>
              <a:gd name="connsiteY9" fmla="*/ 12612 h 498190"/>
              <a:gd name="connsiteX10" fmla="*/ 466659 w 1349528"/>
              <a:gd name="connsiteY10" fmla="*/ 6306 h 498190"/>
              <a:gd name="connsiteX11" fmla="*/ 523415 w 1349528"/>
              <a:gd name="connsiteY11" fmla="*/ 0 h 498190"/>
              <a:gd name="connsiteX12" fmla="*/ 693683 w 1349528"/>
              <a:gd name="connsiteY12" fmla="*/ 6306 h 498190"/>
              <a:gd name="connsiteX13" fmla="*/ 712601 w 1349528"/>
              <a:gd name="connsiteY13" fmla="*/ 12612 h 498190"/>
              <a:gd name="connsiteX14" fmla="*/ 813500 w 1349528"/>
              <a:gd name="connsiteY14" fmla="*/ 25225 h 498190"/>
              <a:gd name="connsiteX15" fmla="*/ 908094 w 1349528"/>
              <a:gd name="connsiteY15" fmla="*/ 44144 h 498190"/>
              <a:gd name="connsiteX16" fmla="*/ 939625 w 1349528"/>
              <a:gd name="connsiteY16" fmla="*/ 56756 h 498190"/>
              <a:gd name="connsiteX17" fmla="*/ 996380 w 1349528"/>
              <a:gd name="connsiteY17" fmla="*/ 94593 h 498190"/>
              <a:gd name="connsiteX18" fmla="*/ 1015299 w 1349528"/>
              <a:gd name="connsiteY18" fmla="*/ 107206 h 498190"/>
              <a:gd name="connsiteX19" fmla="*/ 1103586 w 1349528"/>
              <a:gd name="connsiteY19" fmla="*/ 157655 h 498190"/>
              <a:gd name="connsiteX20" fmla="*/ 1122505 w 1349528"/>
              <a:gd name="connsiteY20" fmla="*/ 176574 h 498190"/>
              <a:gd name="connsiteX21" fmla="*/ 1166648 w 1349528"/>
              <a:gd name="connsiteY21" fmla="*/ 201799 h 498190"/>
              <a:gd name="connsiteX22" fmla="*/ 1185567 w 1349528"/>
              <a:gd name="connsiteY22" fmla="*/ 214411 h 498190"/>
              <a:gd name="connsiteX23" fmla="*/ 1210791 w 1349528"/>
              <a:gd name="connsiteY23" fmla="*/ 227024 h 498190"/>
              <a:gd name="connsiteX24" fmla="*/ 1223404 w 1349528"/>
              <a:gd name="connsiteY24" fmla="*/ 239636 h 498190"/>
              <a:gd name="connsiteX25" fmla="*/ 1242323 w 1349528"/>
              <a:gd name="connsiteY25" fmla="*/ 252248 h 498190"/>
              <a:gd name="connsiteX26" fmla="*/ 1267547 w 1349528"/>
              <a:gd name="connsiteY26" fmla="*/ 283779 h 498190"/>
              <a:gd name="connsiteX27" fmla="*/ 1273854 w 1349528"/>
              <a:gd name="connsiteY27" fmla="*/ 302698 h 498190"/>
              <a:gd name="connsiteX28" fmla="*/ 1292772 w 1349528"/>
              <a:gd name="connsiteY28" fmla="*/ 378372 h 498190"/>
              <a:gd name="connsiteX29" fmla="*/ 1305385 w 1349528"/>
              <a:gd name="connsiteY29" fmla="*/ 422516 h 498190"/>
              <a:gd name="connsiteX30" fmla="*/ 1317997 w 1349528"/>
              <a:gd name="connsiteY30" fmla="*/ 441435 h 498190"/>
              <a:gd name="connsiteX31" fmla="*/ 1336916 w 1349528"/>
              <a:gd name="connsiteY31" fmla="*/ 472966 h 498190"/>
              <a:gd name="connsiteX32" fmla="*/ 1349528 w 1349528"/>
              <a:gd name="connsiteY32" fmla="*/ 498190 h 4981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</a:cxnLst>
            <a:rect l="l" t="t" r="r" b="b"/>
            <a:pathLst>
              <a:path w="1349528" h="498190">
                <a:moveTo>
                  <a:pt x="0" y="176574"/>
                </a:moveTo>
                <a:cubicBezTo>
                  <a:pt x="10510" y="170268"/>
                  <a:pt x="21725" y="165009"/>
                  <a:pt x="31531" y="157655"/>
                </a:cubicBezTo>
                <a:cubicBezTo>
                  <a:pt x="38665" y="152304"/>
                  <a:pt x="42706" y="143162"/>
                  <a:pt x="50449" y="138737"/>
                </a:cubicBezTo>
                <a:cubicBezTo>
                  <a:pt x="57974" y="134437"/>
                  <a:pt x="67266" y="134532"/>
                  <a:pt x="75674" y="132430"/>
                </a:cubicBezTo>
                <a:cubicBezTo>
                  <a:pt x="98797" y="117716"/>
                  <a:pt x="118690" y="95816"/>
                  <a:pt x="145043" y="88287"/>
                </a:cubicBezTo>
                <a:cubicBezTo>
                  <a:pt x="306819" y="42066"/>
                  <a:pt x="59974" y="112062"/>
                  <a:pt x="239636" y="63062"/>
                </a:cubicBezTo>
                <a:cubicBezTo>
                  <a:pt x="246049" y="61313"/>
                  <a:pt x="252163" y="58582"/>
                  <a:pt x="258554" y="56756"/>
                </a:cubicBezTo>
                <a:cubicBezTo>
                  <a:pt x="266888" y="54375"/>
                  <a:pt x="275477" y="52941"/>
                  <a:pt x="283779" y="50450"/>
                </a:cubicBezTo>
                <a:cubicBezTo>
                  <a:pt x="296513" y="46630"/>
                  <a:pt x="308718" y="41061"/>
                  <a:pt x="321616" y="37837"/>
                </a:cubicBezTo>
                <a:cubicBezTo>
                  <a:pt x="359219" y="28436"/>
                  <a:pt x="397252" y="20846"/>
                  <a:pt x="435128" y="12612"/>
                </a:cubicBezTo>
                <a:cubicBezTo>
                  <a:pt x="445602" y="10335"/>
                  <a:pt x="456048" y="7822"/>
                  <a:pt x="466659" y="6306"/>
                </a:cubicBezTo>
                <a:cubicBezTo>
                  <a:pt x="485503" y="3614"/>
                  <a:pt x="504496" y="2102"/>
                  <a:pt x="523415" y="0"/>
                </a:cubicBezTo>
                <a:cubicBezTo>
                  <a:pt x="580171" y="2102"/>
                  <a:pt x="637014" y="2528"/>
                  <a:pt x="693683" y="6306"/>
                </a:cubicBezTo>
                <a:cubicBezTo>
                  <a:pt x="700315" y="6748"/>
                  <a:pt x="706035" y="11575"/>
                  <a:pt x="712601" y="12612"/>
                </a:cubicBezTo>
                <a:cubicBezTo>
                  <a:pt x="746081" y="17898"/>
                  <a:pt x="780038" y="19828"/>
                  <a:pt x="813500" y="25225"/>
                </a:cubicBezTo>
                <a:cubicBezTo>
                  <a:pt x="845245" y="30345"/>
                  <a:pt x="878238" y="32202"/>
                  <a:pt x="908094" y="44144"/>
                </a:cubicBezTo>
                <a:cubicBezTo>
                  <a:pt x="918604" y="48348"/>
                  <a:pt x="929797" y="51140"/>
                  <a:pt x="939625" y="56756"/>
                </a:cubicBezTo>
                <a:cubicBezTo>
                  <a:pt x="959366" y="68037"/>
                  <a:pt x="977462" y="81981"/>
                  <a:pt x="996380" y="94593"/>
                </a:cubicBezTo>
                <a:cubicBezTo>
                  <a:pt x="1002686" y="98797"/>
                  <a:pt x="1008718" y="103446"/>
                  <a:pt x="1015299" y="107206"/>
                </a:cubicBezTo>
                <a:cubicBezTo>
                  <a:pt x="1044728" y="124022"/>
                  <a:pt x="1079619" y="133688"/>
                  <a:pt x="1103586" y="157655"/>
                </a:cubicBezTo>
                <a:cubicBezTo>
                  <a:pt x="1109892" y="163961"/>
                  <a:pt x="1115654" y="170864"/>
                  <a:pt x="1122505" y="176574"/>
                </a:cubicBezTo>
                <a:cubicBezTo>
                  <a:pt x="1139263" y="190539"/>
                  <a:pt x="1147026" y="190587"/>
                  <a:pt x="1166648" y="201799"/>
                </a:cubicBezTo>
                <a:cubicBezTo>
                  <a:pt x="1173229" y="205559"/>
                  <a:pt x="1178986" y="210651"/>
                  <a:pt x="1185567" y="214411"/>
                </a:cubicBezTo>
                <a:cubicBezTo>
                  <a:pt x="1193729" y="219075"/>
                  <a:pt x="1202969" y="221809"/>
                  <a:pt x="1210791" y="227024"/>
                </a:cubicBezTo>
                <a:cubicBezTo>
                  <a:pt x="1215738" y="230322"/>
                  <a:pt x="1218761" y="235922"/>
                  <a:pt x="1223404" y="239636"/>
                </a:cubicBezTo>
                <a:cubicBezTo>
                  <a:pt x="1229322" y="244370"/>
                  <a:pt x="1236405" y="247513"/>
                  <a:pt x="1242323" y="252248"/>
                </a:cubicBezTo>
                <a:cubicBezTo>
                  <a:pt x="1252097" y="260067"/>
                  <a:pt x="1262085" y="272856"/>
                  <a:pt x="1267547" y="283779"/>
                </a:cubicBezTo>
                <a:cubicBezTo>
                  <a:pt x="1270520" y="289725"/>
                  <a:pt x="1271752" y="296392"/>
                  <a:pt x="1273854" y="302698"/>
                </a:cubicBezTo>
                <a:cubicBezTo>
                  <a:pt x="1290355" y="401709"/>
                  <a:pt x="1267788" y="278434"/>
                  <a:pt x="1292772" y="378372"/>
                </a:cubicBezTo>
                <a:cubicBezTo>
                  <a:pt x="1294794" y="386461"/>
                  <a:pt x="1300859" y="413464"/>
                  <a:pt x="1305385" y="422516"/>
                </a:cubicBezTo>
                <a:cubicBezTo>
                  <a:pt x="1308774" y="429295"/>
                  <a:pt x="1314608" y="434656"/>
                  <a:pt x="1317997" y="441435"/>
                </a:cubicBezTo>
                <a:cubicBezTo>
                  <a:pt x="1334369" y="474179"/>
                  <a:pt x="1312281" y="448331"/>
                  <a:pt x="1336916" y="472966"/>
                </a:cubicBezTo>
                <a:cubicBezTo>
                  <a:pt x="1344162" y="494704"/>
                  <a:pt x="1338522" y="487184"/>
                  <a:pt x="1349528" y="498190"/>
                </a:cubicBezTo>
              </a:path>
            </a:pathLst>
          </a:custGeom>
          <a:noFill/>
          <a:ln w="25400" cap="flat">
            <a:solidFill>
              <a:srgbClr val="00B0F0"/>
            </a:solidFill>
            <a:prstDash val="solid"/>
            <a:round/>
            <a:headEnd type="none" w="med" len="med"/>
            <a:tailEnd type="triangl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p3d/>
        </p:spPr>
        <p:txBody>
          <a:bodyPr rot="0" spcFirstLastPara="1" vertOverflow="overflow" horzOverflow="overflow" vert="horz" wrap="square" lIns="121919" tIns="60959" rIns="121919" bIns="60959" numCol="1" spcCol="38100" rtlCol="0" anchor="t">
            <a:noAutofit/>
          </a:bodyPr>
          <a:lstStyle/>
          <a:p>
            <a:pPr marL="0" indent="0" defTabSz="1219170" latinLnBrk="1" hangingPunct="0">
              <a:lnSpc>
                <a:spcPct val="100000"/>
              </a:lnSpc>
              <a:spcAft>
                <a:spcPts val="0"/>
              </a:spcAft>
              <a:buClrTx/>
              <a:buSzTx/>
              <a:buFontTx/>
              <a:buNone/>
              <a:defRPr/>
            </a:pPr>
            <a:endParaRPr lang="en-US" sz="2400" kern="0">
              <a:solidFill>
                <a:srgbClr val="000000"/>
              </a:solidFill>
              <a:latin typeface="Arial Narrow"/>
              <a:sym typeface="Arial Narrow"/>
            </a:endParaRPr>
          </a:p>
        </p:txBody>
      </p:sp>
      <p:sp>
        <p:nvSpPr>
          <p:cNvPr id="408" name="Rectangle 7">
            <a:extLst>
              <a:ext uri="{FF2B5EF4-FFF2-40B4-BE49-F238E27FC236}">
                <a16:creationId xmlns:a16="http://schemas.microsoft.com/office/drawing/2014/main" id="{1655B724-94ED-6BF4-99AC-69A47CAF8418}"/>
              </a:ext>
            </a:extLst>
          </p:cNvPr>
          <p:cNvSpPr>
            <a:spLocks/>
          </p:cNvSpPr>
          <p:nvPr/>
        </p:nvSpPr>
        <p:spPr bwMode="auto">
          <a:xfrm rot="21462680">
            <a:off x="6060974" y="2207957"/>
            <a:ext cx="1655328" cy="315532"/>
          </a:xfrm>
          <a:prstGeom prst="rect">
            <a:avLst/>
          </a:prstGeom>
          <a:solidFill>
            <a:srgbClr val="92D050"/>
          </a:solidFill>
          <a:ln w="12700" cap="flat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dist="50799" dir="2880008" algn="ctr" rotWithShape="0">
              <a:srgbClr val="919191">
                <a:alpha val="75000"/>
              </a:srgbClr>
            </a:outerShdw>
          </a:effectLst>
        </p:spPr>
        <p:txBody>
          <a:bodyPr lIns="38100" tIns="38100" rIns="82551" bIns="38100"/>
          <a:lstStyle/>
          <a:p>
            <a:pPr marL="6351" indent="0" algn="ctr" defTabSz="1219170" hangingPunct="0">
              <a:lnSpc>
                <a:spcPct val="100000"/>
              </a:lnSpc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de-DE" kern="0">
                <a:solidFill>
                  <a:srgbClr val="FFFFFF"/>
                </a:solidFill>
                <a:latin typeface="Arial Narrow"/>
                <a:ea typeface="Arial Bold Italic" charset="0"/>
                <a:cs typeface="Arial Bold Italic" charset="0"/>
                <a:sym typeface="Arial Bold Italic" charset="0"/>
              </a:rPr>
              <a:t>Langzeitspeicher</a:t>
            </a:r>
          </a:p>
        </p:txBody>
      </p:sp>
    </p:spTree>
    <p:extLst>
      <p:ext uri="{BB962C8B-B14F-4D97-AF65-F5344CB8AC3E}">
        <p14:creationId xmlns:p14="http://schemas.microsoft.com/office/powerpoint/2010/main" val="30168770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3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3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3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4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4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4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4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5" grpId="0"/>
      <p:bldP spid="396" grpId="0"/>
      <p:bldP spid="397" grpId="0" animBg="1"/>
      <p:bldP spid="398" grpId="0" animBg="1"/>
      <p:bldP spid="400" grpId="0" animBg="1"/>
      <p:bldP spid="403" grpId="0" animBg="1"/>
      <p:bldP spid="405" grpId="0" animBg="1"/>
      <p:bldP spid="407" grpId="0" animBg="1"/>
      <p:bldP spid="408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C32CC454-985D-9834-9C13-9543E4AEAF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Symbole</a:t>
            </a:r>
          </a:p>
        </p:txBody>
      </p:sp>
      <p:sp>
        <p:nvSpPr>
          <p:cNvPr id="13" name="Gerader Verbinder 153">
            <a:extLst>
              <a:ext uri="{FF2B5EF4-FFF2-40B4-BE49-F238E27FC236}">
                <a16:creationId xmlns:a16="http://schemas.microsoft.com/office/drawing/2014/main" id="{77EF2A5D-75A2-F060-0C3E-263DA017B5A5}"/>
              </a:ext>
            </a:extLst>
          </p:cNvPr>
          <p:cNvSpPr/>
          <p:nvPr/>
        </p:nvSpPr>
        <p:spPr>
          <a:xfrm flipH="1">
            <a:off x="3823417" y="5229436"/>
            <a:ext cx="893675" cy="5"/>
          </a:xfrm>
          <a:prstGeom prst="line">
            <a:avLst/>
          </a:prstGeom>
          <a:ln w="12700">
            <a:solidFill>
              <a:srgbClr val="00882B"/>
            </a:solidFill>
          </a:ln>
        </p:spPr>
        <p:txBody>
          <a:bodyPr lIns="54863" tIns="54863" rIns="54863" bIns="54863"/>
          <a:lstStyle/>
          <a:p>
            <a:pPr defTabSz="548613">
              <a:defRPr sz="1200">
                <a:latin typeface="Lucida Grande"/>
                <a:ea typeface="Lucida Grande"/>
                <a:cs typeface="Lucida Grande"/>
                <a:sym typeface="Lucida Grande"/>
              </a:defRPr>
            </a:pPr>
            <a:endParaRPr sz="1440">
              <a:solidFill>
                <a:sysClr val="windowText" lastClr="000000"/>
              </a:solidFill>
              <a:latin typeface="Lucida Grande"/>
              <a:ea typeface="Lucida Grande"/>
              <a:cs typeface="Lucida Grande"/>
              <a:sym typeface="Lucida Grande"/>
            </a:endParaRPr>
          </a:p>
        </p:txBody>
      </p:sp>
      <p:sp>
        <p:nvSpPr>
          <p:cNvPr id="14" name="Gerader Verbinder 153">
            <a:extLst>
              <a:ext uri="{FF2B5EF4-FFF2-40B4-BE49-F238E27FC236}">
                <a16:creationId xmlns:a16="http://schemas.microsoft.com/office/drawing/2014/main" id="{608CD290-5660-F468-E6AA-BDB15A829A23}"/>
              </a:ext>
            </a:extLst>
          </p:cNvPr>
          <p:cNvSpPr/>
          <p:nvPr/>
        </p:nvSpPr>
        <p:spPr>
          <a:xfrm flipH="1" flipV="1">
            <a:off x="3826433" y="4662695"/>
            <a:ext cx="895687" cy="1719"/>
          </a:xfrm>
          <a:prstGeom prst="line">
            <a:avLst/>
          </a:prstGeom>
          <a:ln w="12700">
            <a:solidFill>
              <a:srgbClr val="00882B"/>
            </a:solidFill>
          </a:ln>
        </p:spPr>
        <p:txBody>
          <a:bodyPr lIns="54863" tIns="54863" rIns="54863" bIns="54863"/>
          <a:lstStyle/>
          <a:p>
            <a:pPr defTabSz="548613">
              <a:defRPr sz="1200">
                <a:latin typeface="Lucida Grande"/>
                <a:ea typeface="Lucida Grande"/>
                <a:cs typeface="Lucida Grande"/>
                <a:sym typeface="Lucida Grande"/>
              </a:defRPr>
            </a:pPr>
            <a:endParaRPr sz="1440">
              <a:solidFill>
                <a:sysClr val="windowText" lastClr="000000"/>
              </a:solidFill>
              <a:latin typeface="Lucida Grande"/>
              <a:ea typeface="Lucida Grande"/>
              <a:cs typeface="Lucida Grande"/>
              <a:sym typeface="Lucida Grande"/>
            </a:endParaRPr>
          </a:p>
        </p:txBody>
      </p:sp>
      <p:sp>
        <p:nvSpPr>
          <p:cNvPr id="15" name="Gerader Verbinder 153">
            <a:extLst>
              <a:ext uri="{FF2B5EF4-FFF2-40B4-BE49-F238E27FC236}">
                <a16:creationId xmlns:a16="http://schemas.microsoft.com/office/drawing/2014/main" id="{0CD4B41B-0A11-5885-F8DE-487E1D93C9FC}"/>
              </a:ext>
            </a:extLst>
          </p:cNvPr>
          <p:cNvSpPr/>
          <p:nvPr/>
        </p:nvSpPr>
        <p:spPr>
          <a:xfrm flipH="1">
            <a:off x="3826432" y="4233256"/>
            <a:ext cx="1279065" cy="18483"/>
          </a:xfrm>
          <a:prstGeom prst="line">
            <a:avLst/>
          </a:prstGeom>
          <a:ln w="12700">
            <a:solidFill>
              <a:srgbClr val="00882B"/>
            </a:solidFill>
          </a:ln>
        </p:spPr>
        <p:txBody>
          <a:bodyPr lIns="54863" tIns="54863" rIns="54863" bIns="54863"/>
          <a:lstStyle/>
          <a:p>
            <a:pPr defTabSz="548613">
              <a:defRPr sz="1200">
                <a:latin typeface="Lucida Grande"/>
                <a:ea typeface="Lucida Grande"/>
                <a:cs typeface="Lucida Grande"/>
                <a:sym typeface="Lucida Grande"/>
              </a:defRPr>
            </a:pPr>
            <a:endParaRPr sz="1440">
              <a:solidFill>
                <a:sysClr val="windowText" lastClr="000000"/>
              </a:solidFill>
              <a:latin typeface="Lucida Grande"/>
              <a:ea typeface="Lucida Grande"/>
              <a:cs typeface="Lucida Grande"/>
              <a:sym typeface="Lucida Grande"/>
            </a:endParaRPr>
          </a:p>
        </p:txBody>
      </p:sp>
      <p:sp>
        <p:nvSpPr>
          <p:cNvPr id="16" name="Textfeld 702">
            <a:extLst>
              <a:ext uri="{FF2B5EF4-FFF2-40B4-BE49-F238E27FC236}">
                <a16:creationId xmlns:a16="http://schemas.microsoft.com/office/drawing/2014/main" id="{8620B65B-BD2F-A8F8-233C-46400FD28FAB}"/>
              </a:ext>
            </a:extLst>
          </p:cNvPr>
          <p:cNvSpPr txBox="1"/>
          <p:nvPr/>
        </p:nvSpPr>
        <p:spPr>
          <a:xfrm>
            <a:off x="4202502" y="2859279"/>
            <a:ext cx="360676" cy="2582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 defTabSz="1219169">
              <a:lnSpc>
                <a:spcPct val="110000"/>
              </a:lnSpc>
              <a:defRPr sz="1300">
                <a:solidFill>
                  <a:srgbClr val="595959"/>
                </a:solidFill>
                <a:latin typeface="Courier"/>
                <a:ea typeface="Courier"/>
                <a:cs typeface="Courier"/>
                <a:sym typeface="Courier"/>
              </a:defRPr>
            </a:lvl1pPr>
          </a:lstStyle>
          <a:p>
            <a:pPr defTabSz="2167303" hangingPunct="1">
              <a:defRPr/>
            </a:pPr>
            <a:r>
              <a:rPr sz="1561" dirty="0"/>
              <a:t>...</a:t>
            </a:r>
          </a:p>
        </p:txBody>
      </p:sp>
      <p:grpSp>
        <p:nvGrpSpPr>
          <p:cNvPr id="17" name="Group 25">
            <a:extLst>
              <a:ext uri="{FF2B5EF4-FFF2-40B4-BE49-F238E27FC236}">
                <a16:creationId xmlns:a16="http://schemas.microsoft.com/office/drawing/2014/main" id="{F0296592-A400-C3FB-1CA9-8F1D48E5624E}"/>
              </a:ext>
            </a:extLst>
          </p:cNvPr>
          <p:cNvGrpSpPr/>
          <p:nvPr/>
        </p:nvGrpSpPr>
        <p:grpSpPr>
          <a:xfrm>
            <a:off x="5880557" y="2237196"/>
            <a:ext cx="630313" cy="837673"/>
            <a:chOff x="0" y="0"/>
            <a:chExt cx="525259" cy="698059"/>
          </a:xfrm>
        </p:grpSpPr>
        <p:sp>
          <p:nvSpPr>
            <p:cNvPr id="18" name="Oval 19">
              <a:extLst>
                <a:ext uri="{FF2B5EF4-FFF2-40B4-BE49-F238E27FC236}">
                  <a16:creationId xmlns:a16="http://schemas.microsoft.com/office/drawing/2014/main" id="{69F3FEBD-0701-53D0-DC74-36226AB2DCD4}"/>
                </a:ext>
              </a:extLst>
            </p:cNvPr>
            <p:cNvSpPr/>
            <p:nvPr/>
          </p:nvSpPr>
          <p:spPr>
            <a:xfrm>
              <a:off x="0" y="-1"/>
              <a:ext cx="525260" cy="461828"/>
            </a:xfrm>
            <a:prstGeom prst="ellipse">
              <a:avLst/>
            </a:prstGeom>
            <a:solidFill>
              <a:srgbClr val="C0EDFE"/>
            </a:solidFill>
            <a:ln w="25400" cap="flat">
              <a:solidFill>
                <a:srgbClr val="000000">
                  <a:alpha val="0"/>
                </a:srgbClr>
              </a:solidFill>
              <a:prstDash val="solid"/>
              <a:round/>
            </a:ln>
            <a:effectLst/>
          </p:spPr>
          <p:txBody>
            <a:bodyPr wrap="square" lIns="60960" tIns="60960" rIns="60960" bIns="60960" numCol="1" anchor="t">
              <a:noAutofit/>
            </a:bodyPr>
            <a:lstStyle/>
            <a:p>
              <a:pPr defTabSz="1306103">
                <a:defRPr sz="1600">
                  <a:latin typeface="Arial"/>
                  <a:ea typeface="Arial"/>
                  <a:cs typeface="Arial"/>
                  <a:sym typeface="Arial"/>
                </a:defRPr>
              </a:pPr>
              <a:endParaRPr sz="1920"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" name="Line 20">
              <a:extLst>
                <a:ext uri="{FF2B5EF4-FFF2-40B4-BE49-F238E27FC236}">
                  <a16:creationId xmlns:a16="http://schemas.microsoft.com/office/drawing/2014/main" id="{4AB94B4A-1FB7-2850-9035-C121F30E3EEF}"/>
                </a:ext>
              </a:extLst>
            </p:cNvPr>
            <p:cNvSpPr/>
            <p:nvPr/>
          </p:nvSpPr>
          <p:spPr>
            <a:xfrm>
              <a:off x="259112" y="6384"/>
              <a:ext cx="1173" cy="219208"/>
            </a:xfrm>
            <a:prstGeom prst="line">
              <a:avLst/>
            </a:prstGeom>
            <a:noFill/>
            <a:ln w="38100" cap="flat">
              <a:solidFill>
                <a:srgbClr val="003C52"/>
              </a:solidFill>
              <a:prstDash val="solid"/>
              <a:round/>
            </a:ln>
            <a:effectLst>
              <a:outerShdw dist="76199" dir="2700000" rotWithShape="0">
                <a:srgbClr val="E2E9ED">
                  <a:alpha val="75000"/>
                </a:srgbClr>
              </a:outerShdw>
            </a:effectLst>
          </p:spPr>
          <p:txBody>
            <a:bodyPr wrap="square" lIns="54863" tIns="54863" rIns="54863" bIns="54863" numCol="1" anchor="t">
              <a:noAutofit/>
            </a:bodyPr>
            <a:lstStyle/>
            <a:p>
              <a:pPr defTabSz="548613">
                <a:defRPr sz="1200">
                  <a:latin typeface="Lucida Grande"/>
                  <a:ea typeface="Lucida Grande"/>
                  <a:cs typeface="Lucida Grande"/>
                  <a:sym typeface="Lucida Grande"/>
                </a:defRPr>
              </a:pPr>
              <a:endParaRPr sz="1440">
                <a:latin typeface="Lucida Grande"/>
                <a:ea typeface="Lucida Grande"/>
                <a:cs typeface="Lucida Grande"/>
                <a:sym typeface="Lucida Grande"/>
              </a:endParaRPr>
            </a:p>
          </p:txBody>
        </p:sp>
        <p:sp>
          <p:nvSpPr>
            <p:cNvPr id="20" name="Line 21">
              <a:extLst>
                <a:ext uri="{FF2B5EF4-FFF2-40B4-BE49-F238E27FC236}">
                  <a16:creationId xmlns:a16="http://schemas.microsoft.com/office/drawing/2014/main" id="{D31C4BFC-3255-6A47-2C42-4513015F259C}"/>
                </a:ext>
              </a:extLst>
            </p:cNvPr>
            <p:cNvSpPr/>
            <p:nvPr/>
          </p:nvSpPr>
          <p:spPr>
            <a:xfrm flipH="1">
              <a:off x="46898" y="239426"/>
              <a:ext cx="194628" cy="125566"/>
            </a:xfrm>
            <a:prstGeom prst="line">
              <a:avLst/>
            </a:prstGeom>
            <a:noFill/>
            <a:ln w="38100" cap="flat">
              <a:solidFill>
                <a:srgbClr val="003C52"/>
              </a:solidFill>
              <a:prstDash val="solid"/>
              <a:round/>
            </a:ln>
            <a:effectLst>
              <a:outerShdw dist="76199" dir="2700000" rotWithShape="0">
                <a:srgbClr val="E2E9ED">
                  <a:alpha val="75000"/>
                </a:srgbClr>
              </a:outerShdw>
            </a:effectLst>
          </p:spPr>
          <p:txBody>
            <a:bodyPr wrap="square" lIns="54863" tIns="54863" rIns="54863" bIns="54863" numCol="1" anchor="t">
              <a:noAutofit/>
            </a:bodyPr>
            <a:lstStyle/>
            <a:p>
              <a:pPr defTabSz="548613">
                <a:defRPr sz="1200">
                  <a:latin typeface="Lucida Grande"/>
                  <a:ea typeface="Lucida Grande"/>
                  <a:cs typeface="Lucida Grande"/>
                  <a:sym typeface="Lucida Grande"/>
                </a:defRPr>
              </a:pPr>
              <a:endParaRPr sz="1440">
                <a:latin typeface="Lucida Grande"/>
                <a:ea typeface="Lucida Grande"/>
                <a:cs typeface="Lucida Grande"/>
                <a:sym typeface="Lucida Grande"/>
              </a:endParaRPr>
            </a:p>
          </p:txBody>
        </p:sp>
        <p:sp>
          <p:nvSpPr>
            <p:cNvPr id="21" name="Rectangle 22">
              <a:extLst>
                <a:ext uri="{FF2B5EF4-FFF2-40B4-BE49-F238E27FC236}">
                  <a16:creationId xmlns:a16="http://schemas.microsoft.com/office/drawing/2014/main" id="{C1351534-C511-F825-46D7-A8798C029D05}"/>
                </a:ext>
              </a:extLst>
            </p:cNvPr>
            <p:cNvSpPr/>
            <p:nvPr/>
          </p:nvSpPr>
          <p:spPr>
            <a:xfrm>
              <a:off x="235663" y="235169"/>
              <a:ext cx="46899" cy="462891"/>
            </a:xfrm>
            <a:prstGeom prst="rect">
              <a:avLst/>
            </a:prstGeom>
            <a:solidFill>
              <a:srgbClr val="B9C2C7"/>
            </a:solidFill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0960" tIns="60960" rIns="60960" bIns="60960" numCol="1" anchor="t">
              <a:noAutofit/>
            </a:bodyPr>
            <a:lstStyle/>
            <a:p>
              <a:pPr defTabSz="1306103">
                <a:defRPr sz="1600">
                  <a:latin typeface="Arial"/>
                  <a:ea typeface="Arial"/>
                  <a:cs typeface="Arial"/>
                  <a:sym typeface="Arial"/>
                </a:defRPr>
              </a:pPr>
              <a:endParaRPr sz="1920"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" name="Line 23">
              <a:extLst>
                <a:ext uri="{FF2B5EF4-FFF2-40B4-BE49-F238E27FC236}">
                  <a16:creationId xmlns:a16="http://schemas.microsoft.com/office/drawing/2014/main" id="{945E43A7-D0A3-3D36-1C6E-FA2782A7A324}"/>
                </a:ext>
              </a:extLst>
            </p:cNvPr>
            <p:cNvSpPr/>
            <p:nvPr/>
          </p:nvSpPr>
          <p:spPr>
            <a:xfrm>
              <a:off x="288424" y="235169"/>
              <a:ext cx="194628" cy="122374"/>
            </a:xfrm>
            <a:prstGeom prst="line">
              <a:avLst/>
            </a:prstGeom>
            <a:noFill/>
            <a:ln w="38100" cap="flat">
              <a:solidFill>
                <a:srgbClr val="003C52"/>
              </a:solidFill>
              <a:prstDash val="solid"/>
              <a:round/>
            </a:ln>
            <a:effectLst>
              <a:outerShdw dist="76199" dir="2700000" rotWithShape="0">
                <a:srgbClr val="E2E9ED">
                  <a:alpha val="75000"/>
                </a:srgbClr>
              </a:outerShdw>
            </a:effectLst>
          </p:spPr>
          <p:txBody>
            <a:bodyPr wrap="square" lIns="54863" tIns="54863" rIns="54863" bIns="54863" numCol="1" anchor="t">
              <a:noAutofit/>
            </a:bodyPr>
            <a:lstStyle/>
            <a:p>
              <a:pPr defTabSz="548613">
                <a:defRPr sz="1200">
                  <a:latin typeface="Lucida Grande"/>
                  <a:ea typeface="Lucida Grande"/>
                  <a:cs typeface="Lucida Grande"/>
                  <a:sym typeface="Lucida Grande"/>
                </a:defRPr>
              </a:pPr>
              <a:endParaRPr sz="1440">
                <a:latin typeface="Lucida Grande"/>
                <a:ea typeface="Lucida Grande"/>
                <a:cs typeface="Lucida Grande"/>
                <a:sym typeface="Lucida Grande"/>
              </a:endParaRPr>
            </a:p>
          </p:txBody>
        </p:sp>
        <p:sp>
          <p:nvSpPr>
            <p:cNvPr id="23" name="Oval 24">
              <a:extLst>
                <a:ext uri="{FF2B5EF4-FFF2-40B4-BE49-F238E27FC236}">
                  <a16:creationId xmlns:a16="http://schemas.microsoft.com/office/drawing/2014/main" id="{3DFDD1FF-6F33-3E82-EB57-BAFCE7CDA5C7}"/>
                </a:ext>
              </a:extLst>
            </p:cNvPr>
            <p:cNvSpPr/>
            <p:nvPr/>
          </p:nvSpPr>
          <p:spPr>
            <a:xfrm>
              <a:off x="202834" y="184092"/>
              <a:ext cx="112557" cy="110669"/>
            </a:xfrm>
            <a:prstGeom prst="ellipse">
              <a:avLst/>
            </a:prstGeom>
            <a:solidFill>
              <a:srgbClr val="B9C2C7"/>
            </a:solidFill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0960" tIns="60960" rIns="60960" bIns="60960" numCol="1" anchor="t">
              <a:noAutofit/>
            </a:bodyPr>
            <a:lstStyle/>
            <a:p>
              <a:pPr defTabSz="1306103">
                <a:defRPr sz="1600">
                  <a:latin typeface="Arial"/>
                  <a:ea typeface="Arial"/>
                  <a:cs typeface="Arial"/>
                  <a:sym typeface="Arial"/>
                </a:defRPr>
              </a:pPr>
              <a:endParaRPr sz="1920"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4" name="Gerader Verbinder 153">
            <a:extLst>
              <a:ext uri="{FF2B5EF4-FFF2-40B4-BE49-F238E27FC236}">
                <a16:creationId xmlns:a16="http://schemas.microsoft.com/office/drawing/2014/main" id="{4DA40482-39FD-617D-74F1-25937A022571}"/>
              </a:ext>
            </a:extLst>
          </p:cNvPr>
          <p:cNvSpPr/>
          <p:nvPr/>
        </p:nvSpPr>
        <p:spPr>
          <a:xfrm flipH="1">
            <a:off x="3817943" y="2657651"/>
            <a:ext cx="1287555" cy="10853"/>
          </a:xfrm>
          <a:prstGeom prst="line">
            <a:avLst/>
          </a:prstGeom>
          <a:ln w="12700">
            <a:solidFill>
              <a:srgbClr val="00882B"/>
            </a:solidFill>
          </a:ln>
        </p:spPr>
        <p:txBody>
          <a:bodyPr lIns="54863" tIns="54863" rIns="54863" bIns="54863"/>
          <a:lstStyle/>
          <a:p>
            <a:pPr defTabSz="548613">
              <a:defRPr sz="1200">
                <a:latin typeface="Lucida Grande"/>
                <a:ea typeface="Lucida Grande"/>
                <a:cs typeface="Lucida Grande"/>
                <a:sym typeface="Lucida Grande"/>
              </a:defRPr>
            </a:pPr>
            <a:endParaRPr sz="1440">
              <a:solidFill>
                <a:sysClr val="windowText" lastClr="000000"/>
              </a:solidFill>
              <a:latin typeface="Lucida Grande"/>
              <a:ea typeface="Lucida Grande"/>
              <a:cs typeface="Lucida Grande"/>
              <a:sym typeface="Lucida Grande"/>
            </a:endParaRPr>
          </a:p>
        </p:txBody>
      </p:sp>
      <p:grpSp>
        <p:nvGrpSpPr>
          <p:cNvPr id="25" name="Gruppierung 169">
            <a:extLst>
              <a:ext uri="{FF2B5EF4-FFF2-40B4-BE49-F238E27FC236}">
                <a16:creationId xmlns:a16="http://schemas.microsoft.com/office/drawing/2014/main" id="{A25375D9-6D8E-BDF0-A08D-5AE2CB0347B0}"/>
              </a:ext>
            </a:extLst>
          </p:cNvPr>
          <p:cNvGrpSpPr/>
          <p:nvPr/>
        </p:nvGrpSpPr>
        <p:grpSpPr>
          <a:xfrm>
            <a:off x="4561574" y="2517247"/>
            <a:ext cx="286911" cy="315325"/>
            <a:chOff x="0" y="-9165"/>
            <a:chExt cx="239091" cy="262770"/>
          </a:xfrm>
        </p:grpSpPr>
        <p:sp>
          <p:nvSpPr>
            <p:cNvPr id="26" name="Rechteck 757">
              <a:extLst>
                <a:ext uri="{FF2B5EF4-FFF2-40B4-BE49-F238E27FC236}">
                  <a16:creationId xmlns:a16="http://schemas.microsoft.com/office/drawing/2014/main" id="{6460267E-C18E-8389-F743-3E04188A5A8C}"/>
                </a:ext>
              </a:extLst>
            </p:cNvPr>
            <p:cNvSpPr/>
            <p:nvPr/>
          </p:nvSpPr>
          <p:spPr>
            <a:xfrm rot="10800000">
              <a:off x="20109" y="2149"/>
              <a:ext cx="218982" cy="217670"/>
            </a:xfrm>
            <a:prstGeom prst="rect">
              <a:avLst/>
            </a:prstGeom>
            <a:solidFill>
              <a:srgbClr val="FFFFFF"/>
            </a:solidFill>
            <a:ln w="9525" cap="flat">
              <a:solidFill>
                <a:srgbClr val="414141"/>
              </a:solidFill>
              <a:prstDash val="solid"/>
              <a:round/>
            </a:ln>
            <a:effectLst/>
          </p:spPr>
          <p:txBody>
            <a:bodyPr wrap="square" lIns="60960" tIns="60960" rIns="60960" bIns="60960" numCol="1" anchor="ctr">
              <a:noAutofit/>
            </a:bodyPr>
            <a:lstStyle/>
            <a:p>
              <a:pPr algn="ctr" defTabSz="1462930" hangingPunct="1">
                <a:defRPr sz="2400">
                  <a:solidFill>
                    <a:srgbClr val="595959"/>
                  </a:solidFill>
                  <a:latin typeface="Arial"/>
                  <a:ea typeface="Arial"/>
                  <a:cs typeface="Arial"/>
                  <a:sym typeface="Arial"/>
                </a:defRPr>
              </a:pPr>
              <a:endParaRPr sz="2880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" name="Gerader Verbinder 106">
              <a:extLst>
                <a:ext uri="{FF2B5EF4-FFF2-40B4-BE49-F238E27FC236}">
                  <a16:creationId xmlns:a16="http://schemas.microsoft.com/office/drawing/2014/main" id="{F6EE64DA-09DB-0DBF-B702-085543918FA3}"/>
                </a:ext>
              </a:extLst>
            </p:cNvPr>
            <p:cNvSpPr/>
            <p:nvPr/>
          </p:nvSpPr>
          <p:spPr>
            <a:xfrm flipH="1" flipV="1">
              <a:off x="20109" y="-1"/>
              <a:ext cx="218982" cy="220178"/>
            </a:xfrm>
            <a:prstGeom prst="line">
              <a:avLst/>
            </a:prstGeom>
            <a:noFill/>
            <a:ln w="9525" cap="flat">
              <a:solidFill>
                <a:srgbClr val="414141"/>
              </a:solidFill>
              <a:prstDash val="solid"/>
              <a:round/>
            </a:ln>
            <a:effectLst/>
          </p:spPr>
          <p:txBody>
            <a:bodyPr wrap="square" lIns="54863" tIns="54863" rIns="54863" bIns="54863" numCol="1" anchor="t">
              <a:noAutofit/>
            </a:bodyPr>
            <a:lstStyle/>
            <a:p>
              <a:pPr defTabSz="548613" hangingPunct="1">
                <a:defRPr sz="1200">
                  <a:latin typeface="Lucida Grande"/>
                  <a:ea typeface="Lucida Grande"/>
                  <a:cs typeface="Lucida Grande"/>
                  <a:sym typeface="Lucida Grande"/>
                </a:defRPr>
              </a:pPr>
              <a:endParaRPr sz="1440">
                <a:solidFill>
                  <a:sysClr val="windowText" lastClr="000000"/>
                </a:solidFill>
                <a:latin typeface="Lucida Grande"/>
                <a:ea typeface="Lucida Grande"/>
                <a:cs typeface="Lucida Grande"/>
                <a:sym typeface="Lucida Grande"/>
              </a:endParaRPr>
            </a:p>
          </p:txBody>
        </p:sp>
        <p:sp>
          <p:nvSpPr>
            <p:cNvPr id="28" name="Textfeld 759">
              <a:extLst>
                <a:ext uri="{FF2B5EF4-FFF2-40B4-BE49-F238E27FC236}">
                  <a16:creationId xmlns:a16="http://schemas.microsoft.com/office/drawing/2014/main" id="{8CE8B7EA-F5C4-F8A5-6426-B09A673F472C}"/>
                </a:ext>
              </a:extLst>
            </p:cNvPr>
            <p:cNvSpPr txBox="1"/>
            <p:nvPr/>
          </p:nvSpPr>
          <p:spPr>
            <a:xfrm rot="10800000">
              <a:off x="0" y="97419"/>
              <a:ext cx="115265" cy="15618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spAutoFit/>
            </a:bodyPr>
            <a:lstStyle>
              <a:lvl1pPr>
                <a:lnSpc>
                  <a:spcPct val="110000"/>
                </a:lnSpc>
                <a:defRPr sz="1000">
                  <a:solidFill>
                    <a:srgbClr val="595959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defTabSz="1306103" hangingPunct="1">
                <a:defRPr/>
              </a:pPr>
              <a:r>
                <a:rPr sz="1200"/>
                <a:t>=</a:t>
              </a:r>
            </a:p>
          </p:txBody>
        </p:sp>
        <p:sp>
          <p:nvSpPr>
            <p:cNvPr id="29" name="Textfeld 760">
              <a:extLst>
                <a:ext uri="{FF2B5EF4-FFF2-40B4-BE49-F238E27FC236}">
                  <a16:creationId xmlns:a16="http://schemas.microsoft.com/office/drawing/2014/main" id="{DDB1DF95-A107-67F3-CF84-5C2B833AEFF7}"/>
                </a:ext>
              </a:extLst>
            </p:cNvPr>
            <p:cNvSpPr txBox="1"/>
            <p:nvPr/>
          </p:nvSpPr>
          <p:spPr>
            <a:xfrm rot="10800000">
              <a:off x="114829" y="-9165"/>
              <a:ext cx="102379" cy="15618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spAutoFit/>
            </a:bodyPr>
            <a:lstStyle>
              <a:lvl1pPr>
                <a:lnSpc>
                  <a:spcPct val="110000"/>
                </a:lnSpc>
                <a:defRPr sz="1000">
                  <a:solidFill>
                    <a:srgbClr val="595959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defTabSz="1306103" hangingPunct="1">
                <a:defRPr/>
              </a:pPr>
              <a:r>
                <a:rPr sz="1200"/>
                <a:t>~</a:t>
              </a:r>
            </a:p>
          </p:txBody>
        </p:sp>
      </p:grpSp>
      <p:grpSp>
        <p:nvGrpSpPr>
          <p:cNvPr id="30" name="Gruppieren 120">
            <a:extLst>
              <a:ext uri="{FF2B5EF4-FFF2-40B4-BE49-F238E27FC236}">
                <a16:creationId xmlns:a16="http://schemas.microsoft.com/office/drawing/2014/main" id="{BA3919AE-697B-0D78-FA80-537BE81F50EE}"/>
              </a:ext>
            </a:extLst>
          </p:cNvPr>
          <p:cNvGrpSpPr/>
          <p:nvPr/>
        </p:nvGrpSpPr>
        <p:grpSpPr>
          <a:xfrm>
            <a:off x="4935891" y="2486667"/>
            <a:ext cx="305364" cy="305363"/>
            <a:chOff x="0" y="0"/>
            <a:chExt cx="254468" cy="254468"/>
          </a:xfrm>
        </p:grpSpPr>
        <p:sp>
          <p:nvSpPr>
            <p:cNvPr id="31" name="Ellipse 118">
              <a:extLst>
                <a:ext uri="{FF2B5EF4-FFF2-40B4-BE49-F238E27FC236}">
                  <a16:creationId xmlns:a16="http://schemas.microsoft.com/office/drawing/2014/main" id="{580459E3-1D20-090E-414A-E14548633549}"/>
                </a:ext>
              </a:extLst>
            </p:cNvPr>
            <p:cNvSpPr/>
            <p:nvPr/>
          </p:nvSpPr>
          <p:spPr>
            <a:xfrm>
              <a:off x="0" y="0"/>
              <a:ext cx="254468" cy="254468"/>
            </a:xfrm>
            <a:prstGeom prst="ellipse">
              <a:avLst/>
            </a:prstGeom>
            <a:solidFill>
              <a:srgbClr val="FFFFFF"/>
            </a:solidFill>
            <a:ln w="9525" cap="flat">
              <a:solidFill>
                <a:srgbClr val="00B050"/>
              </a:solidFill>
              <a:prstDash val="solid"/>
              <a:round/>
            </a:ln>
            <a:effectLst/>
          </p:spPr>
          <p:txBody>
            <a:bodyPr wrap="square" lIns="60960" tIns="60960" rIns="60960" bIns="60960" numCol="1" anchor="ctr">
              <a:noAutofit/>
            </a:bodyPr>
            <a:lstStyle/>
            <a:p>
              <a:pPr algn="ctr" defTabSz="1462930" hangingPunct="1">
                <a:defRPr sz="240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defRPr>
              </a:pPr>
              <a:endParaRPr sz="288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" name="Textfeld 774">
              <a:extLst>
                <a:ext uri="{FF2B5EF4-FFF2-40B4-BE49-F238E27FC236}">
                  <a16:creationId xmlns:a16="http://schemas.microsoft.com/office/drawing/2014/main" id="{F2E7193A-FA18-E915-ED13-170C79F3A689}"/>
                </a:ext>
              </a:extLst>
            </p:cNvPr>
            <p:cNvSpPr txBox="1"/>
            <p:nvPr/>
          </p:nvSpPr>
          <p:spPr>
            <a:xfrm>
              <a:off x="59443" y="16510"/>
              <a:ext cx="129576" cy="20315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none" lIns="0" tIns="0" rIns="0" bIns="0" numCol="1" anchor="t">
              <a:spAutoFit/>
            </a:bodyPr>
            <a:lstStyle>
              <a:lvl1pPr defTabSz="1219169">
                <a:lnSpc>
                  <a:spcPct val="110000"/>
                </a:lnSpc>
                <a:defRPr sz="1300">
                  <a:solidFill>
                    <a:srgbClr val="00B05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defTabSz="2167303" hangingPunct="1">
                <a:defRPr/>
              </a:pPr>
              <a:r>
                <a:rPr sz="1561" dirty="0"/>
                <a:t>G</a:t>
              </a:r>
            </a:p>
          </p:txBody>
        </p:sp>
      </p:grpSp>
      <p:sp>
        <p:nvSpPr>
          <p:cNvPr id="33" name="Gerader Verbinder 144">
            <a:extLst>
              <a:ext uri="{FF2B5EF4-FFF2-40B4-BE49-F238E27FC236}">
                <a16:creationId xmlns:a16="http://schemas.microsoft.com/office/drawing/2014/main" id="{D6A02404-3197-95EC-22A3-651A541C899A}"/>
              </a:ext>
            </a:extLst>
          </p:cNvPr>
          <p:cNvSpPr/>
          <p:nvPr/>
        </p:nvSpPr>
        <p:spPr>
          <a:xfrm>
            <a:off x="3817948" y="2571987"/>
            <a:ext cx="6541" cy="2748815"/>
          </a:xfrm>
          <a:prstGeom prst="line">
            <a:avLst/>
          </a:prstGeom>
          <a:ln w="12700">
            <a:solidFill>
              <a:srgbClr val="00882B"/>
            </a:solidFill>
          </a:ln>
        </p:spPr>
        <p:txBody>
          <a:bodyPr lIns="54863" tIns="54863" rIns="54863" bIns="54863"/>
          <a:lstStyle/>
          <a:p>
            <a:pPr defTabSz="548613">
              <a:defRPr sz="1200">
                <a:latin typeface="Lucida Grande"/>
                <a:ea typeface="Lucida Grande"/>
                <a:cs typeface="Lucida Grande"/>
                <a:sym typeface="Lucida Grande"/>
              </a:defRPr>
            </a:pPr>
            <a:endParaRPr sz="1440">
              <a:latin typeface="Lucida Grande"/>
              <a:ea typeface="Lucida Grande"/>
              <a:cs typeface="Lucida Grande"/>
              <a:sym typeface="Lucida Grande"/>
            </a:endParaRPr>
          </a:p>
        </p:txBody>
      </p:sp>
      <p:sp>
        <p:nvSpPr>
          <p:cNvPr id="34" name="Gerader Verbinder 153">
            <a:extLst>
              <a:ext uri="{FF2B5EF4-FFF2-40B4-BE49-F238E27FC236}">
                <a16:creationId xmlns:a16="http://schemas.microsoft.com/office/drawing/2014/main" id="{B36AAC37-C91B-347B-CAA9-949E8D82FDC5}"/>
              </a:ext>
            </a:extLst>
          </p:cNvPr>
          <p:cNvSpPr/>
          <p:nvPr/>
        </p:nvSpPr>
        <p:spPr>
          <a:xfrm flipH="1">
            <a:off x="3817942" y="3314315"/>
            <a:ext cx="1180305" cy="8796"/>
          </a:xfrm>
          <a:prstGeom prst="line">
            <a:avLst/>
          </a:prstGeom>
          <a:ln w="12700">
            <a:solidFill>
              <a:srgbClr val="00882B"/>
            </a:solidFill>
          </a:ln>
        </p:spPr>
        <p:txBody>
          <a:bodyPr lIns="54863" tIns="54863" rIns="54863" bIns="54863"/>
          <a:lstStyle/>
          <a:p>
            <a:pPr defTabSz="548613">
              <a:defRPr sz="1200">
                <a:latin typeface="Lucida Grande"/>
                <a:ea typeface="Lucida Grande"/>
                <a:cs typeface="Lucida Grande"/>
                <a:sym typeface="Lucida Grande"/>
              </a:defRPr>
            </a:pPr>
            <a:endParaRPr sz="1440">
              <a:solidFill>
                <a:sysClr val="windowText" lastClr="000000"/>
              </a:solidFill>
              <a:latin typeface="Lucida Grande"/>
              <a:ea typeface="Lucida Grande"/>
              <a:cs typeface="Lucida Grande"/>
              <a:sym typeface="Lucida Grande"/>
            </a:endParaRPr>
          </a:p>
        </p:txBody>
      </p:sp>
      <p:grpSp>
        <p:nvGrpSpPr>
          <p:cNvPr id="35" name="Gruppierung 169">
            <a:extLst>
              <a:ext uri="{FF2B5EF4-FFF2-40B4-BE49-F238E27FC236}">
                <a16:creationId xmlns:a16="http://schemas.microsoft.com/office/drawing/2014/main" id="{10B4B142-6AFC-3B92-4D29-63DA38648A57}"/>
              </a:ext>
            </a:extLst>
          </p:cNvPr>
          <p:cNvGrpSpPr/>
          <p:nvPr/>
        </p:nvGrpSpPr>
        <p:grpSpPr>
          <a:xfrm>
            <a:off x="4546045" y="3175955"/>
            <a:ext cx="286911" cy="315325"/>
            <a:chOff x="0" y="-9165"/>
            <a:chExt cx="239091" cy="262770"/>
          </a:xfrm>
        </p:grpSpPr>
        <p:sp>
          <p:nvSpPr>
            <p:cNvPr id="36" name="Rechteck 757">
              <a:extLst>
                <a:ext uri="{FF2B5EF4-FFF2-40B4-BE49-F238E27FC236}">
                  <a16:creationId xmlns:a16="http://schemas.microsoft.com/office/drawing/2014/main" id="{F0CDE1A4-5FC3-4ED9-A151-DC64261C62B6}"/>
                </a:ext>
              </a:extLst>
            </p:cNvPr>
            <p:cNvSpPr/>
            <p:nvPr/>
          </p:nvSpPr>
          <p:spPr>
            <a:xfrm rot="10800000">
              <a:off x="20109" y="2149"/>
              <a:ext cx="218982" cy="217670"/>
            </a:xfrm>
            <a:prstGeom prst="rect">
              <a:avLst/>
            </a:prstGeom>
            <a:solidFill>
              <a:srgbClr val="FFFFFF"/>
            </a:solidFill>
            <a:ln w="9525" cap="flat">
              <a:solidFill>
                <a:srgbClr val="414141"/>
              </a:solidFill>
              <a:prstDash val="solid"/>
              <a:round/>
            </a:ln>
            <a:effectLst/>
          </p:spPr>
          <p:txBody>
            <a:bodyPr wrap="square" lIns="60960" tIns="60960" rIns="60960" bIns="60960" numCol="1" anchor="ctr">
              <a:noAutofit/>
            </a:bodyPr>
            <a:lstStyle/>
            <a:p>
              <a:pPr algn="ctr" defTabSz="1462930" hangingPunct="1">
                <a:defRPr sz="2400">
                  <a:solidFill>
                    <a:srgbClr val="595959"/>
                  </a:solidFill>
                  <a:latin typeface="Arial"/>
                  <a:ea typeface="Arial"/>
                  <a:cs typeface="Arial"/>
                  <a:sym typeface="Arial"/>
                </a:defRPr>
              </a:pPr>
              <a:endParaRPr sz="2880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" name="Gerader Verbinder 106">
              <a:extLst>
                <a:ext uri="{FF2B5EF4-FFF2-40B4-BE49-F238E27FC236}">
                  <a16:creationId xmlns:a16="http://schemas.microsoft.com/office/drawing/2014/main" id="{BFC037BE-BC6D-B7D7-B2C1-7DAA3E50230B}"/>
                </a:ext>
              </a:extLst>
            </p:cNvPr>
            <p:cNvSpPr/>
            <p:nvPr/>
          </p:nvSpPr>
          <p:spPr>
            <a:xfrm flipH="1" flipV="1">
              <a:off x="20109" y="-1"/>
              <a:ext cx="218982" cy="220178"/>
            </a:xfrm>
            <a:prstGeom prst="line">
              <a:avLst/>
            </a:prstGeom>
            <a:noFill/>
            <a:ln w="9525" cap="flat">
              <a:solidFill>
                <a:srgbClr val="414141"/>
              </a:solidFill>
              <a:prstDash val="solid"/>
              <a:round/>
            </a:ln>
            <a:effectLst/>
          </p:spPr>
          <p:txBody>
            <a:bodyPr wrap="square" lIns="54863" tIns="54863" rIns="54863" bIns="54863" numCol="1" anchor="t">
              <a:noAutofit/>
            </a:bodyPr>
            <a:lstStyle/>
            <a:p>
              <a:pPr defTabSz="548613" hangingPunct="1">
                <a:defRPr sz="1200">
                  <a:latin typeface="Lucida Grande"/>
                  <a:ea typeface="Lucida Grande"/>
                  <a:cs typeface="Lucida Grande"/>
                  <a:sym typeface="Lucida Grande"/>
                </a:defRPr>
              </a:pPr>
              <a:endParaRPr sz="1440">
                <a:solidFill>
                  <a:sysClr val="windowText" lastClr="000000"/>
                </a:solidFill>
                <a:latin typeface="Lucida Grande"/>
                <a:ea typeface="Lucida Grande"/>
                <a:cs typeface="Lucida Grande"/>
                <a:sym typeface="Lucida Grande"/>
              </a:endParaRPr>
            </a:p>
          </p:txBody>
        </p:sp>
        <p:sp>
          <p:nvSpPr>
            <p:cNvPr id="38" name="Textfeld 759">
              <a:extLst>
                <a:ext uri="{FF2B5EF4-FFF2-40B4-BE49-F238E27FC236}">
                  <a16:creationId xmlns:a16="http://schemas.microsoft.com/office/drawing/2014/main" id="{3A15BF3C-8781-3F43-3564-7DA323B54C83}"/>
                </a:ext>
              </a:extLst>
            </p:cNvPr>
            <p:cNvSpPr txBox="1"/>
            <p:nvPr/>
          </p:nvSpPr>
          <p:spPr>
            <a:xfrm rot="10800000">
              <a:off x="0" y="97419"/>
              <a:ext cx="115265" cy="15618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spAutoFit/>
            </a:bodyPr>
            <a:lstStyle>
              <a:lvl1pPr>
                <a:lnSpc>
                  <a:spcPct val="110000"/>
                </a:lnSpc>
                <a:defRPr sz="1000">
                  <a:solidFill>
                    <a:srgbClr val="595959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defTabSz="1306103" hangingPunct="1">
                <a:defRPr/>
              </a:pPr>
              <a:r>
                <a:rPr sz="1200"/>
                <a:t>=</a:t>
              </a:r>
            </a:p>
          </p:txBody>
        </p:sp>
        <p:sp>
          <p:nvSpPr>
            <p:cNvPr id="39" name="Textfeld 760">
              <a:extLst>
                <a:ext uri="{FF2B5EF4-FFF2-40B4-BE49-F238E27FC236}">
                  <a16:creationId xmlns:a16="http://schemas.microsoft.com/office/drawing/2014/main" id="{1EE5E02C-C386-BD7F-4B28-8501D547B811}"/>
                </a:ext>
              </a:extLst>
            </p:cNvPr>
            <p:cNvSpPr txBox="1"/>
            <p:nvPr/>
          </p:nvSpPr>
          <p:spPr>
            <a:xfrm rot="10800000">
              <a:off x="114829" y="-9165"/>
              <a:ext cx="102379" cy="15618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spAutoFit/>
            </a:bodyPr>
            <a:lstStyle>
              <a:lvl1pPr>
                <a:lnSpc>
                  <a:spcPct val="110000"/>
                </a:lnSpc>
                <a:defRPr sz="1000">
                  <a:solidFill>
                    <a:srgbClr val="595959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defTabSz="1306103" hangingPunct="1">
                <a:defRPr/>
              </a:pPr>
              <a:r>
                <a:rPr sz="1200"/>
                <a:t>~</a:t>
              </a:r>
            </a:p>
          </p:txBody>
        </p:sp>
      </p:grpSp>
      <p:grpSp>
        <p:nvGrpSpPr>
          <p:cNvPr id="40" name="Gruppieren 120">
            <a:extLst>
              <a:ext uri="{FF2B5EF4-FFF2-40B4-BE49-F238E27FC236}">
                <a16:creationId xmlns:a16="http://schemas.microsoft.com/office/drawing/2014/main" id="{35157D1A-6B46-F180-EC64-EF7810934707}"/>
              </a:ext>
            </a:extLst>
          </p:cNvPr>
          <p:cNvGrpSpPr/>
          <p:nvPr/>
        </p:nvGrpSpPr>
        <p:grpSpPr>
          <a:xfrm>
            <a:off x="4920362" y="3145375"/>
            <a:ext cx="305364" cy="305363"/>
            <a:chOff x="0" y="0"/>
            <a:chExt cx="254468" cy="254468"/>
          </a:xfrm>
        </p:grpSpPr>
        <p:sp>
          <p:nvSpPr>
            <p:cNvPr id="41" name="Ellipse 118">
              <a:extLst>
                <a:ext uri="{FF2B5EF4-FFF2-40B4-BE49-F238E27FC236}">
                  <a16:creationId xmlns:a16="http://schemas.microsoft.com/office/drawing/2014/main" id="{B12B104B-B98B-AFE0-96F3-FDF6DDBA21C4}"/>
                </a:ext>
              </a:extLst>
            </p:cNvPr>
            <p:cNvSpPr/>
            <p:nvPr/>
          </p:nvSpPr>
          <p:spPr>
            <a:xfrm>
              <a:off x="0" y="0"/>
              <a:ext cx="254468" cy="254468"/>
            </a:xfrm>
            <a:prstGeom prst="ellipse">
              <a:avLst/>
            </a:prstGeom>
            <a:solidFill>
              <a:srgbClr val="FFFFFF"/>
            </a:solidFill>
            <a:ln w="9525" cap="flat">
              <a:solidFill>
                <a:srgbClr val="00B050"/>
              </a:solidFill>
              <a:prstDash val="solid"/>
              <a:round/>
            </a:ln>
            <a:effectLst/>
          </p:spPr>
          <p:txBody>
            <a:bodyPr wrap="square" lIns="60960" tIns="60960" rIns="60960" bIns="60960" numCol="1" anchor="ctr">
              <a:noAutofit/>
            </a:bodyPr>
            <a:lstStyle/>
            <a:p>
              <a:pPr algn="ctr" defTabSz="1462930" hangingPunct="1">
                <a:defRPr sz="240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defRPr>
              </a:pPr>
              <a:endParaRPr sz="288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" name="Textfeld 774">
              <a:extLst>
                <a:ext uri="{FF2B5EF4-FFF2-40B4-BE49-F238E27FC236}">
                  <a16:creationId xmlns:a16="http://schemas.microsoft.com/office/drawing/2014/main" id="{42EAF6E8-7CA5-4C99-F877-F6039B4C92BF}"/>
                </a:ext>
              </a:extLst>
            </p:cNvPr>
            <p:cNvSpPr txBox="1"/>
            <p:nvPr/>
          </p:nvSpPr>
          <p:spPr>
            <a:xfrm>
              <a:off x="59443" y="16510"/>
              <a:ext cx="129576" cy="20315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none" lIns="0" tIns="0" rIns="0" bIns="0" numCol="1" anchor="t">
              <a:spAutoFit/>
            </a:bodyPr>
            <a:lstStyle>
              <a:lvl1pPr defTabSz="1219169">
                <a:lnSpc>
                  <a:spcPct val="110000"/>
                </a:lnSpc>
                <a:defRPr sz="1300">
                  <a:solidFill>
                    <a:srgbClr val="00B05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defTabSz="2167303" hangingPunct="1">
                <a:defRPr/>
              </a:pPr>
              <a:r>
                <a:rPr sz="1561" dirty="0"/>
                <a:t>G</a:t>
              </a:r>
            </a:p>
          </p:txBody>
        </p:sp>
      </p:grpSp>
      <p:sp>
        <p:nvSpPr>
          <p:cNvPr id="43" name="Gerader Verbinder 153">
            <a:extLst>
              <a:ext uri="{FF2B5EF4-FFF2-40B4-BE49-F238E27FC236}">
                <a16:creationId xmlns:a16="http://schemas.microsoft.com/office/drawing/2014/main" id="{69A9B076-C305-4C5E-4920-1F4E698FB8FD}"/>
              </a:ext>
            </a:extLst>
          </p:cNvPr>
          <p:cNvSpPr/>
          <p:nvPr/>
        </p:nvSpPr>
        <p:spPr>
          <a:xfrm flipH="1">
            <a:off x="3826428" y="3671598"/>
            <a:ext cx="1279069" cy="8796"/>
          </a:xfrm>
          <a:prstGeom prst="line">
            <a:avLst/>
          </a:prstGeom>
          <a:ln w="12700">
            <a:solidFill>
              <a:srgbClr val="00882B"/>
            </a:solidFill>
          </a:ln>
        </p:spPr>
        <p:txBody>
          <a:bodyPr lIns="54863" tIns="54863" rIns="54863" bIns="54863"/>
          <a:lstStyle/>
          <a:p>
            <a:pPr defTabSz="548613">
              <a:defRPr sz="1200">
                <a:latin typeface="Lucida Grande"/>
                <a:ea typeface="Lucida Grande"/>
                <a:cs typeface="Lucida Grande"/>
                <a:sym typeface="Lucida Grande"/>
              </a:defRPr>
            </a:pPr>
            <a:endParaRPr sz="1440">
              <a:solidFill>
                <a:sysClr val="windowText" lastClr="000000"/>
              </a:solidFill>
              <a:latin typeface="Lucida Grande"/>
              <a:ea typeface="Lucida Grande"/>
              <a:cs typeface="Lucida Grande"/>
              <a:sym typeface="Lucida Grande"/>
            </a:endParaRPr>
          </a:p>
        </p:txBody>
      </p:sp>
      <p:grpSp>
        <p:nvGrpSpPr>
          <p:cNvPr id="44" name="Gruppierung 169">
            <a:extLst>
              <a:ext uri="{FF2B5EF4-FFF2-40B4-BE49-F238E27FC236}">
                <a16:creationId xmlns:a16="http://schemas.microsoft.com/office/drawing/2014/main" id="{E8FD33BD-2F90-41C9-7B1B-5DFCAAEBFA58}"/>
              </a:ext>
            </a:extLst>
          </p:cNvPr>
          <p:cNvGrpSpPr/>
          <p:nvPr/>
        </p:nvGrpSpPr>
        <p:grpSpPr>
          <a:xfrm>
            <a:off x="4552599" y="3528385"/>
            <a:ext cx="286911" cy="315325"/>
            <a:chOff x="0" y="-9165"/>
            <a:chExt cx="239091" cy="262770"/>
          </a:xfrm>
        </p:grpSpPr>
        <p:sp>
          <p:nvSpPr>
            <p:cNvPr id="45" name="Rechteck 757">
              <a:extLst>
                <a:ext uri="{FF2B5EF4-FFF2-40B4-BE49-F238E27FC236}">
                  <a16:creationId xmlns:a16="http://schemas.microsoft.com/office/drawing/2014/main" id="{D67E0F90-6382-AF1C-8FF1-2DC765604AB1}"/>
                </a:ext>
              </a:extLst>
            </p:cNvPr>
            <p:cNvSpPr/>
            <p:nvPr/>
          </p:nvSpPr>
          <p:spPr>
            <a:xfrm rot="10800000">
              <a:off x="20109" y="2149"/>
              <a:ext cx="218982" cy="217670"/>
            </a:xfrm>
            <a:prstGeom prst="rect">
              <a:avLst/>
            </a:prstGeom>
            <a:solidFill>
              <a:srgbClr val="FFFFFF"/>
            </a:solidFill>
            <a:ln w="9525" cap="flat">
              <a:solidFill>
                <a:srgbClr val="414141"/>
              </a:solidFill>
              <a:prstDash val="solid"/>
              <a:round/>
            </a:ln>
            <a:effectLst/>
          </p:spPr>
          <p:txBody>
            <a:bodyPr wrap="square" lIns="60960" tIns="60960" rIns="60960" bIns="60960" numCol="1" anchor="ctr">
              <a:noAutofit/>
            </a:bodyPr>
            <a:lstStyle/>
            <a:p>
              <a:pPr algn="ctr" defTabSz="1462930" hangingPunct="1">
                <a:defRPr sz="2400">
                  <a:solidFill>
                    <a:srgbClr val="595959"/>
                  </a:solidFill>
                  <a:latin typeface="Arial"/>
                  <a:ea typeface="Arial"/>
                  <a:cs typeface="Arial"/>
                  <a:sym typeface="Arial"/>
                </a:defRPr>
              </a:pPr>
              <a:endParaRPr sz="2880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6" name="Gerader Verbinder 106">
              <a:extLst>
                <a:ext uri="{FF2B5EF4-FFF2-40B4-BE49-F238E27FC236}">
                  <a16:creationId xmlns:a16="http://schemas.microsoft.com/office/drawing/2014/main" id="{B0F136AB-5A1B-B78D-5744-4B7495A783A2}"/>
                </a:ext>
              </a:extLst>
            </p:cNvPr>
            <p:cNvSpPr/>
            <p:nvPr/>
          </p:nvSpPr>
          <p:spPr>
            <a:xfrm flipH="1" flipV="1">
              <a:off x="20109" y="-1"/>
              <a:ext cx="218982" cy="220178"/>
            </a:xfrm>
            <a:prstGeom prst="line">
              <a:avLst/>
            </a:prstGeom>
            <a:noFill/>
            <a:ln w="9525" cap="flat">
              <a:solidFill>
                <a:srgbClr val="414141"/>
              </a:solidFill>
              <a:prstDash val="solid"/>
              <a:round/>
            </a:ln>
            <a:effectLst/>
          </p:spPr>
          <p:txBody>
            <a:bodyPr wrap="square" lIns="54863" tIns="54863" rIns="54863" bIns="54863" numCol="1" anchor="t">
              <a:noAutofit/>
            </a:bodyPr>
            <a:lstStyle/>
            <a:p>
              <a:pPr defTabSz="548613" hangingPunct="1">
                <a:defRPr sz="1200">
                  <a:latin typeface="Lucida Grande"/>
                  <a:ea typeface="Lucida Grande"/>
                  <a:cs typeface="Lucida Grande"/>
                  <a:sym typeface="Lucida Grande"/>
                </a:defRPr>
              </a:pPr>
              <a:endParaRPr sz="1440">
                <a:solidFill>
                  <a:sysClr val="windowText" lastClr="000000"/>
                </a:solidFill>
                <a:latin typeface="Lucida Grande"/>
                <a:ea typeface="Lucida Grande"/>
                <a:cs typeface="Lucida Grande"/>
                <a:sym typeface="Lucida Grande"/>
              </a:endParaRPr>
            </a:p>
          </p:txBody>
        </p:sp>
        <p:sp>
          <p:nvSpPr>
            <p:cNvPr id="47" name="Textfeld 759">
              <a:extLst>
                <a:ext uri="{FF2B5EF4-FFF2-40B4-BE49-F238E27FC236}">
                  <a16:creationId xmlns:a16="http://schemas.microsoft.com/office/drawing/2014/main" id="{4E068236-B421-117C-24E6-0233108EB363}"/>
                </a:ext>
              </a:extLst>
            </p:cNvPr>
            <p:cNvSpPr txBox="1"/>
            <p:nvPr/>
          </p:nvSpPr>
          <p:spPr>
            <a:xfrm rot="10800000">
              <a:off x="0" y="97419"/>
              <a:ext cx="115265" cy="15618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spAutoFit/>
            </a:bodyPr>
            <a:lstStyle>
              <a:lvl1pPr>
                <a:lnSpc>
                  <a:spcPct val="110000"/>
                </a:lnSpc>
                <a:defRPr sz="1000">
                  <a:solidFill>
                    <a:srgbClr val="595959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defTabSz="1306103" hangingPunct="1">
                <a:defRPr/>
              </a:pPr>
              <a:r>
                <a:rPr sz="1200"/>
                <a:t>=</a:t>
              </a:r>
            </a:p>
          </p:txBody>
        </p:sp>
        <p:sp>
          <p:nvSpPr>
            <p:cNvPr id="48" name="Textfeld 760">
              <a:extLst>
                <a:ext uri="{FF2B5EF4-FFF2-40B4-BE49-F238E27FC236}">
                  <a16:creationId xmlns:a16="http://schemas.microsoft.com/office/drawing/2014/main" id="{8C8F6D0D-4E9A-CD69-1E54-5AA50AFDC322}"/>
                </a:ext>
              </a:extLst>
            </p:cNvPr>
            <p:cNvSpPr txBox="1"/>
            <p:nvPr/>
          </p:nvSpPr>
          <p:spPr>
            <a:xfrm rot="10800000">
              <a:off x="114829" y="-9165"/>
              <a:ext cx="102379" cy="15618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spAutoFit/>
            </a:bodyPr>
            <a:lstStyle>
              <a:lvl1pPr>
                <a:lnSpc>
                  <a:spcPct val="110000"/>
                </a:lnSpc>
                <a:defRPr sz="1000">
                  <a:solidFill>
                    <a:srgbClr val="595959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defTabSz="1306103" hangingPunct="1">
                <a:defRPr/>
              </a:pPr>
              <a:r>
                <a:rPr sz="1200"/>
                <a:t>~</a:t>
              </a:r>
            </a:p>
          </p:txBody>
        </p:sp>
      </p:grpSp>
      <p:grpSp>
        <p:nvGrpSpPr>
          <p:cNvPr id="49" name="Gruppieren 120">
            <a:extLst>
              <a:ext uri="{FF2B5EF4-FFF2-40B4-BE49-F238E27FC236}">
                <a16:creationId xmlns:a16="http://schemas.microsoft.com/office/drawing/2014/main" id="{DB361DC4-CBFD-EE10-E985-8547FC5075AD}"/>
              </a:ext>
            </a:extLst>
          </p:cNvPr>
          <p:cNvGrpSpPr/>
          <p:nvPr/>
        </p:nvGrpSpPr>
        <p:grpSpPr>
          <a:xfrm>
            <a:off x="4926917" y="3497804"/>
            <a:ext cx="305364" cy="305363"/>
            <a:chOff x="0" y="0"/>
            <a:chExt cx="254468" cy="254468"/>
          </a:xfrm>
        </p:grpSpPr>
        <p:sp>
          <p:nvSpPr>
            <p:cNvPr id="50" name="Ellipse 118">
              <a:extLst>
                <a:ext uri="{FF2B5EF4-FFF2-40B4-BE49-F238E27FC236}">
                  <a16:creationId xmlns:a16="http://schemas.microsoft.com/office/drawing/2014/main" id="{AF1BA84D-6604-8B8C-61FD-B07EA8D6BF0E}"/>
                </a:ext>
              </a:extLst>
            </p:cNvPr>
            <p:cNvSpPr/>
            <p:nvPr/>
          </p:nvSpPr>
          <p:spPr>
            <a:xfrm>
              <a:off x="0" y="0"/>
              <a:ext cx="254468" cy="254468"/>
            </a:xfrm>
            <a:prstGeom prst="ellipse">
              <a:avLst/>
            </a:prstGeom>
            <a:solidFill>
              <a:srgbClr val="FFFFFF"/>
            </a:solidFill>
            <a:ln w="9525" cap="flat">
              <a:solidFill>
                <a:srgbClr val="00B050"/>
              </a:solidFill>
              <a:prstDash val="solid"/>
              <a:round/>
            </a:ln>
            <a:effectLst/>
          </p:spPr>
          <p:txBody>
            <a:bodyPr wrap="square" lIns="60960" tIns="60960" rIns="60960" bIns="60960" numCol="1" anchor="ctr">
              <a:noAutofit/>
            </a:bodyPr>
            <a:lstStyle/>
            <a:p>
              <a:pPr algn="ctr" defTabSz="1462930" hangingPunct="1">
                <a:defRPr sz="240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defRPr>
              </a:pPr>
              <a:endParaRPr sz="288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1" name="Textfeld 774">
              <a:extLst>
                <a:ext uri="{FF2B5EF4-FFF2-40B4-BE49-F238E27FC236}">
                  <a16:creationId xmlns:a16="http://schemas.microsoft.com/office/drawing/2014/main" id="{45748B20-12AB-F866-E515-44A001422BAA}"/>
                </a:ext>
              </a:extLst>
            </p:cNvPr>
            <p:cNvSpPr txBox="1"/>
            <p:nvPr/>
          </p:nvSpPr>
          <p:spPr>
            <a:xfrm>
              <a:off x="59443" y="16510"/>
              <a:ext cx="129576" cy="20315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none" lIns="0" tIns="0" rIns="0" bIns="0" numCol="1" anchor="t">
              <a:spAutoFit/>
            </a:bodyPr>
            <a:lstStyle>
              <a:lvl1pPr defTabSz="1219169">
                <a:lnSpc>
                  <a:spcPct val="110000"/>
                </a:lnSpc>
                <a:defRPr sz="1300">
                  <a:solidFill>
                    <a:srgbClr val="00B05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defTabSz="2167303" hangingPunct="1">
                <a:defRPr/>
              </a:pPr>
              <a:r>
                <a:rPr sz="1561" dirty="0"/>
                <a:t>G</a:t>
              </a:r>
            </a:p>
          </p:txBody>
        </p:sp>
      </p:grpSp>
      <p:sp>
        <p:nvSpPr>
          <p:cNvPr id="52" name="Abgerundetes Rechteck 719">
            <a:extLst>
              <a:ext uri="{FF2B5EF4-FFF2-40B4-BE49-F238E27FC236}">
                <a16:creationId xmlns:a16="http://schemas.microsoft.com/office/drawing/2014/main" id="{35744AE3-DEFF-5B15-6262-5FF5BE19BA3F}"/>
              </a:ext>
            </a:extLst>
          </p:cNvPr>
          <p:cNvSpPr/>
          <p:nvPr/>
        </p:nvSpPr>
        <p:spPr>
          <a:xfrm>
            <a:off x="3412120" y="2247531"/>
            <a:ext cx="695285" cy="3174399"/>
          </a:xfrm>
          <a:prstGeom prst="roundRect">
            <a:avLst>
              <a:gd name="adj" fmla="val 9239"/>
            </a:avLst>
          </a:prstGeom>
          <a:ln w="12700">
            <a:solidFill>
              <a:srgbClr val="FFC000"/>
            </a:solidFill>
          </a:ln>
        </p:spPr>
        <p:txBody>
          <a:bodyPr lIns="60960" tIns="60960" rIns="60960" bIns="60960" anchor="ctr"/>
          <a:lstStyle/>
          <a:p>
            <a:pPr algn="ctr" defTabSz="1462930">
              <a:defRPr sz="24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pPr>
            <a:endParaRPr sz="288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53" name="Group 25">
            <a:extLst>
              <a:ext uri="{FF2B5EF4-FFF2-40B4-BE49-F238E27FC236}">
                <a16:creationId xmlns:a16="http://schemas.microsoft.com/office/drawing/2014/main" id="{351E2155-A3C9-AF16-22A5-65D0957B75D4}"/>
              </a:ext>
            </a:extLst>
          </p:cNvPr>
          <p:cNvGrpSpPr/>
          <p:nvPr/>
        </p:nvGrpSpPr>
        <p:grpSpPr>
          <a:xfrm>
            <a:off x="5366805" y="2821918"/>
            <a:ext cx="630313" cy="837673"/>
            <a:chOff x="0" y="0"/>
            <a:chExt cx="525259" cy="698059"/>
          </a:xfrm>
        </p:grpSpPr>
        <p:sp>
          <p:nvSpPr>
            <p:cNvPr id="54" name="Oval 19">
              <a:extLst>
                <a:ext uri="{FF2B5EF4-FFF2-40B4-BE49-F238E27FC236}">
                  <a16:creationId xmlns:a16="http://schemas.microsoft.com/office/drawing/2014/main" id="{85523180-17F0-4B82-C5C0-8FEC71E42D98}"/>
                </a:ext>
              </a:extLst>
            </p:cNvPr>
            <p:cNvSpPr/>
            <p:nvPr/>
          </p:nvSpPr>
          <p:spPr>
            <a:xfrm>
              <a:off x="0" y="-1"/>
              <a:ext cx="525260" cy="461828"/>
            </a:xfrm>
            <a:prstGeom prst="ellipse">
              <a:avLst/>
            </a:prstGeom>
            <a:solidFill>
              <a:srgbClr val="C0EDFE"/>
            </a:solidFill>
            <a:ln w="25400" cap="flat">
              <a:solidFill>
                <a:srgbClr val="000000">
                  <a:alpha val="0"/>
                </a:srgbClr>
              </a:solidFill>
              <a:prstDash val="solid"/>
              <a:round/>
            </a:ln>
            <a:effectLst/>
          </p:spPr>
          <p:txBody>
            <a:bodyPr wrap="square" lIns="60960" tIns="60960" rIns="60960" bIns="60960" numCol="1" anchor="t">
              <a:noAutofit/>
            </a:bodyPr>
            <a:lstStyle/>
            <a:p>
              <a:pPr defTabSz="1306103">
                <a:defRPr sz="1600">
                  <a:latin typeface="Arial"/>
                  <a:ea typeface="Arial"/>
                  <a:cs typeface="Arial"/>
                  <a:sym typeface="Arial"/>
                </a:defRPr>
              </a:pPr>
              <a:endParaRPr sz="1920"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5" name="Line 20">
              <a:extLst>
                <a:ext uri="{FF2B5EF4-FFF2-40B4-BE49-F238E27FC236}">
                  <a16:creationId xmlns:a16="http://schemas.microsoft.com/office/drawing/2014/main" id="{070B905D-BAA1-C47E-5711-1A89219711C5}"/>
                </a:ext>
              </a:extLst>
            </p:cNvPr>
            <p:cNvSpPr/>
            <p:nvPr/>
          </p:nvSpPr>
          <p:spPr>
            <a:xfrm>
              <a:off x="259112" y="6384"/>
              <a:ext cx="1173" cy="219208"/>
            </a:xfrm>
            <a:prstGeom prst="line">
              <a:avLst/>
            </a:prstGeom>
            <a:noFill/>
            <a:ln w="38100" cap="flat">
              <a:solidFill>
                <a:srgbClr val="003C52"/>
              </a:solidFill>
              <a:prstDash val="solid"/>
              <a:round/>
            </a:ln>
            <a:effectLst>
              <a:outerShdw dist="76199" dir="2700000" rotWithShape="0">
                <a:srgbClr val="E2E9ED">
                  <a:alpha val="75000"/>
                </a:srgbClr>
              </a:outerShdw>
            </a:effectLst>
          </p:spPr>
          <p:txBody>
            <a:bodyPr wrap="square" lIns="54863" tIns="54863" rIns="54863" bIns="54863" numCol="1" anchor="t">
              <a:noAutofit/>
            </a:bodyPr>
            <a:lstStyle/>
            <a:p>
              <a:pPr defTabSz="548613">
                <a:defRPr sz="1200">
                  <a:latin typeface="Lucida Grande"/>
                  <a:ea typeface="Lucida Grande"/>
                  <a:cs typeface="Lucida Grande"/>
                  <a:sym typeface="Lucida Grande"/>
                </a:defRPr>
              </a:pPr>
              <a:endParaRPr sz="1440">
                <a:latin typeface="Lucida Grande"/>
                <a:ea typeface="Lucida Grande"/>
                <a:cs typeface="Lucida Grande"/>
                <a:sym typeface="Lucida Grande"/>
              </a:endParaRPr>
            </a:p>
          </p:txBody>
        </p:sp>
        <p:sp>
          <p:nvSpPr>
            <p:cNvPr id="56" name="Line 21">
              <a:extLst>
                <a:ext uri="{FF2B5EF4-FFF2-40B4-BE49-F238E27FC236}">
                  <a16:creationId xmlns:a16="http://schemas.microsoft.com/office/drawing/2014/main" id="{97990882-B37C-04DD-053B-69C46070A9B4}"/>
                </a:ext>
              </a:extLst>
            </p:cNvPr>
            <p:cNvSpPr/>
            <p:nvPr/>
          </p:nvSpPr>
          <p:spPr>
            <a:xfrm flipH="1">
              <a:off x="46898" y="239426"/>
              <a:ext cx="194628" cy="125566"/>
            </a:xfrm>
            <a:prstGeom prst="line">
              <a:avLst/>
            </a:prstGeom>
            <a:noFill/>
            <a:ln w="38100" cap="flat">
              <a:solidFill>
                <a:srgbClr val="003C52"/>
              </a:solidFill>
              <a:prstDash val="solid"/>
              <a:round/>
            </a:ln>
            <a:effectLst>
              <a:outerShdw dist="76199" dir="2700000" rotWithShape="0">
                <a:srgbClr val="E2E9ED">
                  <a:alpha val="75000"/>
                </a:srgbClr>
              </a:outerShdw>
            </a:effectLst>
          </p:spPr>
          <p:txBody>
            <a:bodyPr wrap="square" lIns="54863" tIns="54863" rIns="54863" bIns="54863" numCol="1" anchor="t">
              <a:noAutofit/>
            </a:bodyPr>
            <a:lstStyle/>
            <a:p>
              <a:pPr defTabSz="548613">
                <a:defRPr sz="1200">
                  <a:latin typeface="Lucida Grande"/>
                  <a:ea typeface="Lucida Grande"/>
                  <a:cs typeface="Lucida Grande"/>
                  <a:sym typeface="Lucida Grande"/>
                </a:defRPr>
              </a:pPr>
              <a:endParaRPr sz="1440">
                <a:latin typeface="Lucida Grande"/>
                <a:ea typeface="Lucida Grande"/>
                <a:cs typeface="Lucida Grande"/>
                <a:sym typeface="Lucida Grande"/>
              </a:endParaRPr>
            </a:p>
          </p:txBody>
        </p:sp>
        <p:sp>
          <p:nvSpPr>
            <p:cNvPr id="57" name="Rectangle 22">
              <a:extLst>
                <a:ext uri="{FF2B5EF4-FFF2-40B4-BE49-F238E27FC236}">
                  <a16:creationId xmlns:a16="http://schemas.microsoft.com/office/drawing/2014/main" id="{CB0E6E89-F2D9-E1A1-17E9-CCEE3C0565B6}"/>
                </a:ext>
              </a:extLst>
            </p:cNvPr>
            <p:cNvSpPr/>
            <p:nvPr/>
          </p:nvSpPr>
          <p:spPr>
            <a:xfrm>
              <a:off x="235663" y="235169"/>
              <a:ext cx="46899" cy="462891"/>
            </a:xfrm>
            <a:prstGeom prst="rect">
              <a:avLst/>
            </a:prstGeom>
            <a:solidFill>
              <a:srgbClr val="B9C2C7"/>
            </a:solidFill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0960" tIns="60960" rIns="60960" bIns="60960" numCol="1" anchor="t">
              <a:noAutofit/>
            </a:bodyPr>
            <a:lstStyle/>
            <a:p>
              <a:pPr defTabSz="1306103">
                <a:defRPr sz="1600">
                  <a:latin typeface="Arial"/>
                  <a:ea typeface="Arial"/>
                  <a:cs typeface="Arial"/>
                  <a:sym typeface="Arial"/>
                </a:defRPr>
              </a:pPr>
              <a:endParaRPr sz="1920"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8" name="Line 23">
              <a:extLst>
                <a:ext uri="{FF2B5EF4-FFF2-40B4-BE49-F238E27FC236}">
                  <a16:creationId xmlns:a16="http://schemas.microsoft.com/office/drawing/2014/main" id="{33F37DC8-94B0-B822-4881-6B21FA130692}"/>
                </a:ext>
              </a:extLst>
            </p:cNvPr>
            <p:cNvSpPr/>
            <p:nvPr/>
          </p:nvSpPr>
          <p:spPr>
            <a:xfrm>
              <a:off x="288424" y="235169"/>
              <a:ext cx="194628" cy="122374"/>
            </a:xfrm>
            <a:prstGeom prst="line">
              <a:avLst/>
            </a:prstGeom>
            <a:noFill/>
            <a:ln w="38100" cap="flat">
              <a:solidFill>
                <a:srgbClr val="003C52"/>
              </a:solidFill>
              <a:prstDash val="solid"/>
              <a:round/>
            </a:ln>
            <a:effectLst>
              <a:outerShdw dist="76199" dir="2700000" rotWithShape="0">
                <a:srgbClr val="E2E9ED">
                  <a:alpha val="75000"/>
                </a:srgbClr>
              </a:outerShdw>
            </a:effectLst>
          </p:spPr>
          <p:txBody>
            <a:bodyPr wrap="square" lIns="54863" tIns="54863" rIns="54863" bIns="54863" numCol="1" anchor="t">
              <a:noAutofit/>
            </a:bodyPr>
            <a:lstStyle/>
            <a:p>
              <a:pPr defTabSz="548613">
                <a:defRPr sz="1200">
                  <a:latin typeface="Lucida Grande"/>
                  <a:ea typeface="Lucida Grande"/>
                  <a:cs typeface="Lucida Grande"/>
                  <a:sym typeface="Lucida Grande"/>
                </a:defRPr>
              </a:pPr>
              <a:endParaRPr sz="1440">
                <a:latin typeface="Lucida Grande"/>
                <a:ea typeface="Lucida Grande"/>
                <a:cs typeface="Lucida Grande"/>
                <a:sym typeface="Lucida Grande"/>
              </a:endParaRPr>
            </a:p>
          </p:txBody>
        </p:sp>
        <p:sp>
          <p:nvSpPr>
            <p:cNvPr id="59" name="Oval 24">
              <a:extLst>
                <a:ext uri="{FF2B5EF4-FFF2-40B4-BE49-F238E27FC236}">
                  <a16:creationId xmlns:a16="http://schemas.microsoft.com/office/drawing/2014/main" id="{A876E284-A7F0-5ABC-F100-72604D291DB2}"/>
                </a:ext>
              </a:extLst>
            </p:cNvPr>
            <p:cNvSpPr/>
            <p:nvPr/>
          </p:nvSpPr>
          <p:spPr>
            <a:xfrm>
              <a:off x="202834" y="184092"/>
              <a:ext cx="112557" cy="110669"/>
            </a:xfrm>
            <a:prstGeom prst="ellipse">
              <a:avLst/>
            </a:prstGeom>
            <a:solidFill>
              <a:srgbClr val="B9C2C7"/>
            </a:solidFill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0960" tIns="60960" rIns="60960" bIns="60960" numCol="1" anchor="t">
              <a:noAutofit/>
            </a:bodyPr>
            <a:lstStyle/>
            <a:p>
              <a:pPr defTabSz="1306103">
                <a:defRPr sz="1600">
                  <a:latin typeface="Arial"/>
                  <a:ea typeface="Arial"/>
                  <a:cs typeface="Arial"/>
                  <a:sym typeface="Arial"/>
                </a:defRPr>
              </a:pPr>
              <a:endParaRPr sz="1920"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60" name="Group 25">
            <a:extLst>
              <a:ext uri="{FF2B5EF4-FFF2-40B4-BE49-F238E27FC236}">
                <a16:creationId xmlns:a16="http://schemas.microsoft.com/office/drawing/2014/main" id="{FA884B9A-7373-9BC3-55F3-E67FC40D1691}"/>
              </a:ext>
            </a:extLst>
          </p:cNvPr>
          <p:cNvGrpSpPr/>
          <p:nvPr/>
        </p:nvGrpSpPr>
        <p:grpSpPr>
          <a:xfrm>
            <a:off x="6053438" y="3222998"/>
            <a:ext cx="630313" cy="837673"/>
            <a:chOff x="0" y="0"/>
            <a:chExt cx="525259" cy="698059"/>
          </a:xfrm>
        </p:grpSpPr>
        <p:sp>
          <p:nvSpPr>
            <p:cNvPr id="61" name="Oval 19">
              <a:extLst>
                <a:ext uri="{FF2B5EF4-FFF2-40B4-BE49-F238E27FC236}">
                  <a16:creationId xmlns:a16="http://schemas.microsoft.com/office/drawing/2014/main" id="{92F96169-CB50-031F-DEAD-4CBA67DD5C79}"/>
                </a:ext>
              </a:extLst>
            </p:cNvPr>
            <p:cNvSpPr/>
            <p:nvPr/>
          </p:nvSpPr>
          <p:spPr>
            <a:xfrm>
              <a:off x="0" y="-1"/>
              <a:ext cx="525260" cy="461828"/>
            </a:xfrm>
            <a:prstGeom prst="ellipse">
              <a:avLst/>
            </a:prstGeom>
            <a:solidFill>
              <a:srgbClr val="C0EDFE"/>
            </a:solidFill>
            <a:ln w="25400" cap="flat">
              <a:solidFill>
                <a:srgbClr val="000000">
                  <a:alpha val="0"/>
                </a:srgbClr>
              </a:solidFill>
              <a:prstDash val="solid"/>
              <a:round/>
            </a:ln>
            <a:effectLst/>
          </p:spPr>
          <p:txBody>
            <a:bodyPr wrap="square" lIns="60960" tIns="60960" rIns="60960" bIns="60960" numCol="1" anchor="t">
              <a:noAutofit/>
            </a:bodyPr>
            <a:lstStyle/>
            <a:p>
              <a:pPr defTabSz="1306103">
                <a:defRPr sz="1600">
                  <a:latin typeface="Arial"/>
                  <a:ea typeface="Arial"/>
                  <a:cs typeface="Arial"/>
                  <a:sym typeface="Arial"/>
                </a:defRPr>
              </a:pPr>
              <a:endParaRPr sz="1920"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2" name="Line 20">
              <a:extLst>
                <a:ext uri="{FF2B5EF4-FFF2-40B4-BE49-F238E27FC236}">
                  <a16:creationId xmlns:a16="http://schemas.microsoft.com/office/drawing/2014/main" id="{A650B4CC-5810-B11E-EB9A-5F2B956A5ADF}"/>
                </a:ext>
              </a:extLst>
            </p:cNvPr>
            <p:cNvSpPr/>
            <p:nvPr/>
          </p:nvSpPr>
          <p:spPr>
            <a:xfrm>
              <a:off x="259112" y="6384"/>
              <a:ext cx="1173" cy="219208"/>
            </a:xfrm>
            <a:prstGeom prst="line">
              <a:avLst/>
            </a:prstGeom>
            <a:noFill/>
            <a:ln w="38100" cap="flat">
              <a:solidFill>
                <a:srgbClr val="003C52"/>
              </a:solidFill>
              <a:prstDash val="solid"/>
              <a:round/>
            </a:ln>
            <a:effectLst>
              <a:outerShdw dist="76199" dir="2700000" rotWithShape="0">
                <a:srgbClr val="E2E9ED">
                  <a:alpha val="75000"/>
                </a:srgbClr>
              </a:outerShdw>
            </a:effectLst>
          </p:spPr>
          <p:txBody>
            <a:bodyPr wrap="square" lIns="54863" tIns="54863" rIns="54863" bIns="54863" numCol="1" anchor="t">
              <a:noAutofit/>
            </a:bodyPr>
            <a:lstStyle/>
            <a:p>
              <a:pPr defTabSz="548613">
                <a:defRPr sz="1200">
                  <a:latin typeface="Lucida Grande"/>
                  <a:ea typeface="Lucida Grande"/>
                  <a:cs typeface="Lucida Grande"/>
                  <a:sym typeface="Lucida Grande"/>
                </a:defRPr>
              </a:pPr>
              <a:endParaRPr sz="1440">
                <a:latin typeface="Lucida Grande"/>
                <a:ea typeface="Lucida Grande"/>
                <a:cs typeface="Lucida Grande"/>
                <a:sym typeface="Lucida Grande"/>
              </a:endParaRPr>
            </a:p>
          </p:txBody>
        </p:sp>
        <p:sp>
          <p:nvSpPr>
            <p:cNvPr id="63" name="Line 21">
              <a:extLst>
                <a:ext uri="{FF2B5EF4-FFF2-40B4-BE49-F238E27FC236}">
                  <a16:creationId xmlns:a16="http://schemas.microsoft.com/office/drawing/2014/main" id="{057320B6-855C-1D4F-62BD-D9CD003A90A1}"/>
                </a:ext>
              </a:extLst>
            </p:cNvPr>
            <p:cNvSpPr/>
            <p:nvPr/>
          </p:nvSpPr>
          <p:spPr>
            <a:xfrm flipH="1">
              <a:off x="46898" y="239426"/>
              <a:ext cx="194628" cy="125566"/>
            </a:xfrm>
            <a:prstGeom prst="line">
              <a:avLst/>
            </a:prstGeom>
            <a:noFill/>
            <a:ln w="38100" cap="flat">
              <a:solidFill>
                <a:srgbClr val="003C52"/>
              </a:solidFill>
              <a:prstDash val="solid"/>
              <a:round/>
            </a:ln>
            <a:effectLst>
              <a:outerShdw dist="76199" dir="2700000" rotWithShape="0">
                <a:srgbClr val="E2E9ED">
                  <a:alpha val="75000"/>
                </a:srgbClr>
              </a:outerShdw>
            </a:effectLst>
          </p:spPr>
          <p:txBody>
            <a:bodyPr wrap="square" lIns="54863" tIns="54863" rIns="54863" bIns="54863" numCol="1" anchor="t">
              <a:noAutofit/>
            </a:bodyPr>
            <a:lstStyle/>
            <a:p>
              <a:pPr defTabSz="548613">
                <a:defRPr sz="1200">
                  <a:latin typeface="Lucida Grande"/>
                  <a:ea typeface="Lucida Grande"/>
                  <a:cs typeface="Lucida Grande"/>
                  <a:sym typeface="Lucida Grande"/>
                </a:defRPr>
              </a:pPr>
              <a:endParaRPr sz="1440">
                <a:latin typeface="Lucida Grande"/>
                <a:ea typeface="Lucida Grande"/>
                <a:cs typeface="Lucida Grande"/>
                <a:sym typeface="Lucida Grande"/>
              </a:endParaRPr>
            </a:p>
          </p:txBody>
        </p:sp>
        <p:sp>
          <p:nvSpPr>
            <p:cNvPr id="448" name="Rectangle 22">
              <a:extLst>
                <a:ext uri="{FF2B5EF4-FFF2-40B4-BE49-F238E27FC236}">
                  <a16:creationId xmlns:a16="http://schemas.microsoft.com/office/drawing/2014/main" id="{8CFDA0F1-9F03-0709-2EA4-52DE74851026}"/>
                </a:ext>
              </a:extLst>
            </p:cNvPr>
            <p:cNvSpPr/>
            <p:nvPr/>
          </p:nvSpPr>
          <p:spPr>
            <a:xfrm>
              <a:off x="235663" y="235169"/>
              <a:ext cx="46899" cy="462891"/>
            </a:xfrm>
            <a:prstGeom prst="rect">
              <a:avLst/>
            </a:prstGeom>
            <a:solidFill>
              <a:srgbClr val="B9C2C7"/>
            </a:solidFill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0960" tIns="60960" rIns="60960" bIns="60960" numCol="1" anchor="t">
              <a:noAutofit/>
            </a:bodyPr>
            <a:lstStyle/>
            <a:p>
              <a:pPr defTabSz="1306103">
                <a:defRPr sz="1600">
                  <a:latin typeface="Arial"/>
                  <a:ea typeface="Arial"/>
                  <a:cs typeface="Arial"/>
                  <a:sym typeface="Arial"/>
                </a:defRPr>
              </a:pPr>
              <a:endParaRPr sz="1920"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4" name="Line 23">
              <a:extLst>
                <a:ext uri="{FF2B5EF4-FFF2-40B4-BE49-F238E27FC236}">
                  <a16:creationId xmlns:a16="http://schemas.microsoft.com/office/drawing/2014/main" id="{22D099F3-A4E4-5546-8BC6-27120F1EF7F4}"/>
                </a:ext>
              </a:extLst>
            </p:cNvPr>
            <p:cNvSpPr/>
            <p:nvPr/>
          </p:nvSpPr>
          <p:spPr>
            <a:xfrm>
              <a:off x="288424" y="235169"/>
              <a:ext cx="194628" cy="122374"/>
            </a:xfrm>
            <a:prstGeom prst="line">
              <a:avLst/>
            </a:prstGeom>
            <a:noFill/>
            <a:ln w="38100" cap="flat">
              <a:solidFill>
                <a:srgbClr val="003C52"/>
              </a:solidFill>
              <a:prstDash val="solid"/>
              <a:round/>
            </a:ln>
            <a:effectLst>
              <a:outerShdw dist="76199" dir="2700000" rotWithShape="0">
                <a:srgbClr val="E2E9ED">
                  <a:alpha val="75000"/>
                </a:srgbClr>
              </a:outerShdw>
            </a:effectLst>
          </p:spPr>
          <p:txBody>
            <a:bodyPr wrap="square" lIns="54863" tIns="54863" rIns="54863" bIns="54863" numCol="1" anchor="t">
              <a:noAutofit/>
            </a:bodyPr>
            <a:lstStyle/>
            <a:p>
              <a:pPr defTabSz="548613">
                <a:defRPr sz="1200">
                  <a:latin typeface="Lucida Grande"/>
                  <a:ea typeface="Lucida Grande"/>
                  <a:cs typeface="Lucida Grande"/>
                  <a:sym typeface="Lucida Grande"/>
                </a:defRPr>
              </a:pPr>
              <a:endParaRPr sz="1440">
                <a:latin typeface="Lucida Grande"/>
                <a:ea typeface="Lucida Grande"/>
                <a:cs typeface="Lucida Grande"/>
                <a:sym typeface="Lucida Grande"/>
              </a:endParaRPr>
            </a:p>
          </p:txBody>
        </p:sp>
        <p:sp>
          <p:nvSpPr>
            <p:cNvPr id="455" name="Oval 24">
              <a:extLst>
                <a:ext uri="{FF2B5EF4-FFF2-40B4-BE49-F238E27FC236}">
                  <a16:creationId xmlns:a16="http://schemas.microsoft.com/office/drawing/2014/main" id="{1CC6E695-6F09-BDD2-FF14-6BECBBFD9E48}"/>
                </a:ext>
              </a:extLst>
            </p:cNvPr>
            <p:cNvSpPr/>
            <p:nvPr/>
          </p:nvSpPr>
          <p:spPr>
            <a:xfrm>
              <a:off x="202834" y="184092"/>
              <a:ext cx="112557" cy="110669"/>
            </a:xfrm>
            <a:prstGeom prst="ellipse">
              <a:avLst/>
            </a:prstGeom>
            <a:solidFill>
              <a:srgbClr val="B9C2C7"/>
            </a:solidFill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0960" tIns="60960" rIns="60960" bIns="60960" numCol="1" anchor="t">
              <a:noAutofit/>
            </a:bodyPr>
            <a:lstStyle/>
            <a:p>
              <a:pPr defTabSz="1306103">
                <a:defRPr sz="1600">
                  <a:latin typeface="Arial"/>
                  <a:ea typeface="Arial"/>
                  <a:cs typeface="Arial"/>
                  <a:sym typeface="Arial"/>
                </a:defRPr>
              </a:pPr>
              <a:endParaRPr sz="1920"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456" name="Gruppierung 107">
            <a:extLst>
              <a:ext uri="{FF2B5EF4-FFF2-40B4-BE49-F238E27FC236}">
                <a16:creationId xmlns:a16="http://schemas.microsoft.com/office/drawing/2014/main" id="{906D61FE-7515-1C8E-5F1D-52EFD63E515F}"/>
              </a:ext>
            </a:extLst>
          </p:cNvPr>
          <p:cNvGrpSpPr>
            <a:grpSpLocks noChangeAspect="1"/>
          </p:cNvGrpSpPr>
          <p:nvPr/>
        </p:nvGrpSpPr>
        <p:grpSpPr>
          <a:xfrm>
            <a:off x="4194812" y="2479240"/>
            <a:ext cx="311985" cy="337492"/>
            <a:chOff x="0" y="0"/>
            <a:chExt cx="239091" cy="278210"/>
          </a:xfrm>
        </p:grpSpPr>
        <p:sp>
          <p:nvSpPr>
            <p:cNvPr id="457" name="Rechteck 761">
              <a:extLst>
                <a:ext uri="{FF2B5EF4-FFF2-40B4-BE49-F238E27FC236}">
                  <a16:creationId xmlns:a16="http://schemas.microsoft.com/office/drawing/2014/main" id="{4C951C72-72C1-FF63-CF55-38E54CD257C6}"/>
                </a:ext>
              </a:extLst>
            </p:cNvPr>
            <p:cNvSpPr/>
            <p:nvPr/>
          </p:nvSpPr>
          <p:spPr>
            <a:xfrm>
              <a:off x="0" y="37378"/>
              <a:ext cx="218982" cy="217670"/>
            </a:xfrm>
            <a:prstGeom prst="rect">
              <a:avLst/>
            </a:prstGeom>
            <a:solidFill>
              <a:srgbClr val="FFFFFF"/>
            </a:solidFill>
            <a:ln w="9525" cap="flat">
              <a:solidFill>
                <a:srgbClr val="414141"/>
              </a:solidFill>
              <a:prstDash val="solid"/>
              <a:round/>
            </a:ln>
            <a:effectLst/>
          </p:spPr>
          <p:txBody>
            <a:bodyPr wrap="square" lIns="67733" tIns="67733" rIns="67733" bIns="67733" numCol="1" anchor="ctr">
              <a:noAutofit/>
            </a:bodyPr>
            <a:lstStyle/>
            <a:p>
              <a:pPr algn="ctr" defTabSz="1625518">
                <a:defRPr sz="2400">
                  <a:solidFill>
                    <a:srgbClr val="595959"/>
                  </a:solidFill>
                  <a:latin typeface="Arial"/>
                  <a:ea typeface="Arial"/>
                  <a:cs typeface="Arial"/>
                  <a:sym typeface="Arial"/>
                </a:defRPr>
              </a:pPr>
              <a:endParaRPr sz="3200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8" name="Gerader Verbinder 106">
              <a:extLst>
                <a:ext uri="{FF2B5EF4-FFF2-40B4-BE49-F238E27FC236}">
                  <a16:creationId xmlns:a16="http://schemas.microsoft.com/office/drawing/2014/main" id="{BA70021E-10DC-045A-CA96-4F4D54DA52DA}"/>
                </a:ext>
              </a:extLst>
            </p:cNvPr>
            <p:cNvSpPr/>
            <p:nvPr/>
          </p:nvSpPr>
          <p:spPr>
            <a:xfrm>
              <a:off x="0" y="37019"/>
              <a:ext cx="218982" cy="220178"/>
            </a:xfrm>
            <a:prstGeom prst="line">
              <a:avLst/>
            </a:prstGeom>
            <a:noFill/>
            <a:ln w="9525" cap="flat">
              <a:solidFill>
                <a:srgbClr val="414141"/>
              </a:solidFill>
              <a:prstDash val="solid"/>
              <a:round/>
            </a:ln>
            <a:effectLst/>
          </p:spPr>
          <p:txBody>
            <a:bodyPr wrap="square" lIns="60957" tIns="60957" rIns="60957" bIns="60957" numCol="1" anchor="t">
              <a:noAutofit/>
            </a:bodyPr>
            <a:lstStyle/>
            <a:p>
              <a:pPr defTabSz="609585">
                <a:defRPr sz="1200">
                  <a:latin typeface="Lucida Grande"/>
                  <a:ea typeface="Lucida Grande"/>
                  <a:cs typeface="Lucida Grande"/>
                  <a:sym typeface="Lucida Grande"/>
                </a:defRPr>
              </a:pPr>
              <a:endParaRPr sz="1600">
                <a:latin typeface="Lucida Grande"/>
                <a:ea typeface="Lucida Grande"/>
                <a:cs typeface="Lucida Grande"/>
                <a:sym typeface="Lucida Grande"/>
              </a:endParaRPr>
            </a:p>
          </p:txBody>
        </p:sp>
        <p:sp>
          <p:nvSpPr>
            <p:cNvPr id="459" name="Textfeld 763">
              <a:extLst>
                <a:ext uri="{FF2B5EF4-FFF2-40B4-BE49-F238E27FC236}">
                  <a16:creationId xmlns:a16="http://schemas.microsoft.com/office/drawing/2014/main" id="{85E89ECC-513D-8EFE-5954-2572D3B0D242}"/>
                </a:ext>
              </a:extLst>
            </p:cNvPr>
            <p:cNvSpPr txBox="1"/>
            <p:nvPr/>
          </p:nvSpPr>
          <p:spPr>
            <a:xfrm>
              <a:off x="123825" y="0"/>
              <a:ext cx="115266" cy="17162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0" tIns="0" rIns="0" bIns="0" numCol="1" anchor="t">
              <a:spAutoFit/>
            </a:bodyPr>
            <a:lstStyle>
              <a:lvl1pPr>
                <a:lnSpc>
                  <a:spcPct val="110000"/>
                </a:lnSpc>
                <a:defRPr sz="1000">
                  <a:solidFill>
                    <a:srgbClr val="595959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>
                <a:defRPr/>
              </a:pPr>
              <a:r>
                <a:rPr sz="1333" dirty="0"/>
                <a:t>=</a:t>
              </a:r>
            </a:p>
          </p:txBody>
        </p:sp>
        <p:sp>
          <p:nvSpPr>
            <p:cNvPr id="460" name="Textfeld 764">
              <a:extLst>
                <a:ext uri="{FF2B5EF4-FFF2-40B4-BE49-F238E27FC236}">
                  <a16:creationId xmlns:a16="http://schemas.microsoft.com/office/drawing/2014/main" id="{A13DF7B2-78A6-E8E3-AE6A-13194E44BE33}"/>
                </a:ext>
              </a:extLst>
            </p:cNvPr>
            <p:cNvSpPr txBox="1"/>
            <p:nvPr/>
          </p:nvSpPr>
          <p:spPr>
            <a:xfrm>
              <a:off x="21881" y="106582"/>
              <a:ext cx="102380" cy="17162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0" tIns="0" rIns="0" bIns="0" numCol="1" anchor="t">
              <a:spAutoFit/>
            </a:bodyPr>
            <a:lstStyle>
              <a:lvl1pPr>
                <a:lnSpc>
                  <a:spcPct val="110000"/>
                </a:lnSpc>
                <a:defRPr sz="1000">
                  <a:solidFill>
                    <a:srgbClr val="595959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>
                <a:defRPr/>
              </a:pPr>
              <a:r>
                <a:rPr sz="1333"/>
                <a:t>=</a:t>
              </a:r>
            </a:p>
          </p:txBody>
        </p:sp>
      </p:grpSp>
      <p:grpSp>
        <p:nvGrpSpPr>
          <p:cNvPr id="461" name="Gruppierung 107">
            <a:extLst>
              <a:ext uri="{FF2B5EF4-FFF2-40B4-BE49-F238E27FC236}">
                <a16:creationId xmlns:a16="http://schemas.microsoft.com/office/drawing/2014/main" id="{D54F705B-76FE-C410-C692-7CC41637C07F}"/>
              </a:ext>
            </a:extLst>
          </p:cNvPr>
          <p:cNvGrpSpPr>
            <a:grpSpLocks noChangeAspect="1"/>
          </p:cNvGrpSpPr>
          <p:nvPr/>
        </p:nvGrpSpPr>
        <p:grpSpPr>
          <a:xfrm>
            <a:off x="4198394" y="3141381"/>
            <a:ext cx="311985" cy="337492"/>
            <a:chOff x="0" y="0"/>
            <a:chExt cx="239091" cy="278210"/>
          </a:xfrm>
        </p:grpSpPr>
        <p:sp>
          <p:nvSpPr>
            <p:cNvPr id="462" name="Rechteck 761">
              <a:extLst>
                <a:ext uri="{FF2B5EF4-FFF2-40B4-BE49-F238E27FC236}">
                  <a16:creationId xmlns:a16="http://schemas.microsoft.com/office/drawing/2014/main" id="{89B9996D-BC5F-2042-BCE3-BAA9C124A994}"/>
                </a:ext>
              </a:extLst>
            </p:cNvPr>
            <p:cNvSpPr/>
            <p:nvPr/>
          </p:nvSpPr>
          <p:spPr>
            <a:xfrm>
              <a:off x="0" y="37378"/>
              <a:ext cx="218982" cy="217670"/>
            </a:xfrm>
            <a:prstGeom prst="rect">
              <a:avLst/>
            </a:prstGeom>
            <a:solidFill>
              <a:srgbClr val="FFFFFF"/>
            </a:solidFill>
            <a:ln w="9525" cap="flat">
              <a:solidFill>
                <a:srgbClr val="414141"/>
              </a:solidFill>
              <a:prstDash val="solid"/>
              <a:round/>
            </a:ln>
            <a:effectLst/>
          </p:spPr>
          <p:txBody>
            <a:bodyPr wrap="square" lIns="67733" tIns="67733" rIns="67733" bIns="67733" numCol="1" anchor="ctr">
              <a:noAutofit/>
            </a:bodyPr>
            <a:lstStyle/>
            <a:p>
              <a:pPr algn="ctr" defTabSz="1625518">
                <a:defRPr sz="2400">
                  <a:solidFill>
                    <a:srgbClr val="595959"/>
                  </a:solidFill>
                  <a:latin typeface="Arial"/>
                  <a:ea typeface="Arial"/>
                  <a:cs typeface="Arial"/>
                  <a:sym typeface="Arial"/>
                </a:defRPr>
              </a:pPr>
              <a:endParaRPr sz="3200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63" name="Gerader Verbinder 106">
              <a:extLst>
                <a:ext uri="{FF2B5EF4-FFF2-40B4-BE49-F238E27FC236}">
                  <a16:creationId xmlns:a16="http://schemas.microsoft.com/office/drawing/2014/main" id="{50E94089-0D0C-79D5-A8C2-699463B3535A}"/>
                </a:ext>
              </a:extLst>
            </p:cNvPr>
            <p:cNvSpPr/>
            <p:nvPr/>
          </p:nvSpPr>
          <p:spPr>
            <a:xfrm>
              <a:off x="0" y="37019"/>
              <a:ext cx="218982" cy="220178"/>
            </a:xfrm>
            <a:prstGeom prst="line">
              <a:avLst/>
            </a:prstGeom>
            <a:noFill/>
            <a:ln w="9525" cap="flat">
              <a:solidFill>
                <a:srgbClr val="414141"/>
              </a:solidFill>
              <a:prstDash val="solid"/>
              <a:round/>
            </a:ln>
            <a:effectLst/>
          </p:spPr>
          <p:txBody>
            <a:bodyPr wrap="square" lIns="60957" tIns="60957" rIns="60957" bIns="60957" numCol="1" anchor="t">
              <a:noAutofit/>
            </a:bodyPr>
            <a:lstStyle/>
            <a:p>
              <a:pPr defTabSz="609585">
                <a:defRPr sz="1200">
                  <a:latin typeface="Lucida Grande"/>
                  <a:ea typeface="Lucida Grande"/>
                  <a:cs typeface="Lucida Grande"/>
                  <a:sym typeface="Lucida Grande"/>
                </a:defRPr>
              </a:pPr>
              <a:endParaRPr sz="1600">
                <a:latin typeface="Lucida Grande"/>
                <a:ea typeface="Lucida Grande"/>
                <a:cs typeface="Lucida Grande"/>
                <a:sym typeface="Lucida Grande"/>
              </a:endParaRPr>
            </a:p>
          </p:txBody>
        </p:sp>
        <p:sp>
          <p:nvSpPr>
            <p:cNvPr id="464" name="Textfeld 763">
              <a:extLst>
                <a:ext uri="{FF2B5EF4-FFF2-40B4-BE49-F238E27FC236}">
                  <a16:creationId xmlns:a16="http://schemas.microsoft.com/office/drawing/2014/main" id="{700C7207-B069-EC77-F6ED-262ABDE48A55}"/>
                </a:ext>
              </a:extLst>
            </p:cNvPr>
            <p:cNvSpPr txBox="1"/>
            <p:nvPr/>
          </p:nvSpPr>
          <p:spPr>
            <a:xfrm>
              <a:off x="123825" y="0"/>
              <a:ext cx="115266" cy="17162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0" tIns="0" rIns="0" bIns="0" numCol="1" anchor="t">
              <a:spAutoFit/>
            </a:bodyPr>
            <a:lstStyle>
              <a:lvl1pPr>
                <a:lnSpc>
                  <a:spcPct val="110000"/>
                </a:lnSpc>
                <a:defRPr sz="1000">
                  <a:solidFill>
                    <a:srgbClr val="595959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>
                <a:defRPr/>
              </a:pPr>
              <a:r>
                <a:rPr sz="1333" dirty="0"/>
                <a:t>=</a:t>
              </a:r>
            </a:p>
          </p:txBody>
        </p:sp>
        <p:sp>
          <p:nvSpPr>
            <p:cNvPr id="465" name="Textfeld 764">
              <a:extLst>
                <a:ext uri="{FF2B5EF4-FFF2-40B4-BE49-F238E27FC236}">
                  <a16:creationId xmlns:a16="http://schemas.microsoft.com/office/drawing/2014/main" id="{A2C3231C-0D66-D331-887A-DED2F65A7B60}"/>
                </a:ext>
              </a:extLst>
            </p:cNvPr>
            <p:cNvSpPr txBox="1"/>
            <p:nvPr/>
          </p:nvSpPr>
          <p:spPr>
            <a:xfrm>
              <a:off x="21881" y="106582"/>
              <a:ext cx="102380" cy="17162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0" tIns="0" rIns="0" bIns="0" numCol="1" anchor="t">
              <a:spAutoFit/>
            </a:bodyPr>
            <a:lstStyle>
              <a:lvl1pPr>
                <a:lnSpc>
                  <a:spcPct val="110000"/>
                </a:lnSpc>
                <a:defRPr sz="1000">
                  <a:solidFill>
                    <a:srgbClr val="595959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>
                <a:defRPr/>
              </a:pPr>
              <a:r>
                <a:rPr sz="1333"/>
                <a:t>=</a:t>
              </a:r>
            </a:p>
          </p:txBody>
        </p:sp>
      </p:grpSp>
      <p:grpSp>
        <p:nvGrpSpPr>
          <p:cNvPr id="466" name="Gruppierung 107">
            <a:extLst>
              <a:ext uri="{FF2B5EF4-FFF2-40B4-BE49-F238E27FC236}">
                <a16:creationId xmlns:a16="http://schemas.microsoft.com/office/drawing/2014/main" id="{BF5302A2-C282-07C3-3A6F-C75E1C5F821F}"/>
              </a:ext>
            </a:extLst>
          </p:cNvPr>
          <p:cNvGrpSpPr>
            <a:grpSpLocks noChangeAspect="1"/>
          </p:cNvGrpSpPr>
          <p:nvPr/>
        </p:nvGrpSpPr>
        <p:grpSpPr>
          <a:xfrm>
            <a:off x="4212476" y="3495163"/>
            <a:ext cx="311985" cy="337492"/>
            <a:chOff x="0" y="0"/>
            <a:chExt cx="239091" cy="278210"/>
          </a:xfrm>
        </p:grpSpPr>
        <p:sp>
          <p:nvSpPr>
            <p:cNvPr id="467" name="Rechteck 761">
              <a:extLst>
                <a:ext uri="{FF2B5EF4-FFF2-40B4-BE49-F238E27FC236}">
                  <a16:creationId xmlns:a16="http://schemas.microsoft.com/office/drawing/2014/main" id="{3C7E19D1-9754-4A9A-350D-EBC8EC81F3AD}"/>
                </a:ext>
              </a:extLst>
            </p:cNvPr>
            <p:cNvSpPr/>
            <p:nvPr/>
          </p:nvSpPr>
          <p:spPr>
            <a:xfrm>
              <a:off x="0" y="37378"/>
              <a:ext cx="218982" cy="217670"/>
            </a:xfrm>
            <a:prstGeom prst="rect">
              <a:avLst/>
            </a:prstGeom>
            <a:solidFill>
              <a:srgbClr val="FFFFFF"/>
            </a:solidFill>
            <a:ln w="9525" cap="flat">
              <a:solidFill>
                <a:srgbClr val="414141"/>
              </a:solidFill>
              <a:prstDash val="solid"/>
              <a:round/>
            </a:ln>
            <a:effectLst/>
          </p:spPr>
          <p:txBody>
            <a:bodyPr wrap="square" lIns="67733" tIns="67733" rIns="67733" bIns="67733" numCol="1" anchor="ctr">
              <a:noAutofit/>
            </a:bodyPr>
            <a:lstStyle/>
            <a:p>
              <a:pPr algn="ctr" defTabSz="1625518">
                <a:defRPr sz="2400">
                  <a:solidFill>
                    <a:srgbClr val="595959"/>
                  </a:solidFill>
                  <a:latin typeface="Arial"/>
                  <a:ea typeface="Arial"/>
                  <a:cs typeface="Arial"/>
                  <a:sym typeface="Arial"/>
                </a:defRPr>
              </a:pPr>
              <a:endParaRPr sz="3200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68" name="Gerader Verbinder 106">
              <a:extLst>
                <a:ext uri="{FF2B5EF4-FFF2-40B4-BE49-F238E27FC236}">
                  <a16:creationId xmlns:a16="http://schemas.microsoft.com/office/drawing/2014/main" id="{3F3EFC2C-B77F-E955-C9A2-B1849E454AF1}"/>
                </a:ext>
              </a:extLst>
            </p:cNvPr>
            <p:cNvSpPr/>
            <p:nvPr/>
          </p:nvSpPr>
          <p:spPr>
            <a:xfrm>
              <a:off x="0" y="37019"/>
              <a:ext cx="218982" cy="220178"/>
            </a:xfrm>
            <a:prstGeom prst="line">
              <a:avLst/>
            </a:prstGeom>
            <a:noFill/>
            <a:ln w="9525" cap="flat">
              <a:solidFill>
                <a:srgbClr val="414141"/>
              </a:solidFill>
              <a:prstDash val="solid"/>
              <a:round/>
            </a:ln>
            <a:effectLst/>
          </p:spPr>
          <p:txBody>
            <a:bodyPr wrap="square" lIns="60957" tIns="60957" rIns="60957" bIns="60957" numCol="1" anchor="t">
              <a:noAutofit/>
            </a:bodyPr>
            <a:lstStyle/>
            <a:p>
              <a:pPr defTabSz="609585">
                <a:defRPr sz="1200">
                  <a:latin typeface="Lucida Grande"/>
                  <a:ea typeface="Lucida Grande"/>
                  <a:cs typeface="Lucida Grande"/>
                  <a:sym typeface="Lucida Grande"/>
                </a:defRPr>
              </a:pPr>
              <a:endParaRPr sz="1600">
                <a:latin typeface="Lucida Grande"/>
                <a:ea typeface="Lucida Grande"/>
                <a:cs typeface="Lucida Grande"/>
                <a:sym typeface="Lucida Grande"/>
              </a:endParaRPr>
            </a:p>
          </p:txBody>
        </p:sp>
        <p:sp>
          <p:nvSpPr>
            <p:cNvPr id="469" name="Textfeld 763">
              <a:extLst>
                <a:ext uri="{FF2B5EF4-FFF2-40B4-BE49-F238E27FC236}">
                  <a16:creationId xmlns:a16="http://schemas.microsoft.com/office/drawing/2014/main" id="{9D59A6DC-2D30-6ADD-3BF4-C8F714004570}"/>
                </a:ext>
              </a:extLst>
            </p:cNvPr>
            <p:cNvSpPr txBox="1"/>
            <p:nvPr/>
          </p:nvSpPr>
          <p:spPr>
            <a:xfrm>
              <a:off x="123825" y="0"/>
              <a:ext cx="115266" cy="17162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0" tIns="0" rIns="0" bIns="0" numCol="1" anchor="t">
              <a:spAutoFit/>
            </a:bodyPr>
            <a:lstStyle>
              <a:lvl1pPr>
                <a:lnSpc>
                  <a:spcPct val="110000"/>
                </a:lnSpc>
                <a:defRPr sz="1000">
                  <a:solidFill>
                    <a:srgbClr val="595959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>
                <a:defRPr/>
              </a:pPr>
              <a:r>
                <a:rPr sz="1333" dirty="0"/>
                <a:t>=</a:t>
              </a:r>
            </a:p>
          </p:txBody>
        </p:sp>
        <p:sp>
          <p:nvSpPr>
            <p:cNvPr id="470" name="Textfeld 764">
              <a:extLst>
                <a:ext uri="{FF2B5EF4-FFF2-40B4-BE49-F238E27FC236}">
                  <a16:creationId xmlns:a16="http://schemas.microsoft.com/office/drawing/2014/main" id="{886C00F6-69DE-97CB-1ACC-EED069AB5B34}"/>
                </a:ext>
              </a:extLst>
            </p:cNvPr>
            <p:cNvSpPr txBox="1"/>
            <p:nvPr/>
          </p:nvSpPr>
          <p:spPr>
            <a:xfrm>
              <a:off x="21881" y="106582"/>
              <a:ext cx="102380" cy="17162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0" tIns="0" rIns="0" bIns="0" numCol="1" anchor="t">
              <a:spAutoFit/>
            </a:bodyPr>
            <a:lstStyle>
              <a:lvl1pPr>
                <a:lnSpc>
                  <a:spcPct val="110000"/>
                </a:lnSpc>
                <a:defRPr sz="1000">
                  <a:solidFill>
                    <a:srgbClr val="595959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>
                <a:defRPr/>
              </a:pPr>
              <a:r>
                <a:rPr sz="1333"/>
                <a:t>=</a:t>
              </a:r>
            </a:p>
          </p:txBody>
        </p:sp>
      </p:grpSp>
      <p:sp>
        <p:nvSpPr>
          <p:cNvPr id="471" name="Gerader Verbinder 153">
            <a:extLst>
              <a:ext uri="{FF2B5EF4-FFF2-40B4-BE49-F238E27FC236}">
                <a16:creationId xmlns:a16="http://schemas.microsoft.com/office/drawing/2014/main" id="{E5CEB266-7E2A-BD08-A3AD-A74C20031B7D}"/>
              </a:ext>
            </a:extLst>
          </p:cNvPr>
          <p:cNvSpPr/>
          <p:nvPr/>
        </p:nvSpPr>
        <p:spPr>
          <a:xfrm flipH="1">
            <a:off x="1877297" y="3061774"/>
            <a:ext cx="1932833" cy="10855"/>
          </a:xfrm>
          <a:prstGeom prst="line">
            <a:avLst/>
          </a:prstGeom>
          <a:ln w="12700">
            <a:solidFill>
              <a:srgbClr val="00882B"/>
            </a:solidFill>
          </a:ln>
        </p:spPr>
        <p:txBody>
          <a:bodyPr lIns="54863" tIns="54863" rIns="54863" bIns="54863"/>
          <a:lstStyle/>
          <a:p>
            <a:pPr defTabSz="548613">
              <a:defRPr sz="1200">
                <a:latin typeface="Lucida Grande"/>
                <a:ea typeface="Lucida Grande"/>
                <a:cs typeface="Lucida Grande"/>
                <a:sym typeface="Lucida Grande"/>
              </a:defRPr>
            </a:pPr>
            <a:endParaRPr sz="1440">
              <a:solidFill>
                <a:sysClr val="windowText" lastClr="000000"/>
              </a:solidFill>
              <a:latin typeface="Lucida Grande"/>
              <a:ea typeface="Lucida Grande"/>
              <a:cs typeface="Lucida Grande"/>
              <a:sym typeface="Lucida Grande"/>
            </a:endParaRPr>
          </a:p>
        </p:txBody>
      </p:sp>
      <p:sp>
        <p:nvSpPr>
          <p:cNvPr id="472" name="Gerader Verbinder 153">
            <a:extLst>
              <a:ext uri="{FF2B5EF4-FFF2-40B4-BE49-F238E27FC236}">
                <a16:creationId xmlns:a16="http://schemas.microsoft.com/office/drawing/2014/main" id="{3F284677-7ADE-C627-1333-20D280EF7E08}"/>
              </a:ext>
            </a:extLst>
          </p:cNvPr>
          <p:cNvSpPr/>
          <p:nvPr/>
        </p:nvSpPr>
        <p:spPr>
          <a:xfrm flipH="1">
            <a:off x="1727577" y="3312209"/>
            <a:ext cx="2095836" cy="10791"/>
          </a:xfrm>
          <a:prstGeom prst="line">
            <a:avLst/>
          </a:prstGeom>
          <a:ln w="12700">
            <a:solidFill>
              <a:srgbClr val="00882B"/>
            </a:solidFill>
          </a:ln>
        </p:spPr>
        <p:txBody>
          <a:bodyPr lIns="54863" tIns="54863" rIns="54863" bIns="54863"/>
          <a:lstStyle/>
          <a:p>
            <a:pPr defTabSz="548613">
              <a:defRPr sz="1200">
                <a:latin typeface="Lucida Grande"/>
                <a:ea typeface="Lucida Grande"/>
                <a:cs typeface="Lucida Grande"/>
                <a:sym typeface="Lucida Grande"/>
              </a:defRPr>
            </a:pPr>
            <a:endParaRPr sz="1440">
              <a:solidFill>
                <a:sysClr val="windowText" lastClr="000000"/>
              </a:solidFill>
              <a:latin typeface="Lucida Grande"/>
              <a:ea typeface="Lucida Grande"/>
              <a:cs typeface="Lucida Grande"/>
              <a:sym typeface="Lucida Grande"/>
            </a:endParaRPr>
          </a:p>
        </p:txBody>
      </p:sp>
      <p:sp>
        <p:nvSpPr>
          <p:cNvPr id="473" name="Line 47">
            <a:extLst>
              <a:ext uri="{FF2B5EF4-FFF2-40B4-BE49-F238E27FC236}">
                <a16:creationId xmlns:a16="http://schemas.microsoft.com/office/drawing/2014/main" id="{AF32F172-30B7-B0E5-4472-A4E70C5A9306}"/>
              </a:ext>
            </a:extLst>
          </p:cNvPr>
          <p:cNvSpPr/>
          <p:nvPr/>
        </p:nvSpPr>
        <p:spPr>
          <a:xfrm flipH="1">
            <a:off x="4939581" y="4661373"/>
            <a:ext cx="669177" cy="5857"/>
          </a:xfrm>
          <a:prstGeom prst="line">
            <a:avLst/>
          </a:prstGeom>
          <a:ln w="25400">
            <a:solidFill>
              <a:srgbClr val="008080"/>
            </a:solidFill>
          </a:ln>
        </p:spPr>
        <p:txBody>
          <a:bodyPr lIns="54863" tIns="54863" rIns="54863" bIns="54863"/>
          <a:lstStyle/>
          <a:p>
            <a:pPr defTabSz="548613">
              <a:defRPr sz="1200">
                <a:latin typeface="Lucida Grande"/>
                <a:ea typeface="Lucida Grande"/>
                <a:cs typeface="Lucida Grande"/>
                <a:sym typeface="Lucida Grande"/>
              </a:defRPr>
            </a:pPr>
            <a:endParaRPr sz="1440">
              <a:latin typeface="Lucida Grande"/>
              <a:ea typeface="Lucida Grande"/>
              <a:cs typeface="Lucida Grande"/>
              <a:sym typeface="Lucida Grande"/>
            </a:endParaRPr>
          </a:p>
        </p:txBody>
      </p:sp>
      <p:sp>
        <p:nvSpPr>
          <p:cNvPr id="474" name="Line 47">
            <a:extLst>
              <a:ext uri="{FF2B5EF4-FFF2-40B4-BE49-F238E27FC236}">
                <a16:creationId xmlns:a16="http://schemas.microsoft.com/office/drawing/2014/main" id="{3EA7E55E-4D94-209A-FC5D-78019AE63BC8}"/>
              </a:ext>
            </a:extLst>
          </p:cNvPr>
          <p:cNvSpPr/>
          <p:nvPr/>
        </p:nvSpPr>
        <p:spPr>
          <a:xfrm flipH="1">
            <a:off x="5178028" y="4240173"/>
            <a:ext cx="420309" cy="7072"/>
          </a:xfrm>
          <a:prstGeom prst="line">
            <a:avLst/>
          </a:prstGeom>
          <a:ln w="25400">
            <a:solidFill>
              <a:srgbClr val="008080"/>
            </a:solidFill>
          </a:ln>
        </p:spPr>
        <p:txBody>
          <a:bodyPr lIns="54863" tIns="54863" rIns="54863" bIns="54863"/>
          <a:lstStyle/>
          <a:p>
            <a:pPr defTabSz="548613">
              <a:defRPr sz="1200">
                <a:latin typeface="Lucida Grande"/>
                <a:ea typeface="Lucida Grande"/>
                <a:cs typeface="Lucida Grande"/>
                <a:sym typeface="Lucida Grande"/>
              </a:defRPr>
            </a:pPr>
            <a:endParaRPr sz="1440">
              <a:latin typeface="Lucida Grande"/>
              <a:ea typeface="Lucida Grande"/>
              <a:cs typeface="Lucida Grande"/>
              <a:sym typeface="Lucida Grande"/>
            </a:endParaRPr>
          </a:p>
        </p:txBody>
      </p:sp>
      <p:sp>
        <p:nvSpPr>
          <p:cNvPr id="475" name="Line 47">
            <a:extLst>
              <a:ext uri="{FF2B5EF4-FFF2-40B4-BE49-F238E27FC236}">
                <a16:creationId xmlns:a16="http://schemas.microsoft.com/office/drawing/2014/main" id="{ED3A4EA4-FFFB-1FCE-91D8-B63C1808C51C}"/>
              </a:ext>
            </a:extLst>
          </p:cNvPr>
          <p:cNvSpPr/>
          <p:nvPr/>
        </p:nvSpPr>
        <p:spPr>
          <a:xfrm>
            <a:off x="5608760" y="4146385"/>
            <a:ext cx="0" cy="673824"/>
          </a:xfrm>
          <a:prstGeom prst="line">
            <a:avLst/>
          </a:prstGeom>
          <a:ln w="25400">
            <a:solidFill>
              <a:srgbClr val="008080"/>
            </a:solidFill>
          </a:ln>
        </p:spPr>
        <p:txBody>
          <a:bodyPr lIns="54863" tIns="54863" rIns="54863" bIns="54863"/>
          <a:lstStyle/>
          <a:p>
            <a:pPr defTabSz="548613">
              <a:defRPr sz="1200">
                <a:latin typeface="Lucida Grande"/>
                <a:ea typeface="Lucida Grande"/>
                <a:cs typeface="Lucida Grande"/>
                <a:sym typeface="Lucida Grande"/>
              </a:defRPr>
            </a:pPr>
            <a:endParaRPr sz="1440">
              <a:latin typeface="Lucida Grande"/>
              <a:ea typeface="Lucida Grande"/>
              <a:cs typeface="Lucida Grande"/>
              <a:sym typeface="Lucida Grande"/>
            </a:endParaRPr>
          </a:p>
        </p:txBody>
      </p:sp>
      <p:sp>
        <p:nvSpPr>
          <p:cNvPr id="476" name="Line 47">
            <a:extLst>
              <a:ext uri="{FF2B5EF4-FFF2-40B4-BE49-F238E27FC236}">
                <a16:creationId xmlns:a16="http://schemas.microsoft.com/office/drawing/2014/main" id="{3B5913EC-9E92-90FF-DA18-986AA72A78D3}"/>
              </a:ext>
            </a:extLst>
          </p:cNvPr>
          <p:cNvSpPr/>
          <p:nvPr/>
        </p:nvSpPr>
        <p:spPr>
          <a:xfrm flipH="1">
            <a:off x="5596823" y="4443445"/>
            <a:ext cx="420309" cy="7072"/>
          </a:xfrm>
          <a:prstGeom prst="line">
            <a:avLst/>
          </a:prstGeom>
          <a:ln w="25400">
            <a:solidFill>
              <a:srgbClr val="008080"/>
            </a:solidFill>
          </a:ln>
        </p:spPr>
        <p:txBody>
          <a:bodyPr lIns="54863" tIns="54863" rIns="54863" bIns="54863"/>
          <a:lstStyle/>
          <a:p>
            <a:pPr defTabSz="548613">
              <a:defRPr sz="1200">
                <a:latin typeface="Lucida Grande"/>
                <a:ea typeface="Lucida Grande"/>
                <a:cs typeface="Lucida Grande"/>
                <a:sym typeface="Lucida Grande"/>
              </a:defRPr>
            </a:pPr>
            <a:endParaRPr sz="1440">
              <a:latin typeface="Lucida Grande"/>
              <a:ea typeface="Lucida Grande"/>
              <a:cs typeface="Lucida Grande"/>
              <a:sym typeface="Lucida Grande"/>
            </a:endParaRPr>
          </a:p>
        </p:txBody>
      </p:sp>
      <p:grpSp>
        <p:nvGrpSpPr>
          <p:cNvPr id="477" name="Group 46">
            <a:extLst>
              <a:ext uri="{FF2B5EF4-FFF2-40B4-BE49-F238E27FC236}">
                <a16:creationId xmlns:a16="http://schemas.microsoft.com/office/drawing/2014/main" id="{DC30B97D-66B8-128A-D844-E413F36301A1}"/>
              </a:ext>
            </a:extLst>
          </p:cNvPr>
          <p:cNvGrpSpPr/>
          <p:nvPr/>
        </p:nvGrpSpPr>
        <p:grpSpPr>
          <a:xfrm>
            <a:off x="5778083" y="4131794"/>
            <a:ext cx="451013" cy="514820"/>
            <a:chOff x="0" y="0"/>
            <a:chExt cx="375844" cy="429015"/>
          </a:xfrm>
        </p:grpSpPr>
        <p:sp>
          <p:nvSpPr>
            <p:cNvPr id="478" name="Oval 44">
              <a:extLst>
                <a:ext uri="{FF2B5EF4-FFF2-40B4-BE49-F238E27FC236}">
                  <a16:creationId xmlns:a16="http://schemas.microsoft.com/office/drawing/2014/main" id="{70BE91B7-01C5-7C61-7DD7-D54467CF67AC}"/>
                </a:ext>
              </a:extLst>
            </p:cNvPr>
            <p:cNvSpPr/>
            <p:nvPr/>
          </p:nvSpPr>
          <p:spPr>
            <a:xfrm>
              <a:off x="-1" y="0"/>
              <a:ext cx="375846" cy="360493"/>
            </a:xfrm>
            <a:prstGeom prst="ellipse">
              <a:avLst/>
            </a:prstGeom>
            <a:solidFill>
              <a:srgbClr val="CCFFCC"/>
            </a:solidFill>
            <a:ln w="12700" cap="flat">
              <a:solidFill>
                <a:srgbClr val="3F691E"/>
              </a:solidFill>
              <a:prstDash val="solid"/>
              <a:round/>
            </a:ln>
            <a:effectLst/>
          </p:spPr>
          <p:txBody>
            <a:bodyPr wrap="square" lIns="60960" tIns="60960" rIns="60960" bIns="60960" numCol="1" anchor="t">
              <a:noAutofit/>
            </a:bodyPr>
            <a:lstStyle/>
            <a:p>
              <a:pPr defTabSz="493738">
                <a:defRPr sz="700">
                  <a:latin typeface="+mj-lt"/>
                  <a:ea typeface="+mj-ea"/>
                  <a:cs typeface="+mj-cs"/>
                  <a:sym typeface="Helvetica"/>
                </a:defRPr>
              </a:pPr>
              <a:endParaRPr sz="839">
                <a:latin typeface="Helvetica"/>
                <a:cs typeface="Helvetica"/>
                <a:sym typeface="Helvetica"/>
              </a:endParaRPr>
            </a:p>
          </p:txBody>
        </p:sp>
        <p:sp>
          <p:nvSpPr>
            <p:cNvPr id="479" name="AutoShape 45">
              <a:extLst>
                <a:ext uri="{FF2B5EF4-FFF2-40B4-BE49-F238E27FC236}">
                  <a16:creationId xmlns:a16="http://schemas.microsoft.com/office/drawing/2014/main" id="{BA4CEF1D-6251-26E6-2E5E-71AA6ED6BE3F}"/>
                </a:ext>
              </a:extLst>
            </p:cNvPr>
            <p:cNvSpPr/>
            <p:nvPr/>
          </p:nvSpPr>
          <p:spPr>
            <a:xfrm>
              <a:off x="0" y="133322"/>
              <a:ext cx="375843" cy="295695"/>
            </a:xfrm>
            <a:prstGeom prst="roundRect">
              <a:avLst>
                <a:gd name="adj" fmla="val 7921"/>
              </a:avLst>
            </a:prstGeom>
            <a:solidFill>
              <a:srgbClr val="CCFFCC"/>
            </a:solidFill>
            <a:ln w="12700" cap="flat">
              <a:solidFill>
                <a:srgbClr val="3F691E"/>
              </a:solidFill>
              <a:prstDash val="solid"/>
              <a:round/>
            </a:ln>
            <a:effectLst/>
          </p:spPr>
          <p:txBody>
            <a:bodyPr wrap="square" lIns="60960" tIns="60960" rIns="60960" bIns="60960" numCol="1" anchor="t">
              <a:noAutofit/>
            </a:bodyPr>
            <a:lstStyle/>
            <a:p>
              <a:pPr defTabSz="493738">
                <a:defRPr sz="700">
                  <a:latin typeface="+mj-lt"/>
                  <a:ea typeface="+mj-ea"/>
                  <a:cs typeface="+mj-cs"/>
                  <a:sym typeface="Helvetica"/>
                </a:defRPr>
              </a:pPr>
              <a:endParaRPr sz="839">
                <a:latin typeface="Helvetica"/>
                <a:cs typeface="Helvetica"/>
                <a:sym typeface="Helvetica"/>
              </a:endParaRPr>
            </a:p>
          </p:txBody>
        </p:sp>
      </p:grpSp>
      <p:sp>
        <p:nvSpPr>
          <p:cNvPr id="480" name="Gerade Verbindung mit Pfeil 723">
            <a:extLst>
              <a:ext uri="{FF2B5EF4-FFF2-40B4-BE49-F238E27FC236}">
                <a16:creationId xmlns:a16="http://schemas.microsoft.com/office/drawing/2014/main" id="{AE900F2E-A66F-6A2F-3B07-4B2518FE335F}"/>
              </a:ext>
            </a:extLst>
          </p:cNvPr>
          <p:cNvSpPr/>
          <p:nvPr/>
        </p:nvSpPr>
        <p:spPr>
          <a:xfrm flipH="1">
            <a:off x="4675308" y="4351709"/>
            <a:ext cx="328480" cy="1529"/>
          </a:xfrm>
          <a:prstGeom prst="line">
            <a:avLst/>
          </a:prstGeom>
          <a:ln w="12700">
            <a:solidFill>
              <a:srgbClr val="1497FF"/>
            </a:solidFill>
            <a:tailEnd type="triangle"/>
          </a:ln>
        </p:spPr>
        <p:txBody>
          <a:bodyPr lIns="54863" tIns="54863" rIns="54863" bIns="54863"/>
          <a:lstStyle/>
          <a:p>
            <a:pPr defTabSz="548613">
              <a:defRPr sz="1200">
                <a:latin typeface="Lucida Grande"/>
                <a:ea typeface="Lucida Grande"/>
                <a:cs typeface="Lucida Grande"/>
                <a:sym typeface="Lucida Grande"/>
              </a:defRPr>
            </a:pPr>
            <a:endParaRPr sz="1440">
              <a:latin typeface="Lucida Grande"/>
              <a:ea typeface="Lucida Grande"/>
              <a:cs typeface="Lucida Grande"/>
              <a:sym typeface="Lucida Grande"/>
            </a:endParaRPr>
          </a:p>
        </p:txBody>
      </p:sp>
      <p:grpSp>
        <p:nvGrpSpPr>
          <p:cNvPr id="481" name="Gruppieren 725">
            <a:extLst>
              <a:ext uri="{FF2B5EF4-FFF2-40B4-BE49-F238E27FC236}">
                <a16:creationId xmlns:a16="http://schemas.microsoft.com/office/drawing/2014/main" id="{B918A915-2F18-5E13-D726-47419C6C6C2B}"/>
              </a:ext>
            </a:extLst>
          </p:cNvPr>
          <p:cNvGrpSpPr/>
          <p:nvPr/>
        </p:nvGrpSpPr>
        <p:grpSpPr>
          <a:xfrm>
            <a:off x="5100380" y="4030003"/>
            <a:ext cx="295882" cy="463161"/>
            <a:chOff x="0" y="0"/>
            <a:chExt cx="246565" cy="385966"/>
          </a:xfrm>
        </p:grpSpPr>
        <p:sp>
          <p:nvSpPr>
            <p:cNvPr id="482" name="Rechteck">
              <a:extLst>
                <a:ext uri="{FF2B5EF4-FFF2-40B4-BE49-F238E27FC236}">
                  <a16:creationId xmlns:a16="http://schemas.microsoft.com/office/drawing/2014/main" id="{F0325F5A-D48E-B0B7-FB32-4CB7DC11E833}"/>
                </a:ext>
              </a:extLst>
            </p:cNvPr>
            <p:cNvSpPr/>
            <p:nvPr/>
          </p:nvSpPr>
          <p:spPr>
            <a:xfrm>
              <a:off x="0" y="0"/>
              <a:ext cx="240001" cy="379049"/>
            </a:xfrm>
            <a:prstGeom prst="rect">
              <a:avLst/>
            </a:prstGeom>
            <a:solidFill>
              <a:srgbClr val="CCFFCC"/>
            </a:solidFill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0960" tIns="60960" rIns="60960" bIns="60960" numCol="1" anchor="ctr">
              <a:noAutofit/>
            </a:bodyPr>
            <a:lstStyle/>
            <a:p>
              <a:pPr marR="58513" defTabSz="1316636">
                <a:spcBef>
                  <a:spcPts val="480"/>
                </a:spcBef>
                <a:defRPr sz="2100">
                  <a:uFill>
                    <a:solidFill>
                      <a:srgbClr val="000000"/>
                    </a:solidFill>
                  </a:uFill>
                  <a:latin typeface="Arial Narrow"/>
                  <a:ea typeface="Arial Narrow"/>
                  <a:cs typeface="Arial Narrow"/>
                  <a:sym typeface="Arial Narrow"/>
                </a:defRPr>
              </a:pPr>
              <a:endParaRPr sz="2521">
                <a:uFill>
                  <a:solidFill>
                    <a:srgbClr val="000000"/>
                  </a:solidFill>
                </a:uFill>
              </a:endParaRPr>
            </a:p>
          </p:txBody>
        </p:sp>
        <p:sp>
          <p:nvSpPr>
            <p:cNvPr id="483" name="Freihandform 748">
              <a:extLst>
                <a:ext uri="{FF2B5EF4-FFF2-40B4-BE49-F238E27FC236}">
                  <a16:creationId xmlns:a16="http://schemas.microsoft.com/office/drawing/2014/main" id="{720C5650-7ED7-190B-B273-FB0118D33CD6}"/>
                </a:ext>
              </a:extLst>
            </p:cNvPr>
            <p:cNvSpPr/>
            <p:nvPr/>
          </p:nvSpPr>
          <p:spPr>
            <a:xfrm>
              <a:off x="15606" y="12250"/>
              <a:ext cx="224395" cy="36679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02"/>
                  </a:moveTo>
                  <a:lnTo>
                    <a:pt x="21600" y="0"/>
                  </a:lnTo>
                  <a:lnTo>
                    <a:pt x="0" y="21600"/>
                  </a:lnTo>
                  <a:lnTo>
                    <a:pt x="0" y="202"/>
                  </a:ln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60960" tIns="60960" rIns="60960" bIns="60960" numCol="1" anchor="ctr">
              <a:noAutofit/>
            </a:bodyPr>
            <a:lstStyle/>
            <a:p>
              <a:pPr algn="ctr" defTabSz="1462930">
                <a:defRPr sz="240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defRPr>
              </a:pPr>
              <a:endParaRPr sz="288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84" name="Linie">
              <a:extLst>
                <a:ext uri="{FF2B5EF4-FFF2-40B4-BE49-F238E27FC236}">
                  <a16:creationId xmlns:a16="http://schemas.microsoft.com/office/drawing/2014/main" id="{7F65783A-B0F4-B69F-E0BC-0B69145B6704}"/>
                </a:ext>
              </a:extLst>
            </p:cNvPr>
            <p:cNvSpPr/>
            <p:nvPr/>
          </p:nvSpPr>
          <p:spPr>
            <a:xfrm flipH="1">
              <a:off x="0" y="8696"/>
              <a:ext cx="238326" cy="377270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4863" tIns="54863" rIns="54863" bIns="54863" numCol="1" anchor="t">
              <a:noAutofit/>
            </a:bodyPr>
            <a:lstStyle/>
            <a:p>
              <a:pPr defTabSz="548613">
                <a:defRPr sz="1200">
                  <a:latin typeface="Lucida Grande"/>
                  <a:ea typeface="Lucida Grande"/>
                  <a:cs typeface="Lucida Grande"/>
                  <a:sym typeface="Lucida Grande"/>
                </a:defRPr>
              </a:pPr>
              <a:endParaRPr sz="1440">
                <a:latin typeface="Lucida Grande"/>
                <a:ea typeface="Lucida Grande"/>
                <a:cs typeface="Lucida Grande"/>
                <a:sym typeface="Lucida Grande"/>
              </a:endParaRPr>
            </a:p>
          </p:txBody>
        </p:sp>
        <p:sp>
          <p:nvSpPr>
            <p:cNvPr id="485" name="Textfeld 750">
              <a:extLst>
                <a:ext uri="{FF2B5EF4-FFF2-40B4-BE49-F238E27FC236}">
                  <a16:creationId xmlns:a16="http://schemas.microsoft.com/office/drawing/2014/main" id="{14F0B758-CEEB-0A94-E432-9294020CB173}"/>
                </a:ext>
              </a:extLst>
            </p:cNvPr>
            <p:cNvSpPr txBox="1"/>
            <p:nvPr/>
          </p:nvSpPr>
          <p:spPr>
            <a:xfrm>
              <a:off x="106303" y="195916"/>
              <a:ext cx="140262" cy="15618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none" lIns="0" tIns="0" rIns="0" bIns="0" numCol="1" anchor="t">
              <a:spAutoFit/>
            </a:bodyPr>
            <a:lstStyle/>
            <a:p>
              <a:pPr defTabSz="1462930">
                <a:lnSpc>
                  <a:spcPct val="110000"/>
                </a:lnSpc>
                <a:defRPr sz="1000">
                  <a:solidFill>
                    <a:srgbClr val="595959"/>
                  </a:solidFill>
                  <a:latin typeface="Arial"/>
                  <a:ea typeface="Arial"/>
                  <a:cs typeface="Arial"/>
                  <a:sym typeface="Arial"/>
                </a:defRPr>
              </a:pPr>
              <a:r>
                <a:rPr sz="1200">
                  <a:solidFill>
                    <a:srgbClr val="595959"/>
                  </a:solidFill>
                  <a:latin typeface="Arial"/>
                  <a:ea typeface="Arial"/>
                  <a:cs typeface="Arial"/>
                  <a:sym typeface="Arial"/>
                </a:rPr>
                <a:t>H</a:t>
              </a:r>
              <a:r>
                <a:rPr sz="1200" baseline="-25000">
                  <a:solidFill>
                    <a:srgbClr val="595959"/>
                  </a:solidFill>
                  <a:latin typeface="Arial"/>
                  <a:ea typeface="Arial"/>
                  <a:cs typeface="Arial"/>
                  <a:sym typeface="Arial"/>
                </a:rPr>
                <a:t>2</a:t>
              </a:r>
            </a:p>
          </p:txBody>
        </p:sp>
      </p:grpSp>
      <p:sp>
        <p:nvSpPr>
          <p:cNvPr id="486" name="Gerade Verbindung mit Pfeil 726">
            <a:extLst>
              <a:ext uri="{FF2B5EF4-FFF2-40B4-BE49-F238E27FC236}">
                <a16:creationId xmlns:a16="http://schemas.microsoft.com/office/drawing/2014/main" id="{BF2D5F12-341F-7E58-D743-0A0A3CE6B7D6}"/>
              </a:ext>
            </a:extLst>
          </p:cNvPr>
          <p:cNvSpPr/>
          <p:nvPr/>
        </p:nvSpPr>
        <p:spPr>
          <a:xfrm>
            <a:off x="5092906" y="3950498"/>
            <a:ext cx="325828" cy="4393"/>
          </a:xfrm>
          <a:prstGeom prst="line">
            <a:avLst/>
          </a:prstGeom>
          <a:ln w="12700">
            <a:solidFill>
              <a:srgbClr val="00B050"/>
            </a:solidFill>
            <a:tailEnd type="triangle"/>
          </a:ln>
        </p:spPr>
        <p:txBody>
          <a:bodyPr lIns="54863" tIns="54863" rIns="54863" bIns="54863"/>
          <a:lstStyle/>
          <a:p>
            <a:pPr defTabSz="548613">
              <a:defRPr sz="1200">
                <a:latin typeface="Lucida Grande"/>
                <a:ea typeface="Lucida Grande"/>
                <a:cs typeface="Lucida Grande"/>
                <a:sym typeface="Lucida Grande"/>
              </a:defRPr>
            </a:pPr>
            <a:endParaRPr sz="1440">
              <a:latin typeface="Lucida Grande"/>
              <a:ea typeface="Lucida Grande"/>
              <a:cs typeface="Lucida Grande"/>
              <a:sym typeface="Lucida Grande"/>
            </a:endParaRPr>
          </a:p>
        </p:txBody>
      </p:sp>
      <p:grpSp>
        <p:nvGrpSpPr>
          <p:cNvPr id="487" name="Gruppieren 736">
            <a:extLst>
              <a:ext uri="{FF2B5EF4-FFF2-40B4-BE49-F238E27FC236}">
                <a16:creationId xmlns:a16="http://schemas.microsoft.com/office/drawing/2014/main" id="{06FC03DD-21F8-37B9-0B68-CC72A300EB56}"/>
              </a:ext>
            </a:extLst>
          </p:cNvPr>
          <p:cNvGrpSpPr/>
          <p:nvPr/>
        </p:nvGrpSpPr>
        <p:grpSpPr>
          <a:xfrm>
            <a:off x="4703059" y="4426273"/>
            <a:ext cx="288005" cy="463161"/>
            <a:chOff x="0" y="0"/>
            <a:chExt cx="240002" cy="385968"/>
          </a:xfrm>
        </p:grpSpPr>
        <p:sp>
          <p:nvSpPr>
            <p:cNvPr id="488" name="Rechteck">
              <a:extLst>
                <a:ext uri="{FF2B5EF4-FFF2-40B4-BE49-F238E27FC236}">
                  <a16:creationId xmlns:a16="http://schemas.microsoft.com/office/drawing/2014/main" id="{77470920-5517-2DD5-6E46-00CFBBC2525C}"/>
                </a:ext>
              </a:extLst>
            </p:cNvPr>
            <p:cNvSpPr/>
            <p:nvPr/>
          </p:nvSpPr>
          <p:spPr>
            <a:xfrm>
              <a:off x="0" y="0"/>
              <a:ext cx="240001" cy="379049"/>
            </a:xfrm>
            <a:prstGeom prst="rect">
              <a:avLst/>
            </a:prstGeom>
            <a:solidFill>
              <a:srgbClr val="BDF1FF"/>
            </a:solidFill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0960" tIns="60960" rIns="60960" bIns="60960" numCol="1" anchor="ctr">
              <a:noAutofit/>
            </a:bodyPr>
            <a:lstStyle/>
            <a:p>
              <a:pPr marR="58513" defTabSz="1316636">
                <a:spcBef>
                  <a:spcPts val="480"/>
                </a:spcBef>
                <a:defRPr sz="2100">
                  <a:uFill>
                    <a:solidFill>
                      <a:srgbClr val="000000"/>
                    </a:solidFill>
                  </a:uFill>
                  <a:latin typeface="Arial Narrow"/>
                  <a:ea typeface="Arial Narrow"/>
                  <a:cs typeface="Arial Narrow"/>
                  <a:sym typeface="Arial Narrow"/>
                </a:defRPr>
              </a:pPr>
              <a:endParaRPr sz="2521">
                <a:uFill>
                  <a:solidFill>
                    <a:srgbClr val="000000"/>
                  </a:solidFill>
                </a:uFill>
              </a:endParaRPr>
            </a:p>
          </p:txBody>
        </p:sp>
        <p:sp>
          <p:nvSpPr>
            <p:cNvPr id="489" name="Freihandform 738">
              <a:extLst>
                <a:ext uri="{FF2B5EF4-FFF2-40B4-BE49-F238E27FC236}">
                  <a16:creationId xmlns:a16="http://schemas.microsoft.com/office/drawing/2014/main" id="{6B282455-8140-0D88-A857-7571EC3CC19C}"/>
                </a:ext>
              </a:extLst>
            </p:cNvPr>
            <p:cNvSpPr/>
            <p:nvPr/>
          </p:nvSpPr>
          <p:spPr>
            <a:xfrm>
              <a:off x="15606" y="12250"/>
              <a:ext cx="224396" cy="36679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02"/>
                  </a:moveTo>
                  <a:lnTo>
                    <a:pt x="21600" y="0"/>
                  </a:lnTo>
                  <a:lnTo>
                    <a:pt x="0" y="21600"/>
                  </a:lnTo>
                  <a:lnTo>
                    <a:pt x="0" y="202"/>
                  </a:ln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60960" tIns="60960" rIns="60960" bIns="60960" numCol="1" anchor="ctr">
              <a:noAutofit/>
            </a:bodyPr>
            <a:lstStyle/>
            <a:p>
              <a:pPr algn="ctr" defTabSz="1462930">
                <a:defRPr sz="240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defRPr>
              </a:pPr>
              <a:endParaRPr sz="288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90" name="Linie">
              <a:extLst>
                <a:ext uri="{FF2B5EF4-FFF2-40B4-BE49-F238E27FC236}">
                  <a16:creationId xmlns:a16="http://schemas.microsoft.com/office/drawing/2014/main" id="{4D82E31B-85BC-EC61-518B-09596971A353}"/>
                </a:ext>
              </a:extLst>
            </p:cNvPr>
            <p:cNvSpPr/>
            <p:nvPr/>
          </p:nvSpPr>
          <p:spPr>
            <a:xfrm flipH="1">
              <a:off x="0" y="8695"/>
              <a:ext cx="238326" cy="377273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4863" tIns="54863" rIns="54863" bIns="54863" numCol="1" anchor="t">
              <a:noAutofit/>
            </a:bodyPr>
            <a:lstStyle/>
            <a:p>
              <a:pPr defTabSz="548613">
                <a:defRPr sz="1200">
                  <a:latin typeface="Lucida Grande"/>
                  <a:ea typeface="Lucida Grande"/>
                  <a:cs typeface="Lucida Grande"/>
                  <a:sym typeface="Lucida Grande"/>
                </a:defRPr>
              </a:pPr>
              <a:endParaRPr sz="1440">
                <a:latin typeface="Lucida Grande"/>
                <a:ea typeface="Lucida Grande"/>
                <a:cs typeface="Lucida Grande"/>
                <a:sym typeface="Lucida Grande"/>
              </a:endParaRPr>
            </a:p>
          </p:txBody>
        </p:sp>
        <p:sp>
          <p:nvSpPr>
            <p:cNvPr id="491" name="Textfeld 740">
              <a:extLst>
                <a:ext uri="{FF2B5EF4-FFF2-40B4-BE49-F238E27FC236}">
                  <a16:creationId xmlns:a16="http://schemas.microsoft.com/office/drawing/2014/main" id="{0C7BE14E-D713-AB04-1BF2-FEDD7018826F}"/>
                </a:ext>
              </a:extLst>
            </p:cNvPr>
            <p:cNvSpPr txBox="1"/>
            <p:nvPr/>
          </p:nvSpPr>
          <p:spPr>
            <a:xfrm>
              <a:off x="90595" y="195917"/>
              <a:ext cx="140262" cy="15618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none" lIns="0" tIns="0" rIns="0" bIns="0" numCol="1" anchor="t">
              <a:spAutoFit/>
            </a:bodyPr>
            <a:lstStyle/>
            <a:p>
              <a:pPr defTabSz="1462930">
                <a:lnSpc>
                  <a:spcPct val="110000"/>
                </a:lnSpc>
                <a:defRPr sz="1000">
                  <a:solidFill>
                    <a:srgbClr val="262626"/>
                  </a:solidFill>
                  <a:latin typeface="Arial"/>
                  <a:ea typeface="Arial"/>
                  <a:cs typeface="Arial"/>
                  <a:sym typeface="Arial"/>
                </a:defRPr>
              </a:pPr>
              <a:r>
                <a:rPr sz="1200">
                  <a:solidFill>
                    <a:srgbClr val="262626"/>
                  </a:solidFill>
                  <a:latin typeface="Arial"/>
                  <a:ea typeface="Arial"/>
                  <a:cs typeface="Arial"/>
                  <a:sym typeface="Arial"/>
                </a:rPr>
                <a:t>H</a:t>
              </a:r>
              <a:r>
                <a:rPr sz="1200" baseline="-25000">
                  <a:solidFill>
                    <a:srgbClr val="262626"/>
                  </a:solidFill>
                  <a:latin typeface="Arial"/>
                  <a:ea typeface="Arial"/>
                  <a:cs typeface="Arial"/>
                  <a:sym typeface="Arial"/>
                </a:rPr>
                <a:t>2</a:t>
              </a:r>
            </a:p>
          </p:txBody>
        </p:sp>
      </p:grpSp>
      <p:grpSp>
        <p:nvGrpSpPr>
          <p:cNvPr id="492" name="Gruppieren 491">
            <a:extLst>
              <a:ext uri="{FF2B5EF4-FFF2-40B4-BE49-F238E27FC236}">
                <a16:creationId xmlns:a16="http://schemas.microsoft.com/office/drawing/2014/main" id="{66B17C7A-C377-1C8A-9029-6ECCE4A60C0D}"/>
              </a:ext>
            </a:extLst>
          </p:cNvPr>
          <p:cNvGrpSpPr/>
          <p:nvPr/>
        </p:nvGrpSpPr>
        <p:grpSpPr>
          <a:xfrm>
            <a:off x="4701145" y="5023231"/>
            <a:ext cx="540876" cy="520271"/>
            <a:chOff x="2280141" y="2699409"/>
            <a:chExt cx="405657" cy="390203"/>
          </a:xfrm>
        </p:grpSpPr>
        <p:sp>
          <p:nvSpPr>
            <p:cNvPr id="493" name="Rechteck 346">
              <a:extLst>
                <a:ext uri="{FF2B5EF4-FFF2-40B4-BE49-F238E27FC236}">
                  <a16:creationId xmlns:a16="http://schemas.microsoft.com/office/drawing/2014/main" id="{DB3B685C-C109-073B-2FBA-AFAA35BAB2B3}"/>
                </a:ext>
              </a:extLst>
            </p:cNvPr>
            <p:cNvSpPr/>
            <p:nvPr/>
          </p:nvSpPr>
          <p:spPr>
            <a:xfrm>
              <a:off x="2280141" y="2714626"/>
              <a:ext cx="405657" cy="287102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414141"/>
              </a:solidFill>
              <a:prstDash val="solid"/>
              <a:round/>
            </a:ln>
            <a:effectLst/>
          </p:spPr>
          <p:txBody>
            <a:bodyPr wrap="square" lIns="67733" tIns="67733" rIns="67733" bIns="67733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  <a:latin typeface="Lucida Grande"/>
                  <a:ea typeface="Lucida Grande"/>
                  <a:cs typeface="Lucida Grande"/>
                  <a:sym typeface="Lucida Grande"/>
                </a:defRPr>
              </a:pPr>
              <a:endParaRPr sz="2400">
                <a:solidFill>
                  <a:srgbClr val="FFFFFF"/>
                </a:solidFill>
                <a:latin typeface="Lucida Grande"/>
                <a:ea typeface="Lucida Grande"/>
                <a:cs typeface="Lucida Grande"/>
                <a:sym typeface="Lucida Grande"/>
              </a:endParaRPr>
            </a:p>
          </p:txBody>
        </p:sp>
        <p:sp>
          <p:nvSpPr>
            <p:cNvPr id="494" name="Gerade Verbindung mit Pfeil 347">
              <a:extLst>
                <a:ext uri="{FF2B5EF4-FFF2-40B4-BE49-F238E27FC236}">
                  <a16:creationId xmlns:a16="http://schemas.microsoft.com/office/drawing/2014/main" id="{8990FB01-A29E-E729-8AD2-0A3BC545FFD0}"/>
                </a:ext>
              </a:extLst>
            </p:cNvPr>
            <p:cNvSpPr/>
            <p:nvPr/>
          </p:nvSpPr>
          <p:spPr>
            <a:xfrm flipH="1">
              <a:off x="2489599" y="2732514"/>
              <a:ext cx="1" cy="252400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0957" tIns="60957" rIns="60957" bIns="60957" numCol="1" anchor="t">
              <a:noAutofit/>
            </a:bodyPr>
            <a:lstStyle/>
            <a:p>
              <a:pPr defTabSz="609585">
                <a:defRPr sz="1200">
                  <a:latin typeface="Lucida Grande"/>
                  <a:ea typeface="Lucida Grande"/>
                  <a:cs typeface="Lucida Grande"/>
                  <a:sym typeface="Lucida Grande"/>
                </a:defRPr>
              </a:pPr>
              <a:endParaRPr sz="1600">
                <a:latin typeface="Lucida Grande"/>
                <a:ea typeface="Lucida Grande"/>
                <a:cs typeface="Lucida Grande"/>
                <a:sym typeface="Lucida Grande"/>
              </a:endParaRPr>
            </a:p>
          </p:txBody>
        </p:sp>
        <p:sp>
          <p:nvSpPr>
            <p:cNvPr id="495" name="Rechteck 348">
              <a:extLst>
                <a:ext uri="{FF2B5EF4-FFF2-40B4-BE49-F238E27FC236}">
                  <a16:creationId xmlns:a16="http://schemas.microsoft.com/office/drawing/2014/main" id="{AFE03783-C5CE-BCB5-2B27-4EBEA4330E25}"/>
                </a:ext>
              </a:extLst>
            </p:cNvPr>
            <p:cNvSpPr/>
            <p:nvPr/>
          </p:nvSpPr>
          <p:spPr>
            <a:xfrm rot="16200000" flipH="1">
              <a:off x="2468027" y="2744574"/>
              <a:ext cx="64902" cy="221483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67733" tIns="67733" rIns="67733" bIns="67733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  <a:latin typeface="Lucida Grande"/>
                  <a:ea typeface="Lucida Grande"/>
                  <a:cs typeface="Lucida Grande"/>
                  <a:sym typeface="Lucida Grande"/>
                </a:defRPr>
              </a:pPr>
              <a:endParaRPr sz="2400">
                <a:solidFill>
                  <a:srgbClr val="FFFFFF"/>
                </a:solidFill>
                <a:latin typeface="Lucida Grande"/>
                <a:ea typeface="Lucida Grande"/>
                <a:cs typeface="Lucida Grande"/>
                <a:sym typeface="Lucida Grande"/>
              </a:endParaRPr>
            </a:p>
          </p:txBody>
        </p:sp>
        <p:sp>
          <p:nvSpPr>
            <p:cNvPr id="496" name="Gerade Verbindung mit Pfeil 349">
              <a:extLst>
                <a:ext uri="{FF2B5EF4-FFF2-40B4-BE49-F238E27FC236}">
                  <a16:creationId xmlns:a16="http://schemas.microsoft.com/office/drawing/2014/main" id="{31F49DB6-CC4A-FFEC-69CC-64F5E03C56C8}"/>
                </a:ext>
              </a:extLst>
            </p:cNvPr>
            <p:cNvSpPr/>
            <p:nvPr/>
          </p:nvSpPr>
          <p:spPr>
            <a:xfrm>
              <a:off x="2324921" y="2828471"/>
              <a:ext cx="330846" cy="0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0957" tIns="60957" rIns="60957" bIns="60957" numCol="1" anchor="t">
              <a:noAutofit/>
            </a:bodyPr>
            <a:lstStyle/>
            <a:p>
              <a:pPr defTabSz="609585">
                <a:defRPr sz="1200">
                  <a:latin typeface="Lucida Grande"/>
                  <a:ea typeface="Lucida Grande"/>
                  <a:cs typeface="Lucida Grande"/>
                  <a:sym typeface="Lucida Grande"/>
                </a:defRPr>
              </a:pPr>
              <a:endParaRPr sz="1600">
                <a:latin typeface="Lucida Grande"/>
                <a:ea typeface="Lucida Grande"/>
                <a:cs typeface="Lucida Grande"/>
                <a:sym typeface="Lucida Grande"/>
              </a:endParaRPr>
            </a:p>
          </p:txBody>
        </p:sp>
        <p:sp>
          <p:nvSpPr>
            <p:cNvPr id="497" name="Gerade Verbindung mit Pfeil 350">
              <a:extLst>
                <a:ext uri="{FF2B5EF4-FFF2-40B4-BE49-F238E27FC236}">
                  <a16:creationId xmlns:a16="http://schemas.microsoft.com/office/drawing/2014/main" id="{FAF0F5E9-3209-529D-E816-20D834DA7DCC}"/>
                </a:ext>
              </a:extLst>
            </p:cNvPr>
            <p:cNvSpPr/>
            <p:nvPr/>
          </p:nvSpPr>
          <p:spPr>
            <a:xfrm>
              <a:off x="2419462" y="2879663"/>
              <a:ext cx="136733" cy="4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0957" tIns="60957" rIns="60957" bIns="60957" numCol="1" anchor="t">
              <a:noAutofit/>
            </a:bodyPr>
            <a:lstStyle/>
            <a:p>
              <a:pPr defTabSz="609585">
                <a:defRPr sz="1200">
                  <a:latin typeface="Lucida Grande"/>
                  <a:ea typeface="Lucida Grande"/>
                  <a:cs typeface="Lucida Grande"/>
                  <a:sym typeface="Lucida Grande"/>
                </a:defRPr>
              </a:pPr>
              <a:endParaRPr sz="1600">
                <a:latin typeface="Lucida Grande"/>
                <a:ea typeface="Lucida Grande"/>
                <a:cs typeface="Lucida Grande"/>
                <a:sym typeface="Lucida Grande"/>
              </a:endParaRPr>
            </a:p>
          </p:txBody>
        </p:sp>
        <p:sp>
          <p:nvSpPr>
            <p:cNvPr id="498" name="Textfeld 351">
              <a:extLst>
                <a:ext uri="{FF2B5EF4-FFF2-40B4-BE49-F238E27FC236}">
                  <a16:creationId xmlns:a16="http://schemas.microsoft.com/office/drawing/2014/main" id="{122EA1A3-EF2E-AE72-ECE4-832CA7D2F1C0}"/>
                </a:ext>
              </a:extLst>
            </p:cNvPr>
            <p:cNvSpPr txBox="1"/>
            <p:nvPr/>
          </p:nvSpPr>
          <p:spPr>
            <a:xfrm rot="10800000">
              <a:off x="2473530" y="2699409"/>
              <a:ext cx="159019" cy="18735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0" tIns="0" rIns="0" bIns="0" numCol="1" anchor="t">
              <a:spAutoFit/>
            </a:bodyPr>
            <a:lstStyle>
              <a:lvl1pPr defTabSz="457200">
                <a:lnSpc>
                  <a:spcPct val="110000"/>
                </a:lnSpc>
                <a:defRPr sz="1200"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defTabSz="609585">
                <a:defRPr/>
              </a:pPr>
              <a:r>
                <a:rPr sz="1600"/>
                <a:t>+</a:t>
              </a:r>
            </a:p>
          </p:txBody>
        </p:sp>
        <p:sp>
          <p:nvSpPr>
            <p:cNvPr id="499" name="Textfeld 352">
              <a:extLst>
                <a:ext uri="{FF2B5EF4-FFF2-40B4-BE49-F238E27FC236}">
                  <a16:creationId xmlns:a16="http://schemas.microsoft.com/office/drawing/2014/main" id="{77D06599-B988-91F4-4633-EB0CEADB41B6}"/>
                </a:ext>
              </a:extLst>
            </p:cNvPr>
            <p:cNvSpPr txBox="1"/>
            <p:nvPr/>
          </p:nvSpPr>
          <p:spPr>
            <a:xfrm rot="10800000">
              <a:off x="2452292" y="2870946"/>
              <a:ext cx="159019" cy="21866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0" tIns="0" rIns="0" bIns="0" numCol="1" anchor="t">
              <a:spAutoFit/>
            </a:bodyPr>
            <a:lstStyle>
              <a:lvl1pPr defTabSz="457200">
                <a:lnSpc>
                  <a:spcPct val="110000"/>
                </a:lnSpc>
                <a:defRPr sz="1400">
                  <a:solidFill>
                    <a:schemeClr val="accent6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defTabSz="609585">
                <a:defRPr/>
              </a:pPr>
              <a:r>
                <a:rPr sz="1867">
                  <a:solidFill>
                    <a:srgbClr val="773F9B"/>
                  </a:solidFill>
                </a:rPr>
                <a:t>-</a:t>
              </a:r>
            </a:p>
          </p:txBody>
        </p:sp>
      </p:grpSp>
      <p:grpSp>
        <p:nvGrpSpPr>
          <p:cNvPr id="500" name="Gruppierung 107">
            <a:extLst>
              <a:ext uri="{FF2B5EF4-FFF2-40B4-BE49-F238E27FC236}">
                <a16:creationId xmlns:a16="http://schemas.microsoft.com/office/drawing/2014/main" id="{C711E23B-701F-716D-91CC-B8E31832F836}"/>
              </a:ext>
            </a:extLst>
          </p:cNvPr>
          <p:cNvGrpSpPr>
            <a:grpSpLocks noChangeAspect="1"/>
          </p:cNvGrpSpPr>
          <p:nvPr/>
        </p:nvGrpSpPr>
        <p:grpSpPr>
          <a:xfrm>
            <a:off x="4213682" y="4077255"/>
            <a:ext cx="311985" cy="337492"/>
            <a:chOff x="0" y="0"/>
            <a:chExt cx="239091" cy="278210"/>
          </a:xfrm>
        </p:grpSpPr>
        <p:sp>
          <p:nvSpPr>
            <p:cNvPr id="501" name="Rechteck 761">
              <a:extLst>
                <a:ext uri="{FF2B5EF4-FFF2-40B4-BE49-F238E27FC236}">
                  <a16:creationId xmlns:a16="http://schemas.microsoft.com/office/drawing/2014/main" id="{C12463CB-09A2-7438-8CB8-772289736190}"/>
                </a:ext>
              </a:extLst>
            </p:cNvPr>
            <p:cNvSpPr/>
            <p:nvPr/>
          </p:nvSpPr>
          <p:spPr>
            <a:xfrm>
              <a:off x="0" y="37378"/>
              <a:ext cx="218982" cy="217670"/>
            </a:xfrm>
            <a:prstGeom prst="rect">
              <a:avLst/>
            </a:prstGeom>
            <a:solidFill>
              <a:srgbClr val="FFFFFF"/>
            </a:solidFill>
            <a:ln w="9525" cap="flat">
              <a:solidFill>
                <a:srgbClr val="414141"/>
              </a:solidFill>
              <a:prstDash val="solid"/>
              <a:round/>
            </a:ln>
            <a:effectLst/>
          </p:spPr>
          <p:txBody>
            <a:bodyPr wrap="square" lIns="67733" tIns="67733" rIns="67733" bIns="67733" numCol="1" anchor="ctr">
              <a:noAutofit/>
            </a:bodyPr>
            <a:lstStyle/>
            <a:p>
              <a:pPr algn="ctr" defTabSz="1625518">
                <a:defRPr sz="2400">
                  <a:solidFill>
                    <a:srgbClr val="595959"/>
                  </a:solidFill>
                  <a:latin typeface="Arial"/>
                  <a:ea typeface="Arial"/>
                  <a:cs typeface="Arial"/>
                  <a:sym typeface="Arial"/>
                </a:defRPr>
              </a:pPr>
              <a:endParaRPr sz="3200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02" name="Gerader Verbinder 106">
              <a:extLst>
                <a:ext uri="{FF2B5EF4-FFF2-40B4-BE49-F238E27FC236}">
                  <a16:creationId xmlns:a16="http://schemas.microsoft.com/office/drawing/2014/main" id="{28FEC298-29F9-69E3-A5AB-FC3770314BF5}"/>
                </a:ext>
              </a:extLst>
            </p:cNvPr>
            <p:cNvSpPr/>
            <p:nvPr/>
          </p:nvSpPr>
          <p:spPr>
            <a:xfrm>
              <a:off x="0" y="37019"/>
              <a:ext cx="218982" cy="220178"/>
            </a:xfrm>
            <a:prstGeom prst="line">
              <a:avLst/>
            </a:prstGeom>
            <a:noFill/>
            <a:ln w="9525" cap="flat">
              <a:solidFill>
                <a:srgbClr val="414141"/>
              </a:solidFill>
              <a:prstDash val="solid"/>
              <a:round/>
            </a:ln>
            <a:effectLst/>
          </p:spPr>
          <p:txBody>
            <a:bodyPr wrap="square" lIns="60957" tIns="60957" rIns="60957" bIns="60957" numCol="1" anchor="t">
              <a:noAutofit/>
            </a:bodyPr>
            <a:lstStyle/>
            <a:p>
              <a:pPr defTabSz="609585">
                <a:defRPr sz="1200">
                  <a:latin typeface="Lucida Grande"/>
                  <a:ea typeface="Lucida Grande"/>
                  <a:cs typeface="Lucida Grande"/>
                  <a:sym typeface="Lucida Grande"/>
                </a:defRPr>
              </a:pPr>
              <a:endParaRPr sz="1600">
                <a:latin typeface="Lucida Grande"/>
                <a:ea typeface="Lucida Grande"/>
                <a:cs typeface="Lucida Grande"/>
                <a:sym typeface="Lucida Grande"/>
              </a:endParaRPr>
            </a:p>
          </p:txBody>
        </p:sp>
        <p:sp>
          <p:nvSpPr>
            <p:cNvPr id="503" name="Textfeld 763">
              <a:extLst>
                <a:ext uri="{FF2B5EF4-FFF2-40B4-BE49-F238E27FC236}">
                  <a16:creationId xmlns:a16="http://schemas.microsoft.com/office/drawing/2014/main" id="{ABE30DB0-112F-F877-4BE3-40914903BAFA}"/>
                </a:ext>
              </a:extLst>
            </p:cNvPr>
            <p:cNvSpPr txBox="1"/>
            <p:nvPr/>
          </p:nvSpPr>
          <p:spPr>
            <a:xfrm>
              <a:off x="123825" y="0"/>
              <a:ext cx="115266" cy="17162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0" tIns="0" rIns="0" bIns="0" numCol="1" anchor="t">
              <a:spAutoFit/>
            </a:bodyPr>
            <a:lstStyle>
              <a:lvl1pPr>
                <a:lnSpc>
                  <a:spcPct val="110000"/>
                </a:lnSpc>
                <a:defRPr sz="1000">
                  <a:solidFill>
                    <a:srgbClr val="595959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>
                <a:defRPr/>
              </a:pPr>
              <a:r>
                <a:rPr sz="1333" dirty="0"/>
                <a:t>=</a:t>
              </a:r>
            </a:p>
          </p:txBody>
        </p:sp>
        <p:sp>
          <p:nvSpPr>
            <p:cNvPr id="504" name="Textfeld 764">
              <a:extLst>
                <a:ext uri="{FF2B5EF4-FFF2-40B4-BE49-F238E27FC236}">
                  <a16:creationId xmlns:a16="http://schemas.microsoft.com/office/drawing/2014/main" id="{D6CFE591-84D2-B5E6-88F3-D863543E85FE}"/>
                </a:ext>
              </a:extLst>
            </p:cNvPr>
            <p:cNvSpPr txBox="1"/>
            <p:nvPr/>
          </p:nvSpPr>
          <p:spPr>
            <a:xfrm>
              <a:off x="21881" y="106582"/>
              <a:ext cx="102380" cy="17162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0" tIns="0" rIns="0" bIns="0" numCol="1" anchor="t">
              <a:spAutoFit/>
            </a:bodyPr>
            <a:lstStyle>
              <a:lvl1pPr>
                <a:lnSpc>
                  <a:spcPct val="110000"/>
                </a:lnSpc>
                <a:defRPr sz="1000">
                  <a:solidFill>
                    <a:srgbClr val="595959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>
                <a:defRPr/>
              </a:pPr>
              <a:r>
                <a:rPr sz="1333"/>
                <a:t>=</a:t>
              </a:r>
            </a:p>
          </p:txBody>
        </p:sp>
      </p:grpSp>
      <p:grpSp>
        <p:nvGrpSpPr>
          <p:cNvPr id="505" name="Gruppierung 107">
            <a:extLst>
              <a:ext uri="{FF2B5EF4-FFF2-40B4-BE49-F238E27FC236}">
                <a16:creationId xmlns:a16="http://schemas.microsoft.com/office/drawing/2014/main" id="{069DD7A1-433F-920F-04C8-5712FC7E573A}"/>
              </a:ext>
            </a:extLst>
          </p:cNvPr>
          <p:cNvGrpSpPr>
            <a:grpSpLocks noChangeAspect="1"/>
          </p:cNvGrpSpPr>
          <p:nvPr/>
        </p:nvGrpSpPr>
        <p:grpSpPr>
          <a:xfrm>
            <a:off x="4218629" y="4503352"/>
            <a:ext cx="311985" cy="337492"/>
            <a:chOff x="0" y="0"/>
            <a:chExt cx="239091" cy="278210"/>
          </a:xfrm>
        </p:grpSpPr>
        <p:sp>
          <p:nvSpPr>
            <p:cNvPr id="506" name="Rechteck 761">
              <a:extLst>
                <a:ext uri="{FF2B5EF4-FFF2-40B4-BE49-F238E27FC236}">
                  <a16:creationId xmlns:a16="http://schemas.microsoft.com/office/drawing/2014/main" id="{9D954284-773A-8B46-269B-5EBB032F4076}"/>
                </a:ext>
              </a:extLst>
            </p:cNvPr>
            <p:cNvSpPr/>
            <p:nvPr/>
          </p:nvSpPr>
          <p:spPr>
            <a:xfrm>
              <a:off x="0" y="37378"/>
              <a:ext cx="218982" cy="217670"/>
            </a:xfrm>
            <a:prstGeom prst="rect">
              <a:avLst/>
            </a:prstGeom>
            <a:solidFill>
              <a:srgbClr val="FFFFFF"/>
            </a:solidFill>
            <a:ln w="9525" cap="flat">
              <a:solidFill>
                <a:srgbClr val="414141"/>
              </a:solidFill>
              <a:prstDash val="solid"/>
              <a:round/>
            </a:ln>
            <a:effectLst/>
          </p:spPr>
          <p:txBody>
            <a:bodyPr wrap="square" lIns="67733" tIns="67733" rIns="67733" bIns="67733" numCol="1" anchor="ctr">
              <a:noAutofit/>
            </a:bodyPr>
            <a:lstStyle/>
            <a:p>
              <a:pPr algn="ctr" defTabSz="1625518">
                <a:defRPr sz="2400">
                  <a:solidFill>
                    <a:srgbClr val="595959"/>
                  </a:solidFill>
                  <a:latin typeface="Arial"/>
                  <a:ea typeface="Arial"/>
                  <a:cs typeface="Arial"/>
                  <a:sym typeface="Arial"/>
                </a:defRPr>
              </a:pPr>
              <a:endParaRPr sz="3200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07" name="Gerader Verbinder 106">
              <a:extLst>
                <a:ext uri="{FF2B5EF4-FFF2-40B4-BE49-F238E27FC236}">
                  <a16:creationId xmlns:a16="http://schemas.microsoft.com/office/drawing/2014/main" id="{8D2B6984-FBB3-1ECB-6FAA-971ECD091094}"/>
                </a:ext>
              </a:extLst>
            </p:cNvPr>
            <p:cNvSpPr/>
            <p:nvPr/>
          </p:nvSpPr>
          <p:spPr>
            <a:xfrm>
              <a:off x="0" y="37019"/>
              <a:ext cx="218982" cy="220178"/>
            </a:xfrm>
            <a:prstGeom prst="line">
              <a:avLst/>
            </a:prstGeom>
            <a:noFill/>
            <a:ln w="9525" cap="flat">
              <a:solidFill>
                <a:srgbClr val="414141"/>
              </a:solidFill>
              <a:prstDash val="solid"/>
              <a:round/>
            </a:ln>
            <a:effectLst/>
          </p:spPr>
          <p:txBody>
            <a:bodyPr wrap="square" lIns="60957" tIns="60957" rIns="60957" bIns="60957" numCol="1" anchor="t">
              <a:noAutofit/>
            </a:bodyPr>
            <a:lstStyle/>
            <a:p>
              <a:pPr defTabSz="609585">
                <a:defRPr sz="1200">
                  <a:latin typeface="Lucida Grande"/>
                  <a:ea typeface="Lucida Grande"/>
                  <a:cs typeface="Lucida Grande"/>
                  <a:sym typeface="Lucida Grande"/>
                </a:defRPr>
              </a:pPr>
              <a:endParaRPr sz="1600">
                <a:latin typeface="Lucida Grande"/>
                <a:ea typeface="Lucida Grande"/>
                <a:cs typeface="Lucida Grande"/>
                <a:sym typeface="Lucida Grande"/>
              </a:endParaRPr>
            </a:p>
          </p:txBody>
        </p:sp>
        <p:sp>
          <p:nvSpPr>
            <p:cNvPr id="508" name="Textfeld 763">
              <a:extLst>
                <a:ext uri="{FF2B5EF4-FFF2-40B4-BE49-F238E27FC236}">
                  <a16:creationId xmlns:a16="http://schemas.microsoft.com/office/drawing/2014/main" id="{61A44947-E774-F478-DE6E-9FF1C2603EF5}"/>
                </a:ext>
              </a:extLst>
            </p:cNvPr>
            <p:cNvSpPr txBox="1"/>
            <p:nvPr/>
          </p:nvSpPr>
          <p:spPr>
            <a:xfrm>
              <a:off x="123825" y="0"/>
              <a:ext cx="115266" cy="17162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0" tIns="0" rIns="0" bIns="0" numCol="1" anchor="t">
              <a:spAutoFit/>
            </a:bodyPr>
            <a:lstStyle>
              <a:lvl1pPr>
                <a:lnSpc>
                  <a:spcPct val="110000"/>
                </a:lnSpc>
                <a:defRPr sz="1000">
                  <a:solidFill>
                    <a:srgbClr val="595959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>
                <a:defRPr/>
              </a:pPr>
              <a:r>
                <a:rPr sz="1333" dirty="0"/>
                <a:t>=</a:t>
              </a:r>
            </a:p>
          </p:txBody>
        </p:sp>
        <p:sp>
          <p:nvSpPr>
            <p:cNvPr id="509" name="Textfeld 764">
              <a:extLst>
                <a:ext uri="{FF2B5EF4-FFF2-40B4-BE49-F238E27FC236}">
                  <a16:creationId xmlns:a16="http://schemas.microsoft.com/office/drawing/2014/main" id="{381B60A4-A4A6-7B18-D7F2-7ED587C40476}"/>
                </a:ext>
              </a:extLst>
            </p:cNvPr>
            <p:cNvSpPr txBox="1"/>
            <p:nvPr/>
          </p:nvSpPr>
          <p:spPr>
            <a:xfrm>
              <a:off x="21881" y="106582"/>
              <a:ext cx="102380" cy="17162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0" tIns="0" rIns="0" bIns="0" numCol="1" anchor="t">
              <a:spAutoFit/>
            </a:bodyPr>
            <a:lstStyle>
              <a:lvl1pPr>
                <a:lnSpc>
                  <a:spcPct val="110000"/>
                </a:lnSpc>
                <a:defRPr sz="1000">
                  <a:solidFill>
                    <a:srgbClr val="595959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>
                <a:defRPr/>
              </a:pPr>
              <a:r>
                <a:rPr sz="1333"/>
                <a:t>=</a:t>
              </a:r>
            </a:p>
          </p:txBody>
        </p:sp>
      </p:grpSp>
      <p:grpSp>
        <p:nvGrpSpPr>
          <p:cNvPr id="510" name="Gruppierung 107">
            <a:extLst>
              <a:ext uri="{FF2B5EF4-FFF2-40B4-BE49-F238E27FC236}">
                <a16:creationId xmlns:a16="http://schemas.microsoft.com/office/drawing/2014/main" id="{4AF8061F-D231-CF38-F47E-56AD36F692E6}"/>
              </a:ext>
            </a:extLst>
          </p:cNvPr>
          <p:cNvGrpSpPr>
            <a:grpSpLocks noChangeAspect="1"/>
          </p:cNvGrpSpPr>
          <p:nvPr/>
        </p:nvGrpSpPr>
        <p:grpSpPr>
          <a:xfrm>
            <a:off x="4210812" y="5067668"/>
            <a:ext cx="311985" cy="337492"/>
            <a:chOff x="0" y="0"/>
            <a:chExt cx="239091" cy="278210"/>
          </a:xfrm>
        </p:grpSpPr>
        <p:sp>
          <p:nvSpPr>
            <p:cNvPr id="511" name="Rechteck 761">
              <a:extLst>
                <a:ext uri="{FF2B5EF4-FFF2-40B4-BE49-F238E27FC236}">
                  <a16:creationId xmlns:a16="http://schemas.microsoft.com/office/drawing/2014/main" id="{DBE92A25-20CB-67E0-947F-385EDD7F0CB1}"/>
                </a:ext>
              </a:extLst>
            </p:cNvPr>
            <p:cNvSpPr/>
            <p:nvPr/>
          </p:nvSpPr>
          <p:spPr>
            <a:xfrm>
              <a:off x="0" y="37378"/>
              <a:ext cx="218982" cy="217670"/>
            </a:xfrm>
            <a:prstGeom prst="rect">
              <a:avLst/>
            </a:prstGeom>
            <a:solidFill>
              <a:srgbClr val="FFFFFF"/>
            </a:solidFill>
            <a:ln w="9525" cap="flat">
              <a:solidFill>
                <a:srgbClr val="414141"/>
              </a:solidFill>
              <a:prstDash val="solid"/>
              <a:round/>
            </a:ln>
            <a:effectLst/>
          </p:spPr>
          <p:txBody>
            <a:bodyPr wrap="square" lIns="67733" tIns="67733" rIns="67733" bIns="67733" numCol="1" anchor="ctr">
              <a:noAutofit/>
            </a:bodyPr>
            <a:lstStyle/>
            <a:p>
              <a:pPr algn="ctr" defTabSz="1625518">
                <a:defRPr sz="2400">
                  <a:solidFill>
                    <a:srgbClr val="595959"/>
                  </a:solidFill>
                  <a:latin typeface="Arial"/>
                  <a:ea typeface="Arial"/>
                  <a:cs typeface="Arial"/>
                  <a:sym typeface="Arial"/>
                </a:defRPr>
              </a:pPr>
              <a:endParaRPr sz="3200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2" name="Gerader Verbinder 106">
              <a:extLst>
                <a:ext uri="{FF2B5EF4-FFF2-40B4-BE49-F238E27FC236}">
                  <a16:creationId xmlns:a16="http://schemas.microsoft.com/office/drawing/2014/main" id="{010F0A6A-1597-3F5B-C2D1-EA1D3FDE5920}"/>
                </a:ext>
              </a:extLst>
            </p:cNvPr>
            <p:cNvSpPr/>
            <p:nvPr/>
          </p:nvSpPr>
          <p:spPr>
            <a:xfrm>
              <a:off x="0" y="37019"/>
              <a:ext cx="218982" cy="220178"/>
            </a:xfrm>
            <a:prstGeom prst="line">
              <a:avLst/>
            </a:prstGeom>
            <a:noFill/>
            <a:ln w="9525" cap="flat">
              <a:solidFill>
                <a:srgbClr val="414141"/>
              </a:solidFill>
              <a:prstDash val="solid"/>
              <a:round/>
            </a:ln>
            <a:effectLst/>
          </p:spPr>
          <p:txBody>
            <a:bodyPr wrap="square" lIns="60957" tIns="60957" rIns="60957" bIns="60957" numCol="1" anchor="t">
              <a:noAutofit/>
            </a:bodyPr>
            <a:lstStyle/>
            <a:p>
              <a:pPr defTabSz="609585">
                <a:defRPr sz="1200">
                  <a:latin typeface="Lucida Grande"/>
                  <a:ea typeface="Lucida Grande"/>
                  <a:cs typeface="Lucida Grande"/>
                  <a:sym typeface="Lucida Grande"/>
                </a:defRPr>
              </a:pPr>
              <a:endParaRPr sz="1600">
                <a:latin typeface="Lucida Grande"/>
                <a:ea typeface="Lucida Grande"/>
                <a:cs typeface="Lucida Grande"/>
                <a:sym typeface="Lucida Grande"/>
              </a:endParaRPr>
            </a:p>
          </p:txBody>
        </p:sp>
        <p:sp>
          <p:nvSpPr>
            <p:cNvPr id="193" name="Textfeld 763">
              <a:extLst>
                <a:ext uri="{FF2B5EF4-FFF2-40B4-BE49-F238E27FC236}">
                  <a16:creationId xmlns:a16="http://schemas.microsoft.com/office/drawing/2014/main" id="{012E5B54-F2A9-FD1B-952C-A8C8BDCF7E29}"/>
                </a:ext>
              </a:extLst>
            </p:cNvPr>
            <p:cNvSpPr txBox="1"/>
            <p:nvPr/>
          </p:nvSpPr>
          <p:spPr>
            <a:xfrm>
              <a:off x="123825" y="0"/>
              <a:ext cx="115266" cy="17162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0" tIns="0" rIns="0" bIns="0" numCol="1" anchor="t">
              <a:spAutoFit/>
            </a:bodyPr>
            <a:lstStyle>
              <a:lvl1pPr>
                <a:lnSpc>
                  <a:spcPct val="110000"/>
                </a:lnSpc>
                <a:defRPr sz="1000">
                  <a:solidFill>
                    <a:srgbClr val="595959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>
                <a:defRPr/>
              </a:pPr>
              <a:r>
                <a:rPr sz="1333" dirty="0"/>
                <a:t>=</a:t>
              </a:r>
            </a:p>
          </p:txBody>
        </p:sp>
        <p:sp>
          <p:nvSpPr>
            <p:cNvPr id="194" name="Textfeld 764">
              <a:extLst>
                <a:ext uri="{FF2B5EF4-FFF2-40B4-BE49-F238E27FC236}">
                  <a16:creationId xmlns:a16="http://schemas.microsoft.com/office/drawing/2014/main" id="{3874E44B-2879-0B8B-1282-B454C3CFB66A}"/>
                </a:ext>
              </a:extLst>
            </p:cNvPr>
            <p:cNvSpPr txBox="1"/>
            <p:nvPr/>
          </p:nvSpPr>
          <p:spPr>
            <a:xfrm>
              <a:off x="21881" y="106582"/>
              <a:ext cx="102380" cy="17162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0" tIns="0" rIns="0" bIns="0" numCol="1" anchor="t">
              <a:spAutoFit/>
            </a:bodyPr>
            <a:lstStyle>
              <a:lvl1pPr>
                <a:lnSpc>
                  <a:spcPct val="110000"/>
                </a:lnSpc>
                <a:defRPr sz="1000">
                  <a:solidFill>
                    <a:srgbClr val="595959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>
                <a:defRPr/>
              </a:pPr>
              <a:r>
                <a:rPr sz="1333"/>
                <a:t>=</a:t>
              </a:r>
            </a:p>
          </p:txBody>
        </p:sp>
      </p:grpSp>
      <p:sp>
        <p:nvSpPr>
          <p:cNvPr id="195" name="Rectangle 7">
            <a:extLst>
              <a:ext uri="{FF2B5EF4-FFF2-40B4-BE49-F238E27FC236}">
                <a16:creationId xmlns:a16="http://schemas.microsoft.com/office/drawing/2014/main" id="{70435027-896F-5741-6EE5-E76B0388C1E7}"/>
              </a:ext>
            </a:extLst>
          </p:cNvPr>
          <p:cNvSpPr>
            <a:spLocks/>
          </p:cNvSpPr>
          <p:nvPr/>
        </p:nvSpPr>
        <p:spPr bwMode="auto">
          <a:xfrm rot="21462680">
            <a:off x="418130" y="6383222"/>
            <a:ext cx="756767" cy="192661"/>
          </a:xfrm>
          <a:prstGeom prst="rect">
            <a:avLst/>
          </a:prstGeom>
          <a:solidFill>
            <a:srgbClr val="3399FF"/>
          </a:solidFill>
          <a:ln w="12700" cap="flat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dist="50799" dir="2880008" algn="ctr" rotWithShape="0">
              <a:srgbClr val="919191">
                <a:alpha val="75000"/>
              </a:srgbClr>
            </a:outerShdw>
          </a:effectLst>
        </p:spPr>
        <p:txBody>
          <a:bodyPr lIns="38100" tIns="38100" rIns="82551" bIns="38100"/>
          <a:lstStyle/>
          <a:p>
            <a:pPr marL="6351" algn="ctr">
              <a:defRPr/>
            </a:pPr>
            <a:r>
              <a:rPr lang="de-DE" sz="933" dirty="0">
                <a:solidFill>
                  <a:srgbClr val="FFFFFF"/>
                </a:solidFill>
                <a:latin typeface="Helvetica"/>
                <a:ea typeface="Arial Bold Italic" charset="0"/>
                <a:cs typeface="Arial Bold Italic" charset="0"/>
                <a:sym typeface="Arial Bold Italic" charset="0"/>
              </a:rPr>
              <a:t>Nx 40 MW</a:t>
            </a:r>
          </a:p>
        </p:txBody>
      </p:sp>
      <p:sp>
        <p:nvSpPr>
          <p:cNvPr id="196" name="CustomShape 73">
            <a:extLst>
              <a:ext uri="{FF2B5EF4-FFF2-40B4-BE49-F238E27FC236}">
                <a16:creationId xmlns:a16="http://schemas.microsoft.com/office/drawing/2014/main" id="{BFAB0D09-3EB8-4501-62C3-8983E7F50920}"/>
              </a:ext>
            </a:extLst>
          </p:cNvPr>
          <p:cNvSpPr/>
          <p:nvPr/>
        </p:nvSpPr>
        <p:spPr>
          <a:xfrm>
            <a:off x="3976152" y="1985499"/>
            <a:ext cx="2797653" cy="1897007"/>
          </a:xfrm>
          <a:prstGeom prst="rect">
            <a:avLst/>
          </a:prstGeom>
          <a:ln w="12700">
            <a:solidFill>
              <a:srgbClr val="0365C0">
                <a:lumOff val="-7647"/>
              </a:srgbClr>
            </a:solidFill>
            <a:custDash>
              <a:ds d="600000" sp="600000"/>
            </a:custDash>
            <a:miter lim="400000"/>
          </a:ln>
        </p:spPr>
        <p:txBody>
          <a:bodyPr lIns="0" tIns="0" rIns="0" bIns="0"/>
          <a:lstStyle/>
          <a:p>
            <a:pPr>
              <a:defRPr>
                <a:latin typeface="Arial"/>
                <a:ea typeface="Arial"/>
                <a:cs typeface="Arial"/>
                <a:sym typeface="Arial"/>
              </a:defRPr>
            </a:pPr>
            <a:endParaRPr sz="240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7" name="Rectangle 7">
            <a:extLst>
              <a:ext uri="{FF2B5EF4-FFF2-40B4-BE49-F238E27FC236}">
                <a16:creationId xmlns:a16="http://schemas.microsoft.com/office/drawing/2014/main" id="{72172D62-1972-8EAC-1575-4C48D552E0A4}"/>
              </a:ext>
            </a:extLst>
          </p:cNvPr>
          <p:cNvSpPr>
            <a:spLocks/>
          </p:cNvSpPr>
          <p:nvPr/>
        </p:nvSpPr>
        <p:spPr bwMode="auto">
          <a:xfrm rot="21462680">
            <a:off x="1799953" y="6435331"/>
            <a:ext cx="511064" cy="200736"/>
          </a:xfrm>
          <a:prstGeom prst="rect">
            <a:avLst/>
          </a:prstGeom>
          <a:solidFill>
            <a:srgbClr val="3399FF"/>
          </a:solidFill>
          <a:ln w="12700" cap="flat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dist="50799" dir="2880008" algn="ctr" rotWithShape="0">
              <a:srgbClr val="919191">
                <a:alpha val="75000"/>
              </a:srgbClr>
            </a:outerShdw>
          </a:effectLst>
        </p:spPr>
        <p:txBody>
          <a:bodyPr lIns="38100" tIns="38100" rIns="82551" bIns="38100"/>
          <a:lstStyle/>
          <a:p>
            <a:pPr marL="6351" algn="ctr">
              <a:defRPr/>
            </a:pPr>
            <a:r>
              <a:rPr lang="de-DE" sz="933" dirty="0">
                <a:solidFill>
                  <a:srgbClr val="FFFFFF"/>
                </a:solidFill>
                <a:latin typeface="Helvetica"/>
                <a:ea typeface="Arial Bold Italic" charset="0"/>
                <a:cs typeface="Arial Bold Italic" charset="0"/>
                <a:sym typeface="Arial Bold Italic" charset="0"/>
              </a:rPr>
              <a:t>40 MW</a:t>
            </a:r>
          </a:p>
        </p:txBody>
      </p:sp>
      <p:cxnSp>
        <p:nvCxnSpPr>
          <p:cNvPr id="198" name="Gerader Verbinder 263">
            <a:extLst>
              <a:ext uri="{FF2B5EF4-FFF2-40B4-BE49-F238E27FC236}">
                <a16:creationId xmlns:a16="http://schemas.microsoft.com/office/drawing/2014/main" id="{E52FC723-43B9-DE5B-89EF-B56579CB6CAD}"/>
              </a:ext>
            </a:extLst>
          </p:cNvPr>
          <p:cNvCxnSpPr>
            <a:cxnSpLocks/>
          </p:cNvCxnSpPr>
          <p:nvPr/>
        </p:nvCxnSpPr>
        <p:spPr bwMode="auto">
          <a:xfrm>
            <a:off x="9146307" y="2817996"/>
            <a:ext cx="1127263" cy="4001"/>
          </a:xfrm>
          <a:prstGeom prst="line">
            <a:avLst/>
          </a:prstGeom>
          <a:noFill/>
          <a:ln w="1270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99" name="Linie">
            <a:extLst>
              <a:ext uri="{FF2B5EF4-FFF2-40B4-BE49-F238E27FC236}">
                <a16:creationId xmlns:a16="http://schemas.microsoft.com/office/drawing/2014/main" id="{CD27DEA2-DE91-19D8-B218-150E1009121B}"/>
              </a:ext>
            </a:extLst>
          </p:cNvPr>
          <p:cNvSpPr/>
          <p:nvPr/>
        </p:nvSpPr>
        <p:spPr>
          <a:xfrm flipV="1">
            <a:off x="9137706" y="2580521"/>
            <a:ext cx="8601" cy="2338955"/>
          </a:xfrm>
          <a:prstGeom prst="line">
            <a:avLst/>
          </a:prstGeom>
          <a:ln w="12700">
            <a:solidFill>
              <a:srgbClr val="00B050"/>
            </a:solidFill>
          </a:ln>
        </p:spPr>
        <p:txBody>
          <a:bodyPr lIns="0" tIns="0" rIns="0" bIns="0"/>
          <a:lstStyle/>
          <a:p>
            <a:pPr fontAlgn="base" hangingPunct="1">
              <a:spcBef>
                <a:spcPct val="0"/>
              </a:spcBef>
              <a:spcAft>
                <a:spcPct val="0"/>
              </a:spcAft>
              <a:defRPr>
                <a:latin typeface="Arial"/>
                <a:ea typeface="Arial"/>
                <a:cs typeface="Arial"/>
                <a:sym typeface="Arial"/>
              </a:defRPr>
            </a:pPr>
            <a:endParaRPr lang="de-DE" sz="1400" kern="1200">
              <a:solidFill>
                <a:prstClr val="black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0" name="Aufwärtswandler">
            <a:extLst>
              <a:ext uri="{FF2B5EF4-FFF2-40B4-BE49-F238E27FC236}">
                <a16:creationId xmlns:a16="http://schemas.microsoft.com/office/drawing/2014/main" id="{FCBE8C8D-B0C8-7A03-061A-C7BA955FF045}"/>
              </a:ext>
            </a:extLst>
          </p:cNvPr>
          <p:cNvSpPr txBox="1"/>
          <p:nvPr/>
        </p:nvSpPr>
        <p:spPr>
          <a:xfrm>
            <a:off x="8448395" y="6184322"/>
            <a:ext cx="722980" cy="32316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45719" rIns="45719">
            <a:spAutoFit/>
          </a:bodyPr>
          <a:lstStyle>
            <a:lvl1pPr algn="ctr">
              <a:spcBef>
                <a:spcPts val="400"/>
              </a:spcBef>
              <a:defRPr sz="1500" spc="-1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fontAlgn="base" hangingPunct="1">
              <a:spcAft>
                <a:spcPct val="0"/>
              </a:spcAft>
            </a:pPr>
            <a:r>
              <a:rPr lang="de-DE" b="1" dirty="0">
                <a:solidFill>
                  <a:srgbClr val="00B050"/>
                </a:solidFill>
                <a:latin typeface="Arial Narrow"/>
              </a:rPr>
              <a:t>DC</a:t>
            </a:r>
            <a:endParaRPr lang="de-DE" b="1" kern="1200" baseline="-25000" dirty="0">
              <a:solidFill>
                <a:srgbClr val="00B050"/>
              </a:solidFill>
              <a:latin typeface="Arial Narrow"/>
            </a:endParaRPr>
          </a:p>
        </p:txBody>
      </p:sp>
      <p:cxnSp>
        <p:nvCxnSpPr>
          <p:cNvPr id="201" name="Gerader Verbinder 271">
            <a:extLst>
              <a:ext uri="{FF2B5EF4-FFF2-40B4-BE49-F238E27FC236}">
                <a16:creationId xmlns:a16="http://schemas.microsoft.com/office/drawing/2014/main" id="{00A06E64-5B49-51F6-CE70-AA245B43B0C5}"/>
              </a:ext>
            </a:extLst>
          </p:cNvPr>
          <p:cNvCxnSpPr>
            <a:cxnSpLocks/>
          </p:cNvCxnSpPr>
          <p:nvPr/>
        </p:nvCxnSpPr>
        <p:spPr bwMode="auto">
          <a:xfrm>
            <a:off x="8247073" y="3361654"/>
            <a:ext cx="2023748" cy="10024"/>
          </a:xfrm>
          <a:prstGeom prst="line">
            <a:avLst/>
          </a:prstGeom>
          <a:noFill/>
          <a:ln w="1270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02" name="Gerader Verbinder 272">
            <a:extLst>
              <a:ext uri="{FF2B5EF4-FFF2-40B4-BE49-F238E27FC236}">
                <a16:creationId xmlns:a16="http://schemas.microsoft.com/office/drawing/2014/main" id="{FAAAFE4D-66AA-9AB7-959C-30840B3879B8}"/>
              </a:ext>
            </a:extLst>
          </p:cNvPr>
          <p:cNvCxnSpPr>
            <a:cxnSpLocks/>
            <a:endCxn id="213" idx="1"/>
          </p:cNvCxnSpPr>
          <p:nvPr/>
        </p:nvCxnSpPr>
        <p:spPr bwMode="auto">
          <a:xfrm>
            <a:off x="9146307" y="3918651"/>
            <a:ext cx="648895" cy="0"/>
          </a:xfrm>
          <a:prstGeom prst="line">
            <a:avLst/>
          </a:prstGeom>
          <a:noFill/>
          <a:ln w="1270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grpSp>
        <p:nvGrpSpPr>
          <p:cNvPr id="203" name="Group 43">
            <a:extLst>
              <a:ext uri="{FF2B5EF4-FFF2-40B4-BE49-F238E27FC236}">
                <a16:creationId xmlns:a16="http://schemas.microsoft.com/office/drawing/2014/main" id="{99CAEDC0-A511-292E-1D15-EFD743DA26FE}"/>
              </a:ext>
            </a:extLst>
          </p:cNvPr>
          <p:cNvGrpSpPr/>
          <p:nvPr/>
        </p:nvGrpSpPr>
        <p:grpSpPr>
          <a:xfrm>
            <a:off x="9838654" y="2294937"/>
            <a:ext cx="482761" cy="603361"/>
            <a:chOff x="0" y="0"/>
            <a:chExt cx="482760" cy="603360"/>
          </a:xfrm>
        </p:grpSpPr>
        <p:sp>
          <p:nvSpPr>
            <p:cNvPr id="204" name="Oval 35">
              <a:extLst>
                <a:ext uri="{FF2B5EF4-FFF2-40B4-BE49-F238E27FC236}">
                  <a16:creationId xmlns:a16="http://schemas.microsoft.com/office/drawing/2014/main" id="{4DD9CB71-0951-9C2E-D2F8-DA83DAC97149}"/>
                </a:ext>
              </a:extLst>
            </p:cNvPr>
            <p:cNvSpPr/>
            <p:nvPr/>
          </p:nvSpPr>
          <p:spPr>
            <a:xfrm>
              <a:off x="271800" y="0"/>
              <a:ext cx="210961" cy="208801"/>
            </a:xfrm>
            <a:prstGeom prst="ellipse">
              <a:avLst/>
            </a:prstGeom>
            <a:solidFill>
              <a:srgbClr val="FCBD00"/>
            </a:solidFill>
            <a:ln w="6350" cap="flat">
              <a:solidFill>
                <a:srgbClr val="975500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 lang="de-DE" sz="1400"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5" name="Line 36">
              <a:extLst>
                <a:ext uri="{FF2B5EF4-FFF2-40B4-BE49-F238E27FC236}">
                  <a16:creationId xmlns:a16="http://schemas.microsoft.com/office/drawing/2014/main" id="{BF99EAE6-B208-3E99-8C3A-3BFC6E324EDD}"/>
                </a:ext>
              </a:extLst>
            </p:cNvPr>
            <p:cNvSpPr/>
            <p:nvPr/>
          </p:nvSpPr>
          <p:spPr>
            <a:xfrm>
              <a:off x="60479" y="418680"/>
              <a:ext cx="355682" cy="184681"/>
            </a:xfrm>
            <a:prstGeom prst="line">
              <a:avLst/>
            </a:prstGeom>
            <a:noFill/>
            <a:ln w="25400" cap="flat">
              <a:solidFill>
                <a:srgbClr val="003C52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 lang="de-DE" sz="1400"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6" name="Line 37">
              <a:extLst>
                <a:ext uri="{FF2B5EF4-FFF2-40B4-BE49-F238E27FC236}">
                  <a16:creationId xmlns:a16="http://schemas.microsoft.com/office/drawing/2014/main" id="{35C52A73-648C-0C06-B389-1B1819C04C28}"/>
                </a:ext>
              </a:extLst>
            </p:cNvPr>
            <p:cNvSpPr/>
            <p:nvPr/>
          </p:nvSpPr>
          <p:spPr>
            <a:xfrm flipH="1">
              <a:off x="64079" y="320400"/>
              <a:ext cx="1442" cy="102961"/>
            </a:xfrm>
            <a:prstGeom prst="line">
              <a:avLst/>
            </a:prstGeom>
            <a:noFill/>
            <a:ln w="12700" cap="flat">
              <a:solidFill>
                <a:srgbClr val="003C52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 lang="de-DE" sz="1400"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7" name="Line 38">
              <a:extLst>
                <a:ext uri="{FF2B5EF4-FFF2-40B4-BE49-F238E27FC236}">
                  <a16:creationId xmlns:a16="http://schemas.microsoft.com/office/drawing/2014/main" id="{B1114F77-7BD6-D3D7-F0B7-8A283A42E0F3}"/>
                </a:ext>
              </a:extLst>
            </p:cNvPr>
            <p:cNvSpPr/>
            <p:nvPr/>
          </p:nvSpPr>
          <p:spPr>
            <a:xfrm flipH="1">
              <a:off x="216359" y="406800"/>
              <a:ext cx="1802" cy="102961"/>
            </a:xfrm>
            <a:prstGeom prst="line">
              <a:avLst/>
            </a:prstGeom>
            <a:noFill/>
            <a:ln w="12700" cap="flat">
              <a:solidFill>
                <a:srgbClr val="003C52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 lang="de-DE" sz="1400"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8" name="Line 39">
              <a:extLst>
                <a:ext uri="{FF2B5EF4-FFF2-40B4-BE49-F238E27FC236}">
                  <a16:creationId xmlns:a16="http://schemas.microsoft.com/office/drawing/2014/main" id="{FE8BCC81-9337-9150-F44E-0DDEDC3F12E5}"/>
                </a:ext>
              </a:extLst>
            </p:cNvPr>
            <p:cNvSpPr/>
            <p:nvPr/>
          </p:nvSpPr>
          <p:spPr>
            <a:xfrm flipH="1">
              <a:off x="372240" y="483120"/>
              <a:ext cx="1081" cy="102961"/>
            </a:xfrm>
            <a:prstGeom prst="line">
              <a:avLst/>
            </a:prstGeom>
            <a:noFill/>
            <a:ln w="12700" cap="flat">
              <a:solidFill>
                <a:srgbClr val="003C52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 lang="de-DE" sz="1400"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9" name="AutoShape 40">
              <a:extLst>
                <a:ext uri="{FF2B5EF4-FFF2-40B4-BE49-F238E27FC236}">
                  <a16:creationId xmlns:a16="http://schemas.microsoft.com/office/drawing/2014/main" id="{84C1437F-7AA0-1829-5809-CAB1F0A91244}"/>
                </a:ext>
              </a:extLst>
            </p:cNvPr>
            <p:cNvSpPr/>
            <p:nvPr/>
          </p:nvSpPr>
          <p:spPr>
            <a:xfrm>
              <a:off x="0" y="208800"/>
              <a:ext cx="126721" cy="186841"/>
            </a:xfrm>
            <a:prstGeom prst="roundRect">
              <a:avLst>
                <a:gd name="adj" fmla="val 33588"/>
              </a:avLst>
            </a:prstGeom>
            <a:solidFill>
              <a:srgbClr val="0365C0"/>
            </a:solidFill>
            <a:ln w="635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 lang="de-DE" sz="1400"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0" name="AutoShape 41">
              <a:extLst>
                <a:ext uri="{FF2B5EF4-FFF2-40B4-BE49-F238E27FC236}">
                  <a16:creationId xmlns:a16="http://schemas.microsoft.com/office/drawing/2014/main" id="{05036E55-D985-ACE7-1C04-03F8AB96DD99}"/>
                </a:ext>
              </a:extLst>
            </p:cNvPr>
            <p:cNvSpPr/>
            <p:nvPr/>
          </p:nvSpPr>
          <p:spPr>
            <a:xfrm>
              <a:off x="155160" y="279000"/>
              <a:ext cx="127441" cy="186121"/>
            </a:xfrm>
            <a:prstGeom prst="roundRect">
              <a:avLst>
                <a:gd name="adj" fmla="val 33588"/>
              </a:avLst>
            </a:prstGeom>
            <a:solidFill>
              <a:srgbClr val="0365C0"/>
            </a:solidFill>
            <a:ln w="635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 lang="de-DE" sz="1400"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1" name="AutoShape 42">
              <a:extLst>
                <a:ext uri="{FF2B5EF4-FFF2-40B4-BE49-F238E27FC236}">
                  <a16:creationId xmlns:a16="http://schemas.microsoft.com/office/drawing/2014/main" id="{971792CD-258B-13EF-FD6B-C296D90EB58E}"/>
                </a:ext>
              </a:extLst>
            </p:cNvPr>
            <p:cNvSpPr/>
            <p:nvPr/>
          </p:nvSpPr>
          <p:spPr>
            <a:xfrm>
              <a:off x="311400" y="366120"/>
              <a:ext cx="127441" cy="186841"/>
            </a:xfrm>
            <a:prstGeom prst="roundRect">
              <a:avLst>
                <a:gd name="adj" fmla="val 33588"/>
              </a:avLst>
            </a:prstGeom>
            <a:solidFill>
              <a:srgbClr val="0365C0"/>
            </a:solidFill>
            <a:ln w="635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 lang="de-DE" sz="1400"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212" name="Gruppieren">
            <a:extLst>
              <a:ext uri="{FF2B5EF4-FFF2-40B4-BE49-F238E27FC236}">
                <a16:creationId xmlns:a16="http://schemas.microsoft.com/office/drawing/2014/main" id="{183DED7D-951B-C91B-5082-84A0AB5E6D85}"/>
              </a:ext>
            </a:extLst>
          </p:cNvPr>
          <p:cNvGrpSpPr/>
          <p:nvPr/>
        </p:nvGrpSpPr>
        <p:grpSpPr>
          <a:xfrm>
            <a:off x="9795202" y="3659381"/>
            <a:ext cx="983257" cy="547675"/>
            <a:chOff x="0" y="0"/>
            <a:chExt cx="983256" cy="547673"/>
          </a:xfrm>
        </p:grpSpPr>
        <p:sp>
          <p:nvSpPr>
            <p:cNvPr id="213" name="Abgerundetes Rechteck">
              <a:extLst>
                <a:ext uri="{FF2B5EF4-FFF2-40B4-BE49-F238E27FC236}">
                  <a16:creationId xmlns:a16="http://schemas.microsoft.com/office/drawing/2014/main" id="{DDE36E28-462D-64AB-2BE2-35170A3798FE}"/>
                </a:ext>
              </a:extLst>
            </p:cNvPr>
            <p:cNvSpPr/>
            <p:nvPr/>
          </p:nvSpPr>
          <p:spPr>
            <a:xfrm>
              <a:off x="0" y="0"/>
              <a:ext cx="199023" cy="518536"/>
            </a:xfrm>
            <a:prstGeom prst="roundRect">
              <a:avLst>
                <a:gd name="adj" fmla="val 24375"/>
              </a:avLst>
            </a:prstGeom>
            <a:solidFill>
              <a:srgbClr val="F2F2F2"/>
            </a:solidFill>
            <a:ln w="1905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36000" tIns="36000" rIns="36000" bIns="36000" numCol="1" anchor="ctr">
              <a:noAutofit/>
            </a:bodyPr>
            <a:lstStyle/>
            <a:p>
              <a:pPr>
                <a:defRPr sz="1400">
                  <a:latin typeface="Arial Narrow"/>
                  <a:ea typeface="Arial Narrow"/>
                  <a:cs typeface="Arial Narrow"/>
                  <a:sym typeface="Arial Narrow"/>
                </a:defRPr>
              </a:pPr>
              <a:endParaRPr lang="de-DE" sz="1400" dirty="0"/>
            </a:p>
          </p:txBody>
        </p:sp>
        <p:sp>
          <p:nvSpPr>
            <p:cNvPr id="214" name="Abgerundetes Rechteck">
              <a:extLst>
                <a:ext uri="{FF2B5EF4-FFF2-40B4-BE49-F238E27FC236}">
                  <a16:creationId xmlns:a16="http://schemas.microsoft.com/office/drawing/2014/main" id="{280426DB-D91C-D55E-BA8E-94340C48DE99}"/>
                </a:ext>
              </a:extLst>
            </p:cNvPr>
            <p:cNvSpPr/>
            <p:nvPr/>
          </p:nvSpPr>
          <p:spPr>
            <a:xfrm>
              <a:off x="43196" y="41482"/>
              <a:ext cx="112629" cy="113256"/>
            </a:xfrm>
            <a:prstGeom prst="roundRect">
              <a:avLst>
                <a:gd name="adj" fmla="val 26487"/>
              </a:avLst>
            </a:prstGeom>
            <a:solidFill>
              <a:srgbClr val="FFFFFF"/>
            </a:solidFill>
            <a:ln w="1905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36000" tIns="36000" rIns="36000" bIns="36000" numCol="1" anchor="ctr">
              <a:noAutofit/>
            </a:bodyPr>
            <a:lstStyle/>
            <a:p>
              <a:pPr>
                <a:defRPr sz="1400">
                  <a:latin typeface="Arial Narrow"/>
                  <a:ea typeface="Arial Narrow"/>
                  <a:cs typeface="Arial Narrow"/>
                  <a:sym typeface="Arial Narrow"/>
                </a:defRPr>
              </a:pPr>
              <a:endParaRPr lang="de-DE" sz="1400"/>
            </a:p>
          </p:txBody>
        </p:sp>
        <p:grpSp>
          <p:nvGrpSpPr>
            <p:cNvPr id="215" name="Gruppieren 228">
              <a:extLst>
                <a:ext uri="{FF2B5EF4-FFF2-40B4-BE49-F238E27FC236}">
                  <a16:creationId xmlns:a16="http://schemas.microsoft.com/office/drawing/2014/main" id="{A15250C5-5B0C-1038-E76D-EFCA81A18650}"/>
                </a:ext>
              </a:extLst>
            </p:cNvPr>
            <p:cNvGrpSpPr/>
            <p:nvPr/>
          </p:nvGrpSpPr>
          <p:grpSpPr>
            <a:xfrm>
              <a:off x="346231" y="159636"/>
              <a:ext cx="637026" cy="388038"/>
              <a:chOff x="0" y="0"/>
              <a:chExt cx="637025" cy="388036"/>
            </a:xfrm>
          </p:grpSpPr>
          <p:sp>
            <p:nvSpPr>
              <p:cNvPr id="217" name="Shape 1991">
                <a:extLst>
                  <a:ext uri="{FF2B5EF4-FFF2-40B4-BE49-F238E27FC236}">
                    <a16:creationId xmlns:a16="http://schemas.microsoft.com/office/drawing/2014/main" id="{86E63EF8-177D-D09D-311D-50F6D7C815D7}"/>
                  </a:ext>
                </a:extLst>
              </p:cNvPr>
              <p:cNvSpPr/>
              <p:nvPr/>
            </p:nvSpPr>
            <p:spPr>
              <a:xfrm rot="21015471">
                <a:off x="97163" y="36709"/>
                <a:ext cx="456059" cy="260263"/>
              </a:xfrm>
              <a:prstGeom prst="ellipse">
                <a:avLst/>
              </a:prstGeom>
              <a:solidFill>
                <a:srgbClr val="BFBFBF"/>
              </a:solidFill>
              <a:ln w="635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36000" tIns="36000" rIns="36000" bIns="36000" numCol="1" anchor="ctr">
                <a:noAutofit/>
              </a:bodyPr>
              <a:lstStyle/>
              <a:p>
                <a:pPr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Arial"/>
                    <a:ea typeface="Arial"/>
                    <a:cs typeface="Arial"/>
                    <a:sym typeface="Arial"/>
                  </a:defRPr>
                </a:pPr>
                <a:endParaRPr lang="de-DE"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18" name="Shape 1992">
                <a:extLst>
                  <a:ext uri="{FF2B5EF4-FFF2-40B4-BE49-F238E27FC236}">
                    <a16:creationId xmlns:a16="http://schemas.microsoft.com/office/drawing/2014/main" id="{F44188B0-2057-343C-35BE-756A70ED5DFD}"/>
                  </a:ext>
                </a:extLst>
              </p:cNvPr>
              <p:cNvSpPr/>
              <p:nvPr/>
            </p:nvSpPr>
            <p:spPr>
              <a:xfrm rot="21540000">
                <a:off x="1336" y="161636"/>
                <a:ext cx="634353" cy="158699"/>
              </a:xfrm>
              <a:prstGeom prst="roundRect">
                <a:avLst>
                  <a:gd name="adj" fmla="val 50000"/>
                </a:avLst>
              </a:prstGeom>
              <a:solidFill>
                <a:srgbClr val="BFBFBF"/>
              </a:solidFill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36000" tIns="36000" rIns="36000" bIns="36000" numCol="1" anchor="ctr">
                <a:noAutofit/>
              </a:bodyPr>
              <a:lstStyle/>
              <a:p>
                <a:pPr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Arial"/>
                    <a:ea typeface="Arial"/>
                    <a:cs typeface="Arial"/>
                    <a:sym typeface="Arial"/>
                  </a:defRPr>
                </a:pPr>
                <a:endParaRPr lang="de-DE"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grpSp>
            <p:nvGrpSpPr>
              <p:cNvPr id="219" name="Group 1995">
                <a:extLst>
                  <a:ext uri="{FF2B5EF4-FFF2-40B4-BE49-F238E27FC236}">
                    <a16:creationId xmlns:a16="http://schemas.microsoft.com/office/drawing/2014/main" id="{E7695D98-330B-7AAE-DA07-5EDDE91642BB}"/>
                  </a:ext>
                </a:extLst>
              </p:cNvPr>
              <p:cNvGrpSpPr/>
              <p:nvPr/>
            </p:nvGrpSpPr>
            <p:grpSpPr>
              <a:xfrm>
                <a:off x="51086" y="176444"/>
                <a:ext cx="207301" cy="211593"/>
                <a:chOff x="0" y="0"/>
                <a:chExt cx="207299" cy="211592"/>
              </a:xfrm>
            </p:grpSpPr>
            <p:sp>
              <p:nvSpPr>
                <p:cNvPr id="438" name="Shape 1993">
                  <a:extLst>
                    <a:ext uri="{FF2B5EF4-FFF2-40B4-BE49-F238E27FC236}">
                      <a16:creationId xmlns:a16="http://schemas.microsoft.com/office/drawing/2014/main" id="{B16884C5-F9CB-C9AA-0627-0992F5535755}"/>
                    </a:ext>
                  </a:extLst>
                </p:cNvPr>
                <p:cNvSpPr/>
                <p:nvPr/>
              </p:nvSpPr>
              <p:spPr>
                <a:xfrm>
                  <a:off x="-1" y="-1"/>
                  <a:ext cx="207301" cy="211593"/>
                </a:xfrm>
                <a:prstGeom prst="ellipse">
                  <a:avLst/>
                </a:prstGeom>
                <a:solidFill>
                  <a:srgbClr val="000000"/>
                </a:solidFill>
                <a:ln w="1270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p:spPr>
              <p:txBody>
                <a:bodyPr wrap="square" lIns="36000" tIns="36000" rIns="36000" bIns="36000" numCol="1" anchor="ctr">
                  <a:noAutofit/>
                </a:bodyPr>
                <a:lstStyle/>
                <a:p>
                  <a:pPr>
                    <a:defRPr sz="3000">
                      <a:solidFill>
                        <a:srgbClr val="FFFFFF"/>
                      </a:solidFill>
                      <a:effectLst>
                        <a:outerShdw blurRad="38100" dist="12700" dir="5400000" rotWithShape="0">
                          <a:srgbClr val="000000">
                            <a:alpha val="50000"/>
                          </a:srgbClr>
                        </a:outerShdw>
                      </a:effectLst>
                      <a:latin typeface="Arial"/>
                      <a:ea typeface="Arial"/>
                      <a:cs typeface="Arial"/>
                      <a:sym typeface="Arial"/>
                    </a:defRPr>
                  </a:pPr>
                  <a:endParaRPr lang="de-DE"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439" name="Shape 1994">
                  <a:extLst>
                    <a:ext uri="{FF2B5EF4-FFF2-40B4-BE49-F238E27FC236}">
                      <a16:creationId xmlns:a16="http://schemas.microsoft.com/office/drawing/2014/main" id="{C874AE03-E419-5549-4B6E-2D03EA3D9A1C}"/>
                    </a:ext>
                  </a:extLst>
                </p:cNvPr>
                <p:cNvSpPr/>
                <p:nvPr/>
              </p:nvSpPr>
              <p:spPr>
                <a:xfrm>
                  <a:off x="37315" y="35972"/>
                  <a:ext cx="132673" cy="135421"/>
                </a:xfrm>
                <a:prstGeom prst="ellipse">
                  <a:avLst/>
                </a:prstGeom>
                <a:solidFill>
                  <a:srgbClr val="BFBFBF"/>
                </a:solidFill>
                <a:ln w="1270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p:spPr>
              <p:txBody>
                <a:bodyPr wrap="square" lIns="36000" tIns="36000" rIns="36000" bIns="36000" numCol="1" anchor="ctr">
                  <a:noAutofit/>
                </a:bodyPr>
                <a:lstStyle/>
                <a:p>
                  <a:pPr>
                    <a:defRPr sz="3000">
                      <a:solidFill>
                        <a:srgbClr val="FFFFFF"/>
                      </a:solidFill>
                      <a:effectLst>
                        <a:outerShdw blurRad="38100" dist="12700" dir="5400000" rotWithShape="0">
                          <a:srgbClr val="000000">
                            <a:alpha val="50000"/>
                          </a:srgbClr>
                        </a:outerShdw>
                      </a:effectLst>
                      <a:latin typeface="Arial"/>
                      <a:ea typeface="Arial"/>
                      <a:cs typeface="Arial"/>
                      <a:sym typeface="Arial"/>
                    </a:defRPr>
                  </a:pPr>
                  <a:endParaRPr lang="de-DE"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220" name="Group 1998">
                <a:extLst>
                  <a:ext uri="{FF2B5EF4-FFF2-40B4-BE49-F238E27FC236}">
                    <a16:creationId xmlns:a16="http://schemas.microsoft.com/office/drawing/2014/main" id="{6894E8AC-05B6-08B3-98AB-991372DC344A}"/>
                  </a:ext>
                </a:extLst>
              </p:cNvPr>
              <p:cNvGrpSpPr/>
              <p:nvPr/>
            </p:nvGrpSpPr>
            <p:grpSpPr>
              <a:xfrm>
                <a:off x="391063" y="176444"/>
                <a:ext cx="207301" cy="211593"/>
                <a:chOff x="0" y="0"/>
                <a:chExt cx="207299" cy="211592"/>
              </a:xfrm>
            </p:grpSpPr>
            <p:sp>
              <p:nvSpPr>
                <p:cNvPr id="221" name="Shape 1996">
                  <a:extLst>
                    <a:ext uri="{FF2B5EF4-FFF2-40B4-BE49-F238E27FC236}">
                      <a16:creationId xmlns:a16="http://schemas.microsoft.com/office/drawing/2014/main" id="{C4D8E18C-F238-F047-6EC3-224AFAD8A582}"/>
                    </a:ext>
                  </a:extLst>
                </p:cNvPr>
                <p:cNvSpPr/>
                <p:nvPr/>
              </p:nvSpPr>
              <p:spPr>
                <a:xfrm>
                  <a:off x="-1" y="-1"/>
                  <a:ext cx="207301" cy="211593"/>
                </a:xfrm>
                <a:prstGeom prst="ellipse">
                  <a:avLst/>
                </a:prstGeom>
                <a:solidFill>
                  <a:srgbClr val="000000"/>
                </a:solidFill>
                <a:ln w="1270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p:spPr>
              <p:txBody>
                <a:bodyPr wrap="square" lIns="36000" tIns="36000" rIns="36000" bIns="36000" numCol="1" anchor="ctr">
                  <a:noAutofit/>
                </a:bodyPr>
                <a:lstStyle/>
                <a:p>
                  <a:pPr>
                    <a:defRPr sz="3000">
                      <a:solidFill>
                        <a:srgbClr val="FFFFFF"/>
                      </a:solidFill>
                      <a:effectLst>
                        <a:outerShdw blurRad="38100" dist="12700" dir="5400000" rotWithShape="0">
                          <a:srgbClr val="000000">
                            <a:alpha val="50000"/>
                          </a:srgbClr>
                        </a:outerShdw>
                      </a:effectLst>
                      <a:latin typeface="Arial"/>
                      <a:ea typeface="Arial"/>
                      <a:cs typeface="Arial"/>
                      <a:sym typeface="Arial"/>
                    </a:defRPr>
                  </a:pPr>
                  <a:endParaRPr lang="de-DE"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432" name="Shape 1997">
                  <a:extLst>
                    <a:ext uri="{FF2B5EF4-FFF2-40B4-BE49-F238E27FC236}">
                      <a16:creationId xmlns:a16="http://schemas.microsoft.com/office/drawing/2014/main" id="{BFE2CF91-A48A-5467-FAA7-B72C7D78E683}"/>
                    </a:ext>
                  </a:extLst>
                </p:cNvPr>
                <p:cNvSpPr/>
                <p:nvPr/>
              </p:nvSpPr>
              <p:spPr>
                <a:xfrm>
                  <a:off x="37315" y="35972"/>
                  <a:ext cx="132673" cy="135421"/>
                </a:xfrm>
                <a:prstGeom prst="ellipse">
                  <a:avLst/>
                </a:prstGeom>
                <a:solidFill>
                  <a:srgbClr val="BFBFBF"/>
                </a:solidFill>
                <a:ln w="1270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p:spPr>
              <p:txBody>
                <a:bodyPr wrap="square" lIns="36000" tIns="36000" rIns="36000" bIns="36000" numCol="1" anchor="ctr">
                  <a:noAutofit/>
                </a:bodyPr>
                <a:lstStyle/>
                <a:p>
                  <a:pPr>
                    <a:defRPr sz="3000">
                      <a:solidFill>
                        <a:srgbClr val="FFFFFF"/>
                      </a:solidFill>
                      <a:effectLst>
                        <a:outerShdw blurRad="38100" dist="12700" dir="5400000" rotWithShape="0">
                          <a:srgbClr val="000000">
                            <a:alpha val="50000"/>
                          </a:srgbClr>
                        </a:outerShdw>
                      </a:effectLst>
                      <a:latin typeface="Arial"/>
                      <a:ea typeface="Arial"/>
                      <a:cs typeface="Arial"/>
                      <a:sym typeface="Arial"/>
                    </a:defRPr>
                  </a:pPr>
                  <a:endParaRPr lang="de-DE"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</p:grpSp>
        <p:sp>
          <p:nvSpPr>
            <p:cNvPr id="216" name="Verbindungslinie">
              <a:extLst>
                <a:ext uri="{FF2B5EF4-FFF2-40B4-BE49-F238E27FC236}">
                  <a16:creationId xmlns:a16="http://schemas.microsoft.com/office/drawing/2014/main" id="{505ED9F7-6D7E-883E-C1D0-396D27133286}"/>
                </a:ext>
              </a:extLst>
            </p:cNvPr>
            <p:cNvSpPr/>
            <p:nvPr/>
          </p:nvSpPr>
          <p:spPr>
            <a:xfrm>
              <a:off x="208357" y="201754"/>
              <a:ext cx="296825" cy="5056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7382" extrusionOk="0">
                  <a:moveTo>
                    <a:pt x="21600" y="17382"/>
                  </a:moveTo>
                  <a:cubicBezTo>
                    <a:pt x="13997" y="250"/>
                    <a:pt x="6797" y="-4218"/>
                    <a:pt x="0" y="3978"/>
                  </a:cubicBezTo>
                </a:path>
              </a:pathLst>
            </a:custGeom>
            <a:noFill/>
            <a:ln w="25400" cap="flat">
              <a:solidFill>
                <a:srgbClr val="4B4B4B">
                  <a:lumOff val="-9568"/>
                </a:srgbClr>
              </a:solidFill>
              <a:prstDash val="solid"/>
              <a:miter lim="800000"/>
            </a:ln>
            <a:effectLst/>
          </p:spPr>
          <p:txBody>
            <a:bodyPr/>
            <a:lstStyle/>
            <a:p>
              <a:pPr>
                <a:defRPr/>
              </a:pPr>
              <a:endParaRPr lang="de-DE" sz="1400"/>
            </a:p>
          </p:txBody>
        </p:sp>
      </p:grpSp>
      <p:grpSp>
        <p:nvGrpSpPr>
          <p:cNvPr id="441" name="Gruppierung 3">
            <a:extLst>
              <a:ext uri="{FF2B5EF4-FFF2-40B4-BE49-F238E27FC236}">
                <a16:creationId xmlns:a16="http://schemas.microsoft.com/office/drawing/2014/main" id="{4BAA8047-BEAD-C1A0-E705-AFAC2F51958D}"/>
              </a:ext>
            </a:extLst>
          </p:cNvPr>
          <p:cNvGrpSpPr/>
          <p:nvPr/>
        </p:nvGrpSpPr>
        <p:grpSpPr>
          <a:xfrm>
            <a:off x="9810127" y="3192335"/>
            <a:ext cx="493563" cy="416442"/>
            <a:chOff x="0" y="-5159"/>
            <a:chExt cx="493560" cy="416441"/>
          </a:xfrm>
        </p:grpSpPr>
        <p:sp>
          <p:nvSpPr>
            <p:cNvPr id="442" name="Rechteck 346">
              <a:extLst>
                <a:ext uri="{FF2B5EF4-FFF2-40B4-BE49-F238E27FC236}">
                  <a16:creationId xmlns:a16="http://schemas.microsoft.com/office/drawing/2014/main" id="{F8763425-6758-4700-1AA7-557B1151C18B}"/>
                </a:ext>
              </a:extLst>
            </p:cNvPr>
            <p:cNvSpPr/>
            <p:nvPr/>
          </p:nvSpPr>
          <p:spPr>
            <a:xfrm>
              <a:off x="0" y="0"/>
              <a:ext cx="493560" cy="326880"/>
            </a:xfrm>
            <a:prstGeom prst="rect">
              <a:avLst/>
            </a:prstGeom>
            <a:solidFill>
              <a:srgbClr val="FFFFFF"/>
            </a:solidFill>
            <a:ln w="19050" cap="flat">
              <a:solidFill>
                <a:srgbClr val="414141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 lang="de-DE" sz="1400"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3" name="Gerade Verbindung mit Pfeil 347">
              <a:extLst>
                <a:ext uri="{FF2B5EF4-FFF2-40B4-BE49-F238E27FC236}">
                  <a16:creationId xmlns:a16="http://schemas.microsoft.com/office/drawing/2014/main" id="{7A270444-3155-93E8-048A-FDD1C646512F}"/>
                </a:ext>
              </a:extLst>
            </p:cNvPr>
            <p:cNvSpPr/>
            <p:nvPr/>
          </p:nvSpPr>
          <p:spPr>
            <a:xfrm flipH="1">
              <a:off x="253439" y="20520"/>
              <a:ext cx="362" cy="287280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 lang="de-DE" sz="1400"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5" name="Rechteck 348">
              <a:extLst>
                <a:ext uri="{FF2B5EF4-FFF2-40B4-BE49-F238E27FC236}">
                  <a16:creationId xmlns:a16="http://schemas.microsoft.com/office/drawing/2014/main" id="{F1D140AB-68D5-721E-5408-EFB2855D29A1}"/>
                </a:ext>
              </a:extLst>
            </p:cNvPr>
            <p:cNvSpPr/>
            <p:nvPr/>
          </p:nvSpPr>
          <p:spPr>
            <a:xfrm rot="16200000" flipH="1">
              <a:off x="231480" y="23039"/>
              <a:ext cx="73440" cy="269281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 lang="de-DE" sz="1400"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6" name="Gerade Verbindung mit Pfeil 349">
              <a:extLst>
                <a:ext uri="{FF2B5EF4-FFF2-40B4-BE49-F238E27FC236}">
                  <a16:creationId xmlns:a16="http://schemas.microsoft.com/office/drawing/2014/main" id="{4EB11A13-CBAD-C60F-2B3B-086EEA1DF1BB}"/>
                </a:ext>
              </a:extLst>
            </p:cNvPr>
            <p:cNvSpPr/>
            <p:nvPr/>
          </p:nvSpPr>
          <p:spPr>
            <a:xfrm flipV="1">
              <a:off x="38699" y="128699"/>
              <a:ext cx="414361" cy="2161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 lang="de-DE" sz="1400"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7" name="Gerade Verbindung mit Pfeil 350">
              <a:extLst>
                <a:ext uri="{FF2B5EF4-FFF2-40B4-BE49-F238E27FC236}">
                  <a16:creationId xmlns:a16="http://schemas.microsoft.com/office/drawing/2014/main" id="{0F8BACFF-E60E-25DC-4AD1-EF1C318B55BA}"/>
                </a:ext>
              </a:extLst>
            </p:cNvPr>
            <p:cNvSpPr/>
            <p:nvPr/>
          </p:nvSpPr>
          <p:spPr>
            <a:xfrm>
              <a:off x="169559" y="186840"/>
              <a:ext cx="165960" cy="363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 lang="de-DE" sz="1400"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12" name="Textfeld 351">
              <a:extLst>
                <a:ext uri="{FF2B5EF4-FFF2-40B4-BE49-F238E27FC236}">
                  <a16:creationId xmlns:a16="http://schemas.microsoft.com/office/drawing/2014/main" id="{D947F209-2BE3-9E21-94C3-9E560D568853}"/>
                </a:ext>
              </a:extLst>
            </p:cNvPr>
            <p:cNvSpPr txBox="1"/>
            <p:nvPr/>
          </p:nvSpPr>
          <p:spPr>
            <a:xfrm rot="10800000">
              <a:off x="234719" y="-5159"/>
              <a:ext cx="193322" cy="18742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0" tIns="0" rIns="0" bIns="0" numCol="1" anchor="t">
              <a:spAutoFit/>
            </a:bodyPr>
            <a:lstStyle>
              <a:lvl1pPr>
                <a:lnSpc>
                  <a:spcPct val="110000"/>
                </a:lnSpc>
                <a:defRPr sz="1200" spc="-1"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>
                <a:defRPr/>
              </a:pPr>
              <a:r>
                <a:rPr lang="de-DE"/>
                <a:t>+</a:t>
              </a:r>
            </a:p>
          </p:txBody>
        </p:sp>
        <p:sp>
          <p:nvSpPr>
            <p:cNvPr id="513" name="Textfeld 352">
              <a:extLst>
                <a:ext uri="{FF2B5EF4-FFF2-40B4-BE49-F238E27FC236}">
                  <a16:creationId xmlns:a16="http://schemas.microsoft.com/office/drawing/2014/main" id="{9EFFB7B5-9C89-E672-13B9-F7BDF753AFAC}"/>
                </a:ext>
              </a:extLst>
            </p:cNvPr>
            <p:cNvSpPr txBox="1"/>
            <p:nvPr/>
          </p:nvSpPr>
          <p:spPr>
            <a:xfrm rot="10800000">
              <a:off x="208799" y="192696"/>
              <a:ext cx="193322" cy="21858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0" tIns="0" rIns="0" bIns="0" numCol="1" anchor="t">
              <a:spAutoFit/>
            </a:bodyPr>
            <a:lstStyle>
              <a:lvl1pPr>
                <a:lnSpc>
                  <a:spcPct val="110000"/>
                </a:lnSpc>
                <a:defRPr sz="1400" spc="-1">
                  <a:solidFill>
                    <a:srgbClr val="773F9B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>
                <a:defRPr/>
              </a:pPr>
              <a:r>
                <a:rPr lang="de-DE"/>
                <a:t>-</a:t>
              </a:r>
            </a:p>
          </p:txBody>
        </p:sp>
      </p:grpSp>
      <p:sp>
        <p:nvSpPr>
          <p:cNvPr id="514" name="Rectangle 7">
            <a:extLst>
              <a:ext uri="{FF2B5EF4-FFF2-40B4-BE49-F238E27FC236}">
                <a16:creationId xmlns:a16="http://schemas.microsoft.com/office/drawing/2014/main" id="{41FA0CA7-5AA3-FF8E-1A9F-FE7F0854C633}"/>
              </a:ext>
            </a:extLst>
          </p:cNvPr>
          <p:cNvSpPr>
            <a:spLocks/>
          </p:cNvSpPr>
          <p:nvPr/>
        </p:nvSpPr>
        <p:spPr bwMode="auto">
          <a:xfrm rot="21462680">
            <a:off x="10154177" y="6198776"/>
            <a:ext cx="728305" cy="220917"/>
          </a:xfrm>
          <a:prstGeom prst="rect">
            <a:avLst/>
          </a:prstGeom>
          <a:solidFill>
            <a:srgbClr val="3399FF"/>
          </a:solidFill>
          <a:ln w="12700" cap="flat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dist="50799" dir="2880008" algn="ctr" rotWithShape="0">
              <a:srgbClr val="919191">
                <a:alpha val="75000"/>
              </a:srgbClr>
            </a:outerShdw>
          </a:effectLst>
        </p:spPr>
        <p:txBody>
          <a:bodyPr lIns="38100" tIns="38100" rIns="82551" bIns="38100"/>
          <a:lstStyle/>
          <a:p>
            <a:pPr marL="6351" algn="ctr">
              <a:defRPr/>
            </a:pPr>
            <a:r>
              <a:rPr lang="de-DE" sz="1067" dirty="0">
                <a:solidFill>
                  <a:srgbClr val="FFFFFF"/>
                </a:solidFill>
                <a:ea typeface="Arial Bold Italic" charset="0"/>
                <a:cs typeface="Arial Bold Italic" charset="0"/>
                <a:sym typeface="Arial Bold Italic" charset="0"/>
              </a:rPr>
              <a:t>Nx 2 MW</a:t>
            </a:r>
          </a:p>
        </p:txBody>
      </p:sp>
      <p:sp>
        <p:nvSpPr>
          <p:cNvPr id="515" name="Rectangle 7">
            <a:extLst>
              <a:ext uri="{FF2B5EF4-FFF2-40B4-BE49-F238E27FC236}">
                <a16:creationId xmlns:a16="http://schemas.microsoft.com/office/drawing/2014/main" id="{84922D53-F782-CEBF-CB3D-1F01D436E42D}"/>
              </a:ext>
            </a:extLst>
          </p:cNvPr>
          <p:cNvSpPr>
            <a:spLocks/>
          </p:cNvSpPr>
          <p:nvPr/>
        </p:nvSpPr>
        <p:spPr bwMode="auto">
          <a:xfrm rot="21462680">
            <a:off x="7797680" y="6162876"/>
            <a:ext cx="508213" cy="223640"/>
          </a:xfrm>
          <a:prstGeom prst="rect">
            <a:avLst/>
          </a:prstGeom>
          <a:solidFill>
            <a:srgbClr val="3399FF"/>
          </a:solidFill>
          <a:ln w="12700" cap="flat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dist="50799" dir="2880008" algn="ctr" rotWithShape="0">
              <a:srgbClr val="919191">
                <a:alpha val="75000"/>
              </a:srgbClr>
            </a:outerShdw>
          </a:effectLst>
        </p:spPr>
        <p:txBody>
          <a:bodyPr lIns="38100" tIns="38100" rIns="82551" bIns="38100"/>
          <a:lstStyle/>
          <a:p>
            <a:pPr marL="6351" algn="ctr">
              <a:defRPr/>
            </a:pPr>
            <a:r>
              <a:rPr lang="de-DE" sz="1067" dirty="0">
                <a:solidFill>
                  <a:srgbClr val="FFFFFF"/>
                </a:solidFill>
                <a:ea typeface="Arial Bold Italic" charset="0"/>
                <a:cs typeface="Arial Bold Italic" charset="0"/>
                <a:sym typeface="Arial Bold Italic" charset="0"/>
              </a:rPr>
              <a:t>2 MW</a:t>
            </a:r>
          </a:p>
        </p:txBody>
      </p:sp>
      <p:cxnSp>
        <p:nvCxnSpPr>
          <p:cNvPr id="516" name="Gerader Verbinder 262">
            <a:extLst>
              <a:ext uri="{FF2B5EF4-FFF2-40B4-BE49-F238E27FC236}">
                <a16:creationId xmlns:a16="http://schemas.microsoft.com/office/drawing/2014/main" id="{C1944527-7AE9-1DFA-312F-2ADC6928D65C}"/>
              </a:ext>
            </a:extLst>
          </p:cNvPr>
          <p:cNvCxnSpPr>
            <a:cxnSpLocks/>
            <a:endCxn id="576" idx="2"/>
          </p:cNvCxnSpPr>
          <p:nvPr/>
        </p:nvCxnSpPr>
        <p:spPr bwMode="auto">
          <a:xfrm flipV="1">
            <a:off x="9117087" y="4724847"/>
            <a:ext cx="1254538" cy="8653"/>
          </a:xfrm>
          <a:prstGeom prst="line">
            <a:avLst/>
          </a:prstGeom>
          <a:noFill/>
          <a:ln w="1270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17" name="Aufwärtswandler">
            <a:extLst>
              <a:ext uri="{FF2B5EF4-FFF2-40B4-BE49-F238E27FC236}">
                <a16:creationId xmlns:a16="http://schemas.microsoft.com/office/drawing/2014/main" id="{18C5C659-2101-31DA-5C34-6E6DBC338C5C}"/>
              </a:ext>
            </a:extLst>
          </p:cNvPr>
          <p:cNvSpPr txBox="1"/>
          <p:nvPr/>
        </p:nvSpPr>
        <p:spPr>
          <a:xfrm>
            <a:off x="2932013" y="6184322"/>
            <a:ext cx="722980" cy="32316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45719" rIns="45719">
            <a:spAutoFit/>
          </a:bodyPr>
          <a:lstStyle>
            <a:lvl1pPr algn="ctr">
              <a:spcBef>
                <a:spcPts val="400"/>
              </a:spcBef>
              <a:defRPr sz="1500" spc="-1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fontAlgn="base" hangingPunct="1">
              <a:spcAft>
                <a:spcPct val="0"/>
              </a:spcAft>
            </a:pPr>
            <a:r>
              <a:rPr lang="de-DE" b="1" dirty="0">
                <a:solidFill>
                  <a:srgbClr val="00B050"/>
                </a:solidFill>
                <a:latin typeface="Arial Narrow"/>
              </a:rPr>
              <a:t>DC</a:t>
            </a:r>
            <a:endParaRPr lang="de-DE" b="1" kern="1200" baseline="-25000" dirty="0">
              <a:solidFill>
                <a:srgbClr val="00B050"/>
              </a:solidFill>
              <a:latin typeface="Arial Narrow"/>
            </a:endParaRPr>
          </a:p>
        </p:txBody>
      </p:sp>
      <p:sp>
        <p:nvSpPr>
          <p:cNvPr id="518" name="Gerader Verbinder 144">
            <a:extLst>
              <a:ext uri="{FF2B5EF4-FFF2-40B4-BE49-F238E27FC236}">
                <a16:creationId xmlns:a16="http://schemas.microsoft.com/office/drawing/2014/main" id="{27CB6BF5-45A6-78D5-1A9F-2ADFE9C64BFE}"/>
              </a:ext>
            </a:extLst>
          </p:cNvPr>
          <p:cNvSpPr/>
          <p:nvPr/>
        </p:nvSpPr>
        <p:spPr>
          <a:xfrm>
            <a:off x="1879240" y="2132822"/>
            <a:ext cx="1493" cy="959807"/>
          </a:xfrm>
          <a:prstGeom prst="line">
            <a:avLst/>
          </a:prstGeom>
          <a:ln w="12700">
            <a:solidFill>
              <a:srgbClr val="00882B"/>
            </a:solidFill>
          </a:ln>
        </p:spPr>
        <p:txBody>
          <a:bodyPr lIns="54863" tIns="54863" rIns="54863" bIns="54863"/>
          <a:lstStyle/>
          <a:p>
            <a:pPr defTabSz="548613">
              <a:defRPr sz="1200">
                <a:latin typeface="Lucida Grande"/>
                <a:ea typeface="Lucida Grande"/>
                <a:cs typeface="Lucida Grande"/>
                <a:sym typeface="Lucida Grande"/>
              </a:defRPr>
            </a:pPr>
            <a:endParaRPr sz="1440">
              <a:latin typeface="Lucida Grande"/>
              <a:ea typeface="Lucida Grande"/>
              <a:cs typeface="Lucida Grande"/>
              <a:sym typeface="Lucida Grande"/>
            </a:endParaRPr>
          </a:p>
        </p:txBody>
      </p:sp>
      <p:sp>
        <p:nvSpPr>
          <p:cNvPr id="519" name="Gerader Verbinder 144">
            <a:extLst>
              <a:ext uri="{FF2B5EF4-FFF2-40B4-BE49-F238E27FC236}">
                <a16:creationId xmlns:a16="http://schemas.microsoft.com/office/drawing/2014/main" id="{C0986DEB-FC24-C439-AB94-E31D35B10441}"/>
              </a:ext>
            </a:extLst>
          </p:cNvPr>
          <p:cNvSpPr/>
          <p:nvPr/>
        </p:nvSpPr>
        <p:spPr>
          <a:xfrm>
            <a:off x="1716641" y="2148266"/>
            <a:ext cx="10937" cy="1174844"/>
          </a:xfrm>
          <a:prstGeom prst="line">
            <a:avLst/>
          </a:prstGeom>
          <a:ln w="12700">
            <a:solidFill>
              <a:srgbClr val="00882B"/>
            </a:solidFill>
          </a:ln>
        </p:spPr>
        <p:txBody>
          <a:bodyPr lIns="54863" tIns="54863" rIns="54863" bIns="54863"/>
          <a:lstStyle/>
          <a:p>
            <a:pPr defTabSz="548613">
              <a:defRPr sz="1200">
                <a:latin typeface="Lucida Grande"/>
                <a:ea typeface="Lucida Grande"/>
                <a:cs typeface="Lucida Grande"/>
                <a:sym typeface="Lucida Grande"/>
              </a:defRPr>
            </a:pPr>
            <a:endParaRPr sz="1440">
              <a:latin typeface="Lucida Grande"/>
              <a:ea typeface="Lucida Grande"/>
              <a:cs typeface="Lucida Grande"/>
              <a:sym typeface="Lucida Grande"/>
            </a:endParaRPr>
          </a:p>
        </p:txBody>
      </p:sp>
      <p:grpSp>
        <p:nvGrpSpPr>
          <p:cNvPr id="520" name="Group 2050">
            <a:extLst>
              <a:ext uri="{FF2B5EF4-FFF2-40B4-BE49-F238E27FC236}">
                <a16:creationId xmlns:a16="http://schemas.microsoft.com/office/drawing/2014/main" id="{12BB5190-2538-B1CA-2111-9AEC644BAD03}"/>
              </a:ext>
            </a:extLst>
          </p:cNvPr>
          <p:cNvGrpSpPr/>
          <p:nvPr/>
        </p:nvGrpSpPr>
        <p:grpSpPr>
          <a:xfrm>
            <a:off x="688057" y="5638819"/>
            <a:ext cx="637195" cy="372252"/>
            <a:chOff x="0" y="0"/>
            <a:chExt cx="399842" cy="233588"/>
          </a:xfrm>
        </p:grpSpPr>
        <p:sp>
          <p:nvSpPr>
            <p:cNvPr id="521" name="Shape 2042">
              <a:extLst>
                <a:ext uri="{FF2B5EF4-FFF2-40B4-BE49-F238E27FC236}">
                  <a16:creationId xmlns:a16="http://schemas.microsoft.com/office/drawing/2014/main" id="{0A3C192B-63C5-841F-67FE-FEDE0127A4F2}"/>
                </a:ext>
              </a:extLst>
            </p:cNvPr>
            <p:cNvSpPr/>
            <p:nvPr/>
          </p:nvSpPr>
          <p:spPr>
            <a:xfrm rot="21015471">
              <a:off x="60959" y="23099"/>
              <a:ext cx="286313" cy="155929"/>
            </a:xfrm>
            <a:prstGeom prst="ellipse">
              <a:avLst/>
            </a:prstGeom>
            <a:solidFill>
              <a:srgbClr val="E63B7A"/>
            </a:solidFill>
            <a:ln w="635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80955" tIns="80955" rIns="80955" bIns="80955" numCol="1" anchor="ctr">
              <a:noAutofit/>
            </a:bodyPr>
            <a:lstStyle/>
            <a:p>
              <a:pPr defTabSz="728558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Arial"/>
                  <a:ea typeface="Arial"/>
                  <a:cs typeface="Arial"/>
                  <a:sym typeface="Arial"/>
                </a:defRPr>
              </a:pPr>
              <a:endParaRPr sz="478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22" name="Shape 2043">
              <a:extLst>
                <a:ext uri="{FF2B5EF4-FFF2-40B4-BE49-F238E27FC236}">
                  <a16:creationId xmlns:a16="http://schemas.microsoft.com/office/drawing/2014/main" id="{3D337267-7C4E-C5FB-0BFC-07D972D334F1}"/>
                </a:ext>
              </a:extLst>
            </p:cNvPr>
            <p:cNvSpPr/>
            <p:nvPr/>
          </p:nvSpPr>
          <p:spPr>
            <a:xfrm rot="21540000">
              <a:off x="799" y="97946"/>
              <a:ext cx="398245" cy="95080"/>
            </a:xfrm>
            <a:prstGeom prst="roundRect">
              <a:avLst>
                <a:gd name="adj" fmla="val 50000"/>
              </a:avLst>
            </a:prstGeom>
            <a:solidFill>
              <a:srgbClr val="E63B7A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80955" tIns="80955" rIns="80955" bIns="80955" numCol="1" anchor="ctr">
              <a:noAutofit/>
            </a:bodyPr>
            <a:lstStyle/>
            <a:p>
              <a:pPr defTabSz="728558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Arial"/>
                  <a:ea typeface="Arial"/>
                  <a:cs typeface="Arial"/>
                  <a:sym typeface="Arial"/>
                </a:defRPr>
              </a:pPr>
              <a:endParaRPr sz="478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523" name="Group 2046">
              <a:extLst>
                <a:ext uri="{FF2B5EF4-FFF2-40B4-BE49-F238E27FC236}">
                  <a16:creationId xmlns:a16="http://schemas.microsoft.com/office/drawing/2014/main" id="{2D33F799-997B-793B-EDEB-FF95105FA2EA}"/>
                </a:ext>
              </a:extLst>
            </p:cNvPr>
            <p:cNvGrpSpPr/>
            <p:nvPr/>
          </p:nvGrpSpPr>
          <p:grpSpPr>
            <a:xfrm>
              <a:off x="32032" y="106818"/>
              <a:ext cx="130145" cy="126771"/>
              <a:chOff x="0" y="0"/>
              <a:chExt cx="130144" cy="126769"/>
            </a:xfrm>
          </p:grpSpPr>
          <p:sp>
            <p:nvSpPr>
              <p:cNvPr id="527" name="Shape 2044">
                <a:extLst>
                  <a:ext uri="{FF2B5EF4-FFF2-40B4-BE49-F238E27FC236}">
                    <a16:creationId xmlns:a16="http://schemas.microsoft.com/office/drawing/2014/main" id="{B31D631D-3409-295F-8682-5E2CF0DF52F7}"/>
                  </a:ext>
                </a:extLst>
              </p:cNvPr>
              <p:cNvSpPr/>
              <p:nvPr/>
            </p:nvSpPr>
            <p:spPr>
              <a:xfrm>
                <a:off x="-1" y="-1"/>
                <a:ext cx="130145" cy="126771"/>
              </a:xfrm>
              <a:prstGeom prst="ellipse">
                <a:avLst/>
              </a:prstGeom>
              <a:solidFill>
                <a:srgbClr val="000000"/>
              </a:solidFill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80955" tIns="80955" rIns="80955" bIns="80955" numCol="1" anchor="ctr">
                <a:noAutofit/>
              </a:bodyPr>
              <a:lstStyle/>
              <a:p>
                <a:pPr defTabSz="728558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Arial"/>
                    <a:ea typeface="Arial"/>
                    <a:cs typeface="Arial"/>
                    <a:sym typeface="Arial"/>
                  </a:defRPr>
                </a:pPr>
                <a:endParaRPr sz="478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28" name="Shape 2045">
                <a:extLst>
                  <a:ext uri="{FF2B5EF4-FFF2-40B4-BE49-F238E27FC236}">
                    <a16:creationId xmlns:a16="http://schemas.microsoft.com/office/drawing/2014/main" id="{B81E6DAA-7491-7DDF-34FB-2E36BEBB68C0}"/>
                  </a:ext>
                </a:extLst>
              </p:cNvPr>
              <p:cNvSpPr/>
              <p:nvPr/>
            </p:nvSpPr>
            <p:spPr>
              <a:xfrm>
                <a:off x="23426" y="21551"/>
                <a:ext cx="83293" cy="81135"/>
              </a:xfrm>
              <a:prstGeom prst="ellipse">
                <a:avLst/>
              </a:prstGeom>
              <a:solidFill>
                <a:srgbClr val="E4D5EE"/>
              </a:solidFill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80955" tIns="80955" rIns="80955" bIns="80955" numCol="1" anchor="ctr">
                <a:noAutofit/>
              </a:bodyPr>
              <a:lstStyle/>
              <a:p>
                <a:pPr defTabSz="728558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Arial"/>
                    <a:ea typeface="Arial"/>
                    <a:cs typeface="Arial"/>
                    <a:sym typeface="Arial"/>
                  </a:defRPr>
                </a:pPr>
                <a:endParaRPr sz="478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524" name="Group 2049">
              <a:extLst>
                <a:ext uri="{FF2B5EF4-FFF2-40B4-BE49-F238E27FC236}">
                  <a16:creationId xmlns:a16="http://schemas.microsoft.com/office/drawing/2014/main" id="{8FF8DC51-3BED-5B13-B09C-56E7A496DFCF}"/>
                </a:ext>
              </a:extLst>
            </p:cNvPr>
            <p:cNvGrpSpPr/>
            <p:nvPr/>
          </p:nvGrpSpPr>
          <p:grpSpPr>
            <a:xfrm>
              <a:off x="245469" y="106818"/>
              <a:ext cx="130145" cy="126771"/>
              <a:chOff x="0" y="0"/>
              <a:chExt cx="130144" cy="126769"/>
            </a:xfrm>
          </p:grpSpPr>
          <p:sp>
            <p:nvSpPr>
              <p:cNvPr id="525" name="Shape 2047">
                <a:extLst>
                  <a:ext uri="{FF2B5EF4-FFF2-40B4-BE49-F238E27FC236}">
                    <a16:creationId xmlns:a16="http://schemas.microsoft.com/office/drawing/2014/main" id="{F9708DD3-52A0-59A1-118C-130A6EBFD5D1}"/>
                  </a:ext>
                </a:extLst>
              </p:cNvPr>
              <p:cNvSpPr/>
              <p:nvPr/>
            </p:nvSpPr>
            <p:spPr>
              <a:xfrm>
                <a:off x="-1" y="-1"/>
                <a:ext cx="130145" cy="126771"/>
              </a:xfrm>
              <a:prstGeom prst="ellipse">
                <a:avLst/>
              </a:prstGeom>
              <a:solidFill>
                <a:srgbClr val="000000"/>
              </a:solidFill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80955" tIns="80955" rIns="80955" bIns="80955" numCol="1" anchor="ctr">
                <a:noAutofit/>
              </a:bodyPr>
              <a:lstStyle/>
              <a:p>
                <a:pPr defTabSz="728558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Arial"/>
                    <a:ea typeface="Arial"/>
                    <a:cs typeface="Arial"/>
                    <a:sym typeface="Arial"/>
                  </a:defRPr>
                </a:pPr>
                <a:endParaRPr sz="478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26" name="Shape 2048">
                <a:extLst>
                  <a:ext uri="{FF2B5EF4-FFF2-40B4-BE49-F238E27FC236}">
                    <a16:creationId xmlns:a16="http://schemas.microsoft.com/office/drawing/2014/main" id="{3A9B3102-7FD5-BCD1-9961-ACEAFC9B26D5}"/>
                  </a:ext>
                </a:extLst>
              </p:cNvPr>
              <p:cNvSpPr/>
              <p:nvPr/>
            </p:nvSpPr>
            <p:spPr>
              <a:xfrm>
                <a:off x="23426" y="21551"/>
                <a:ext cx="83293" cy="81135"/>
              </a:xfrm>
              <a:prstGeom prst="ellipse">
                <a:avLst/>
              </a:prstGeom>
              <a:solidFill>
                <a:srgbClr val="E4D5EE"/>
              </a:solidFill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80955" tIns="80955" rIns="80955" bIns="80955" numCol="1" anchor="ctr">
                <a:noAutofit/>
              </a:bodyPr>
              <a:lstStyle/>
              <a:p>
                <a:pPr defTabSz="728558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Arial"/>
                    <a:ea typeface="Arial"/>
                    <a:cs typeface="Arial"/>
                    <a:sym typeface="Arial"/>
                  </a:defRPr>
                </a:pPr>
                <a:endParaRPr sz="478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grpSp>
        <p:nvGrpSpPr>
          <p:cNvPr id="529" name="Group 1999">
            <a:extLst>
              <a:ext uri="{FF2B5EF4-FFF2-40B4-BE49-F238E27FC236}">
                <a16:creationId xmlns:a16="http://schemas.microsoft.com/office/drawing/2014/main" id="{7141C2C3-8EAC-39E1-F705-4D9F411A5580}"/>
              </a:ext>
            </a:extLst>
          </p:cNvPr>
          <p:cNvGrpSpPr/>
          <p:nvPr/>
        </p:nvGrpSpPr>
        <p:grpSpPr>
          <a:xfrm>
            <a:off x="936436" y="4839791"/>
            <a:ext cx="625637" cy="348047"/>
            <a:chOff x="0" y="0"/>
            <a:chExt cx="392589" cy="218399"/>
          </a:xfrm>
        </p:grpSpPr>
        <p:sp>
          <p:nvSpPr>
            <p:cNvPr id="530" name="Shape 1991">
              <a:extLst>
                <a:ext uri="{FF2B5EF4-FFF2-40B4-BE49-F238E27FC236}">
                  <a16:creationId xmlns:a16="http://schemas.microsoft.com/office/drawing/2014/main" id="{C3C224DB-BECD-3483-530E-E7D5ED874BB6}"/>
                </a:ext>
              </a:extLst>
            </p:cNvPr>
            <p:cNvSpPr/>
            <p:nvPr/>
          </p:nvSpPr>
          <p:spPr>
            <a:xfrm rot="21015471">
              <a:off x="59823" y="22744"/>
              <a:ext cx="281181" cy="144941"/>
            </a:xfrm>
            <a:prstGeom prst="ellipse">
              <a:avLst/>
            </a:prstGeom>
            <a:solidFill>
              <a:srgbClr val="3A88FE"/>
            </a:solidFill>
            <a:ln w="635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80955" tIns="80955" rIns="80955" bIns="80955" numCol="1" anchor="ctr">
              <a:noAutofit/>
            </a:bodyPr>
            <a:lstStyle/>
            <a:p>
              <a:pPr defTabSz="728558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Arial"/>
                  <a:ea typeface="Arial"/>
                  <a:cs typeface="Arial"/>
                  <a:sym typeface="Arial"/>
                </a:defRPr>
              </a:pPr>
              <a:endParaRPr sz="478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31" name="Shape 1992">
              <a:extLst>
                <a:ext uri="{FF2B5EF4-FFF2-40B4-BE49-F238E27FC236}">
                  <a16:creationId xmlns:a16="http://schemas.microsoft.com/office/drawing/2014/main" id="{E202A6FC-3ADD-3B8F-0498-F8FE0FA67E48}"/>
                </a:ext>
              </a:extLst>
            </p:cNvPr>
            <p:cNvSpPr/>
            <p:nvPr/>
          </p:nvSpPr>
          <p:spPr>
            <a:xfrm rot="21540000">
              <a:off x="741" y="92316"/>
              <a:ext cx="391108" cy="88381"/>
            </a:xfrm>
            <a:prstGeom prst="roundRect">
              <a:avLst>
                <a:gd name="adj" fmla="val 50000"/>
              </a:avLst>
            </a:prstGeom>
            <a:solidFill>
              <a:srgbClr val="3A88FE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80955" tIns="80955" rIns="80955" bIns="80955" numCol="1" anchor="ctr">
              <a:noAutofit/>
            </a:bodyPr>
            <a:lstStyle/>
            <a:p>
              <a:pPr defTabSz="728558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Arial"/>
                  <a:ea typeface="Arial"/>
                  <a:cs typeface="Arial"/>
                  <a:sym typeface="Arial"/>
                </a:defRPr>
              </a:pPr>
              <a:endParaRPr sz="478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532" name="Group 1995">
              <a:extLst>
                <a:ext uri="{FF2B5EF4-FFF2-40B4-BE49-F238E27FC236}">
                  <a16:creationId xmlns:a16="http://schemas.microsoft.com/office/drawing/2014/main" id="{9E23CACB-6E6C-5736-843B-CD7110EB235B}"/>
                </a:ext>
              </a:extLst>
            </p:cNvPr>
            <p:cNvGrpSpPr/>
            <p:nvPr/>
          </p:nvGrpSpPr>
          <p:grpSpPr>
            <a:xfrm>
              <a:off x="31414" y="100563"/>
              <a:ext cx="127811" cy="117837"/>
              <a:chOff x="0" y="0"/>
              <a:chExt cx="127810" cy="117836"/>
            </a:xfrm>
          </p:grpSpPr>
          <p:sp>
            <p:nvSpPr>
              <p:cNvPr id="536" name="Shape 1993">
                <a:extLst>
                  <a:ext uri="{FF2B5EF4-FFF2-40B4-BE49-F238E27FC236}">
                    <a16:creationId xmlns:a16="http://schemas.microsoft.com/office/drawing/2014/main" id="{00815C29-AD65-3FAF-EF7A-EE3546F834F0}"/>
                  </a:ext>
                </a:extLst>
              </p:cNvPr>
              <p:cNvSpPr/>
              <p:nvPr/>
            </p:nvSpPr>
            <p:spPr>
              <a:xfrm>
                <a:off x="-1" y="-1"/>
                <a:ext cx="127811" cy="117837"/>
              </a:xfrm>
              <a:prstGeom prst="ellipse">
                <a:avLst/>
              </a:prstGeom>
              <a:solidFill>
                <a:srgbClr val="000000"/>
              </a:solidFill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80955" tIns="80955" rIns="80955" bIns="80955" numCol="1" anchor="ctr">
                <a:noAutofit/>
              </a:bodyPr>
              <a:lstStyle/>
              <a:p>
                <a:pPr defTabSz="728558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Arial"/>
                    <a:ea typeface="Arial"/>
                    <a:cs typeface="Arial"/>
                    <a:sym typeface="Arial"/>
                  </a:defRPr>
                </a:pPr>
                <a:endParaRPr sz="478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37" name="Shape 1994">
                <a:extLst>
                  <a:ext uri="{FF2B5EF4-FFF2-40B4-BE49-F238E27FC236}">
                    <a16:creationId xmlns:a16="http://schemas.microsoft.com/office/drawing/2014/main" id="{DDECC6AF-76C7-E55D-A05F-35A450D1C80A}"/>
                  </a:ext>
                </a:extLst>
              </p:cNvPr>
              <p:cNvSpPr/>
              <p:nvPr/>
            </p:nvSpPr>
            <p:spPr>
              <a:xfrm>
                <a:off x="23006" y="20032"/>
                <a:ext cx="81799" cy="75417"/>
              </a:xfrm>
              <a:prstGeom prst="ellipse">
                <a:avLst/>
              </a:prstGeom>
              <a:solidFill>
                <a:srgbClr val="E4D5EE"/>
              </a:solidFill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80955" tIns="80955" rIns="80955" bIns="80955" numCol="1" anchor="ctr">
                <a:noAutofit/>
              </a:bodyPr>
              <a:lstStyle/>
              <a:p>
                <a:pPr defTabSz="728558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Arial"/>
                    <a:ea typeface="Arial"/>
                    <a:cs typeface="Arial"/>
                    <a:sym typeface="Arial"/>
                  </a:defRPr>
                </a:pPr>
                <a:endParaRPr sz="478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533" name="Group 1998">
              <a:extLst>
                <a:ext uri="{FF2B5EF4-FFF2-40B4-BE49-F238E27FC236}">
                  <a16:creationId xmlns:a16="http://schemas.microsoft.com/office/drawing/2014/main" id="{863D5DB5-579A-AFAA-F733-2559F29CF7A9}"/>
                </a:ext>
              </a:extLst>
            </p:cNvPr>
            <p:cNvGrpSpPr/>
            <p:nvPr/>
          </p:nvGrpSpPr>
          <p:grpSpPr>
            <a:xfrm>
              <a:off x="241026" y="100563"/>
              <a:ext cx="127811" cy="117837"/>
              <a:chOff x="0" y="0"/>
              <a:chExt cx="127810" cy="117836"/>
            </a:xfrm>
          </p:grpSpPr>
          <p:sp>
            <p:nvSpPr>
              <p:cNvPr id="534" name="Shape 1996">
                <a:extLst>
                  <a:ext uri="{FF2B5EF4-FFF2-40B4-BE49-F238E27FC236}">
                    <a16:creationId xmlns:a16="http://schemas.microsoft.com/office/drawing/2014/main" id="{353860DD-1716-088F-9BEC-BCA79888CA60}"/>
                  </a:ext>
                </a:extLst>
              </p:cNvPr>
              <p:cNvSpPr/>
              <p:nvPr/>
            </p:nvSpPr>
            <p:spPr>
              <a:xfrm>
                <a:off x="-1" y="-1"/>
                <a:ext cx="127811" cy="117837"/>
              </a:xfrm>
              <a:prstGeom prst="ellipse">
                <a:avLst/>
              </a:prstGeom>
              <a:solidFill>
                <a:srgbClr val="000000"/>
              </a:solidFill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80955" tIns="80955" rIns="80955" bIns="80955" numCol="1" anchor="ctr">
                <a:noAutofit/>
              </a:bodyPr>
              <a:lstStyle/>
              <a:p>
                <a:pPr defTabSz="728558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Arial"/>
                    <a:ea typeface="Arial"/>
                    <a:cs typeface="Arial"/>
                    <a:sym typeface="Arial"/>
                  </a:defRPr>
                </a:pPr>
                <a:endParaRPr sz="478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35" name="Shape 1997">
                <a:extLst>
                  <a:ext uri="{FF2B5EF4-FFF2-40B4-BE49-F238E27FC236}">
                    <a16:creationId xmlns:a16="http://schemas.microsoft.com/office/drawing/2014/main" id="{DD01C5BD-E749-3847-7BE4-82C382511686}"/>
                  </a:ext>
                </a:extLst>
              </p:cNvPr>
              <p:cNvSpPr/>
              <p:nvPr/>
            </p:nvSpPr>
            <p:spPr>
              <a:xfrm>
                <a:off x="23006" y="20032"/>
                <a:ext cx="81799" cy="75417"/>
              </a:xfrm>
              <a:prstGeom prst="ellipse">
                <a:avLst/>
              </a:prstGeom>
              <a:solidFill>
                <a:srgbClr val="E4D5EE"/>
              </a:solidFill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80955" tIns="80955" rIns="80955" bIns="80955" numCol="1" anchor="ctr">
                <a:noAutofit/>
              </a:bodyPr>
              <a:lstStyle/>
              <a:p>
                <a:pPr defTabSz="728558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Arial"/>
                    <a:ea typeface="Arial"/>
                    <a:cs typeface="Arial"/>
                    <a:sym typeface="Arial"/>
                  </a:defRPr>
                </a:pPr>
                <a:endParaRPr sz="478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grpSp>
        <p:nvGrpSpPr>
          <p:cNvPr id="538" name="Gruppieren 537">
            <a:extLst>
              <a:ext uri="{FF2B5EF4-FFF2-40B4-BE49-F238E27FC236}">
                <a16:creationId xmlns:a16="http://schemas.microsoft.com/office/drawing/2014/main" id="{533AEB6E-828E-7250-13AF-24A40F3AA5C7}"/>
              </a:ext>
            </a:extLst>
          </p:cNvPr>
          <p:cNvGrpSpPr/>
          <p:nvPr/>
        </p:nvGrpSpPr>
        <p:grpSpPr>
          <a:xfrm>
            <a:off x="596288" y="4703171"/>
            <a:ext cx="475968" cy="271644"/>
            <a:chOff x="447216" y="3527378"/>
            <a:chExt cx="356976" cy="203733"/>
          </a:xfrm>
        </p:grpSpPr>
        <p:sp>
          <p:nvSpPr>
            <p:cNvPr id="539" name="Abgerundetes Rechteck">
              <a:extLst>
                <a:ext uri="{FF2B5EF4-FFF2-40B4-BE49-F238E27FC236}">
                  <a16:creationId xmlns:a16="http://schemas.microsoft.com/office/drawing/2014/main" id="{E9B7A46E-FC06-F1C6-ABE4-BDA50509F653}"/>
                </a:ext>
              </a:extLst>
            </p:cNvPr>
            <p:cNvSpPr/>
            <p:nvPr/>
          </p:nvSpPr>
          <p:spPr>
            <a:xfrm>
              <a:off x="447216" y="3527378"/>
              <a:ext cx="153574" cy="203733"/>
            </a:xfrm>
            <a:prstGeom prst="roundRect">
              <a:avLst>
                <a:gd name="adj" fmla="val 24375"/>
              </a:avLst>
            </a:prstGeom>
            <a:solidFill>
              <a:srgbClr val="73FCD6"/>
            </a:solidFill>
            <a:ln w="19050" cap="flat">
              <a:solidFill>
                <a:srgbClr val="4F8F00"/>
              </a:solidFill>
              <a:prstDash val="solid"/>
              <a:round/>
            </a:ln>
            <a:effectLst/>
          </p:spPr>
          <p:txBody>
            <a:bodyPr wrap="square" lIns="80955" tIns="80955" rIns="80955" bIns="80955" numCol="1" anchor="ctr">
              <a:noAutofit/>
            </a:bodyPr>
            <a:lstStyle/>
            <a:p>
              <a:pPr defTabSz="1461178" hangingPunct="1">
                <a:defRPr sz="1400">
                  <a:latin typeface="Arial Narrow"/>
                  <a:ea typeface="Arial Narrow"/>
                  <a:cs typeface="Arial Narrow"/>
                  <a:sym typeface="Arial Narrow"/>
                </a:defRPr>
              </a:pPr>
              <a:endParaRPr sz="2231">
                <a:solidFill>
                  <a:sysClr val="windowText" lastClr="000000"/>
                </a:solidFill>
              </a:endParaRPr>
            </a:p>
          </p:txBody>
        </p:sp>
        <p:sp>
          <p:nvSpPr>
            <p:cNvPr id="540" name="Abgerundetes Rechteck">
              <a:extLst>
                <a:ext uri="{FF2B5EF4-FFF2-40B4-BE49-F238E27FC236}">
                  <a16:creationId xmlns:a16="http://schemas.microsoft.com/office/drawing/2014/main" id="{55A2F263-DA3A-6521-86E3-BF136A384093}"/>
                </a:ext>
              </a:extLst>
            </p:cNvPr>
            <p:cNvSpPr/>
            <p:nvPr/>
          </p:nvSpPr>
          <p:spPr>
            <a:xfrm>
              <a:off x="479601" y="3579953"/>
              <a:ext cx="86334" cy="87484"/>
            </a:xfrm>
            <a:prstGeom prst="roundRect">
              <a:avLst>
                <a:gd name="adj" fmla="val 26487"/>
              </a:avLst>
            </a:prstGeom>
            <a:solidFill>
              <a:srgbClr val="FFFFFF"/>
            </a:solidFill>
            <a:ln w="19050" cap="flat">
              <a:solidFill>
                <a:srgbClr val="4F8F00"/>
              </a:solidFill>
              <a:prstDash val="solid"/>
              <a:round/>
            </a:ln>
            <a:effectLst/>
          </p:spPr>
          <p:txBody>
            <a:bodyPr wrap="square" lIns="80955" tIns="80955" rIns="80955" bIns="80955" numCol="1" anchor="ctr">
              <a:noAutofit/>
            </a:bodyPr>
            <a:lstStyle/>
            <a:p>
              <a:pPr defTabSz="1461178" hangingPunct="1">
                <a:defRPr sz="1400">
                  <a:latin typeface="Arial Narrow"/>
                  <a:ea typeface="Arial Narrow"/>
                  <a:cs typeface="Arial Narrow"/>
                  <a:sym typeface="Arial Narrow"/>
                </a:defRPr>
              </a:pPr>
              <a:endParaRPr sz="2231">
                <a:solidFill>
                  <a:sysClr val="windowText" lastClr="000000"/>
                </a:solidFill>
              </a:endParaRPr>
            </a:p>
          </p:txBody>
        </p:sp>
        <p:sp>
          <p:nvSpPr>
            <p:cNvPr id="541" name="Verbindungslinie">
              <a:extLst>
                <a:ext uri="{FF2B5EF4-FFF2-40B4-BE49-F238E27FC236}">
                  <a16:creationId xmlns:a16="http://schemas.microsoft.com/office/drawing/2014/main" id="{8E137EFF-6B85-9B35-50FD-FE6951E4710A}"/>
                </a:ext>
              </a:extLst>
            </p:cNvPr>
            <p:cNvSpPr/>
            <p:nvPr/>
          </p:nvSpPr>
          <p:spPr>
            <a:xfrm rot="16393586">
              <a:off x="661442" y="3552835"/>
              <a:ext cx="81767" cy="20373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6674" h="21600" extrusionOk="0">
                  <a:moveTo>
                    <a:pt x="0" y="21600"/>
                  </a:moveTo>
                  <a:cubicBezTo>
                    <a:pt x="18484" y="14548"/>
                    <a:pt x="21600" y="7348"/>
                    <a:pt x="9349" y="0"/>
                  </a:cubicBezTo>
                </a:path>
              </a:pathLst>
            </a:custGeom>
            <a:noFill/>
            <a:ln w="19050" cap="flat">
              <a:solidFill>
                <a:srgbClr val="4F8F00"/>
              </a:solidFill>
              <a:prstDash val="solid"/>
              <a:round/>
            </a:ln>
            <a:effectLst/>
          </p:spPr>
          <p:txBody>
            <a:bodyPr wrap="square" lIns="80955" tIns="80955" rIns="80955" bIns="80955" numCol="1" anchor="t">
              <a:noAutofit/>
            </a:bodyPr>
            <a:lstStyle/>
            <a:p>
              <a:pPr defTabSz="728558" hangingPunct="1">
                <a:defRPr sz="1200">
                  <a:latin typeface="Arial"/>
                  <a:ea typeface="Arial"/>
                  <a:cs typeface="Arial"/>
                  <a:sym typeface="Arial"/>
                </a:defRPr>
              </a:pPr>
              <a:endParaRPr sz="1913">
                <a:solidFill>
                  <a:sysClr val="windowText" lastClr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542" name="Gruppieren 541">
            <a:extLst>
              <a:ext uri="{FF2B5EF4-FFF2-40B4-BE49-F238E27FC236}">
                <a16:creationId xmlns:a16="http://schemas.microsoft.com/office/drawing/2014/main" id="{385E0251-DC2E-BA9E-4140-D9D7632C2709}"/>
              </a:ext>
            </a:extLst>
          </p:cNvPr>
          <p:cNvGrpSpPr>
            <a:grpSpLocks noChangeAspect="1"/>
          </p:cNvGrpSpPr>
          <p:nvPr/>
        </p:nvGrpSpPr>
        <p:grpSpPr>
          <a:xfrm>
            <a:off x="4747111" y="6011071"/>
            <a:ext cx="594571" cy="557879"/>
            <a:chOff x="7795741" y="3007557"/>
            <a:chExt cx="536987" cy="503848"/>
          </a:xfrm>
        </p:grpSpPr>
        <p:sp>
          <p:nvSpPr>
            <p:cNvPr id="543" name="Rechteck 542">
              <a:extLst>
                <a:ext uri="{FF2B5EF4-FFF2-40B4-BE49-F238E27FC236}">
                  <a16:creationId xmlns:a16="http://schemas.microsoft.com/office/drawing/2014/main" id="{0BB3676C-1E8F-F977-05CB-364AB2245019}"/>
                </a:ext>
              </a:extLst>
            </p:cNvPr>
            <p:cNvSpPr/>
            <p:nvPr/>
          </p:nvSpPr>
          <p:spPr bwMode="auto">
            <a:xfrm>
              <a:off x="7857082" y="3231569"/>
              <a:ext cx="407740" cy="279836"/>
            </a:xfrm>
            <a:prstGeom prst="rect">
              <a:avLst/>
            </a:prstGeom>
            <a:solidFill>
              <a:srgbClr val="FFCC66"/>
            </a:solidFill>
            <a:ln w="12700" cap="flat" cmpd="sng" algn="ctr">
              <a:solidFill>
                <a:srgbClr val="FF9933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48000" tIns="48000" rIns="48000" bIns="48000" numCol="1" rtlCol="0" anchor="ctr" anchorCtr="0" compatLnSpc="1">
              <a:prstTxWarp prst="textNoShape">
                <a:avLst/>
              </a:prstTxWarp>
            </a:bodyPr>
            <a:lstStyle/>
            <a:p>
              <a:pPr algn="ctr" fontAlgn="base" hangingPunct="1">
                <a:spcAft>
                  <a:spcPct val="0"/>
                </a:spcAft>
              </a:pPr>
              <a:endParaRPr lang="de-DE" sz="2400" dirty="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544" name="Gleichschenkliges Dreieck 343">
              <a:extLst>
                <a:ext uri="{FF2B5EF4-FFF2-40B4-BE49-F238E27FC236}">
                  <a16:creationId xmlns:a16="http://schemas.microsoft.com/office/drawing/2014/main" id="{091FC8F8-6265-4090-4842-47F42A26FC5F}"/>
                </a:ext>
              </a:extLst>
            </p:cNvPr>
            <p:cNvSpPr/>
            <p:nvPr/>
          </p:nvSpPr>
          <p:spPr bwMode="auto">
            <a:xfrm>
              <a:off x="7795741" y="3007557"/>
              <a:ext cx="536987" cy="246440"/>
            </a:xfrm>
            <a:prstGeom prst="triangle">
              <a:avLst/>
            </a:prstGeom>
            <a:solidFill>
              <a:srgbClr val="FFCC66"/>
            </a:solidFill>
            <a:ln w="12700" cap="flat" cmpd="sng" algn="ctr">
              <a:solidFill>
                <a:srgbClr val="FF9933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48000" tIns="48000" rIns="48000" bIns="48000" numCol="1" rtlCol="0" anchor="ctr" anchorCtr="0" compatLnSpc="1">
              <a:prstTxWarp prst="textNoShape">
                <a:avLst/>
              </a:prstTxWarp>
            </a:bodyPr>
            <a:lstStyle/>
            <a:p>
              <a:pPr algn="ctr" fontAlgn="base" hangingPunct="1">
                <a:spcAft>
                  <a:spcPct val="0"/>
                </a:spcAft>
              </a:pPr>
              <a:endParaRPr lang="de-DE" sz="2400" dirty="0">
                <a:solidFill>
                  <a:schemeClr val="bg1"/>
                </a:solidFill>
                <a:latin typeface="+mn-lt"/>
              </a:endParaRPr>
            </a:p>
          </p:txBody>
        </p:sp>
        <p:grpSp>
          <p:nvGrpSpPr>
            <p:cNvPr id="545" name="Gruppieren 544">
              <a:extLst>
                <a:ext uri="{FF2B5EF4-FFF2-40B4-BE49-F238E27FC236}">
                  <a16:creationId xmlns:a16="http://schemas.microsoft.com/office/drawing/2014/main" id="{502D1D54-DFAA-EE2C-19BE-6AC309582270}"/>
                </a:ext>
              </a:extLst>
            </p:cNvPr>
            <p:cNvGrpSpPr/>
            <p:nvPr/>
          </p:nvGrpSpPr>
          <p:grpSpPr>
            <a:xfrm>
              <a:off x="7934011" y="3277373"/>
              <a:ext cx="245292" cy="177486"/>
              <a:chOff x="7453924" y="1057667"/>
              <a:chExt cx="674692" cy="538298"/>
            </a:xfrm>
            <a:noFill/>
          </p:grpSpPr>
          <p:cxnSp>
            <p:nvCxnSpPr>
              <p:cNvPr id="546" name="Gerader Verbinder 346">
                <a:extLst>
                  <a:ext uri="{FF2B5EF4-FFF2-40B4-BE49-F238E27FC236}">
                    <a16:creationId xmlns:a16="http://schemas.microsoft.com/office/drawing/2014/main" id="{E9DCA1D0-3390-13D0-9A7E-1976BEF12C53}"/>
                  </a:ext>
                </a:extLst>
              </p:cNvPr>
              <p:cNvCxnSpPr/>
              <p:nvPr/>
            </p:nvCxnSpPr>
            <p:spPr bwMode="auto">
              <a:xfrm>
                <a:off x="7494524" y="1058607"/>
                <a:ext cx="522270" cy="0"/>
              </a:xfrm>
              <a:prstGeom prst="line">
                <a:avLst/>
              </a:prstGeom>
              <a:grpFill/>
              <a:ln w="19050" cap="flat" cmpd="sng" algn="ctr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547" name="Gerader Verbinder 347">
                <a:extLst>
                  <a:ext uri="{FF2B5EF4-FFF2-40B4-BE49-F238E27FC236}">
                    <a16:creationId xmlns:a16="http://schemas.microsoft.com/office/drawing/2014/main" id="{7910AF88-6146-1603-1FE9-57447D53C35B}"/>
                  </a:ext>
                </a:extLst>
              </p:cNvPr>
              <p:cNvCxnSpPr>
                <a:endCxn id="549" idx="2"/>
              </p:cNvCxnSpPr>
              <p:nvPr/>
            </p:nvCxnSpPr>
            <p:spPr bwMode="auto">
              <a:xfrm>
                <a:off x="7535206" y="1234098"/>
                <a:ext cx="470375" cy="0"/>
              </a:xfrm>
              <a:prstGeom prst="line">
                <a:avLst/>
              </a:prstGeom>
              <a:grpFill/>
              <a:ln w="19050" cap="flat" cmpd="sng" algn="ctr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548" name="Gerader Verbinder 348">
                <a:extLst>
                  <a:ext uri="{FF2B5EF4-FFF2-40B4-BE49-F238E27FC236}">
                    <a16:creationId xmlns:a16="http://schemas.microsoft.com/office/drawing/2014/main" id="{CB530B22-782C-EFAD-764B-F94D804FE178}"/>
                  </a:ext>
                </a:extLst>
              </p:cNvPr>
              <p:cNvCxnSpPr/>
              <p:nvPr/>
            </p:nvCxnSpPr>
            <p:spPr bwMode="auto">
              <a:xfrm flipV="1">
                <a:off x="7540585" y="1414380"/>
                <a:ext cx="490954" cy="1"/>
              </a:xfrm>
              <a:prstGeom prst="line">
                <a:avLst/>
              </a:prstGeom>
              <a:grpFill/>
              <a:ln w="19050" cap="flat" cmpd="sng" algn="ctr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sp>
            <p:nvSpPr>
              <p:cNvPr id="549" name="Bogen 548">
                <a:extLst>
                  <a:ext uri="{FF2B5EF4-FFF2-40B4-BE49-F238E27FC236}">
                    <a16:creationId xmlns:a16="http://schemas.microsoft.com/office/drawing/2014/main" id="{73A6784C-A324-0742-3AF7-D85444C2BAF4}"/>
                  </a:ext>
                </a:extLst>
              </p:cNvPr>
              <p:cNvSpPr/>
              <p:nvPr/>
            </p:nvSpPr>
            <p:spPr bwMode="auto">
              <a:xfrm>
                <a:off x="7906556" y="1057667"/>
                <a:ext cx="184845" cy="176657"/>
              </a:xfrm>
              <a:prstGeom prst="arc">
                <a:avLst>
                  <a:gd name="adj1" fmla="val 16200000"/>
                  <a:gd name="adj2" fmla="val 5142870"/>
                </a:avLst>
              </a:prstGeom>
              <a:grpFill/>
              <a:ln w="19050" cap="flat" cmpd="sng" algn="ctr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0" tIns="0" rIns="0" bIns="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fontAlgn="base" hangingPunct="1">
                  <a:spcBef>
                    <a:spcPct val="50000"/>
                  </a:spcBef>
                  <a:spcAft>
                    <a:spcPct val="0"/>
                  </a:spcAft>
                </a:pPr>
                <a:endParaRPr lang="de-DE">
                  <a:solidFill>
                    <a:schemeClr val="tx1"/>
                  </a:solidFill>
                  <a:latin typeface="Arial" charset="0"/>
                </a:endParaRPr>
              </a:p>
            </p:txBody>
          </p:sp>
          <p:sp>
            <p:nvSpPr>
              <p:cNvPr id="550" name="Bogen 549">
                <a:extLst>
                  <a:ext uri="{FF2B5EF4-FFF2-40B4-BE49-F238E27FC236}">
                    <a16:creationId xmlns:a16="http://schemas.microsoft.com/office/drawing/2014/main" id="{C6A69567-AECC-8004-BED8-DB590CEDE942}"/>
                  </a:ext>
                </a:extLst>
              </p:cNvPr>
              <p:cNvSpPr/>
              <p:nvPr/>
            </p:nvSpPr>
            <p:spPr bwMode="auto">
              <a:xfrm flipH="1">
                <a:off x="7453924" y="1237223"/>
                <a:ext cx="184845" cy="176657"/>
              </a:xfrm>
              <a:prstGeom prst="arc">
                <a:avLst>
                  <a:gd name="adj1" fmla="val 16200000"/>
                  <a:gd name="adj2" fmla="val 5142870"/>
                </a:avLst>
              </a:prstGeom>
              <a:grpFill/>
              <a:ln w="19050" cap="flat" cmpd="sng" algn="ctr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0" tIns="0" rIns="0" bIns="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fontAlgn="base" hangingPunct="1">
                  <a:spcBef>
                    <a:spcPct val="50000"/>
                  </a:spcBef>
                  <a:spcAft>
                    <a:spcPct val="0"/>
                  </a:spcAft>
                </a:pPr>
                <a:endParaRPr lang="de-DE">
                  <a:solidFill>
                    <a:schemeClr val="tx1"/>
                  </a:solidFill>
                  <a:latin typeface="Arial" charset="0"/>
                </a:endParaRPr>
              </a:p>
            </p:txBody>
          </p:sp>
          <p:sp>
            <p:nvSpPr>
              <p:cNvPr id="551" name="Bogen 550">
                <a:extLst>
                  <a:ext uri="{FF2B5EF4-FFF2-40B4-BE49-F238E27FC236}">
                    <a16:creationId xmlns:a16="http://schemas.microsoft.com/office/drawing/2014/main" id="{E0F2E546-350D-BA3B-ABD8-5431404C14AE}"/>
                  </a:ext>
                </a:extLst>
              </p:cNvPr>
              <p:cNvSpPr/>
              <p:nvPr/>
            </p:nvSpPr>
            <p:spPr bwMode="auto">
              <a:xfrm>
                <a:off x="7943771" y="1416581"/>
                <a:ext cx="184845" cy="176657"/>
              </a:xfrm>
              <a:prstGeom prst="arc">
                <a:avLst>
                  <a:gd name="adj1" fmla="val 16200000"/>
                  <a:gd name="adj2" fmla="val 5142870"/>
                </a:avLst>
              </a:prstGeom>
              <a:grpFill/>
              <a:ln w="19050" cap="flat" cmpd="sng" algn="ctr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0" tIns="0" rIns="0" bIns="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fontAlgn="base" hangingPunct="1">
                  <a:spcBef>
                    <a:spcPct val="50000"/>
                  </a:spcBef>
                  <a:spcAft>
                    <a:spcPct val="0"/>
                  </a:spcAft>
                </a:pPr>
                <a:endParaRPr lang="de-DE">
                  <a:solidFill>
                    <a:schemeClr val="tx1"/>
                  </a:solidFill>
                  <a:latin typeface="Arial" charset="0"/>
                </a:endParaRPr>
              </a:p>
            </p:txBody>
          </p:sp>
          <p:cxnSp>
            <p:nvCxnSpPr>
              <p:cNvPr id="552" name="Gerader Verbinder 351">
                <a:extLst>
                  <a:ext uri="{FF2B5EF4-FFF2-40B4-BE49-F238E27FC236}">
                    <a16:creationId xmlns:a16="http://schemas.microsoft.com/office/drawing/2014/main" id="{54E72E96-7089-80BA-4ED8-368E2BD2B80B}"/>
                  </a:ext>
                </a:extLst>
              </p:cNvPr>
              <p:cNvCxnSpPr/>
              <p:nvPr/>
            </p:nvCxnSpPr>
            <p:spPr bwMode="auto">
              <a:xfrm>
                <a:off x="7494524" y="1595965"/>
                <a:ext cx="543980" cy="0"/>
              </a:xfrm>
              <a:prstGeom prst="line">
                <a:avLst/>
              </a:prstGeom>
              <a:grpFill/>
              <a:ln w="19050" cap="flat" cmpd="sng" algn="ctr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</p:grpSp>
      <p:grpSp>
        <p:nvGrpSpPr>
          <p:cNvPr id="553" name="Gruppieren 552">
            <a:extLst>
              <a:ext uri="{FF2B5EF4-FFF2-40B4-BE49-F238E27FC236}">
                <a16:creationId xmlns:a16="http://schemas.microsoft.com/office/drawing/2014/main" id="{3F38DB11-D93B-14D9-224F-46CE3DFFEC81}"/>
              </a:ext>
            </a:extLst>
          </p:cNvPr>
          <p:cNvGrpSpPr/>
          <p:nvPr/>
        </p:nvGrpSpPr>
        <p:grpSpPr>
          <a:xfrm>
            <a:off x="366836" y="5503945"/>
            <a:ext cx="475968" cy="271644"/>
            <a:chOff x="447216" y="3527378"/>
            <a:chExt cx="356976" cy="203733"/>
          </a:xfrm>
        </p:grpSpPr>
        <p:sp>
          <p:nvSpPr>
            <p:cNvPr id="554" name="Abgerundetes Rechteck">
              <a:extLst>
                <a:ext uri="{FF2B5EF4-FFF2-40B4-BE49-F238E27FC236}">
                  <a16:creationId xmlns:a16="http://schemas.microsoft.com/office/drawing/2014/main" id="{5FF24366-5D48-A69D-386A-AA1E47F7D23D}"/>
                </a:ext>
              </a:extLst>
            </p:cNvPr>
            <p:cNvSpPr/>
            <p:nvPr/>
          </p:nvSpPr>
          <p:spPr>
            <a:xfrm>
              <a:off x="447216" y="3527378"/>
              <a:ext cx="153574" cy="203733"/>
            </a:xfrm>
            <a:prstGeom prst="roundRect">
              <a:avLst>
                <a:gd name="adj" fmla="val 24375"/>
              </a:avLst>
            </a:prstGeom>
            <a:solidFill>
              <a:srgbClr val="73FCD6"/>
            </a:solidFill>
            <a:ln w="19050" cap="flat">
              <a:solidFill>
                <a:srgbClr val="4F8F00"/>
              </a:solidFill>
              <a:prstDash val="solid"/>
              <a:round/>
            </a:ln>
            <a:effectLst/>
          </p:spPr>
          <p:txBody>
            <a:bodyPr wrap="square" lIns="80955" tIns="80955" rIns="80955" bIns="80955" numCol="1" anchor="ctr">
              <a:noAutofit/>
            </a:bodyPr>
            <a:lstStyle/>
            <a:p>
              <a:pPr defTabSz="1461178" hangingPunct="1">
                <a:defRPr sz="1400">
                  <a:latin typeface="Arial Narrow"/>
                  <a:ea typeface="Arial Narrow"/>
                  <a:cs typeface="Arial Narrow"/>
                  <a:sym typeface="Arial Narrow"/>
                </a:defRPr>
              </a:pPr>
              <a:endParaRPr sz="2231">
                <a:solidFill>
                  <a:sysClr val="windowText" lastClr="000000"/>
                </a:solidFill>
              </a:endParaRPr>
            </a:p>
          </p:txBody>
        </p:sp>
        <p:sp>
          <p:nvSpPr>
            <p:cNvPr id="555" name="Abgerundetes Rechteck">
              <a:extLst>
                <a:ext uri="{FF2B5EF4-FFF2-40B4-BE49-F238E27FC236}">
                  <a16:creationId xmlns:a16="http://schemas.microsoft.com/office/drawing/2014/main" id="{AFF21451-3C82-CB37-71A7-57A10120335C}"/>
                </a:ext>
              </a:extLst>
            </p:cNvPr>
            <p:cNvSpPr/>
            <p:nvPr/>
          </p:nvSpPr>
          <p:spPr>
            <a:xfrm>
              <a:off x="479601" y="3579953"/>
              <a:ext cx="86334" cy="87484"/>
            </a:xfrm>
            <a:prstGeom prst="roundRect">
              <a:avLst>
                <a:gd name="adj" fmla="val 26487"/>
              </a:avLst>
            </a:prstGeom>
            <a:solidFill>
              <a:srgbClr val="FFFFFF"/>
            </a:solidFill>
            <a:ln w="19050" cap="flat">
              <a:solidFill>
                <a:srgbClr val="4F8F00"/>
              </a:solidFill>
              <a:prstDash val="solid"/>
              <a:round/>
            </a:ln>
            <a:effectLst/>
          </p:spPr>
          <p:txBody>
            <a:bodyPr wrap="square" lIns="80955" tIns="80955" rIns="80955" bIns="80955" numCol="1" anchor="ctr">
              <a:noAutofit/>
            </a:bodyPr>
            <a:lstStyle/>
            <a:p>
              <a:pPr defTabSz="1461178" hangingPunct="1">
                <a:defRPr sz="1400">
                  <a:latin typeface="Arial Narrow"/>
                  <a:ea typeface="Arial Narrow"/>
                  <a:cs typeface="Arial Narrow"/>
                  <a:sym typeface="Arial Narrow"/>
                </a:defRPr>
              </a:pPr>
              <a:endParaRPr sz="2231">
                <a:solidFill>
                  <a:sysClr val="windowText" lastClr="000000"/>
                </a:solidFill>
              </a:endParaRPr>
            </a:p>
          </p:txBody>
        </p:sp>
        <p:sp>
          <p:nvSpPr>
            <p:cNvPr id="556" name="Verbindungslinie">
              <a:extLst>
                <a:ext uri="{FF2B5EF4-FFF2-40B4-BE49-F238E27FC236}">
                  <a16:creationId xmlns:a16="http://schemas.microsoft.com/office/drawing/2014/main" id="{278A36E5-C5D8-A835-9D46-64AAA534CE5C}"/>
                </a:ext>
              </a:extLst>
            </p:cNvPr>
            <p:cNvSpPr/>
            <p:nvPr/>
          </p:nvSpPr>
          <p:spPr>
            <a:xfrm rot="16393586">
              <a:off x="661442" y="3552835"/>
              <a:ext cx="81767" cy="20373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6674" h="21600" extrusionOk="0">
                  <a:moveTo>
                    <a:pt x="0" y="21600"/>
                  </a:moveTo>
                  <a:cubicBezTo>
                    <a:pt x="18484" y="14548"/>
                    <a:pt x="21600" y="7348"/>
                    <a:pt x="9349" y="0"/>
                  </a:cubicBezTo>
                </a:path>
              </a:pathLst>
            </a:custGeom>
            <a:noFill/>
            <a:ln w="19050" cap="flat">
              <a:solidFill>
                <a:srgbClr val="4F8F00"/>
              </a:solidFill>
              <a:prstDash val="solid"/>
              <a:round/>
            </a:ln>
            <a:effectLst/>
          </p:spPr>
          <p:txBody>
            <a:bodyPr wrap="square" lIns="80955" tIns="80955" rIns="80955" bIns="80955" numCol="1" anchor="t">
              <a:noAutofit/>
            </a:bodyPr>
            <a:lstStyle/>
            <a:p>
              <a:pPr defTabSz="728558" hangingPunct="1">
                <a:defRPr sz="1200">
                  <a:latin typeface="Arial"/>
                  <a:ea typeface="Arial"/>
                  <a:cs typeface="Arial"/>
                  <a:sym typeface="Arial"/>
                </a:defRPr>
              </a:pPr>
              <a:endParaRPr sz="1913">
                <a:solidFill>
                  <a:sysClr val="windowText" lastClr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557" name="Gruppieren 556">
            <a:extLst>
              <a:ext uri="{FF2B5EF4-FFF2-40B4-BE49-F238E27FC236}">
                <a16:creationId xmlns:a16="http://schemas.microsoft.com/office/drawing/2014/main" id="{D988AEB7-9B05-54C0-0F6F-A90CF860F980}"/>
              </a:ext>
            </a:extLst>
          </p:cNvPr>
          <p:cNvGrpSpPr/>
          <p:nvPr/>
        </p:nvGrpSpPr>
        <p:grpSpPr>
          <a:xfrm>
            <a:off x="6398050" y="5304303"/>
            <a:ext cx="612705" cy="619271"/>
            <a:chOff x="4798537" y="3978227"/>
            <a:chExt cx="459529" cy="464453"/>
          </a:xfrm>
        </p:grpSpPr>
        <p:grpSp>
          <p:nvGrpSpPr>
            <p:cNvPr id="558" name="Gruppieren 557">
              <a:extLst>
                <a:ext uri="{FF2B5EF4-FFF2-40B4-BE49-F238E27FC236}">
                  <a16:creationId xmlns:a16="http://schemas.microsoft.com/office/drawing/2014/main" id="{510E1F19-423F-C9FE-E454-ED36B3ECB7D1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4798537" y="4011510"/>
              <a:ext cx="459529" cy="431170"/>
              <a:chOff x="7795741" y="3007557"/>
              <a:chExt cx="536987" cy="503848"/>
            </a:xfrm>
          </p:grpSpPr>
          <p:sp>
            <p:nvSpPr>
              <p:cNvPr id="562" name="Rechteck 561">
                <a:extLst>
                  <a:ext uri="{FF2B5EF4-FFF2-40B4-BE49-F238E27FC236}">
                    <a16:creationId xmlns:a16="http://schemas.microsoft.com/office/drawing/2014/main" id="{F8325509-22AF-0A67-4C63-65DB12CC6AE5}"/>
                  </a:ext>
                </a:extLst>
              </p:cNvPr>
              <p:cNvSpPr/>
              <p:nvPr/>
            </p:nvSpPr>
            <p:spPr bwMode="auto">
              <a:xfrm>
                <a:off x="7857082" y="3231569"/>
                <a:ext cx="407740" cy="279836"/>
              </a:xfrm>
              <a:prstGeom prst="rect">
                <a:avLst/>
              </a:prstGeom>
              <a:solidFill>
                <a:srgbClr val="FFCC66"/>
              </a:solidFill>
              <a:ln w="12700" cap="flat" cmpd="sng" algn="ctr">
                <a:solidFill>
                  <a:srgbClr val="FF993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48000" tIns="48000" rIns="48000" bIns="4800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fontAlgn="base" hangingPunct="1">
                  <a:spcAft>
                    <a:spcPct val="0"/>
                  </a:spcAft>
                </a:pPr>
                <a:endParaRPr lang="de-DE" sz="2400" dirty="0">
                  <a:solidFill>
                    <a:schemeClr val="bg1"/>
                  </a:solidFill>
                  <a:latin typeface="+mn-lt"/>
                </a:endParaRPr>
              </a:p>
            </p:txBody>
          </p:sp>
          <p:sp>
            <p:nvSpPr>
              <p:cNvPr id="563" name="Gleichschenkliges Dreieck 330">
                <a:extLst>
                  <a:ext uri="{FF2B5EF4-FFF2-40B4-BE49-F238E27FC236}">
                    <a16:creationId xmlns:a16="http://schemas.microsoft.com/office/drawing/2014/main" id="{D5499292-B476-87C6-E64E-9FB8F7232FAB}"/>
                  </a:ext>
                </a:extLst>
              </p:cNvPr>
              <p:cNvSpPr/>
              <p:nvPr/>
            </p:nvSpPr>
            <p:spPr bwMode="auto">
              <a:xfrm>
                <a:off x="7795741" y="3007557"/>
                <a:ext cx="536987" cy="246440"/>
              </a:xfrm>
              <a:prstGeom prst="triangle">
                <a:avLst/>
              </a:prstGeom>
              <a:solidFill>
                <a:srgbClr val="FFCC66"/>
              </a:solidFill>
              <a:ln w="12700" cap="flat" cmpd="sng" algn="ctr">
                <a:solidFill>
                  <a:srgbClr val="FF993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48000" tIns="48000" rIns="48000" bIns="4800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fontAlgn="base" hangingPunct="1">
                  <a:spcAft>
                    <a:spcPct val="0"/>
                  </a:spcAft>
                </a:pPr>
                <a:endParaRPr lang="de-DE" sz="2400" dirty="0">
                  <a:solidFill>
                    <a:schemeClr val="bg1"/>
                  </a:solidFill>
                  <a:latin typeface="+mn-lt"/>
                </a:endParaRPr>
              </a:p>
            </p:txBody>
          </p:sp>
        </p:grpSp>
        <p:sp>
          <p:nvSpPr>
            <p:cNvPr id="559" name="AutoShape 40">
              <a:extLst>
                <a:ext uri="{FF2B5EF4-FFF2-40B4-BE49-F238E27FC236}">
                  <a16:creationId xmlns:a16="http://schemas.microsoft.com/office/drawing/2014/main" id="{F650C7C6-A49D-D6A0-D3FF-8CF3E48D4C7F}"/>
                </a:ext>
              </a:extLst>
            </p:cNvPr>
            <p:cNvSpPr/>
            <p:nvPr/>
          </p:nvSpPr>
          <p:spPr>
            <a:xfrm>
              <a:off x="5161049" y="4117518"/>
              <a:ext cx="95041" cy="140131"/>
            </a:xfrm>
            <a:prstGeom prst="roundRect">
              <a:avLst>
                <a:gd name="adj" fmla="val 33588"/>
              </a:avLst>
            </a:prstGeom>
            <a:solidFill>
              <a:srgbClr val="0365C0"/>
            </a:solidFill>
            <a:ln w="635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 lang="de-DE" sz="1400"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60" name="AutoShape 41">
              <a:extLst>
                <a:ext uri="{FF2B5EF4-FFF2-40B4-BE49-F238E27FC236}">
                  <a16:creationId xmlns:a16="http://schemas.microsoft.com/office/drawing/2014/main" id="{962B0E10-5553-B222-7242-8994CC2F2D75}"/>
                </a:ext>
              </a:extLst>
            </p:cNvPr>
            <p:cNvSpPr/>
            <p:nvPr/>
          </p:nvSpPr>
          <p:spPr>
            <a:xfrm>
              <a:off x="5065849" y="4047572"/>
              <a:ext cx="95581" cy="139591"/>
            </a:xfrm>
            <a:prstGeom prst="roundRect">
              <a:avLst>
                <a:gd name="adj" fmla="val 33588"/>
              </a:avLst>
            </a:prstGeom>
            <a:solidFill>
              <a:srgbClr val="0365C0"/>
            </a:solidFill>
            <a:ln w="635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 lang="de-DE" sz="1400"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61" name="AutoShape 42">
              <a:extLst>
                <a:ext uri="{FF2B5EF4-FFF2-40B4-BE49-F238E27FC236}">
                  <a16:creationId xmlns:a16="http://schemas.microsoft.com/office/drawing/2014/main" id="{633CA12C-A6D4-4CFD-C227-5EFADB5C9B9D}"/>
                </a:ext>
              </a:extLst>
            </p:cNvPr>
            <p:cNvSpPr/>
            <p:nvPr/>
          </p:nvSpPr>
          <p:spPr>
            <a:xfrm>
              <a:off x="4967665" y="3978227"/>
              <a:ext cx="95581" cy="140131"/>
            </a:xfrm>
            <a:prstGeom prst="roundRect">
              <a:avLst>
                <a:gd name="adj" fmla="val 33588"/>
              </a:avLst>
            </a:prstGeom>
            <a:solidFill>
              <a:srgbClr val="0365C0"/>
            </a:solidFill>
            <a:ln w="635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 lang="de-DE" sz="1400"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564" name="Gruppieren 563">
            <a:extLst>
              <a:ext uri="{FF2B5EF4-FFF2-40B4-BE49-F238E27FC236}">
                <a16:creationId xmlns:a16="http://schemas.microsoft.com/office/drawing/2014/main" id="{ABB67302-1AA1-74DC-37D1-471F200CEC8B}"/>
              </a:ext>
            </a:extLst>
          </p:cNvPr>
          <p:cNvGrpSpPr/>
          <p:nvPr/>
        </p:nvGrpSpPr>
        <p:grpSpPr>
          <a:xfrm>
            <a:off x="9821380" y="4390147"/>
            <a:ext cx="441809" cy="451958"/>
            <a:chOff x="9374920" y="5082240"/>
            <a:chExt cx="699934" cy="869717"/>
          </a:xfrm>
        </p:grpSpPr>
        <p:sp>
          <p:nvSpPr>
            <p:cNvPr id="565" name="Verbindungslinie">
              <a:extLst>
                <a:ext uri="{FF2B5EF4-FFF2-40B4-BE49-F238E27FC236}">
                  <a16:creationId xmlns:a16="http://schemas.microsoft.com/office/drawing/2014/main" id="{FC86177B-7C8F-9046-B44A-FD8132B492CE}"/>
                </a:ext>
              </a:extLst>
            </p:cNvPr>
            <p:cNvSpPr/>
            <p:nvPr/>
          </p:nvSpPr>
          <p:spPr>
            <a:xfrm rot="19665115">
              <a:off x="9747045" y="5082240"/>
              <a:ext cx="296825" cy="5056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7382" extrusionOk="0">
                  <a:moveTo>
                    <a:pt x="21600" y="17382"/>
                  </a:moveTo>
                  <a:cubicBezTo>
                    <a:pt x="13997" y="250"/>
                    <a:pt x="6797" y="-4218"/>
                    <a:pt x="0" y="3978"/>
                  </a:cubicBezTo>
                </a:path>
              </a:pathLst>
            </a:custGeom>
            <a:noFill/>
            <a:ln w="25400" cap="flat">
              <a:solidFill>
                <a:srgbClr val="4B4B4B">
                  <a:lumOff val="-9568"/>
                </a:srgbClr>
              </a:solidFill>
              <a:prstDash val="solid"/>
              <a:miter lim="800000"/>
            </a:ln>
            <a:effectLst/>
          </p:spPr>
          <p:txBody>
            <a:bodyPr/>
            <a:lstStyle/>
            <a:p>
              <a:pPr>
                <a:defRPr/>
              </a:pPr>
              <a:endParaRPr lang="de-DE" sz="1400"/>
            </a:p>
          </p:txBody>
        </p:sp>
        <p:sp>
          <p:nvSpPr>
            <p:cNvPr id="566" name="Verbindungslinie">
              <a:extLst>
                <a:ext uri="{FF2B5EF4-FFF2-40B4-BE49-F238E27FC236}">
                  <a16:creationId xmlns:a16="http://schemas.microsoft.com/office/drawing/2014/main" id="{35A4FB09-FAB4-2B1C-CF6F-061430E991D6}"/>
                </a:ext>
              </a:extLst>
            </p:cNvPr>
            <p:cNvSpPr/>
            <p:nvPr/>
          </p:nvSpPr>
          <p:spPr>
            <a:xfrm rot="526230" flipV="1">
              <a:off x="9778029" y="5219757"/>
              <a:ext cx="296825" cy="5056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7382" extrusionOk="0">
                  <a:moveTo>
                    <a:pt x="21600" y="17382"/>
                  </a:moveTo>
                  <a:cubicBezTo>
                    <a:pt x="13997" y="250"/>
                    <a:pt x="6797" y="-4218"/>
                    <a:pt x="0" y="3978"/>
                  </a:cubicBezTo>
                </a:path>
              </a:pathLst>
            </a:custGeom>
            <a:noFill/>
            <a:ln w="25400" cap="flat">
              <a:solidFill>
                <a:srgbClr val="4B4B4B">
                  <a:lumOff val="-9568"/>
                </a:srgbClr>
              </a:solidFill>
              <a:prstDash val="solid"/>
              <a:miter lim="800000"/>
            </a:ln>
            <a:effectLst/>
          </p:spPr>
          <p:txBody>
            <a:bodyPr/>
            <a:lstStyle/>
            <a:p>
              <a:pPr>
                <a:defRPr/>
              </a:pPr>
              <a:endParaRPr lang="de-DE" sz="1400"/>
            </a:p>
          </p:txBody>
        </p:sp>
        <p:sp>
          <p:nvSpPr>
            <p:cNvPr id="567" name="Abgerundetes Rechteck">
              <a:extLst>
                <a:ext uri="{FF2B5EF4-FFF2-40B4-BE49-F238E27FC236}">
                  <a16:creationId xmlns:a16="http://schemas.microsoft.com/office/drawing/2014/main" id="{040AFCD4-F35D-F385-6351-D26325C23A02}"/>
                </a:ext>
              </a:extLst>
            </p:cNvPr>
            <p:cNvSpPr/>
            <p:nvPr/>
          </p:nvSpPr>
          <p:spPr>
            <a:xfrm>
              <a:off x="9374920" y="5714291"/>
              <a:ext cx="265026" cy="237666"/>
            </a:xfrm>
            <a:prstGeom prst="roundRect">
              <a:avLst>
                <a:gd name="adj" fmla="val 24375"/>
              </a:avLst>
            </a:prstGeom>
            <a:solidFill>
              <a:srgbClr val="F2F2F2"/>
            </a:solidFill>
            <a:ln w="1905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36000" tIns="36000" rIns="36000" bIns="36000" numCol="1" anchor="ctr">
              <a:noAutofit/>
            </a:bodyPr>
            <a:lstStyle/>
            <a:p>
              <a:pPr>
                <a:defRPr sz="1400">
                  <a:latin typeface="Arial Narrow"/>
                  <a:ea typeface="Arial Narrow"/>
                  <a:cs typeface="Arial Narrow"/>
                  <a:sym typeface="Arial Narrow"/>
                </a:defRPr>
              </a:pPr>
              <a:endParaRPr lang="de-DE" sz="1400" dirty="0"/>
            </a:p>
          </p:txBody>
        </p:sp>
        <p:sp>
          <p:nvSpPr>
            <p:cNvPr id="568" name="Abgerundetes Rechteck">
              <a:extLst>
                <a:ext uri="{FF2B5EF4-FFF2-40B4-BE49-F238E27FC236}">
                  <a16:creationId xmlns:a16="http://schemas.microsoft.com/office/drawing/2014/main" id="{3762C205-2654-77FF-FC63-B4B64F21BF2E}"/>
                </a:ext>
              </a:extLst>
            </p:cNvPr>
            <p:cNvSpPr/>
            <p:nvPr/>
          </p:nvSpPr>
          <p:spPr>
            <a:xfrm>
              <a:off x="9709938" y="5159788"/>
              <a:ext cx="112629" cy="113256"/>
            </a:xfrm>
            <a:prstGeom prst="roundRect">
              <a:avLst>
                <a:gd name="adj" fmla="val 26487"/>
              </a:avLst>
            </a:prstGeom>
            <a:solidFill>
              <a:srgbClr val="FFFFFF"/>
            </a:solidFill>
            <a:ln w="1905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36000" tIns="36000" rIns="36000" bIns="36000" numCol="1" anchor="ctr">
              <a:noAutofit/>
            </a:bodyPr>
            <a:lstStyle/>
            <a:p>
              <a:pPr>
                <a:defRPr sz="1400">
                  <a:latin typeface="Arial Narrow"/>
                  <a:ea typeface="Arial Narrow"/>
                  <a:cs typeface="Arial Narrow"/>
                  <a:sym typeface="Arial Narrow"/>
                </a:defRPr>
              </a:pPr>
              <a:endParaRPr lang="de-DE" sz="1400"/>
            </a:p>
          </p:txBody>
        </p:sp>
        <p:sp>
          <p:nvSpPr>
            <p:cNvPr id="569" name="Abgerundetes Rechteck">
              <a:extLst>
                <a:ext uri="{FF2B5EF4-FFF2-40B4-BE49-F238E27FC236}">
                  <a16:creationId xmlns:a16="http://schemas.microsoft.com/office/drawing/2014/main" id="{B9ABBC73-1D82-7BC6-3E17-45C7E8ED7E56}"/>
                </a:ext>
              </a:extLst>
            </p:cNvPr>
            <p:cNvSpPr/>
            <p:nvPr/>
          </p:nvSpPr>
          <p:spPr>
            <a:xfrm rot="20954582">
              <a:off x="9407676" y="5398137"/>
              <a:ext cx="137319" cy="308794"/>
            </a:xfrm>
            <a:prstGeom prst="roundRect">
              <a:avLst>
                <a:gd name="adj" fmla="val 24375"/>
              </a:avLst>
            </a:prstGeom>
            <a:solidFill>
              <a:srgbClr val="F2F2F2"/>
            </a:solidFill>
            <a:ln w="1905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36000" tIns="36000" rIns="36000" bIns="36000" numCol="1" anchor="ctr">
              <a:noAutofit/>
            </a:bodyPr>
            <a:lstStyle/>
            <a:p>
              <a:pPr>
                <a:defRPr sz="1400">
                  <a:latin typeface="Arial Narrow"/>
                  <a:ea typeface="Arial Narrow"/>
                  <a:cs typeface="Arial Narrow"/>
                  <a:sym typeface="Arial Narrow"/>
                </a:defRPr>
              </a:pPr>
              <a:endParaRPr lang="de-DE" sz="1400" dirty="0"/>
            </a:p>
          </p:txBody>
        </p:sp>
        <p:sp>
          <p:nvSpPr>
            <p:cNvPr id="570" name="Abgerundetes Rechteck">
              <a:extLst>
                <a:ext uri="{FF2B5EF4-FFF2-40B4-BE49-F238E27FC236}">
                  <a16:creationId xmlns:a16="http://schemas.microsoft.com/office/drawing/2014/main" id="{E4AF8DAA-1147-D426-6FA3-F60487422B06}"/>
                </a:ext>
              </a:extLst>
            </p:cNvPr>
            <p:cNvSpPr/>
            <p:nvPr/>
          </p:nvSpPr>
          <p:spPr>
            <a:xfrm rot="3221642">
              <a:off x="9500686" y="5186780"/>
              <a:ext cx="154702" cy="320113"/>
            </a:xfrm>
            <a:prstGeom prst="roundRect">
              <a:avLst>
                <a:gd name="adj" fmla="val 24375"/>
              </a:avLst>
            </a:prstGeom>
            <a:solidFill>
              <a:srgbClr val="F2F2F2"/>
            </a:solidFill>
            <a:ln w="1905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36000" tIns="36000" rIns="36000" bIns="36000" numCol="1" anchor="ctr">
              <a:noAutofit/>
            </a:bodyPr>
            <a:lstStyle/>
            <a:p>
              <a:pPr>
                <a:defRPr sz="1400">
                  <a:latin typeface="Arial Narrow"/>
                  <a:ea typeface="Arial Narrow"/>
                  <a:cs typeface="Arial Narrow"/>
                  <a:sym typeface="Arial Narrow"/>
                </a:defRPr>
              </a:pPr>
              <a:endParaRPr lang="de-DE" sz="1400" dirty="0"/>
            </a:p>
          </p:txBody>
        </p:sp>
      </p:grpSp>
      <p:grpSp>
        <p:nvGrpSpPr>
          <p:cNvPr id="571" name="Gruppieren 570">
            <a:extLst>
              <a:ext uri="{FF2B5EF4-FFF2-40B4-BE49-F238E27FC236}">
                <a16:creationId xmlns:a16="http://schemas.microsoft.com/office/drawing/2014/main" id="{3B505AAD-D176-6A47-7D81-75F8F2D8F87A}"/>
              </a:ext>
            </a:extLst>
          </p:cNvPr>
          <p:cNvGrpSpPr/>
          <p:nvPr/>
        </p:nvGrpSpPr>
        <p:grpSpPr>
          <a:xfrm>
            <a:off x="10292635" y="4401630"/>
            <a:ext cx="441809" cy="451958"/>
            <a:chOff x="9374920" y="5082240"/>
            <a:chExt cx="699934" cy="869717"/>
          </a:xfrm>
        </p:grpSpPr>
        <p:sp>
          <p:nvSpPr>
            <p:cNvPr id="572" name="Verbindungslinie">
              <a:extLst>
                <a:ext uri="{FF2B5EF4-FFF2-40B4-BE49-F238E27FC236}">
                  <a16:creationId xmlns:a16="http://schemas.microsoft.com/office/drawing/2014/main" id="{53162573-4859-19C4-859F-55A302407D85}"/>
                </a:ext>
              </a:extLst>
            </p:cNvPr>
            <p:cNvSpPr/>
            <p:nvPr/>
          </p:nvSpPr>
          <p:spPr>
            <a:xfrm rot="19665115">
              <a:off x="9747045" y="5082240"/>
              <a:ext cx="296825" cy="5056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7382" extrusionOk="0">
                  <a:moveTo>
                    <a:pt x="21600" y="17382"/>
                  </a:moveTo>
                  <a:cubicBezTo>
                    <a:pt x="13997" y="250"/>
                    <a:pt x="6797" y="-4218"/>
                    <a:pt x="0" y="3978"/>
                  </a:cubicBezTo>
                </a:path>
              </a:pathLst>
            </a:custGeom>
            <a:noFill/>
            <a:ln w="25400" cap="flat">
              <a:solidFill>
                <a:srgbClr val="4B4B4B">
                  <a:lumOff val="-9568"/>
                </a:srgbClr>
              </a:solidFill>
              <a:prstDash val="solid"/>
              <a:miter lim="800000"/>
            </a:ln>
            <a:effectLst/>
          </p:spPr>
          <p:txBody>
            <a:bodyPr/>
            <a:lstStyle/>
            <a:p>
              <a:pPr>
                <a:defRPr/>
              </a:pPr>
              <a:endParaRPr lang="de-DE" sz="1400"/>
            </a:p>
          </p:txBody>
        </p:sp>
        <p:sp>
          <p:nvSpPr>
            <p:cNvPr id="573" name="Verbindungslinie">
              <a:extLst>
                <a:ext uri="{FF2B5EF4-FFF2-40B4-BE49-F238E27FC236}">
                  <a16:creationId xmlns:a16="http://schemas.microsoft.com/office/drawing/2014/main" id="{A4CA5633-882C-3E71-D1D6-636879251EC0}"/>
                </a:ext>
              </a:extLst>
            </p:cNvPr>
            <p:cNvSpPr/>
            <p:nvPr/>
          </p:nvSpPr>
          <p:spPr>
            <a:xfrm rot="526230" flipV="1">
              <a:off x="9778029" y="5219757"/>
              <a:ext cx="296825" cy="5056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7382" extrusionOk="0">
                  <a:moveTo>
                    <a:pt x="21600" y="17382"/>
                  </a:moveTo>
                  <a:cubicBezTo>
                    <a:pt x="13997" y="250"/>
                    <a:pt x="6797" y="-4218"/>
                    <a:pt x="0" y="3978"/>
                  </a:cubicBezTo>
                </a:path>
              </a:pathLst>
            </a:custGeom>
            <a:noFill/>
            <a:ln w="25400" cap="flat">
              <a:solidFill>
                <a:srgbClr val="4B4B4B">
                  <a:lumOff val="-9568"/>
                </a:srgbClr>
              </a:solidFill>
              <a:prstDash val="solid"/>
              <a:miter lim="800000"/>
            </a:ln>
            <a:effectLst/>
          </p:spPr>
          <p:txBody>
            <a:bodyPr/>
            <a:lstStyle/>
            <a:p>
              <a:pPr>
                <a:defRPr/>
              </a:pPr>
              <a:endParaRPr lang="de-DE" sz="1400"/>
            </a:p>
          </p:txBody>
        </p:sp>
        <p:sp>
          <p:nvSpPr>
            <p:cNvPr id="574" name="Abgerundetes Rechteck">
              <a:extLst>
                <a:ext uri="{FF2B5EF4-FFF2-40B4-BE49-F238E27FC236}">
                  <a16:creationId xmlns:a16="http://schemas.microsoft.com/office/drawing/2014/main" id="{045DF0BF-4E76-6530-FA3E-5114EA9654FC}"/>
                </a:ext>
              </a:extLst>
            </p:cNvPr>
            <p:cNvSpPr/>
            <p:nvPr/>
          </p:nvSpPr>
          <p:spPr>
            <a:xfrm>
              <a:off x="9374920" y="5714291"/>
              <a:ext cx="265026" cy="237666"/>
            </a:xfrm>
            <a:prstGeom prst="roundRect">
              <a:avLst>
                <a:gd name="adj" fmla="val 24375"/>
              </a:avLst>
            </a:prstGeom>
            <a:solidFill>
              <a:srgbClr val="F2F2F2"/>
            </a:solidFill>
            <a:ln w="1905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36000" tIns="36000" rIns="36000" bIns="36000" numCol="1" anchor="ctr">
              <a:noAutofit/>
            </a:bodyPr>
            <a:lstStyle/>
            <a:p>
              <a:pPr>
                <a:defRPr sz="1400">
                  <a:latin typeface="Arial Narrow"/>
                  <a:ea typeface="Arial Narrow"/>
                  <a:cs typeface="Arial Narrow"/>
                  <a:sym typeface="Arial Narrow"/>
                </a:defRPr>
              </a:pPr>
              <a:endParaRPr lang="de-DE" sz="1400" dirty="0"/>
            </a:p>
          </p:txBody>
        </p:sp>
        <p:sp>
          <p:nvSpPr>
            <p:cNvPr id="575" name="Abgerundetes Rechteck">
              <a:extLst>
                <a:ext uri="{FF2B5EF4-FFF2-40B4-BE49-F238E27FC236}">
                  <a16:creationId xmlns:a16="http://schemas.microsoft.com/office/drawing/2014/main" id="{B594DB98-C8C2-DB40-0F85-B2DE7CAF78C8}"/>
                </a:ext>
              </a:extLst>
            </p:cNvPr>
            <p:cNvSpPr/>
            <p:nvPr/>
          </p:nvSpPr>
          <p:spPr>
            <a:xfrm>
              <a:off x="9709938" y="5159788"/>
              <a:ext cx="112629" cy="113256"/>
            </a:xfrm>
            <a:prstGeom prst="roundRect">
              <a:avLst>
                <a:gd name="adj" fmla="val 26487"/>
              </a:avLst>
            </a:prstGeom>
            <a:solidFill>
              <a:srgbClr val="FFFFFF"/>
            </a:solidFill>
            <a:ln w="1905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36000" tIns="36000" rIns="36000" bIns="36000" numCol="1" anchor="ctr">
              <a:noAutofit/>
            </a:bodyPr>
            <a:lstStyle/>
            <a:p>
              <a:pPr>
                <a:defRPr sz="1400">
                  <a:latin typeface="Arial Narrow"/>
                  <a:ea typeface="Arial Narrow"/>
                  <a:cs typeface="Arial Narrow"/>
                  <a:sym typeface="Arial Narrow"/>
                </a:defRPr>
              </a:pPr>
              <a:endParaRPr lang="de-DE" sz="1400"/>
            </a:p>
          </p:txBody>
        </p:sp>
        <p:sp>
          <p:nvSpPr>
            <p:cNvPr id="576" name="Abgerundetes Rechteck">
              <a:extLst>
                <a:ext uri="{FF2B5EF4-FFF2-40B4-BE49-F238E27FC236}">
                  <a16:creationId xmlns:a16="http://schemas.microsoft.com/office/drawing/2014/main" id="{9ABF9884-FB5F-3204-FB92-34680F405902}"/>
                </a:ext>
              </a:extLst>
            </p:cNvPr>
            <p:cNvSpPr/>
            <p:nvPr/>
          </p:nvSpPr>
          <p:spPr>
            <a:xfrm rot="20954582">
              <a:off x="9407676" y="5398137"/>
              <a:ext cx="137319" cy="308794"/>
            </a:xfrm>
            <a:prstGeom prst="roundRect">
              <a:avLst>
                <a:gd name="adj" fmla="val 24375"/>
              </a:avLst>
            </a:prstGeom>
            <a:solidFill>
              <a:srgbClr val="F2F2F2"/>
            </a:solidFill>
            <a:ln w="1905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36000" tIns="36000" rIns="36000" bIns="36000" numCol="1" anchor="ctr">
              <a:noAutofit/>
            </a:bodyPr>
            <a:lstStyle/>
            <a:p>
              <a:pPr>
                <a:defRPr sz="1400">
                  <a:latin typeface="Arial Narrow"/>
                  <a:ea typeface="Arial Narrow"/>
                  <a:cs typeface="Arial Narrow"/>
                  <a:sym typeface="Arial Narrow"/>
                </a:defRPr>
              </a:pPr>
              <a:endParaRPr lang="de-DE" sz="1400" dirty="0"/>
            </a:p>
          </p:txBody>
        </p:sp>
        <p:sp>
          <p:nvSpPr>
            <p:cNvPr id="577" name="Abgerundetes Rechteck">
              <a:extLst>
                <a:ext uri="{FF2B5EF4-FFF2-40B4-BE49-F238E27FC236}">
                  <a16:creationId xmlns:a16="http://schemas.microsoft.com/office/drawing/2014/main" id="{85BD41C4-D28A-D68A-D539-D90F03786C14}"/>
                </a:ext>
              </a:extLst>
            </p:cNvPr>
            <p:cNvSpPr/>
            <p:nvPr/>
          </p:nvSpPr>
          <p:spPr>
            <a:xfrm rot="3221642">
              <a:off x="9500686" y="5186780"/>
              <a:ext cx="154702" cy="320113"/>
            </a:xfrm>
            <a:prstGeom prst="roundRect">
              <a:avLst>
                <a:gd name="adj" fmla="val 24375"/>
              </a:avLst>
            </a:prstGeom>
            <a:solidFill>
              <a:srgbClr val="F2F2F2"/>
            </a:solidFill>
            <a:ln w="1905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36000" tIns="36000" rIns="36000" bIns="36000" numCol="1" anchor="ctr">
              <a:noAutofit/>
            </a:bodyPr>
            <a:lstStyle/>
            <a:p>
              <a:pPr>
                <a:defRPr sz="1400">
                  <a:latin typeface="Arial Narrow"/>
                  <a:ea typeface="Arial Narrow"/>
                  <a:cs typeface="Arial Narrow"/>
                  <a:sym typeface="Arial Narrow"/>
                </a:defRPr>
              </a:pPr>
              <a:endParaRPr lang="de-DE" sz="1400" dirty="0"/>
            </a:p>
          </p:txBody>
        </p:sp>
      </p:grpSp>
    </p:spTree>
    <p:extLst>
      <p:ext uri="{BB962C8B-B14F-4D97-AF65-F5344CB8AC3E}">
        <p14:creationId xmlns:p14="http://schemas.microsoft.com/office/powerpoint/2010/main" val="13034221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4" grpId="0" animBg="1"/>
      <p:bldP spid="515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C32CC454-985D-9834-9C13-9543E4AEAF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Symbole</a:t>
            </a:r>
          </a:p>
        </p:txBody>
      </p:sp>
      <p:sp>
        <p:nvSpPr>
          <p:cNvPr id="689" name="Gerader Verbinder 153">
            <a:extLst>
              <a:ext uri="{FF2B5EF4-FFF2-40B4-BE49-F238E27FC236}">
                <a16:creationId xmlns:a16="http://schemas.microsoft.com/office/drawing/2014/main" id="{D84ECE40-D712-5D41-7286-7E5E276DB018}"/>
              </a:ext>
            </a:extLst>
          </p:cNvPr>
          <p:cNvSpPr/>
          <p:nvPr/>
        </p:nvSpPr>
        <p:spPr>
          <a:xfrm flipH="1">
            <a:off x="3823417" y="5229436"/>
            <a:ext cx="893675" cy="5"/>
          </a:xfrm>
          <a:prstGeom prst="line">
            <a:avLst/>
          </a:prstGeom>
          <a:ln w="12700">
            <a:solidFill>
              <a:srgbClr val="00882B"/>
            </a:solidFill>
          </a:ln>
        </p:spPr>
        <p:txBody>
          <a:bodyPr lIns="54863" tIns="54863" rIns="54863" bIns="54863"/>
          <a:lstStyle/>
          <a:p>
            <a:pPr marL="0" indent="0" defTabSz="548613" hangingPunct="0">
              <a:lnSpc>
                <a:spcPct val="100000"/>
              </a:lnSpc>
              <a:spcAft>
                <a:spcPts val="0"/>
              </a:spcAft>
              <a:buClrTx/>
              <a:buSzTx/>
              <a:buFontTx/>
              <a:buNone/>
              <a:defRPr sz="1200">
                <a:latin typeface="Lucida Grande"/>
                <a:ea typeface="Lucida Grande"/>
                <a:cs typeface="Lucida Grande"/>
                <a:sym typeface="Lucida Grande"/>
              </a:defRPr>
            </a:pPr>
            <a:endParaRPr sz="1440" kern="0">
              <a:solidFill>
                <a:sysClr val="windowText" lastClr="000000"/>
              </a:solidFill>
              <a:latin typeface="Lucida Grande"/>
              <a:ea typeface="Lucida Grande"/>
              <a:cs typeface="Lucida Grande"/>
              <a:sym typeface="Lucida Grande"/>
            </a:endParaRPr>
          </a:p>
        </p:txBody>
      </p:sp>
      <p:sp>
        <p:nvSpPr>
          <p:cNvPr id="690" name="Gerader Verbinder 153">
            <a:extLst>
              <a:ext uri="{FF2B5EF4-FFF2-40B4-BE49-F238E27FC236}">
                <a16:creationId xmlns:a16="http://schemas.microsoft.com/office/drawing/2014/main" id="{B65CB70B-0AB9-8254-56A4-9296DF2C5807}"/>
              </a:ext>
            </a:extLst>
          </p:cNvPr>
          <p:cNvSpPr/>
          <p:nvPr/>
        </p:nvSpPr>
        <p:spPr>
          <a:xfrm flipH="1" flipV="1">
            <a:off x="3826433" y="4662695"/>
            <a:ext cx="895687" cy="1719"/>
          </a:xfrm>
          <a:prstGeom prst="line">
            <a:avLst/>
          </a:prstGeom>
          <a:ln w="12700">
            <a:solidFill>
              <a:srgbClr val="00882B"/>
            </a:solidFill>
          </a:ln>
        </p:spPr>
        <p:txBody>
          <a:bodyPr lIns="54863" tIns="54863" rIns="54863" bIns="54863"/>
          <a:lstStyle/>
          <a:p>
            <a:pPr marL="0" indent="0" defTabSz="548613" hangingPunct="0">
              <a:lnSpc>
                <a:spcPct val="100000"/>
              </a:lnSpc>
              <a:spcAft>
                <a:spcPts val="0"/>
              </a:spcAft>
              <a:buClrTx/>
              <a:buSzTx/>
              <a:buFontTx/>
              <a:buNone/>
              <a:defRPr sz="1200">
                <a:latin typeface="Lucida Grande"/>
                <a:ea typeface="Lucida Grande"/>
                <a:cs typeface="Lucida Grande"/>
                <a:sym typeface="Lucida Grande"/>
              </a:defRPr>
            </a:pPr>
            <a:endParaRPr sz="1440" kern="0">
              <a:solidFill>
                <a:sysClr val="windowText" lastClr="000000"/>
              </a:solidFill>
              <a:latin typeface="Lucida Grande"/>
              <a:ea typeface="Lucida Grande"/>
              <a:cs typeface="Lucida Grande"/>
              <a:sym typeface="Lucida Grande"/>
            </a:endParaRPr>
          </a:p>
        </p:txBody>
      </p:sp>
      <p:sp>
        <p:nvSpPr>
          <p:cNvPr id="691" name="Gerader Verbinder 153">
            <a:extLst>
              <a:ext uri="{FF2B5EF4-FFF2-40B4-BE49-F238E27FC236}">
                <a16:creationId xmlns:a16="http://schemas.microsoft.com/office/drawing/2014/main" id="{1AA4294D-FCA2-6B24-C7D7-72A4A306BFC8}"/>
              </a:ext>
            </a:extLst>
          </p:cNvPr>
          <p:cNvSpPr/>
          <p:nvPr/>
        </p:nvSpPr>
        <p:spPr>
          <a:xfrm flipH="1">
            <a:off x="3826432" y="4233256"/>
            <a:ext cx="1279065" cy="18483"/>
          </a:xfrm>
          <a:prstGeom prst="line">
            <a:avLst/>
          </a:prstGeom>
          <a:ln w="12700">
            <a:solidFill>
              <a:srgbClr val="00882B"/>
            </a:solidFill>
          </a:ln>
        </p:spPr>
        <p:txBody>
          <a:bodyPr lIns="54863" tIns="54863" rIns="54863" bIns="54863"/>
          <a:lstStyle/>
          <a:p>
            <a:pPr marL="0" indent="0" defTabSz="548613" hangingPunct="0">
              <a:lnSpc>
                <a:spcPct val="100000"/>
              </a:lnSpc>
              <a:spcAft>
                <a:spcPts val="0"/>
              </a:spcAft>
              <a:buClrTx/>
              <a:buSzTx/>
              <a:buFontTx/>
              <a:buNone/>
              <a:defRPr sz="1200">
                <a:latin typeface="Lucida Grande"/>
                <a:ea typeface="Lucida Grande"/>
                <a:cs typeface="Lucida Grande"/>
                <a:sym typeface="Lucida Grande"/>
              </a:defRPr>
            </a:pPr>
            <a:endParaRPr sz="1440" kern="0">
              <a:solidFill>
                <a:sysClr val="windowText" lastClr="000000"/>
              </a:solidFill>
              <a:latin typeface="Lucida Grande"/>
              <a:ea typeface="Lucida Grande"/>
              <a:cs typeface="Lucida Grande"/>
              <a:sym typeface="Lucida Grande"/>
            </a:endParaRPr>
          </a:p>
        </p:txBody>
      </p:sp>
      <p:sp>
        <p:nvSpPr>
          <p:cNvPr id="692" name="Textfeld 702">
            <a:extLst>
              <a:ext uri="{FF2B5EF4-FFF2-40B4-BE49-F238E27FC236}">
                <a16:creationId xmlns:a16="http://schemas.microsoft.com/office/drawing/2014/main" id="{094B9D41-B6E7-A7F0-2A68-0190C482CB67}"/>
              </a:ext>
            </a:extLst>
          </p:cNvPr>
          <p:cNvSpPr txBox="1"/>
          <p:nvPr/>
        </p:nvSpPr>
        <p:spPr>
          <a:xfrm>
            <a:off x="4202502" y="2859279"/>
            <a:ext cx="360676" cy="2582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 defTabSz="1219169">
              <a:lnSpc>
                <a:spcPct val="110000"/>
              </a:lnSpc>
              <a:defRPr sz="1300">
                <a:solidFill>
                  <a:srgbClr val="595959"/>
                </a:solidFill>
                <a:latin typeface="Courier"/>
                <a:ea typeface="Courier"/>
                <a:cs typeface="Courier"/>
                <a:sym typeface="Courier"/>
              </a:defRPr>
            </a:lvl1pPr>
          </a:lstStyle>
          <a:p>
            <a:pPr marL="0" marR="0" lvl="0" indent="0" defTabSz="2167303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561" b="0" i="0" u="none" strike="noStrike" kern="0" cap="none" spc="0" normalizeH="0" baseline="0" noProof="0" dirty="0">
                <a:ln>
                  <a:noFill/>
                </a:ln>
                <a:solidFill>
                  <a:srgbClr val="595959"/>
                </a:solidFill>
                <a:effectLst/>
                <a:uLnTx/>
                <a:uFillTx/>
                <a:latin typeface="Courier"/>
                <a:cs typeface="Courier"/>
                <a:sym typeface="Courier"/>
              </a:rPr>
              <a:t>...</a:t>
            </a:r>
          </a:p>
        </p:txBody>
      </p:sp>
      <p:grpSp>
        <p:nvGrpSpPr>
          <p:cNvPr id="693" name="Group 25">
            <a:extLst>
              <a:ext uri="{FF2B5EF4-FFF2-40B4-BE49-F238E27FC236}">
                <a16:creationId xmlns:a16="http://schemas.microsoft.com/office/drawing/2014/main" id="{EED74497-7AC8-0FB8-8435-BD45F153BF7C}"/>
              </a:ext>
            </a:extLst>
          </p:cNvPr>
          <p:cNvGrpSpPr/>
          <p:nvPr/>
        </p:nvGrpSpPr>
        <p:grpSpPr>
          <a:xfrm>
            <a:off x="5880557" y="2237196"/>
            <a:ext cx="630313" cy="837673"/>
            <a:chOff x="0" y="0"/>
            <a:chExt cx="525259" cy="698059"/>
          </a:xfrm>
        </p:grpSpPr>
        <p:sp>
          <p:nvSpPr>
            <p:cNvPr id="694" name="Oval 19">
              <a:extLst>
                <a:ext uri="{FF2B5EF4-FFF2-40B4-BE49-F238E27FC236}">
                  <a16:creationId xmlns:a16="http://schemas.microsoft.com/office/drawing/2014/main" id="{C9906EA2-D3A9-B349-20E8-0BA0BA1AFDC5}"/>
                </a:ext>
              </a:extLst>
            </p:cNvPr>
            <p:cNvSpPr/>
            <p:nvPr/>
          </p:nvSpPr>
          <p:spPr>
            <a:xfrm>
              <a:off x="0" y="-1"/>
              <a:ext cx="525260" cy="461828"/>
            </a:xfrm>
            <a:prstGeom prst="ellipse">
              <a:avLst/>
            </a:prstGeom>
            <a:solidFill>
              <a:srgbClr val="C0EDFE"/>
            </a:solidFill>
            <a:ln w="25400" cap="flat">
              <a:solidFill>
                <a:srgbClr val="000000">
                  <a:alpha val="0"/>
                </a:srgbClr>
              </a:solidFill>
              <a:prstDash val="solid"/>
              <a:round/>
            </a:ln>
            <a:effectLst/>
          </p:spPr>
          <p:txBody>
            <a:bodyPr wrap="square" lIns="60960" tIns="60960" rIns="60960" bIns="60960" numCol="1" anchor="t">
              <a:noAutofit/>
            </a:bodyPr>
            <a:lstStyle/>
            <a:p>
              <a:pPr marL="0" indent="0" defTabSz="1306103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  <a:defRPr sz="1600">
                  <a:latin typeface="Arial"/>
                  <a:ea typeface="Arial"/>
                  <a:cs typeface="Arial"/>
                  <a:sym typeface="Arial"/>
                </a:defRPr>
              </a:pPr>
              <a:endParaRPr sz="1920" ker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95" name="Line 20">
              <a:extLst>
                <a:ext uri="{FF2B5EF4-FFF2-40B4-BE49-F238E27FC236}">
                  <a16:creationId xmlns:a16="http://schemas.microsoft.com/office/drawing/2014/main" id="{45A86E81-8379-2C63-FD6F-5A6998BC4AA1}"/>
                </a:ext>
              </a:extLst>
            </p:cNvPr>
            <p:cNvSpPr/>
            <p:nvPr/>
          </p:nvSpPr>
          <p:spPr>
            <a:xfrm>
              <a:off x="259112" y="6384"/>
              <a:ext cx="1173" cy="219208"/>
            </a:xfrm>
            <a:prstGeom prst="line">
              <a:avLst/>
            </a:prstGeom>
            <a:noFill/>
            <a:ln w="38100" cap="flat">
              <a:solidFill>
                <a:srgbClr val="003C52"/>
              </a:solidFill>
              <a:prstDash val="solid"/>
              <a:round/>
            </a:ln>
            <a:effectLst>
              <a:outerShdw dist="76199" dir="2700000" rotWithShape="0">
                <a:srgbClr val="E2E9ED">
                  <a:alpha val="75000"/>
                </a:srgbClr>
              </a:outerShdw>
            </a:effectLst>
          </p:spPr>
          <p:txBody>
            <a:bodyPr wrap="square" lIns="54863" tIns="54863" rIns="54863" bIns="54863" numCol="1" anchor="t">
              <a:noAutofit/>
            </a:bodyPr>
            <a:lstStyle/>
            <a:p>
              <a:pPr marL="0" indent="0" defTabSz="548613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  <a:defRPr sz="1200">
                  <a:latin typeface="Lucida Grande"/>
                  <a:ea typeface="Lucida Grande"/>
                  <a:cs typeface="Lucida Grande"/>
                  <a:sym typeface="Lucida Grande"/>
                </a:defRPr>
              </a:pPr>
              <a:endParaRPr sz="1440" kern="0">
                <a:solidFill>
                  <a:srgbClr val="000000"/>
                </a:solidFill>
                <a:latin typeface="Lucida Grande"/>
                <a:ea typeface="Lucida Grande"/>
                <a:cs typeface="Lucida Grande"/>
                <a:sym typeface="Lucida Grande"/>
              </a:endParaRPr>
            </a:p>
          </p:txBody>
        </p:sp>
        <p:sp>
          <p:nvSpPr>
            <p:cNvPr id="696" name="Line 21">
              <a:extLst>
                <a:ext uri="{FF2B5EF4-FFF2-40B4-BE49-F238E27FC236}">
                  <a16:creationId xmlns:a16="http://schemas.microsoft.com/office/drawing/2014/main" id="{C133A59F-89AC-A6C1-009F-260E93136AA8}"/>
                </a:ext>
              </a:extLst>
            </p:cNvPr>
            <p:cNvSpPr/>
            <p:nvPr/>
          </p:nvSpPr>
          <p:spPr>
            <a:xfrm flipH="1">
              <a:off x="46898" y="239426"/>
              <a:ext cx="194628" cy="125566"/>
            </a:xfrm>
            <a:prstGeom prst="line">
              <a:avLst/>
            </a:prstGeom>
            <a:noFill/>
            <a:ln w="38100" cap="flat">
              <a:solidFill>
                <a:srgbClr val="003C52"/>
              </a:solidFill>
              <a:prstDash val="solid"/>
              <a:round/>
            </a:ln>
            <a:effectLst>
              <a:outerShdw dist="76199" dir="2700000" rotWithShape="0">
                <a:srgbClr val="E2E9ED">
                  <a:alpha val="75000"/>
                </a:srgbClr>
              </a:outerShdw>
            </a:effectLst>
          </p:spPr>
          <p:txBody>
            <a:bodyPr wrap="square" lIns="54863" tIns="54863" rIns="54863" bIns="54863" numCol="1" anchor="t">
              <a:noAutofit/>
            </a:bodyPr>
            <a:lstStyle/>
            <a:p>
              <a:pPr marL="0" indent="0" defTabSz="548613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  <a:defRPr sz="1200">
                  <a:latin typeface="Lucida Grande"/>
                  <a:ea typeface="Lucida Grande"/>
                  <a:cs typeface="Lucida Grande"/>
                  <a:sym typeface="Lucida Grande"/>
                </a:defRPr>
              </a:pPr>
              <a:endParaRPr sz="1440" kern="0">
                <a:solidFill>
                  <a:srgbClr val="000000"/>
                </a:solidFill>
                <a:latin typeface="Lucida Grande"/>
                <a:ea typeface="Lucida Grande"/>
                <a:cs typeface="Lucida Grande"/>
                <a:sym typeface="Lucida Grande"/>
              </a:endParaRPr>
            </a:p>
          </p:txBody>
        </p:sp>
        <p:sp>
          <p:nvSpPr>
            <p:cNvPr id="697" name="Rectangle 22">
              <a:extLst>
                <a:ext uri="{FF2B5EF4-FFF2-40B4-BE49-F238E27FC236}">
                  <a16:creationId xmlns:a16="http://schemas.microsoft.com/office/drawing/2014/main" id="{9C8A06CE-9393-3707-0350-27C570730917}"/>
                </a:ext>
              </a:extLst>
            </p:cNvPr>
            <p:cNvSpPr/>
            <p:nvPr/>
          </p:nvSpPr>
          <p:spPr>
            <a:xfrm>
              <a:off x="235663" y="235169"/>
              <a:ext cx="46899" cy="462891"/>
            </a:xfrm>
            <a:prstGeom prst="rect">
              <a:avLst/>
            </a:prstGeom>
            <a:solidFill>
              <a:srgbClr val="B9C2C7"/>
            </a:solidFill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0960" tIns="60960" rIns="60960" bIns="60960" numCol="1" anchor="t">
              <a:noAutofit/>
            </a:bodyPr>
            <a:lstStyle/>
            <a:p>
              <a:pPr marL="0" indent="0" defTabSz="1306103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  <a:defRPr sz="1600">
                  <a:latin typeface="Arial"/>
                  <a:ea typeface="Arial"/>
                  <a:cs typeface="Arial"/>
                  <a:sym typeface="Arial"/>
                </a:defRPr>
              </a:pPr>
              <a:endParaRPr sz="1920" ker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98" name="Line 23">
              <a:extLst>
                <a:ext uri="{FF2B5EF4-FFF2-40B4-BE49-F238E27FC236}">
                  <a16:creationId xmlns:a16="http://schemas.microsoft.com/office/drawing/2014/main" id="{B5B10C1D-067D-F16E-420F-51241A64D253}"/>
                </a:ext>
              </a:extLst>
            </p:cNvPr>
            <p:cNvSpPr/>
            <p:nvPr/>
          </p:nvSpPr>
          <p:spPr>
            <a:xfrm>
              <a:off x="288424" y="235169"/>
              <a:ext cx="194628" cy="122374"/>
            </a:xfrm>
            <a:prstGeom prst="line">
              <a:avLst/>
            </a:prstGeom>
            <a:noFill/>
            <a:ln w="38100" cap="flat">
              <a:solidFill>
                <a:srgbClr val="003C52"/>
              </a:solidFill>
              <a:prstDash val="solid"/>
              <a:round/>
            </a:ln>
            <a:effectLst>
              <a:outerShdw dist="76199" dir="2700000" rotWithShape="0">
                <a:srgbClr val="E2E9ED">
                  <a:alpha val="75000"/>
                </a:srgbClr>
              </a:outerShdw>
            </a:effectLst>
          </p:spPr>
          <p:txBody>
            <a:bodyPr wrap="square" lIns="54863" tIns="54863" rIns="54863" bIns="54863" numCol="1" anchor="t">
              <a:noAutofit/>
            </a:bodyPr>
            <a:lstStyle/>
            <a:p>
              <a:pPr marL="0" indent="0" defTabSz="548613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  <a:defRPr sz="1200">
                  <a:latin typeface="Lucida Grande"/>
                  <a:ea typeface="Lucida Grande"/>
                  <a:cs typeface="Lucida Grande"/>
                  <a:sym typeface="Lucida Grande"/>
                </a:defRPr>
              </a:pPr>
              <a:endParaRPr sz="1440" kern="0">
                <a:solidFill>
                  <a:srgbClr val="000000"/>
                </a:solidFill>
                <a:latin typeface="Lucida Grande"/>
                <a:ea typeface="Lucida Grande"/>
                <a:cs typeface="Lucida Grande"/>
                <a:sym typeface="Lucida Grande"/>
              </a:endParaRPr>
            </a:p>
          </p:txBody>
        </p:sp>
        <p:sp>
          <p:nvSpPr>
            <p:cNvPr id="699" name="Oval 24">
              <a:extLst>
                <a:ext uri="{FF2B5EF4-FFF2-40B4-BE49-F238E27FC236}">
                  <a16:creationId xmlns:a16="http://schemas.microsoft.com/office/drawing/2014/main" id="{8B625EAC-4FE9-AB1A-BEB1-220839B8710F}"/>
                </a:ext>
              </a:extLst>
            </p:cNvPr>
            <p:cNvSpPr/>
            <p:nvPr/>
          </p:nvSpPr>
          <p:spPr>
            <a:xfrm>
              <a:off x="202834" y="184092"/>
              <a:ext cx="112557" cy="110669"/>
            </a:xfrm>
            <a:prstGeom prst="ellipse">
              <a:avLst/>
            </a:prstGeom>
            <a:solidFill>
              <a:srgbClr val="B9C2C7"/>
            </a:solidFill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0960" tIns="60960" rIns="60960" bIns="60960" numCol="1" anchor="t">
              <a:noAutofit/>
            </a:bodyPr>
            <a:lstStyle/>
            <a:p>
              <a:pPr marL="0" indent="0" defTabSz="1306103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  <a:defRPr sz="1600">
                  <a:latin typeface="Arial"/>
                  <a:ea typeface="Arial"/>
                  <a:cs typeface="Arial"/>
                  <a:sym typeface="Arial"/>
                </a:defRPr>
              </a:pPr>
              <a:endParaRPr sz="1920" ker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700" name="Gerader Verbinder 153">
            <a:extLst>
              <a:ext uri="{FF2B5EF4-FFF2-40B4-BE49-F238E27FC236}">
                <a16:creationId xmlns:a16="http://schemas.microsoft.com/office/drawing/2014/main" id="{0DAC4920-60D9-622D-F4F5-ABF1E899A46E}"/>
              </a:ext>
            </a:extLst>
          </p:cNvPr>
          <p:cNvSpPr/>
          <p:nvPr/>
        </p:nvSpPr>
        <p:spPr>
          <a:xfrm flipH="1">
            <a:off x="3817943" y="2657651"/>
            <a:ext cx="1287555" cy="10853"/>
          </a:xfrm>
          <a:prstGeom prst="line">
            <a:avLst/>
          </a:prstGeom>
          <a:ln w="12700">
            <a:solidFill>
              <a:srgbClr val="00882B"/>
            </a:solidFill>
          </a:ln>
        </p:spPr>
        <p:txBody>
          <a:bodyPr lIns="54863" tIns="54863" rIns="54863" bIns="54863"/>
          <a:lstStyle/>
          <a:p>
            <a:pPr marL="0" indent="0" defTabSz="548613" hangingPunct="0">
              <a:lnSpc>
                <a:spcPct val="100000"/>
              </a:lnSpc>
              <a:spcAft>
                <a:spcPts val="0"/>
              </a:spcAft>
              <a:buClrTx/>
              <a:buSzTx/>
              <a:buFontTx/>
              <a:buNone/>
              <a:defRPr sz="1200">
                <a:latin typeface="Lucida Grande"/>
                <a:ea typeface="Lucida Grande"/>
                <a:cs typeface="Lucida Grande"/>
                <a:sym typeface="Lucida Grande"/>
              </a:defRPr>
            </a:pPr>
            <a:endParaRPr sz="1440" kern="0">
              <a:solidFill>
                <a:sysClr val="windowText" lastClr="000000"/>
              </a:solidFill>
              <a:latin typeface="Lucida Grande"/>
              <a:ea typeface="Lucida Grande"/>
              <a:cs typeface="Lucida Grande"/>
              <a:sym typeface="Lucida Grande"/>
            </a:endParaRPr>
          </a:p>
        </p:txBody>
      </p:sp>
      <p:grpSp>
        <p:nvGrpSpPr>
          <p:cNvPr id="701" name="Gruppierung 169">
            <a:extLst>
              <a:ext uri="{FF2B5EF4-FFF2-40B4-BE49-F238E27FC236}">
                <a16:creationId xmlns:a16="http://schemas.microsoft.com/office/drawing/2014/main" id="{A6FFDA34-036F-FB78-F767-E2C6923ABBE1}"/>
              </a:ext>
            </a:extLst>
          </p:cNvPr>
          <p:cNvGrpSpPr/>
          <p:nvPr/>
        </p:nvGrpSpPr>
        <p:grpSpPr>
          <a:xfrm>
            <a:off x="4561574" y="2517247"/>
            <a:ext cx="286911" cy="315325"/>
            <a:chOff x="0" y="-9165"/>
            <a:chExt cx="239091" cy="262770"/>
          </a:xfrm>
        </p:grpSpPr>
        <p:sp>
          <p:nvSpPr>
            <p:cNvPr id="702" name="Rechteck 757">
              <a:extLst>
                <a:ext uri="{FF2B5EF4-FFF2-40B4-BE49-F238E27FC236}">
                  <a16:creationId xmlns:a16="http://schemas.microsoft.com/office/drawing/2014/main" id="{57E71E74-77FF-D03D-241B-FDFC9D24C594}"/>
                </a:ext>
              </a:extLst>
            </p:cNvPr>
            <p:cNvSpPr/>
            <p:nvPr/>
          </p:nvSpPr>
          <p:spPr>
            <a:xfrm rot="10800000">
              <a:off x="20109" y="2149"/>
              <a:ext cx="218982" cy="217670"/>
            </a:xfrm>
            <a:prstGeom prst="rect">
              <a:avLst/>
            </a:prstGeom>
            <a:solidFill>
              <a:srgbClr val="FFFFFF"/>
            </a:solidFill>
            <a:ln w="9525" cap="flat">
              <a:solidFill>
                <a:srgbClr val="414141"/>
              </a:solidFill>
              <a:prstDash val="solid"/>
              <a:round/>
            </a:ln>
            <a:effectLst/>
          </p:spPr>
          <p:txBody>
            <a:bodyPr wrap="square" lIns="60960" tIns="60960" rIns="60960" bIns="60960" numCol="1" anchor="ctr">
              <a:noAutofit/>
            </a:bodyPr>
            <a:lstStyle/>
            <a:p>
              <a:pPr marL="0" marR="0" lvl="0" indent="0" algn="ctr" defTabSz="146293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2400">
                  <a:solidFill>
                    <a:srgbClr val="595959"/>
                  </a:solidFill>
                  <a:latin typeface="Arial"/>
                  <a:ea typeface="Arial"/>
                  <a:cs typeface="Arial"/>
                  <a:sym typeface="Arial"/>
                </a:defRPr>
              </a:pPr>
              <a:endParaRPr kumimoji="0" sz="2880" b="0" i="0" u="none" strike="noStrike" kern="0" cap="none" spc="0" normalizeH="0" baseline="0" noProof="0">
                <a:ln>
                  <a:noFill/>
                </a:ln>
                <a:solidFill>
                  <a:srgbClr val="595959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03" name="Gerader Verbinder 106">
              <a:extLst>
                <a:ext uri="{FF2B5EF4-FFF2-40B4-BE49-F238E27FC236}">
                  <a16:creationId xmlns:a16="http://schemas.microsoft.com/office/drawing/2014/main" id="{BF75A8B2-095E-A218-4E36-9FE1AE3E1084}"/>
                </a:ext>
              </a:extLst>
            </p:cNvPr>
            <p:cNvSpPr/>
            <p:nvPr/>
          </p:nvSpPr>
          <p:spPr>
            <a:xfrm flipH="1" flipV="1">
              <a:off x="20109" y="-1"/>
              <a:ext cx="218982" cy="220178"/>
            </a:xfrm>
            <a:prstGeom prst="line">
              <a:avLst/>
            </a:prstGeom>
            <a:noFill/>
            <a:ln w="9525" cap="flat">
              <a:solidFill>
                <a:srgbClr val="414141"/>
              </a:solidFill>
              <a:prstDash val="solid"/>
              <a:round/>
            </a:ln>
            <a:effectLst/>
          </p:spPr>
          <p:txBody>
            <a:bodyPr wrap="square" lIns="54863" tIns="54863" rIns="54863" bIns="54863" numCol="1" anchor="t">
              <a:noAutofit/>
            </a:bodyPr>
            <a:lstStyle/>
            <a:p>
              <a:pPr marL="0" marR="0" lvl="0" indent="0" defTabSz="5486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200">
                  <a:latin typeface="Lucida Grande"/>
                  <a:ea typeface="Lucida Grande"/>
                  <a:cs typeface="Lucida Grande"/>
                  <a:sym typeface="Lucida Grande"/>
                </a:defRPr>
              </a:pPr>
              <a:endParaRPr kumimoji="0" sz="144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Lucida Grande"/>
                <a:ea typeface="Lucida Grande"/>
                <a:cs typeface="Lucida Grande"/>
                <a:sym typeface="Lucida Grande"/>
              </a:endParaRPr>
            </a:p>
          </p:txBody>
        </p:sp>
        <p:sp>
          <p:nvSpPr>
            <p:cNvPr id="704" name="Textfeld 759">
              <a:extLst>
                <a:ext uri="{FF2B5EF4-FFF2-40B4-BE49-F238E27FC236}">
                  <a16:creationId xmlns:a16="http://schemas.microsoft.com/office/drawing/2014/main" id="{F1231956-4F5D-8DD0-305A-98F4A0D2D362}"/>
                </a:ext>
              </a:extLst>
            </p:cNvPr>
            <p:cNvSpPr txBox="1"/>
            <p:nvPr/>
          </p:nvSpPr>
          <p:spPr>
            <a:xfrm rot="10800000">
              <a:off x="0" y="97419"/>
              <a:ext cx="115265" cy="15618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spAutoFit/>
            </a:bodyPr>
            <a:lstStyle>
              <a:lvl1pPr>
                <a:lnSpc>
                  <a:spcPct val="110000"/>
                </a:lnSpc>
                <a:defRPr sz="1000">
                  <a:solidFill>
                    <a:srgbClr val="595959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marL="0" marR="0" lvl="0" indent="0" defTabSz="1306103" eaLnBrk="1" fontAlgn="auto" latinLnBrk="0" hangingPunct="1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sz="1200" b="0" i="0" u="none" strike="noStrike" kern="0" cap="none" spc="0" normalizeH="0" baseline="0" noProof="0">
                  <a:ln>
                    <a:noFill/>
                  </a:ln>
                  <a:solidFill>
                    <a:srgbClr val="595959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rPr>
                <a:t>=</a:t>
              </a:r>
            </a:p>
          </p:txBody>
        </p:sp>
        <p:sp>
          <p:nvSpPr>
            <p:cNvPr id="705" name="Textfeld 760">
              <a:extLst>
                <a:ext uri="{FF2B5EF4-FFF2-40B4-BE49-F238E27FC236}">
                  <a16:creationId xmlns:a16="http://schemas.microsoft.com/office/drawing/2014/main" id="{71F8FC74-23A3-E590-2EFB-A8AF5BC9D832}"/>
                </a:ext>
              </a:extLst>
            </p:cNvPr>
            <p:cNvSpPr txBox="1"/>
            <p:nvPr/>
          </p:nvSpPr>
          <p:spPr>
            <a:xfrm rot="10800000">
              <a:off x="114829" y="-9165"/>
              <a:ext cx="102379" cy="15618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spAutoFit/>
            </a:bodyPr>
            <a:lstStyle>
              <a:lvl1pPr>
                <a:lnSpc>
                  <a:spcPct val="110000"/>
                </a:lnSpc>
                <a:defRPr sz="1000">
                  <a:solidFill>
                    <a:srgbClr val="595959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marL="0" marR="0" lvl="0" indent="0" defTabSz="1306103" eaLnBrk="1" fontAlgn="auto" latinLnBrk="0" hangingPunct="1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sz="1200" b="0" i="0" u="none" strike="noStrike" kern="0" cap="none" spc="0" normalizeH="0" baseline="0" noProof="0">
                  <a:ln>
                    <a:noFill/>
                  </a:ln>
                  <a:solidFill>
                    <a:srgbClr val="595959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rPr>
                <a:t>~</a:t>
              </a:r>
            </a:p>
          </p:txBody>
        </p:sp>
      </p:grpSp>
      <p:grpSp>
        <p:nvGrpSpPr>
          <p:cNvPr id="706" name="Gruppieren 120">
            <a:extLst>
              <a:ext uri="{FF2B5EF4-FFF2-40B4-BE49-F238E27FC236}">
                <a16:creationId xmlns:a16="http://schemas.microsoft.com/office/drawing/2014/main" id="{3633AC62-992D-F049-F8A4-FAA9C8AE7865}"/>
              </a:ext>
            </a:extLst>
          </p:cNvPr>
          <p:cNvGrpSpPr/>
          <p:nvPr/>
        </p:nvGrpSpPr>
        <p:grpSpPr>
          <a:xfrm>
            <a:off x="4935891" y="2486667"/>
            <a:ext cx="305364" cy="305363"/>
            <a:chOff x="0" y="0"/>
            <a:chExt cx="254468" cy="254468"/>
          </a:xfrm>
        </p:grpSpPr>
        <p:sp>
          <p:nvSpPr>
            <p:cNvPr id="707" name="Ellipse 118">
              <a:extLst>
                <a:ext uri="{FF2B5EF4-FFF2-40B4-BE49-F238E27FC236}">
                  <a16:creationId xmlns:a16="http://schemas.microsoft.com/office/drawing/2014/main" id="{7B15801A-AD97-1D11-1A22-03CB2A52C5E3}"/>
                </a:ext>
              </a:extLst>
            </p:cNvPr>
            <p:cNvSpPr/>
            <p:nvPr/>
          </p:nvSpPr>
          <p:spPr>
            <a:xfrm>
              <a:off x="0" y="0"/>
              <a:ext cx="254468" cy="254468"/>
            </a:xfrm>
            <a:prstGeom prst="ellipse">
              <a:avLst/>
            </a:prstGeom>
            <a:solidFill>
              <a:srgbClr val="FFFFFF"/>
            </a:solidFill>
            <a:ln w="9525" cap="flat">
              <a:solidFill>
                <a:srgbClr val="00B050"/>
              </a:solidFill>
              <a:prstDash val="solid"/>
              <a:round/>
            </a:ln>
            <a:effectLst/>
          </p:spPr>
          <p:txBody>
            <a:bodyPr wrap="square" lIns="60960" tIns="60960" rIns="60960" bIns="60960" numCol="1" anchor="ctr">
              <a:noAutofit/>
            </a:bodyPr>
            <a:lstStyle/>
            <a:p>
              <a:pPr marL="0" marR="0" lvl="0" indent="0" algn="ctr" defTabSz="146293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240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defRPr>
              </a:pPr>
              <a:endParaRPr kumimoji="0" sz="288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08" name="Textfeld 774">
              <a:extLst>
                <a:ext uri="{FF2B5EF4-FFF2-40B4-BE49-F238E27FC236}">
                  <a16:creationId xmlns:a16="http://schemas.microsoft.com/office/drawing/2014/main" id="{09222035-7BE1-22D0-A095-8C551E9174FD}"/>
                </a:ext>
              </a:extLst>
            </p:cNvPr>
            <p:cNvSpPr txBox="1"/>
            <p:nvPr/>
          </p:nvSpPr>
          <p:spPr>
            <a:xfrm>
              <a:off x="59443" y="16510"/>
              <a:ext cx="129576" cy="20315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none" lIns="0" tIns="0" rIns="0" bIns="0" numCol="1" anchor="t">
              <a:spAutoFit/>
            </a:bodyPr>
            <a:lstStyle>
              <a:lvl1pPr defTabSz="1219169">
                <a:lnSpc>
                  <a:spcPct val="110000"/>
                </a:lnSpc>
                <a:defRPr sz="1300">
                  <a:solidFill>
                    <a:srgbClr val="00B05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marL="0" marR="0" lvl="0" indent="0" defTabSz="2167303" eaLnBrk="1" fontAlgn="auto" latinLnBrk="0" hangingPunct="1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sz="1561" b="0" i="0" u="none" strike="noStrike" kern="0" cap="none" spc="0" normalizeH="0" baseline="0" noProof="0" dirty="0">
                  <a:ln>
                    <a:noFill/>
                  </a:ln>
                  <a:solidFill>
                    <a:srgbClr val="00B050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rPr>
                <a:t>G</a:t>
              </a:r>
            </a:p>
          </p:txBody>
        </p:sp>
      </p:grpSp>
      <p:sp>
        <p:nvSpPr>
          <p:cNvPr id="709" name="Gerader Verbinder 144">
            <a:extLst>
              <a:ext uri="{FF2B5EF4-FFF2-40B4-BE49-F238E27FC236}">
                <a16:creationId xmlns:a16="http://schemas.microsoft.com/office/drawing/2014/main" id="{AF521EF3-2D8E-B0BA-2FEB-04C288145AFA}"/>
              </a:ext>
            </a:extLst>
          </p:cNvPr>
          <p:cNvSpPr/>
          <p:nvPr/>
        </p:nvSpPr>
        <p:spPr>
          <a:xfrm>
            <a:off x="3817948" y="2571987"/>
            <a:ext cx="6541" cy="2748815"/>
          </a:xfrm>
          <a:prstGeom prst="line">
            <a:avLst/>
          </a:prstGeom>
          <a:ln w="12700">
            <a:solidFill>
              <a:srgbClr val="00882B"/>
            </a:solidFill>
          </a:ln>
        </p:spPr>
        <p:txBody>
          <a:bodyPr lIns="54863" tIns="54863" rIns="54863" bIns="54863"/>
          <a:lstStyle/>
          <a:p>
            <a:pPr marL="0" indent="0" defTabSz="548613" hangingPunct="0">
              <a:lnSpc>
                <a:spcPct val="100000"/>
              </a:lnSpc>
              <a:spcAft>
                <a:spcPts val="0"/>
              </a:spcAft>
              <a:buClrTx/>
              <a:buSzTx/>
              <a:buFontTx/>
              <a:buNone/>
              <a:defRPr sz="1200">
                <a:latin typeface="Lucida Grande"/>
                <a:ea typeface="Lucida Grande"/>
                <a:cs typeface="Lucida Grande"/>
                <a:sym typeface="Lucida Grande"/>
              </a:defRPr>
            </a:pPr>
            <a:endParaRPr sz="1440" kern="0">
              <a:solidFill>
                <a:srgbClr val="000000"/>
              </a:solidFill>
              <a:latin typeface="Lucida Grande"/>
              <a:ea typeface="Lucida Grande"/>
              <a:cs typeface="Lucida Grande"/>
              <a:sym typeface="Lucida Grande"/>
            </a:endParaRPr>
          </a:p>
        </p:txBody>
      </p:sp>
      <p:sp>
        <p:nvSpPr>
          <p:cNvPr id="710" name="Gerader Verbinder 153">
            <a:extLst>
              <a:ext uri="{FF2B5EF4-FFF2-40B4-BE49-F238E27FC236}">
                <a16:creationId xmlns:a16="http://schemas.microsoft.com/office/drawing/2014/main" id="{4EECE88C-3825-0D39-742B-07B3EA7587FE}"/>
              </a:ext>
            </a:extLst>
          </p:cNvPr>
          <p:cNvSpPr/>
          <p:nvPr/>
        </p:nvSpPr>
        <p:spPr>
          <a:xfrm flipH="1">
            <a:off x="3817942" y="3314315"/>
            <a:ext cx="1180305" cy="8796"/>
          </a:xfrm>
          <a:prstGeom prst="line">
            <a:avLst/>
          </a:prstGeom>
          <a:ln w="12700">
            <a:solidFill>
              <a:srgbClr val="00882B"/>
            </a:solidFill>
          </a:ln>
        </p:spPr>
        <p:txBody>
          <a:bodyPr lIns="54863" tIns="54863" rIns="54863" bIns="54863"/>
          <a:lstStyle/>
          <a:p>
            <a:pPr marL="0" indent="0" defTabSz="548613" hangingPunct="0">
              <a:lnSpc>
                <a:spcPct val="100000"/>
              </a:lnSpc>
              <a:spcAft>
                <a:spcPts val="0"/>
              </a:spcAft>
              <a:buClrTx/>
              <a:buSzTx/>
              <a:buFontTx/>
              <a:buNone/>
              <a:defRPr sz="1200">
                <a:latin typeface="Lucida Grande"/>
                <a:ea typeface="Lucida Grande"/>
                <a:cs typeface="Lucida Grande"/>
                <a:sym typeface="Lucida Grande"/>
              </a:defRPr>
            </a:pPr>
            <a:endParaRPr sz="1440" kern="0">
              <a:solidFill>
                <a:sysClr val="windowText" lastClr="000000"/>
              </a:solidFill>
              <a:latin typeface="Lucida Grande"/>
              <a:ea typeface="Lucida Grande"/>
              <a:cs typeface="Lucida Grande"/>
              <a:sym typeface="Lucida Grande"/>
            </a:endParaRPr>
          </a:p>
        </p:txBody>
      </p:sp>
      <p:grpSp>
        <p:nvGrpSpPr>
          <p:cNvPr id="711" name="Gruppierung 169">
            <a:extLst>
              <a:ext uri="{FF2B5EF4-FFF2-40B4-BE49-F238E27FC236}">
                <a16:creationId xmlns:a16="http://schemas.microsoft.com/office/drawing/2014/main" id="{DD8EAB71-2E17-F025-B839-647C6D1AE5E8}"/>
              </a:ext>
            </a:extLst>
          </p:cNvPr>
          <p:cNvGrpSpPr/>
          <p:nvPr/>
        </p:nvGrpSpPr>
        <p:grpSpPr>
          <a:xfrm>
            <a:off x="4546045" y="3175955"/>
            <a:ext cx="286911" cy="315325"/>
            <a:chOff x="0" y="-9165"/>
            <a:chExt cx="239091" cy="262770"/>
          </a:xfrm>
        </p:grpSpPr>
        <p:sp>
          <p:nvSpPr>
            <p:cNvPr id="712" name="Rechteck 757">
              <a:extLst>
                <a:ext uri="{FF2B5EF4-FFF2-40B4-BE49-F238E27FC236}">
                  <a16:creationId xmlns:a16="http://schemas.microsoft.com/office/drawing/2014/main" id="{097F80C2-D1B1-F4E3-D2F7-99412752175F}"/>
                </a:ext>
              </a:extLst>
            </p:cNvPr>
            <p:cNvSpPr/>
            <p:nvPr/>
          </p:nvSpPr>
          <p:spPr>
            <a:xfrm rot="10800000">
              <a:off x="20109" y="2149"/>
              <a:ext cx="218982" cy="217670"/>
            </a:xfrm>
            <a:prstGeom prst="rect">
              <a:avLst/>
            </a:prstGeom>
            <a:solidFill>
              <a:srgbClr val="FFFFFF"/>
            </a:solidFill>
            <a:ln w="9525" cap="flat">
              <a:solidFill>
                <a:srgbClr val="414141"/>
              </a:solidFill>
              <a:prstDash val="solid"/>
              <a:round/>
            </a:ln>
            <a:effectLst/>
          </p:spPr>
          <p:txBody>
            <a:bodyPr wrap="square" lIns="60960" tIns="60960" rIns="60960" bIns="60960" numCol="1" anchor="ctr">
              <a:noAutofit/>
            </a:bodyPr>
            <a:lstStyle/>
            <a:p>
              <a:pPr marL="0" marR="0" lvl="0" indent="0" algn="ctr" defTabSz="146293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2400">
                  <a:solidFill>
                    <a:srgbClr val="595959"/>
                  </a:solidFill>
                  <a:latin typeface="Arial"/>
                  <a:ea typeface="Arial"/>
                  <a:cs typeface="Arial"/>
                  <a:sym typeface="Arial"/>
                </a:defRPr>
              </a:pPr>
              <a:endParaRPr kumimoji="0" sz="2880" b="0" i="0" u="none" strike="noStrike" kern="0" cap="none" spc="0" normalizeH="0" baseline="0" noProof="0">
                <a:ln>
                  <a:noFill/>
                </a:ln>
                <a:solidFill>
                  <a:srgbClr val="595959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13" name="Gerader Verbinder 106">
              <a:extLst>
                <a:ext uri="{FF2B5EF4-FFF2-40B4-BE49-F238E27FC236}">
                  <a16:creationId xmlns:a16="http://schemas.microsoft.com/office/drawing/2014/main" id="{71107386-2E1F-6666-F49A-3FEC30FF57E7}"/>
                </a:ext>
              </a:extLst>
            </p:cNvPr>
            <p:cNvSpPr/>
            <p:nvPr/>
          </p:nvSpPr>
          <p:spPr>
            <a:xfrm flipH="1" flipV="1">
              <a:off x="20109" y="-1"/>
              <a:ext cx="218982" cy="220178"/>
            </a:xfrm>
            <a:prstGeom prst="line">
              <a:avLst/>
            </a:prstGeom>
            <a:noFill/>
            <a:ln w="9525" cap="flat">
              <a:solidFill>
                <a:srgbClr val="414141"/>
              </a:solidFill>
              <a:prstDash val="solid"/>
              <a:round/>
            </a:ln>
            <a:effectLst/>
          </p:spPr>
          <p:txBody>
            <a:bodyPr wrap="square" lIns="54863" tIns="54863" rIns="54863" bIns="54863" numCol="1" anchor="t">
              <a:noAutofit/>
            </a:bodyPr>
            <a:lstStyle/>
            <a:p>
              <a:pPr marL="0" marR="0" lvl="0" indent="0" defTabSz="5486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200">
                  <a:latin typeface="Lucida Grande"/>
                  <a:ea typeface="Lucida Grande"/>
                  <a:cs typeface="Lucida Grande"/>
                  <a:sym typeface="Lucida Grande"/>
                </a:defRPr>
              </a:pPr>
              <a:endParaRPr kumimoji="0" sz="144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Lucida Grande"/>
                <a:ea typeface="Lucida Grande"/>
                <a:cs typeface="Lucida Grande"/>
                <a:sym typeface="Lucida Grande"/>
              </a:endParaRPr>
            </a:p>
          </p:txBody>
        </p:sp>
        <p:sp>
          <p:nvSpPr>
            <p:cNvPr id="714" name="Textfeld 759">
              <a:extLst>
                <a:ext uri="{FF2B5EF4-FFF2-40B4-BE49-F238E27FC236}">
                  <a16:creationId xmlns:a16="http://schemas.microsoft.com/office/drawing/2014/main" id="{EEBC5E4F-A9A6-CDB9-C56C-5AF2C27AED68}"/>
                </a:ext>
              </a:extLst>
            </p:cNvPr>
            <p:cNvSpPr txBox="1"/>
            <p:nvPr/>
          </p:nvSpPr>
          <p:spPr>
            <a:xfrm rot="10800000">
              <a:off x="0" y="97419"/>
              <a:ext cx="115265" cy="15618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spAutoFit/>
            </a:bodyPr>
            <a:lstStyle>
              <a:lvl1pPr>
                <a:lnSpc>
                  <a:spcPct val="110000"/>
                </a:lnSpc>
                <a:defRPr sz="1000">
                  <a:solidFill>
                    <a:srgbClr val="595959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marL="0" marR="0" lvl="0" indent="0" defTabSz="1306103" eaLnBrk="1" fontAlgn="auto" latinLnBrk="0" hangingPunct="1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sz="1200" b="0" i="0" u="none" strike="noStrike" kern="0" cap="none" spc="0" normalizeH="0" baseline="0" noProof="0">
                  <a:ln>
                    <a:noFill/>
                  </a:ln>
                  <a:solidFill>
                    <a:srgbClr val="595959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rPr>
                <a:t>=</a:t>
              </a:r>
            </a:p>
          </p:txBody>
        </p:sp>
        <p:sp>
          <p:nvSpPr>
            <p:cNvPr id="715" name="Textfeld 760">
              <a:extLst>
                <a:ext uri="{FF2B5EF4-FFF2-40B4-BE49-F238E27FC236}">
                  <a16:creationId xmlns:a16="http://schemas.microsoft.com/office/drawing/2014/main" id="{2D5EC187-E0AE-C7AF-A146-84343011B814}"/>
                </a:ext>
              </a:extLst>
            </p:cNvPr>
            <p:cNvSpPr txBox="1"/>
            <p:nvPr/>
          </p:nvSpPr>
          <p:spPr>
            <a:xfrm rot="10800000">
              <a:off x="114829" y="-9165"/>
              <a:ext cx="102379" cy="15618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spAutoFit/>
            </a:bodyPr>
            <a:lstStyle>
              <a:lvl1pPr>
                <a:lnSpc>
                  <a:spcPct val="110000"/>
                </a:lnSpc>
                <a:defRPr sz="1000">
                  <a:solidFill>
                    <a:srgbClr val="595959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marL="0" marR="0" lvl="0" indent="0" defTabSz="1306103" eaLnBrk="1" fontAlgn="auto" latinLnBrk="0" hangingPunct="1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sz="1200" b="0" i="0" u="none" strike="noStrike" kern="0" cap="none" spc="0" normalizeH="0" baseline="0" noProof="0">
                  <a:ln>
                    <a:noFill/>
                  </a:ln>
                  <a:solidFill>
                    <a:srgbClr val="595959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rPr>
                <a:t>~</a:t>
              </a:r>
            </a:p>
          </p:txBody>
        </p:sp>
      </p:grpSp>
      <p:grpSp>
        <p:nvGrpSpPr>
          <p:cNvPr id="716" name="Gruppieren 120">
            <a:extLst>
              <a:ext uri="{FF2B5EF4-FFF2-40B4-BE49-F238E27FC236}">
                <a16:creationId xmlns:a16="http://schemas.microsoft.com/office/drawing/2014/main" id="{22A44B2F-F9B2-106E-FA0F-37B79333DFBC}"/>
              </a:ext>
            </a:extLst>
          </p:cNvPr>
          <p:cNvGrpSpPr/>
          <p:nvPr/>
        </p:nvGrpSpPr>
        <p:grpSpPr>
          <a:xfrm>
            <a:off x="4920362" y="3145375"/>
            <a:ext cx="305364" cy="305363"/>
            <a:chOff x="0" y="0"/>
            <a:chExt cx="254468" cy="254468"/>
          </a:xfrm>
        </p:grpSpPr>
        <p:sp>
          <p:nvSpPr>
            <p:cNvPr id="717" name="Ellipse 118">
              <a:extLst>
                <a:ext uri="{FF2B5EF4-FFF2-40B4-BE49-F238E27FC236}">
                  <a16:creationId xmlns:a16="http://schemas.microsoft.com/office/drawing/2014/main" id="{F85AE2C1-1165-C364-F2E5-1A01F322C1F2}"/>
                </a:ext>
              </a:extLst>
            </p:cNvPr>
            <p:cNvSpPr/>
            <p:nvPr/>
          </p:nvSpPr>
          <p:spPr>
            <a:xfrm>
              <a:off x="0" y="0"/>
              <a:ext cx="254468" cy="254468"/>
            </a:xfrm>
            <a:prstGeom prst="ellipse">
              <a:avLst/>
            </a:prstGeom>
            <a:solidFill>
              <a:srgbClr val="FFFFFF"/>
            </a:solidFill>
            <a:ln w="9525" cap="flat">
              <a:solidFill>
                <a:srgbClr val="00B050"/>
              </a:solidFill>
              <a:prstDash val="solid"/>
              <a:round/>
            </a:ln>
            <a:effectLst/>
          </p:spPr>
          <p:txBody>
            <a:bodyPr wrap="square" lIns="60960" tIns="60960" rIns="60960" bIns="60960" numCol="1" anchor="ctr">
              <a:noAutofit/>
            </a:bodyPr>
            <a:lstStyle/>
            <a:p>
              <a:pPr marL="0" marR="0" lvl="0" indent="0" algn="ctr" defTabSz="146293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240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defRPr>
              </a:pPr>
              <a:endParaRPr kumimoji="0" sz="288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18" name="Textfeld 774">
              <a:extLst>
                <a:ext uri="{FF2B5EF4-FFF2-40B4-BE49-F238E27FC236}">
                  <a16:creationId xmlns:a16="http://schemas.microsoft.com/office/drawing/2014/main" id="{381FC8FD-B061-91DC-ED5F-B840DB9C0EA3}"/>
                </a:ext>
              </a:extLst>
            </p:cNvPr>
            <p:cNvSpPr txBox="1"/>
            <p:nvPr/>
          </p:nvSpPr>
          <p:spPr>
            <a:xfrm>
              <a:off x="59443" y="16510"/>
              <a:ext cx="129576" cy="20315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none" lIns="0" tIns="0" rIns="0" bIns="0" numCol="1" anchor="t">
              <a:spAutoFit/>
            </a:bodyPr>
            <a:lstStyle>
              <a:lvl1pPr defTabSz="1219169">
                <a:lnSpc>
                  <a:spcPct val="110000"/>
                </a:lnSpc>
                <a:defRPr sz="1300">
                  <a:solidFill>
                    <a:srgbClr val="00B05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marL="0" marR="0" lvl="0" indent="0" defTabSz="2167303" eaLnBrk="1" fontAlgn="auto" latinLnBrk="0" hangingPunct="1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sz="1561" b="0" i="0" u="none" strike="noStrike" kern="0" cap="none" spc="0" normalizeH="0" baseline="0" noProof="0" dirty="0">
                  <a:ln>
                    <a:noFill/>
                  </a:ln>
                  <a:solidFill>
                    <a:srgbClr val="00B050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rPr>
                <a:t>G</a:t>
              </a:r>
            </a:p>
          </p:txBody>
        </p:sp>
      </p:grpSp>
      <p:sp>
        <p:nvSpPr>
          <p:cNvPr id="719" name="Gerader Verbinder 153">
            <a:extLst>
              <a:ext uri="{FF2B5EF4-FFF2-40B4-BE49-F238E27FC236}">
                <a16:creationId xmlns:a16="http://schemas.microsoft.com/office/drawing/2014/main" id="{FA2F683A-4489-50C1-6547-5E2DCFB78854}"/>
              </a:ext>
            </a:extLst>
          </p:cNvPr>
          <p:cNvSpPr/>
          <p:nvPr/>
        </p:nvSpPr>
        <p:spPr>
          <a:xfrm flipH="1">
            <a:off x="3826428" y="3671598"/>
            <a:ext cx="1279069" cy="8796"/>
          </a:xfrm>
          <a:prstGeom prst="line">
            <a:avLst/>
          </a:prstGeom>
          <a:ln w="12700">
            <a:solidFill>
              <a:srgbClr val="00882B"/>
            </a:solidFill>
          </a:ln>
        </p:spPr>
        <p:txBody>
          <a:bodyPr lIns="54863" tIns="54863" rIns="54863" bIns="54863"/>
          <a:lstStyle/>
          <a:p>
            <a:pPr marL="0" indent="0" defTabSz="548613" hangingPunct="0">
              <a:lnSpc>
                <a:spcPct val="100000"/>
              </a:lnSpc>
              <a:spcAft>
                <a:spcPts val="0"/>
              </a:spcAft>
              <a:buClrTx/>
              <a:buSzTx/>
              <a:buFontTx/>
              <a:buNone/>
              <a:defRPr sz="1200">
                <a:latin typeface="Lucida Grande"/>
                <a:ea typeface="Lucida Grande"/>
                <a:cs typeface="Lucida Grande"/>
                <a:sym typeface="Lucida Grande"/>
              </a:defRPr>
            </a:pPr>
            <a:endParaRPr sz="1440" kern="0">
              <a:solidFill>
                <a:sysClr val="windowText" lastClr="000000"/>
              </a:solidFill>
              <a:latin typeface="Lucida Grande"/>
              <a:ea typeface="Lucida Grande"/>
              <a:cs typeface="Lucida Grande"/>
              <a:sym typeface="Lucida Grande"/>
            </a:endParaRPr>
          </a:p>
        </p:txBody>
      </p:sp>
      <p:grpSp>
        <p:nvGrpSpPr>
          <p:cNvPr id="720" name="Gruppierung 169">
            <a:extLst>
              <a:ext uri="{FF2B5EF4-FFF2-40B4-BE49-F238E27FC236}">
                <a16:creationId xmlns:a16="http://schemas.microsoft.com/office/drawing/2014/main" id="{8171E23A-943E-E946-48A3-CEE55D370C33}"/>
              </a:ext>
            </a:extLst>
          </p:cNvPr>
          <p:cNvGrpSpPr/>
          <p:nvPr/>
        </p:nvGrpSpPr>
        <p:grpSpPr>
          <a:xfrm>
            <a:off x="4552599" y="3528385"/>
            <a:ext cx="286911" cy="315325"/>
            <a:chOff x="0" y="-9165"/>
            <a:chExt cx="239091" cy="262770"/>
          </a:xfrm>
        </p:grpSpPr>
        <p:sp>
          <p:nvSpPr>
            <p:cNvPr id="721" name="Rechteck 757">
              <a:extLst>
                <a:ext uri="{FF2B5EF4-FFF2-40B4-BE49-F238E27FC236}">
                  <a16:creationId xmlns:a16="http://schemas.microsoft.com/office/drawing/2014/main" id="{BE49ECA7-5183-C7C5-735D-D384CC47EF22}"/>
                </a:ext>
              </a:extLst>
            </p:cNvPr>
            <p:cNvSpPr/>
            <p:nvPr/>
          </p:nvSpPr>
          <p:spPr>
            <a:xfrm rot="10800000">
              <a:off x="20109" y="2149"/>
              <a:ext cx="218982" cy="217670"/>
            </a:xfrm>
            <a:prstGeom prst="rect">
              <a:avLst/>
            </a:prstGeom>
            <a:solidFill>
              <a:srgbClr val="FFFFFF"/>
            </a:solidFill>
            <a:ln w="9525" cap="flat">
              <a:solidFill>
                <a:srgbClr val="414141"/>
              </a:solidFill>
              <a:prstDash val="solid"/>
              <a:round/>
            </a:ln>
            <a:effectLst/>
          </p:spPr>
          <p:txBody>
            <a:bodyPr wrap="square" lIns="60960" tIns="60960" rIns="60960" bIns="60960" numCol="1" anchor="ctr">
              <a:noAutofit/>
            </a:bodyPr>
            <a:lstStyle/>
            <a:p>
              <a:pPr marL="0" marR="0" lvl="0" indent="0" algn="ctr" defTabSz="146293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2400">
                  <a:solidFill>
                    <a:srgbClr val="595959"/>
                  </a:solidFill>
                  <a:latin typeface="Arial"/>
                  <a:ea typeface="Arial"/>
                  <a:cs typeface="Arial"/>
                  <a:sym typeface="Arial"/>
                </a:defRPr>
              </a:pPr>
              <a:endParaRPr kumimoji="0" sz="2880" b="0" i="0" u="none" strike="noStrike" kern="0" cap="none" spc="0" normalizeH="0" baseline="0" noProof="0">
                <a:ln>
                  <a:noFill/>
                </a:ln>
                <a:solidFill>
                  <a:srgbClr val="595959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22" name="Gerader Verbinder 106">
              <a:extLst>
                <a:ext uri="{FF2B5EF4-FFF2-40B4-BE49-F238E27FC236}">
                  <a16:creationId xmlns:a16="http://schemas.microsoft.com/office/drawing/2014/main" id="{00404B47-C19B-0AD7-F354-1318B9B231BD}"/>
                </a:ext>
              </a:extLst>
            </p:cNvPr>
            <p:cNvSpPr/>
            <p:nvPr/>
          </p:nvSpPr>
          <p:spPr>
            <a:xfrm flipH="1" flipV="1">
              <a:off x="20109" y="-1"/>
              <a:ext cx="218982" cy="220178"/>
            </a:xfrm>
            <a:prstGeom prst="line">
              <a:avLst/>
            </a:prstGeom>
            <a:noFill/>
            <a:ln w="9525" cap="flat">
              <a:solidFill>
                <a:srgbClr val="414141"/>
              </a:solidFill>
              <a:prstDash val="solid"/>
              <a:round/>
            </a:ln>
            <a:effectLst/>
          </p:spPr>
          <p:txBody>
            <a:bodyPr wrap="square" lIns="54863" tIns="54863" rIns="54863" bIns="54863" numCol="1" anchor="t">
              <a:noAutofit/>
            </a:bodyPr>
            <a:lstStyle/>
            <a:p>
              <a:pPr marL="0" marR="0" lvl="0" indent="0" defTabSz="5486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200">
                  <a:latin typeface="Lucida Grande"/>
                  <a:ea typeface="Lucida Grande"/>
                  <a:cs typeface="Lucida Grande"/>
                  <a:sym typeface="Lucida Grande"/>
                </a:defRPr>
              </a:pPr>
              <a:endParaRPr kumimoji="0" sz="144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Lucida Grande"/>
                <a:ea typeface="Lucida Grande"/>
                <a:cs typeface="Lucida Grande"/>
                <a:sym typeface="Lucida Grande"/>
              </a:endParaRPr>
            </a:p>
          </p:txBody>
        </p:sp>
        <p:sp>
          <p:nvSpPr>
            <p:cNvPr id="723" name="Textfeld 759">
              <a:extLst>
                <a:ext uri="{FF2B5EF4-FFF2-40B4-BE49-F238E27FC236}">
                  <a16:creationId xmlns:a16="http://schemas.microsoft.com/office/drawing/2014/main" id="{6A61E6FE-F516-A918-2702-315262A4606D}"/>
                </a:ext>
              </a:extLst>
            </p:cNvPr>
            <p:cNvSpPr txBox="1"/>
            <p:nvPr/>
          </p:nvSpPr>
          <p:spPr>
            <a:xfrm rot="10800000">
              <a:off x="0" y="97419"/>
              <a:ext cx="115265" cy="15618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spAutoFit/>
            </a:bodyPr>
            <a:lstStyle>
              <a:lvl1pPr>
                <a:lnSpc>
                  <a:spcPct val="110000"/>
                </a:lnSpc>
                <a:defRPr sz="1000">
                  <a:solidFill>
                    <a:srgbClr val="595959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marL="0" marR="0" lvl="0" indent="0" defTabSz="1306103" eaLnBrk="1" fontAlgn="auto" latinLnBrk="0" hangingPunct="1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sz="1200" b="0" i="0" u="none" strike="noStrike" kern="0" cap="none" spc="0" normalizeH="0" baseline="0" noProof="0">
                  <a:ln>
                    <a:noFill/>
                  </a:ln>
                  <a:solidFill>
                    <a:srgbClr val="595959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rPr>
                <a:t>=</a:t>
              </a:r>
            </a:p>
          </p:txBody>
        </p:sp>
        <p:sp>
          <p:nvSpPr>
            <p:cNvPr id="724" name="Textfeld 760">
              <a:extLst>
                <a:ext uri="{FF2B5EF4-FFF2-40B4-BE49-F238E27FC236}">
                  <a16:creationId xmlns:a16="http://schemas.microsoft.com/office/drawing/2014/main" id="{231C727E-595C-97D8-3103-5F2BC23E8552}"/>
                </a:ext>
              </a:extLst>
            </p:cNvPr>
            <p:cNvSpPr txBox="1"/>
            <p:nvPr/>
          </p:nvSpPr>
          <p:spPr>
            <a:xfrm rot="10800000">
              <a:off x="114829" y="-9165"/>
              <a:ext cx="102379" cy="15618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spAutoFit/>
            </a:bodyPr>
            <a:lstStyle>
              <a:lvl1pPr>
                <a:lnSpc>
                  <a:spcPct val="110000"/>
                </a:lnSpc>
                <a:defRPr sz="1000">
                  <a:solidFill>
                    <a:srgbClr val="595959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marL="0" marR="0" lvl="0" indent="0" defTabSz="1306103" eaLnBrk="1" fontAlgn="auto" latinLnBrk="0" hangingPunct="1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sz="1200" b="0" i="0" u="none" strike="noStrike" kern="0" cap="none" spc="0" normalizeH="0" baseline="0" noProof="0">
                  <a:ln>
                    <a:noFill/>
                  </a:ln>
                  <a:solidFill>
                    <a:srgbClr val="595959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rPr>
                <a:t>~</a:t>
              </a:r>
            </a:p>
          </p:txBody>
        </p:sp>
      </p:grpSp>
      <p:grpSp>
        <p:nvGrpSpPr>
          <p:cNvPr id="725" name="Gruppieren 120">
            <a:extLst>
              <a:ext uri="{FF2B5EF4-FFF2-40B4-BE49-F238E27FC236}">
                <a16:creationId xmlns:a16="http://schemas.microsoft.com/office/drawing/2014/main" id="{9B03078E-4CCB-EA82-4191-8F4EBFFD7D5B}"/>
              </a:ext>
            </a:extLst>
          </p:cNvPr>
          <p:cNvGrpSpPr/>
          <p:nvPr/>
        </p:nvGrpSpPr>
        <p:grpSpPr>
          <a:xfrm>
            <a:off x="4926917" y="3497804"/>
            <a:ext cx="305364" cy="305363"/>
            <a:chOff x="0" y="0"/>
            <a:chExt cx="254468" cy="254468"/>
          </a:xfrm>
        </p:grpSpPr>
        <p:sp>
          <p:nvSpPr>
            <p:cNvPr id="726" name="Ellipse 118">
              <a:extLst>
                <a:ext uri="{FF2B5EF4-FFF2-40B4-BE49-F238E27FC236}">
                  <a16:creationId xmlns:a16="http://schemas.microsoft.com/office/drawing/2014/main" id="{8C93E0EB-C8CC-2CA7-75FA-7D9E2F3E3FC7}"/>
                </a:ext>
              </a:extLst>
            </p:cNvPr>
            <p:cNvSpPr/>
            <p:nvPr/>
          </p:nvSpPr>
          <p:spPr>
            <a:xfrm>
              <a:off x="0" y="0"/>
              <a:ext cx="254468" cy="254468"/>
            </a:xfrm>
            <a:prstGeom prst="ellipse">
              <a:avLst/>
            </a:prstGeom>
            <a:solidFill>
              <a:srgbClr val="FFFFFF"/>
            </a:solidFill>
            <a:ln w="9525" cap="flat">
              <a:solidFill>
                <a:srgbClr val="00B050"/>
              </a:solidFill>
              <a:prstDash val="solid"/>
              <a:round/>
            </a:ln>
            <a:effectLst/>
          </p:spPr>
          <p:txBody>
            <a:bodyPr wrap="square" lIns="60960" tIns="60960" rIns="60960" bIns="60960" numCol="1" anchor="ctr">
              <a:noAutofit/>
            </a:bodyPr>
            <a:lstStyle/>
            <a:p>
              <a:pPr marL="0" marR="0" lvl="0" indent="0" algn="ctr" defTabSz="146293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240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defRPr>
              </a:pPr>
              <a:endParaRPr kumimoji="0" sz="288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27" name="Textfeld 774">
              <a:extLst>
                <a:ext uri="{FF2B5EF4-FFF2-40B4-BE49-F238E27FC236}">
                  <a16:creationId xmlns:a16="http://schemas.microsoft.com/office/drawing/2014/main" id="{9FFF6AC7-D6F4-9247-59C8-6035B52894DB}"/>
                </a:ext>
              </a:extLst>
            </p:cNvPr>
            <p:cNvSpPr txBox="1"/>
            <p:nvPr/>
          </p:nvSpPr>
          <p:spPr>
            <a:xfrm>
              <a:off x="59443" y="16510"/>
              <a:ext cx="129576" cy="20315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none" lIns="0" tIns="0" rIns="0" bIns="0" numCol="1" anchor="t">
              <a:spAutoFit/>
            </a:bodyPr>
            <a:lstStyle>
              <a:lvl1pPr defTabSz="1219169">
                <a:lnSpc>
                  <a:spcPct val="110000"/>
                </a:lnSpc>
                <a:defRPr sz="1300">
                  <a:solidFill>
                    <a:srgbClr val="00B05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marL="0" marR="0" lvl="0" indent="0" defTabSz="2167303" eaLnBrk="1" fontAlgn="auto" latinLnBrk="0" hangingPunct="1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sz="1561" b="0" i="0" u="none" strike="noStrike" kern="0" cap="none" spc="0" normalizeH="0" baseline="0" noProof="0" dirty="0">
                  <a:ln>
                    <a:noFill/>
                  </a:ln>
                  <a:solidFill>
                    <a:srgbClr val="00B050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rPr>
                <a:t>G</a:t>
              </a:r>
            </a:p>
          </p:txBody>
        </p:sp>
      </p:grpSp>
      <p:sp>
        <p:nvSpPr>
          <p:cNvPr id="728" name="Abgerundetes Rechteck 719">
            <a:extLst>
              <a:ext uri="{FF2B5EF4-FFF2-40B4-BE49-F238E27FC236}">
                <a16:creationId xmlns:a16="http://schemas.microsoft.com/office/drawing/2014/main" id="{E825B226-6E0D-1C7D-2E73-A3B9433BEEFD}"/>
              </a:ext>
            </a:extLst>
          </p:cNvPr>
          <p:cNvSpPr/>
          <p:nvPr/>
        </p:nvSpPr>
        <p:spPr>
          <a:xfrm>
            <a:off x="3412120" y="2247531"/>
            <a:ext cx="695285" cy="3174399"/>
          </a:xfrm>
          <a:prstGeom prst="roundRect">
            <a:avLst>
              <a:gd name="adj" fmla="val 9239"/>
            </a:avLst>
          </a:prstGeom>
          <a:ln w="12700">
            <a:solidFill>
              <a:srgbClr val="FFC000"/>
            </a:solidFill>
          </a:ln>
        </p:spPr>
        <p:txBody>
          <a:bodyPr lIns="60960" tIns="60960" rIns="60960" bIns="60960" anchor="ctr"/>
          <a:lstStyle/>
          <a:p>
            <a:pPr marL="0" indent="0" algn="ctr" defTabSz="1462930" hangingPunct="0">
              <a:lnSpc>
                <a:spcPct val="100000"/>
              </a:lnSpc>
              <a:spcAft>
                <a:spcPts val="0"/>
              </a:spcAft>
              <a:buClrTx/>
              <a:buSzTx/>
              <a:buFontTx/>
              <a:buNone/>
              <a:defRPr sz="24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pPr>
            <a:endParaRPr sz="2880" kern="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729" name="Group 25">
            <a:extLst>
              <a:ext uri="{FF2B5EF4-FFF2-40B4-BE49-F238E27FC236}">
                <a16:creationId xmlns:a16="http://schemas.microsoft.com/office/drawing/2014/main" id="{67C0945A-D443-FADB-8898-FB9B816AECBB}"/>
              </a:ext>
            </a:extLst>
          </p:cNvPr>
          <p:cNvGrpSpPr/>
          <p:nvPr/>
        </p:nvGrpSpPr>
        <p:grpSpPr>
          <a:xfrm>
            <a:off x="5366805" y="2821918"/>
            <a:ext cx="630313" cy="837673"/>
            <a:chOff x="0" y="0"/>
            <a:chExt cx="525259" cy="698059"/>
          </a:xfrm>
        </p:grpSpPr>
        <p:sp>
          <p:nvSpPr>
            <p:cNvPr id="730" name="Oval 19">
              <a:extLst>
                <a:ext uri="{FF2B5EF4-FFF2-40B4-BE49-F238E27FC236}">
                  <a16:creationId xmlns:a16="http://schemas.microsoft.com/office/drawing/2014/main" id="{B5DE96E6-7F6D-4E7A-E7D1-0BCBD27F5BC1}"/>
                </a:ext>
              </a:extLst>
            </p:cNvPr>
            <p:cNvSpPr/>
            <p:nvPr/>
          </p:nvSpPr>
          <p:spPr>
            <a:xfrm>
              <a:off x="0" y="-1"/>
              <a:ext cx="525260" cy="461828"/>
            </a:xfrm>
            <a:prstGeom prst="ellipse">
              <a:avLst/>
            </a:prstGeom>
            <a:solidFill>
              <a:srgbClr val="C0EDFE"/>
            </a:solidFill>
            <a:ln w="25400" cap="flat">
              <a:solidFill>
                <a:srgbClr val="000000">
                  <a:alpha val="0"/>
                </a:srgbClr>
              </a:solidFill>
              <a:prstDash val="solid"/>
              <a:round/>
            </a:ln>
            <a:effectLst/>
          </p:spPr>
          <p:txBody>
            <a:bodyPr wrap="square" lIns="60960" tIns="60960" rIns="60960" bIns="60960" numCol="1" anchor="t">
              <a:noAutofit/>
            </a:bodyPr>
            <a:lstStyle/>
            <a:p>
              <a:pPr marL="0" indent="0" defTabSz="1306103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  <a:defRPr sz="1600">
                  <a:latin typeface="Arial"/>
                  <a:ea typeface="Arial"/>
                  <a:cs typeface="Arial"/>
                  <a:sym typeface="Arial"/>
                </a:defRPr>
              </a:pPr>
              <a:endParaRPr sz="1920" ker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31" name="Line 20">
              <a:extLst>
                <a:ext uri="{FF2B5EF4-FFF2-40B4-BE49-F238E27FC236}">
                  <a16:creationId xmlns:a16="http://schemas.microsoft.com/office/drawing/2014/main" id="{E6011D8D-90F9-6291-4442-FA2EABC41486}"/>
                </a:ext>
              </a:extLst>
            </p:cNvPr>
            <p:cNvSpPr/>
            <p:nvPr/>
          </p:nvSpPr>
          <p:spPr>
            <a:xfrm>
              <a:off x="259112" y="6384"/>
              <a:ext cx="1173" cy="219208"/>
            </a:xfrm>
            <a:prstGeom prst="line">
              <a:avLst/>
            </a:prstGeom>
            <a:noFill/>
            <a:ln w="38100" cap="flat">
              <a:solidFill>
                <a:srgbClr val="003C52"/>
              </a:solidFill>
              <a:prstDash val="solid"/>
              <a:round/>
            </a:ln>
            <a:effectLst>
              <a:outerShdw dist="76199" dir="2700000" rotWithShape="0">
                <a:srgbClr val="E2E9ED">
                  <a:alpha val="75000"/>
                </a:srgbClr>
              </a:outerShdw>
            </a:effectLst>
          </p:spPr>
          <p:txBody>
            <a:bodyPr wrap="square" lIns="54863" tIns="54863" rIns="54863" bIns="54863" numCol="1" anchor="t">
              <a:noAutofit/>
            </a:bodyPr>
            <a:lstStyle/>
            <a:p>
              <a:pPr marL="0" indent="0" defTabSz="548613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  <a:defRPr sz="1200">
                  <a:latin typeface="Lucida Grande"/>
                  <a:ea typeface="Lucida Grande"/>
                  <a:cs typeface="Lucida Grande"/>
                  <a:sym typeface="Lucida Grande"/>
                </a:defRPr>
              </a:pPr>
              <a:endParaRPr sz="1440" kern="0">
                <a:solidFill>
                  <a:srgbClr val="000000"/>
                </a:solidFill>
                <a:latin typeface="Lucida Grande"/>
                <a:ea typeface="Lucida Grande"/>
                <a:cs typeface="Lucida Grande"/>
                <a:sym typeface="Lucida Grande"/>
              </a:endParaRPr>
            </a:p>
          </p:txBody>
        </p:sp>
        <p:sp>
          <p:nvSpPr>
            <p:cNvPr id="732" name="Line 21">
              <a:extLst>
                <a:ext uri="{FF2B5EF4-FFF2-40B4-BE49-F238E27FC236}">
                  <a16:creationId xmlns:a16="http://schemas.microsoft.com/office/drawing/2014/main" id="{381EA51D-3D33-1DB5-D008-9662F3998451}"/>
                </a:ext>
              </a:extLst>
            </p:cNvPr>
            <p:cNvSpPr/>
            <p:nvPr/>
          </p:nvSpPr>
          <p:spPr>
            <a:xfrm flipH="1">
              <a:off x="46898" y="239426"/>
              <a:ext cx="194628" cy="125566"/>
            </a:xfrm>
            <a:prstGeom prst="line">
              <a:avLst/>
            </a:prstGeom>
            <a:noFill/>
            <a:ln w="38100" cap="flat">
              <a:solidFill>
                <a:srgbClr val="003C52"/>
              </a:solidFill>
              <a:prstDash val="solid"/>
              <a:round/>
            </a:ln>
            <a:effectLst>
              <a:outerShdw dist="76199" dir="2700000" rotWithShape="0">
                <a:srgbClr val="E2E9ED">
                  <a:alpha val="75000"/>
                </a:srgbClr>
              </a:outerShdw>
            </a:effectLst>
          </p:spPr>
          <p:txBody>
            <a:bodyPr wrap="square" lIns="54863" tIns="54863" rIns="54863" bIns="54863" numCol="1" anchor="t">
              <a:noAutofit/>
            </a:bodyPr>
            <a:lstStyle/>
            <a:p>
              <a:pPr marL="0" indent="0" defTabSz="548613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  <a:defRPr sz="1200">
                  <a:latin typeface="Lucida Grande"/>
                  <a:ea typeface="Lucida Grande"/>
                  <a:cs typeface="Lucida Grande"/>
                  <a:sym typeface="Lucida Grande"/>
                </a:defRPr>
              </a:pPr>
              <a:endParaRPr sz="1440" kern="0">
                <a:solidFill>
                  <a:srgbClr val="000000"/>
                </a:solidFill>
                <a:latin typeface="Lucida Grande"/>
                <a:ea typeface="Lucida Grande"/>
                <a:cs typeface="Lucida Grande"/>
                <a:sym typeface="Lucida Grande"/>
              </a:endParaRPr>
            </a:p>
          </p:txBody>
        </p:sp>
        <p:sp>
          <p:nvSpPr>
            <p:cNvPr id="733" name="Rectangle 22">
              <a:extLst>
                <a:ext uri="{FF2B5EF4-FFF2-40B4-BE49-F238E27FC236}">
                  <a16:creationId xmlns:a16="http://schemas.microsoft.com/office/drawing/2014/main" id="{5C7DF5B0-A6AD-475E-26C6-6A7BED53E06F}"/>
                </a:ext>
              </a:extLst>
            </p:cNvPr>
            <p:cNvSpPr/>
            <p:nvPr/>
          </p:nvSpPr>
          <p:spPr>
            <a:xfrm>
              <a:off x="235663" y="235169"/>
              <a:ext cx="46899" cy="462891"/>
            </a:xfrm>
            <a:prstGeom prst="rect">
              <a:avLst/>
            </a:prstGeom>
            <a:solidFill>
              <a:srgbClr val="B9C2C7"/>
            </a:solidFill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0960" tIns="60960" rIns="60960" bIns="60960" numCol="1" anchor="t">
              <a:noAutofit/>
            </a:bodyPr>
            <a:lstStyle/>
            <a:p>
              <a:pPr marL="0" indent="0" defTabSz="1306103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  <a:defRPr sz="1600">
                  <a:latin typeface="Arial"/>
                  <a:ea typeface="Arial"/>
                  <a:cs typeface="Arial"/>
                  <a:sym typeface="Arial"/>
                </a:defRPr>
              </a:pPr>
              <a:endParaRPr sz="1920" ker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34" name="Line 23">
              <a:extLst>
                <a:ext uri="{FF2B5EF4-FFF2-40B4-BE49-F238E27FC236}">
                  <a16:creationId xmlns:a16="http://schemas.microsoft.com/office/drawing/2014/main" id="{A0DBB5E5-BE20-901F-7641-0D05CCD4326E}"/>
                </a:ext>
              </a:extLst>
            </p:cNvPr>
            <p:cNvSpPr/>
            <p:nvPr/>
          </p:nvSpPr>
          <p:spPr>
            <a:xfrm>
              <a:off x="288424" y="235169"/>
              <a:ext cx="194628" cy="122374"/>
            </a:xfrm>
            <a:prstGeom prst="line">
              <a:avLst/>
            </a:prstGeom>
            <a:noFill/>
            <a:ln w="38100" cap="flat">
              <a:solidFill>
                <a:srgbClr val="003C52"/>
              </a:solidFill>
              <a:prstDash val="solid"/>
              <a:round/>
            </a:ln>
            <a:effectLst>
              <a:outerShdw dist="76199" dir="2700000" rotWithShape="0">
                <a:srgbClr val="E2E9ED">
                  <a:alpha val="75000"/>
                </a:srgbClr>
              </a:outerShdw>
            </a:effectLst>
          </p:spPr>
          <p:txBody>
            <a:bodyPr wrap="square" lIns="54863" tIns="54863" rIns="54863" bIns="54863" numCol="1" anchor="t">
              <a:noAutofit/>
            </a:bodyPr>
            <a:lstStyle/>
            <a:p>
              <a:pPr marL="0" indent="0" defTabSz="548613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  <a:defRPr sz="1200">
                  <a:latin typeface="Lucida Grande"/>
                  <a:ea typeface="Lucida Grande"/>
                  <a:cs typeface="Lucida Grande"/>
                  <a:sym typeface="Lucida Grande"/>
                </a:defRPr>
              </a:pPr>
              <a:endParaRPr sz="1440" kern="0">
                <a:solidFill>
                  <a:srgbClr val="000000"/>
                </a:solidFill>
                <a:latin typeface="Lucida Grande"/>
                <a:ea typeface="Lucida Grande"/>
                <a:cs typeface="Lucida Grande"/>
                <a:sym typeface="Lucida Grande"/>
              </a:endParaRPr>
            </a:p>
          </p:txBody>
        </p:sp>
        <p:sp>
          <p:nvSpPr>
            <p:cNvPr id="735" name="Oval 24">
              <a:extLst>
                <a:ext uri="{FF2B5EF4-FFF2-40B4-BE49-F238E27FC236}">
                  <a16:creationId xmlns:a16="http://schemas.microsoft.com/office/drawing/2014/main" id="{5CDB6476-1120-F387-D4D2-3A29320DB204}"/>
                </a:ext>
              </a:extLst>
            </p:cNvPr>
            <p:cNvSpPr/>
            <p:nvPr/>
          </p:nvSpPr>
          <p:spPr>
            <a:xfrm>
              <a:off x="202834" y="184092"/>
              <a:ext cx="112557" cy="110669"/>
            </a:xfrm>
            <a:prstGeom prst="ellipse">
              <a:avLst/>
            </a:prstGeom>
            <a:solidFill>
              <a:srgbClr val="B9C2C7"/>
            </a:solidFill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0960" tIns="60960" rIns="60960" bIns="60960" numCol="1" anchor="t">
              <a:noAutofit/>
            </a:bodyPr>
            <a:lstStyle/>
            <a:p>
              <a:pPr marL="0" indent="0" defTabSz="1306103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  <a:defRPr sz="1600">
                  <a:latin typeface="Arial"/>
                  <a:ea typeface="Arial"/>
                  <a:cs typeface="Arial"/>
                  <a:sym typeface="Arial"/>
                </a:defRPr>
              </a:pPr>
              <a:endParaRPr sz="1920" ker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736" name="Group 25">
            <a:extLst>
              <a:ext uri="{FF2B5EF4-FFF2-40B4-BE49-F238E27FC236}">
                <a16:creationId xmlns:a16="http://schemas.microsoft.com/office/drawing/2014/main" id="{A04D8F1C-6559-D778-6183-1CDEF763EDD6}"/>
              </a:ext>
            </a:extLst>
          </p:cNvPr>
          <p:cNvGrpSpPr/>
          <p:nvPr/>
        </p:nvGrpSpPr>
        <p:grpSpPr>
          <a:xfrm>
            <a:off x="6053438" y="3222998"/>
            <a:ext cx="630313" cy="837673"/>
            <a:chOff x="0" y="0"/>
            <a:chExt cx="525259" cy="698059"/>
          </a:xfrm>
        </p:grpSpPr>
        <p:sp>
          <p:nvSpPr>
            <p:cNvPr id="737" name="Oval 19">
              <a:extLst>
                <a:ext uri="{FF2B5EF4-FFF2-40B4-BE49-F238E27FC236}">
                  <a16:creationId xmlns:a16="http://schemas.microsoft.com/office/drawing/2014/main" id="{274B1C12-E89F-41DB-11C9-E83680FF274F}"/>
                </a:ext>
              </a:extLst>
            </p:cNvPr>
            <p:cNvSpPr/>
            <p:nvPr/>
          </p:nvSpPr>
          <p:spPr>
            <a:xfrm>
              <a:off x="0" y="-1"/>
              <a:ext cx="525260" cy="461828"/>
            </a:xfrm>
            <a:prstGeom prst="ellipse">
              <a:avLst/>
            </a:prstGeom>
            <a:solidFill>
              <a:srgbClr val="C0EDFE"/>
            </a:solidFill>
            <a:ln w="25400" cap="flat">
              <a:solidFill>
                <a:srgbClr val="000000">
                  <a:alpha val="0"/>
                </a:srgbClr>
              </a:solidFill>
              <a:prstDash val="solid"/>
              <a:round/>
            </a:ln>
            <a:effectLst/>
          </p:spPr>
          <p:txBody>
            <a:bodyPr wrap="square" lIns="60960" tIns="60960" rIns="60960" bIns="60960" numCol="1" anchor="t">
              <a:noAutofit/>
            </a:bodyPr>
            <a:lstStyle/>
            <a:p>
              <a:pPr marL="0" indent="0" defTabSz="1306103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  <a:defRPr sz="1600">
                  <a:latin typeface="Arial"/>
                  <a:ea typeface="Arial"/>
                  <a:cs typeface="Arial"/>
                  <a:sym typeface="Arial"/>
                </a:defRPr>
              </a:pPr>
              <a:endParaRPr sz="1920" ker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38" name="Line 20">
              <a:extLst>
                <a:ext uri="{FF2B5EF4-FFF2-40B4-BE49-F238E27FC236}">
                  <a16:creationId xmlns:a16="http://schemas.microsoft.com/office/drawing/2014/main" id="{2A5EF2FF-DE7A-D520-B57E-CFB6DA8F7F8A}"/>
                </a:ext>
              </a:extLst>
            </p:cNvPr>
            <p:cNvSpPr/>
            <p:nvPr/>
          </p:nvSpPr>
          <p:spPr>
            <a:xfrm>
              <a:off x="259112" y="6384"/>
              <a:ext cx="1173" cy="219208"/>
            </a:xfrm>
            <a:prstGeom prst="line">
              <a:avLst/>
            </a:prstGeom>
            <a:noFill/>
            <a:ln w="38100" cap="flat">
              <a:solidFill>
                <a:srgbClr val="003C52"/>
              </a:solidFill>
              <a:prstDash val="solid"/>
              <a:round/>
            </a:ln>
            <a:effectLst>
              <a:outerShdw dist="76199" dir="2700000" rotWithShape="0">
                <a:srgbClr val="E2E9ED">
                  <a:alpha val="75000"/>
                </a:srgbClr>
              </a:outerShdw>
            </a:effectLst>
          </p:spPr>
          <p:txBody>
            <a:bodyPr wrap="square" lIns="54863" tIns="54863" rIns="54863" bIns="54863" numCol="1" anchor="t">
              <a:noAutofit/>
            </a:bodyPr>
            <a:lstStyle/>
            <a:p>
              <a:pPr marL="0" indent="0" defTabSz="548613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  <a:defRPr sz="1200">
                  <a:latin typeface="Lucida Grande"/>
                  <a:ea typeface="Lucida Grande"/>
                  <a:cs typeface="Lucida Grande"/>
                  <a:sym typeface="Lucida Grande"/>
                </a:defRPr>
              </a:pPr>
              <a:endParaRPr sz="1440" kern="0">
                <a:solidFill>
                  <a:srgbClr val="000000"/>
                </a:solidFill>
                <a:latin typeface="Lucida Grande"/>
                <a:ea typeface="Lucida Grande"/>
                <a:cs typeface="Lucida Grande"/>
                <a:sym typeface="Lucida Grande"/>
              </a:endParaRPr>
            </a:p>
          </p:txBody>
        </p:sp>
        <p:sp>
          <p:nvSpPr>
            <p:cNvPr id="739" name="Line 21">
              <a:extLst>
                <a:ext uri="{FF2B5EF4-FFF2-40B4-BE49-F238E27FC236}">
                  <a16:creationId xmlns:a16="http://schemas.microsoft.com/office/drawing/2014/main" id="{B818E362-2964-FA7A-9ED9-6AEF955EEC94}"/>
                </a:ext>
              </a:extLst>
            </p:cNvPr>
            <p:cNvSpPr/>
            <p:nvPr/>
          </p:nvSpPr>
          <p:spPr>
            <a:xfrm flipH="1">
              <a:off x="46898" y="239426"/>
              <a:ext cx="194628" cy="125566"/>
            </a:xfrm>
            <a:prstGeom prst="line">
              <a:avLst/>
            </a:prstGeom>
            <a:noFill/>
            <a:ln w="38100" cap="flat">
              <a:solidFill>
                <a:srgbClr val="003C52"/>
              </a:solidFill>
              <a:prstDash val="solid"/>
              <a:round/>
            </a:ln>
            <a:effectLst>
              <a:outerShdw dist="76199" dir="2700000" rotWithShape="0">
                <a:srgbClr val="E2E9ED">
                  <a:alpha val="75000"/>
                </a:srgbClr>
              </a:outerShdw>
            </a:effectLst>
          </p:spPr>
          <p:txBody>
            <a:bodyPr wrap="square" lIns="54863" tIns="54863" rIns="54863" bIns="54863" numCol="1" anchor="t">
              <a:noAutofit/>
            </a:bodyPr>
            <a:lstStyle/>
            <a:p>
              <a:pPr marL="0" indent="0" defTabSz="548613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  <a:defRPr sz="1200">
                  <a:latin typeface="Lucida Grande"/>
                  <a:ea typeface="Lucida Grande"/>
                  <a:cs typeface="Lucida Grande"/>
                  <a:sym typeface="Lucida Grande"/>
                </a:defRPr>
              </a:pPr>
              <a:endParaRPr sz="1440" kern="0">
                <a:solidFill>
                  <a:srgbClr val="000000"/>
                </a:solidFill>
                <a:latin typeface="Lucida Grande"/>
                <a:ea typeface="Lucida Grande"/>
                <a:cs typeface="Lucida Grande"/>
                <a:sym typeface="Lucida Grande"/>
              </a:endParaRPr>
            </a:p>
          </p:txBody>
        </p:sp>
        <p:sp>
          <p:nvSpPr>
            <p:cNvPr id="740" name="Rectangle 22">
              <a:extLst>
                <a:ext uri="{FF2B5EF4-FFF2-40B4-BE49-F238E27FC236}">
                  <a16:creationId xmlns:a16="http://schemas.microsoft.com/office/drawing/2014/main" id="{9D81AF15-7AF8-845A-D67A-A23B4BA29C71}"/>
                </a:ext>
              </a:extLst>
            </p:cNvPr>
            <p:cNvSpPr/>
            <p:nvPr/>
          </p:nvSpPr>
          <p:spPr>
            <a:xfrm>
              <a:off x="235663" y="235169"/>
              <a:ext cx="46899" cy="462891"/>
            </a:xfrm>
            <a:prstGeom prst="rect">
              <a:avLst/>
            </a:prstGeom>
            <a:solidFill>
              <a:srgbClr val="B9C2C7"/>
            </a:solidFill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0960" tIns="60960" rIns="60960" bIns="60960" numCol="1" anchor="t">
              <a:noAutofit/>
            </a:bodyPr>
            <a:lstStyle/>
            <a:p>
              <a:pPr marL="0" indent="0" defTabSz="1306103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  <a:defRPr sz="1600">
                  <a:latin typeface="Arial"/>
                  <a:ea typeface="Arial"/>
                  <a:cs typeface="Arial"/>
                  <a:sym typeface="Arial"/>
                </a:defRPr>
              </a:pPr>
              <a:endParaRPr sz="1920" ker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41" name="Line 23">
              <a:extLst>
                <a:ext uri="{FF2B5EF4-FFF2-40B4-BE49-F238E27FC236}">
                  <a16:creationId xmlns:a16="http://schemas.microsoft.com/office/drawing/2014/main" id="{0451CDBF-AABD-BBCA-347F-6EEDE96FAFFF}"/>
                </a:ext>
              </a:extLst>
            </p:cNvPr>
            <p:cNvSpPr/>
            <p:nvPr/>
          </p:nvSpPr>
          <p:spPr>
            <a:xfrm>
              <a:off x="288424" y="235169"/>
              <a:ext cx="194628" cy="122374"/>
            </a:xfrm>
            <a:prstGeom prst="line">
              <a:avLst/>
            </a:prstGeom>
            <a:noFill/>
            <a:ln w="38100" cap="flat">
              <a:solidFill>
                <a:srgbClr val="003C52"/>
              </a:solidFill>
              <a:prstDash val="solid"/>
              <a:round/>
            </a:ln>
            <a:effectLst>
              <a:outerShdw dist="76199" dir="2700000" rotWithShape="0">
                <a:srgbClr val="E2E9ED">
                  <a:alpha val="75000"/>
                </a:srgbClr>
              </a:outerShdw>
            </a:effectLst>
          </p:spPr>
          <p:txBody>
            <a:bodyPr wrap="square" lIns="54863" tIns="54863" rIns="54863" bIns="54863" numCol="1" anchor="t">
              <a:noAutofit/>
            </a:bodyPr>
            <a:lstStyle/>
            <a:p>
              <a:pPr marL="0" indent="0" defTabSz="548613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  <a:defRPr sz="1200">
                  <a:latin typeface="Lucida Grande"/>
                  <a:ea typeface="Lucida Grande"/>
                  <a:cs typeface="Lucida Grande"/>
                  <a:sym typeface="Lucida Grande"/>
                </a:defRPr>
              </a:pPr>
              <a:endParaRPr sz="1440" kern="0">
                <a:solidFill>
                  <a:srgbClr val="000000"/>
                </a:solidFill>
                <a:latin typeface="Lucida Grande"/>
                <a:ea typeface="Lucida Grande"/>
                <a:cs typeface="Lucida Grande"/>
                <a:sym typeface="Lucida Grande"/>
              </a:endParaRPr>
            </a:p>
          </p:txBody>
        </p:sp>
        <p:sp>
          <p:nvSpPr>
            <p:cNvPr id="742" name="Oval 24">
              <a:extLst>
                <a:ext uri="{FF2B5EF4-FFF2-40B4-BE49-F238E27FC236}">
                  <a16:creationId xmlns:a16="http://schemas.microsoft.com/office/drawing/2014/main" id="{808C591C-3AB4-57CD-C17B-C618B524197B}"/>
                </a:ext>
              </a:extLst>
            </p:cNvPr>
            <p:cNvSpPr/>
            <p:nvPr/>
          </p:nvSpPr>
          <p:spPr>
            <a:xfrm>
              <a:off x="202834" y="184092"/>
              <a:ext cx="112557" cy="110669"/>
            </a:xfrm>
            <a:prstGeom prst="ellipse">
              <a:avLst/>
            </a:prstGeom>
            <a:solidFill>
              <a:srgbClr val="B9C2C7"/>
            </a:solidFill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0960" tIns="60960" rIns="60960" bIns="60960" numCol="1" anchor="t">
              <a:noAutofit/>
            </a:bodyPr>
            <a:lstStyle/>
            <a:p>
              <a:pPr marL="0" indent="0" defTabSz="1306103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  <a:defRPr sz="1600">
                  <a:latin typeface="Arial"/>
                  <a:ea typeface="Arial"/>
                  <a:cs typeface="Arial"/>
                  <a:sym typeface="Arial"/>
                </a:defRPr>
              </a:pPr>
              <a:endParaRPr sz="1920" ker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743" name="Gruppierung 107">
            <a:extLst>
              <a:ext uri="{FF2B5EF4-FFF2-40B4-BE49-F238E27FC236}">
                <a16:creationId xmlns:a16="http://schemas.microsoft.com/office/drawing/2014/main" id="{A7205327-1D93-5304-8CDF-B5852C870EF7}"/>
              </a:ext>
            </a:extLst>
          </p:cNvPr>
          <p:cNvGrpSpPr>
            <a:grpSpLocks noChangeAspect="1"/>
          </p:cNvGrpSpPr>
          <p:nvPr/>
        </p:nvGrpSpPr>
        <p:grpSpPr>
          <a:xfrm>
            <a:off x="4194812" y="2479240"/>
            <a:ext cx="311985" cy="337492"/>
            <a:chOff x="0" y="0"/>
            <a:chExt cx="239091" cy="278210"/>
          </a:xfrm>
        </p:grpSpPr>
        <p:sp>
          <p:nvSpPr>
            <p:cNvPr id="744" name="Rechteck 761">
              <a:extLst>
                <a:ext uri="{FF2B5EF4-FFF2-40B4-BE49-F238E27FC236}">
                  <a16:creationId xmlns:a16="http://schemas.microsoft.com/office/drawing/2014/main" id="{3CD680F9-ED22-0561-0EBE-0494DD95A8C5}"/>
                </a:ext>
              </a:extLst>
            </p:cNvPr>
            <p:cNvSpPr/>
            <p:nvPr/>
          </p:nvSpPr>
          <p:spPr>
            <a:xfrm>
              <a:off x="0" y="37378"/>
              <a:ext cx="218982" cy="217670"/>
            </a:xfrm>
            <a:prstGeom prst="rect">
              <a:avLst/>
            </a:prstGeom>
            <a:solidFill>
              <a:srgbClr val="FFFFFF"/>
            </a:solidFill>
            <a:ln w="9525" cap="flat">
              <a:solidFill>
                <a:srgbClr val="414141"/>
              </a:solidFill>
              <a:prstDash val="solid"/>
              <a:round/>
            </a:ln>
            <a:effectLst/>
          </p:spPr>
          <p:txBody>
            <a:bodyPr wrap="square" lIns="67733" tIns="67733" rIns="67733" bIns="67733" numCol="1" anchor="ctr">
              <a:noAutofit/>
            </a:bodyPr>
            <a:lstStyle/>
            <a:p>
              <a:pPr marL="0" marR="0" lvl="0" indent="0" algn="ctr" defTabSz="1625518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2400">
                  <a:solidFill>
                    <a:srgbClr val="595959"/>
                  </a:solidFill>
                  <a:latin typeface="Arial"/>
                  <a:ea typeface="Arial"/>
                  <a:cs typeface="Arial"/>
                  <a:sym typeface="Arial"/>
                </a:defRPr>
              </a:pPr>
              <a:endParaRPr kumimoji="0" sz="3200" b="0" i="0" u="none" strike="noStrike" kern="0" cap="none" spc="0" normalizeH="0" baseline="0" noProof="0">
                <a:ln>
                  <a:noFill/>
                </a:ln>
                <a:solidFill>
                  <a:srgbClr val="595959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45" name="Gerader Verbinder 106">
              <a:extLst>
                <a:ext uri="{FF2B5EF4-FFF2-40B4-BE49-F238E27FC236}">
                  <a16:creationId xmlns:a16="http://schemas.microsoft.com/office/drawing/2014/main" id="{FE1A7EFE-5120-EFD1-6506-465624AD0C6D}"/>
                </a:ext>
              </a:extLst>
            </p:cNvPr>
            <p:cNvSpPr/>
            <p:nvPr/>
          </p:nvSpPr>
          <p:spPr>
            <a:xfrm>
              <a:off x="0" y="37019"/>
              <a:ext cx="218982" cy="220178"/>
            </a:xfrm>
            <a:prstGeom prst="line">
              <a:avLst/>
            </a:prstGeom>
            <a:noFill/>
            <a:ln w="9525" cap="flat">
              <a:solidFill>
                <a:srgbClr val="414141"/>
              </a:solidFill>
              <a:prstDash val="solid"/>
              <a:round/>
            </a:ln>
            <a:effectLst/>
          </p:spPr>
          <p:txBody>
            <a:bodyPr wrap="square" lIns="60957" tIns="60957" rIns="60957" bIns="60957" numCol="1" anchor="t">
              <a:noAutofit/>
            </a:bodyPr>
            <a:lstStyle/>
            <a:p>
              <a:pPr marL="0" marR="0" lvl="0" indent="0" defTabSz="609585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200">
                  <a:latin typeface="Lucida Grande"/>
                  <a:ea typeface="Lucida Grande"/>
                  <a:cs typeface="Lucida Grande"/>
                  <a:sym typeface="Lucida Grande"/>
                </a:defRPr>
              </a:pPr>
              <a:endParaRPr kumimoji="0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Lucida Grande"/>
                <a:ea typeface="Lucida Grande"/>
                <a:cs typeface="Lucida Grande"/>
                <a:sym typeface="Lucida Grande"/>
              </a:endParaRPr>
            </a:p>
          </p:txBody>
        </p:sp>
        <p:sp>
          <p:nvSpPr>
            <p:cNvPr id="746" name="Textfeld 763">
              <a:extLst>
                <a:ext uri="{FF2B5EF4-FFF2-40B4-BE49-F238E27FC236}">
                  <a16:creationId xmlns:a16="http://schemas.microsoft.com/office/drawing/2014/main" id="{B1682BB4-EBD8-3B46-5AD7-FA6EAA895F01}"/>
                </a:ext>
              </a:extLst>
            </p:cNvPr>
            <p:cNvSpPr txBox="1"/>
            <p:nvPr/>
          </p:nvSpPr>
          <p:spPr>
            <a:xfrm>
              <a:off x="123825" y="0"/>
              <a:ext cx="115266" cy="17162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0" tIns="0" rIns="0" bIns="0" numCol="1" anchor="t">
              <a:spAutoFit/>
            </a:bodyPr>
            <a:lstStyle>
              <a:lvl1pPr>
                <a:lnSpc>
                  <a:spcPct val="110000"/>
                </a:lnSpc>
                <a:defRPr sz="1000">
                  <a:solidFill>
                    <a:srgbClr val="595959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marL="0" marR="0" lvl="0" indent="0" defTabSz="1219170" eaLnBrk="1" fontAlgn="auto" latinLnBrk="0" hangingPunct="0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sz="1333" b="0" i="0" u="none" strike="noStrike" kern="0" cap="none" spc="0" normalizeH="0" baseline="0" noProof="0" dirty="0">
                  <a:ln>
                    <a:noFill/>
                  </a:ln>
                  <a:solidFill>
                    <a:srgbClr val="595959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rPr>
                <a:t>=</a:t>
              </a:r>
            </a:p>
          </p:txBody>
        </p:sp>
        <p:sp>
          <p:nvSpPr>
            <p:cNvPr id="747" name="Textfeld 764">
              <a:extLst>
                <a:ext uri="{FF2B5EF4-FFF2-40B4-BE49-F238E27FC236}">
                  <a16:creationId xmlns:a16="http://schemas.microsoft.com/office/drawing/2014/main" id="{F81EF24D-4F99-FD0B-0F21-2E714A2019B0}"/>
                </a:ext>
              </a:extLst>
            </p:cNvPr>
            <p:cNvSpPr txBox="1"/>
            <p:nvPr/>
          </p:nvSpPr>
          <p:spPr>
            <a:xfrm>
              <a:off x="21881" y="106582"/>
              <a:ext cx="102380" cy="17162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0" tIns="0" rIns="0" bIns="0" numCol="1" anchor="t">
              <a:spAutoFit/>
            </a:bodyPr>
            <a:lstStyle>
              <a:lvl1pPr>
                <a:lnSpc>
                  <a:spcPct val="110000"/>
                </a:lnSpc>
                <a:defRPr sz="1000">
                  <a:solidFill>
                    <a:srgbClr val="595959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marL="0" marR="0" lvl="0" indent="0" defTabSz="1219170" eaLnBrk="1" fontAlgn="auto" latinLnBrk="0" hangingPunct="0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sz="1333" b="0" i="0" u="none" strike="noStrike" kern="0" cap="none" spc="0" normalizeH="0" baseline="0" noProof="0">
                  <a:ln>
                    <a:noFill/>
                  </a:ln>
                  <a:solidFill>
                    <a:srgbClr val="595959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rPr>
                <a:t>=</a:t>
              </a:r>
            </a:p>
          </p:txBody>
        </p:sp>
      </p:grpSp>
      <p:grpSp>
        <p:nvGrpSpPr>
          <p:cNvPr id="748" name="Gruppierung 107">
            <a:extLst>
              <a:ext uri="{FF2B5EF4-FFF2-40B4-BE49-F238E27FC236}">
                <a16:creationId xmlns:a16="http://schemas.microsoft.com/office/drawing/2014/main" id="{667283CA-8A6C-193A-F3AD-96BA166805C3}"/>
              </a:ext>
            </a:extLst>
          </p:cNvPr>
          <p:cNvGrpSpPr>
            <a:grpSpLocks noChangeAspect="1"/>
          </p:cNvGrpSpPr>
          <p:nvPr/>
        </p:nvGrpSpPr>
        <p:grpSpPr>
          <a:xfrm>
            <a:off x="4198394" y="3141381"/>
            <a:ext cx="311985" cy="337492"/>
            <a:chOff x="0" y="0"/>
            <a:chExt cx="239091" cy="278210"/>
          </a:xfrm>
        </p:grpSpPr>
        <p:sp>
          <p:nvSpPr>
            <p:cNvPr id="749" name="Rechteck 761">
              <a:extLst>
                <a:ext uri="{FF2B5EF4-FFF2-40B4-BE49-F238E27FC236}">
                  <a16:creationId xmlns:a16="http://schemas.microsoft.com/office/drawing/2014/main" id="{631E1533-79D4-06FB-8430-99F1BFBE34EA}"/>
                </a:ext>
              </a:extLst>
            </p:cNvPr>
            <p:cNvSpPr/>
            <p:nvPr/>
          </p:nvSpPr>
          <p:spPr>
            <a:xfrm>
              <a:off x="0" y="37378"/>
              <a:ext cx="218982" cy="217670"/>
            </a:xfrm>
            <a:prstGeom prst="rect">
              <a:avLst/>
            </a:prstGeom>
            <a:solidFill>
              <a:srgbClr val="FFFFFF"/>
            </a:solidFill>
            <a:ln w="9525" cap="flat">
              <a:solidFill>
                <a:srgbClr val="414141"/>
              </a:solidFill>
              <a:prstDash val="solid"/>
              <a:round/>
            </a:ln>
            <a:effectLst/>
          </p:spPr>
          <p:txBody>
            <a:bodyPr wrap="square" lIns="67733" tIns="67733" rIns="67733" bIns="67733" numCol="1" anchor="ctr">
              <a:noAutofit/>
            </a:bodyPr>
            <a:lstStyle/>
            <a:p>
              <a:pPr marL="0" marR="0" lvl="0" indent="0" algn="ctr" defTabSz="1625518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2400">
                  <a:solidFill>
                    <a:srgbClr val="595959"/>
                  </a:solidFill>
                  <a:latin typeface="Arial"/>
                  <a:ea typeface="Arial"/>
                  <a:cs typeface="Arial"/>
                  <a:sym typeface="Arial"/>
                </a:defRPr>
              </a:pPr>
              <a:endParaRPr kumimoji="0" sz="3200" b="0" i="0" u="none" strike="noStrike" kern="0" cap="none" spc="0" normalizeH="0" baseline="0" noProof="0">
                <a:ln>
                  <a:noFill/>
                </a:ln>
                <a:solidFill>
                  <a:srgbClr val="595959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50" name="Gerader Verbinder 106">
              <a:extLst>
                <a:ext uri="{FF2B5EF4-FFF2-40B4-BE49-F238E27FC236}">
                  <a16:creationId xmlns:a16="http://schemas.microsoft.com/office/drawing/2014/main" id="{31F953A2-5D22-E3EE-E0BE-DFF50802EDAD}"/>
                </a:ext>
              </a:extLst>
            </p:cNvPr>
            <p:cNvSpPr/>
            <p:nvPr/>
          </p:nvSpPr>
          <p:spPr>
            <a:xfrm>
              <a:off x="0" y="37019"/>
              <a:ext cx="218982" cy="220178"/>
            </a:xfrm>
            <a:prstGeom prst="line">
              <a:avLst/>
            </a:prstGeom>
            <a:noFill/>
            <a:ln w="9525" cap="flat">
              <a:solidFill>
                <a:srgbClr val="414141"/>
              </a:solidFill>
              <a:prstDash val="solid"/>
              <a:round/>
            </a:ln>
            <a:effectLst/>
          </p:spPr>
          <p:txBody>
            <a:bodyPr wrap="square" lIns="60957" tIns="60957" rIns="60957" bIns="60957" numCol="1" anchor="t">
              <a:noAutofit/>
            </a:bodyPr>
            <a:lstStyle/>
            <a:p>
              <a:pPr marL="0" marR="0" lvl="0" indent="0" defTabSz="609585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200">
                  <a:latin typeface="Lucida Grande"/>
                  <a:ea typeface="Lucida Grande"/>
                  <a:cs typeface="Lucida Grande"/>
                  <a:sym typeface="Lucida Grande"/>
                </a:defRPr>
              </a:pPr>
              <a:endParaRPr kumimoji="0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Lucida Grande"/>
                <a:ea typeface="Lucida Grande"/>
                <a:cs typeface="Lucida Grande"/>
                <a:sym typeface="Lucida Grande"/>
              </a:endParaRPr>
            </a:p>
          </p:txBody>
        </p:sp>
        <p:sp>
          <p:nvSpPr>
            <p:cNvPr id="751" name="Textfeld 763">
              <a:extLst>
                <a:ext uri="{FF2B5EF4-FFF2-40B4-BE49-F238E27FC236}">
                  <a16:creationId xmlns:a16="http://schemas.microsoft.com/office/drawing/2014/main" id="{4CEC63AE-0721-68B0-3EB2-8DE664B2BCFA}"/>
                </a:ext>
              </a:extLst>
            </p:cNvPr>
            <p:cNvSpPr txBox="1"/>
            <p:nvPr/>
          </p:nvSpPr>
          <p:spPr>
            <a:xfrm>
              <a:off x="123825" y="0"/>
              <a:ext cx="115266" cy="17162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0" tIns="0" rIns="0" bIns="0" numCol="1" anchor="t">
              <a:spAutoFit/>
            </a:bodyPr>
            <a:lstStyle>
              <a:lvl1pPr>
                <a:lnSpc>
                  <a:spcPct val="110000"/>
                </a:lnSpc>
                <a:defRPr sz="1000">
                  <a:solidFill>
                    <a:srgbClr val="595959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marL="0" marR="0" lvl="0" indent="0" defTabSz="1219170" eaLnBrk="1" fontAlgn="auto" latinLnBrk="0" hangingPunct="0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sz="1333" b="0" i="0" u="none" strike="noStrike" kern="0" cap="none" spc="0" normalizeH="0" baseline="0" noProof="0" dirty="0">
                  <a:ln>
                    <a:noFill/>
                  </a:ln>
                  <a:solidFill>
                    <a:srgbClr val="595959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rPr>
                <a:t>=</a:t>
              </a:r>
            </a:p>
          </p:txBody>
        </p:sp>
        <p:sp>
          <p:nvSpPr>
            <p:cNvPr id="752" name="Textfeld 764">
              <a:extLst>
                <a:ext uri="{FF2B5EF4-FFF2-40B4-BE49-F238E27FC236}">
                  <a16:creationId xmlns:a16="http://schemas.microsoft.com/office/drawing/2014/main" id="{437215FD-F937-E0EF-6DB2-B644D7790047}"/>
                </a:ext>
              </a:extLst>
            </p:cNvPr>
            <p:cNvSpPr txBox="1"/>
            <p:nvPr/>
          </p:nvSpPr>
          <p:spPr>
            <a:xfrm>
              <a:off x="21881" y="106582"/>
              <a:ext cx="102380" cy="17162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0" tIns="0" rIns="0" bIns="0" numCol="1" anchor="t">
              <a:spAutoFit/>
            </a:bodyPr>
            <a:lstStyle>
              <a:lvl1pPr>
                <a:lnSpc>
                  <a:spcPct val="110000"/>
                </a:lnSpc>
                <a:defRPr sz="1000">
                  <a:solidFill>
                    <a:srgbClr val="595959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marL="0" marR="0" lvl="0" indent="0" defTabSz="1219170" eaLnBrk="1" fontAlgn="auto" latinLnBrk="0" hangingPunct="0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sz="1333" b="0" i="0" u="none" strike="noStrike" kern="0" cap="none" spc="0" normalizeH="0" baseline="0" noProof="0">
                  <a:ln>
                    <a:noFill/>
                  </a:ln>
                  <a:solidFill>
                    <a:srgbClr val="595959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rPr>
                <a:t>=</a:t>
              </a:r>
            </a:p>
          </p:txBody>
        </p:sp>
      </p:grpSp>
      <p:grpSp>
        <p:nvGrpSpPr>
          <p:cNvPr id="753" name="Gruppierung 107">
            <a:extLst>
              <a:ext uri="{FF2B5EF4-FFF2-40B4-BE49-F238E27FC236}">
                <a16:creationId xmlns:a16="http://schemas.microsoft.com/office/drawing/2014/main" id="{0BFC7B84-F4C5-D910-8260-A9AC2F777456}"/>
              </a:ext>
            </a:extLst>
          </p:cNvPr>
          <p:cNvGrpSpPr>
            <a:grpSpLocks noChangeAspect="1"/>
          </p:cNvGrpSpPr>
          <p:nvPr/>
        </p:nvGrpSpPr>
        <p:grpSpPr>
          <a:xfrm>
            <a:off x="4212476" y="3495163"/>
            <a:ext cx="311985" cy="337492"/>
            <a:chOff x="0" y="0"/>
            <a:chExt cx="239091" cy="278210"/>
          </a:xfrm>
        </p:grpSpPr>
        <p:sp>
          <p:nvSpPr>
            <p:cNvPr id="754" name="Rechteck 761">
              <a:extLst>
                <a:ext uri="{FF2B5EF4-FFF2-40B4-BE49-F238E27FC236}">
                  <a16:creationId xmlns:a16="http://schemas.microsoft.com/office/drawing/2014/main" id="{72E9E774-ECC1-603F-3E07-7E538CA11BF4}"/>
                </a:ext>
              </a:extLst>
            </p:cNvPr>
            <p:cNvSpPr/>
            <p:nvPr/>
          </p:nvSpPr>
          <p:spPr>
            <a:xfrm>
              <a:off x="0" y="37378"/>
              <a:ext cx="218982" cy="217670"/>
            </a:xfrm>
            <a:prstGeom prst="rect">
              <a:avLst/>
            </a:prstGeom>
            <a:solidFill>
              <a:srgbClr val="FFFFFF"/>
            </a:solidFill>
            <a:ln w="9525" cap="flat">
              <a:solidFill>
                <a:srgbClr val="414141"/>
              </a:solidFill>
              <a:prstDash val="solid"/>
              <a:round/>
            </a:ln>
            <a:effectLst/>
          </p:spPr>
          <p:txBody>
            <a:bodyPr wrap="square" lIns="67733" tIns="67733" rIns="67733" bIns="67733" numCol="1" anchor="ctr">
              <a:noAutofit/>
            </a:bodyPr>
            <a:lstStyle/>
            <a:p>
              <a:pPr marL="0" marR="0" lvl="0" indent="0" algn="ctr" defTabSz="1625518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2400">
                  <a:solidFill>
                    <a:srgbClr val="595959"/>
                  </a:solidFill>
                  <a:latin typeface="Arial"/>
                  <a:ea typeface="Arial"/>
                  <a:cs typeface="Arial"/>
                  <a:sym typeface="Arial"/>
                </a:defRPr>
              </a:pPr>
              <a:endParaRPr kumimoji="0" sz="3200" b="0" i="0" u="none" strike="noStrike" kern="0" cap="none" spc="0" normalizeH="0" baseline="0" noProof="0">
                <a:ln>
                  <a:noFill/>
                </a:ln>
                <a:solidFill>
                  <a:srgbClr val="595959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55" name="Gerader Verbinder 106">
              <a:extLst>
                <a:ext uri="{FF2B5EF4-FFF2-40B4-BE49-F238E27FC236}">
                  <a16:creationId xmlns:a16="http://schemas.microsoft.com/office/drawing/2014/main" id="{94C9BD02-BB86-44C2-4984-F4ED38505B11}"/>
                </a:ext>
              </a:extLst>
            </p:cNvPr>
            <p:cNvSpPr/>
            <p:nvPr/>
          </p:nvSpPr>
          <p:spPr>
            <a:xfrm>
              <a:off x="0" y="37019"/>
              <a:ext cx="218982" cy="220178"/>
            </a:xfrm>
            <a:prstGeom prst="line">
              <a:avLst/>
            </a:prstGeom>
            <a:noFill/>
            <a:ln w="9525" cap="flat">
              <a:solidFill>
                <a:srgbClr val="414141"/>
              </a:solidFill>
              <a:prstDash val="solid"/>
              <a:round/>
            </a:ln>
            <a:effectLst/>
          </p:spPr>
          <p:txBody>
            <a:bodyPr wrap="square" lIns="60957" tIns="60957" rIns="60957" bIns="60957" numCol="1" anchor="t">
              <a:noAutofit/>
            </a:bodyPr>
            <a:lstStyle/>
            <a:p>
              <a:pPr marL="0" marR="0" lvl="0" indent="0" defTabSz="609585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200">
                  <a:latin typeface="Lucida Grande"/>
                  <a:ea typeface="Lucida Grande"/>
                  <a:cs typeface="Lucida Grande"/>
                  <a:sym typeface="Lucida Grande"/>
                </a:defRPr>
              </a:pPr>
              <a:endParaRPr kumimoji="0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Lucida Grande"/>
                <a:ea typeface="Lucida Grande"/>
                <a:cs typeface="Lucida Grande"/>
                <a:sym typeface="Lucida Grande"/>
              </a:endParaRPr>
            </a:p>
          </p:txBody>
        </p:sp>
        <p:sp>
          <p:nvSpPr>
            <p:cNvPr id="756" name="Textfeld 763">
              <a:extLst>
                <a:ext uri="{FF2B5EF4-FFF2-40B4-BE49-F238E27FC236}">
                  <a16:creationId xmlns:a16="http://schemas.microsoft.com/office/drawing/2014/main" id="{F6A92070-B328-246C-904E-1773EA38DE01}"/>
                </a:ext>
              </a:extLst>
            </p:cNvPr>
            <p:cNvSpPr txBox="1"/>
            <p:nvPr/>
          </p:nvSpPr>
          <p:spPr>
            <a:xfrm>
              <a:off x="123825" y="0"/>
              <a:ext cx="115266" cy="17162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0" tIns="0" rIns="0" bIns="0" numCol="1" anchor="t">
              <a:spAutoFit/>
            </a:bodyPr>
            <a:lstStyle>
              <a:lvl1pPr>
                <a:lnSpc>
                  <a:spcPct val="110000"/>
                </a:lnSpc>
                <a:defRPr sz="1000">
                  <a:solidFill>
                    <a:srgbClr val="595959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marL="0" marR="0" lvl="0" indent="0" defTabSz="1219170" eaLnBrk="1" fontAlgn="auto" latinLnBrk="0" hangingPunct="0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sz="1333" b="0" i="0" u="none" strike="noStrike" kern="0" cap="none" spc="0" normalizeH="0" baseline="0" noProof="0" dirty="0">
                  <a:ln>
                    <a:noFill/>
                  </a:ln>
                  <a:solidFill>
                    <a:srgbClr val="595959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rPr>
                <a:t>=</a:t>
              </a:r>
            </a:p>
          </p:txBody>
        </p:sp>
        <p:sp>
          <p:nvSpPr>
            <p:cNvPr id="757" name="Textfeld 764">
              <a:extLst>
                <a:ext uri="{FF2B5EF4-FFF2-40B4-BE49-F238E27FC236}">
                  <a16:creationId xmlns:a16="http://schemas.microsoft.com/office/drawing/2014/main" id="{91D98EDE-ABD8-E203-B784-130AB31076C9}"/>
                </a:ext>
              </a:extLst>
            </p:cNvPr>
            <p:cNvSpPr txBox="1"/>
            <p:nvPr/>
          </p:nvSpPr>
          <p:spPr>
            <a:xfrm>
              <a:off x="21881" y="106582"/>
              <a:ext cx="102380" cy="17162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0" tIns="0" rIns="0" bIns="0" numCol="1" anchor="t">
              <a:spAutoFit/>
            </a:bodyPr>
            <a:lstStyle>
              <a:lvl1pPr>
                <a:lnSpc>
                  <a:spcPct val="110000"/>
                </a:lnSpc>
                <a:defRPr sz="1000">
                  <a:solidFill>
                    <a:srgbClr val="595959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marL="0" marR="0" lvl="0" indent="0" defTabSz="1219170" eaLnBrk="1" fontAlgn="auto" latinLnBrk="0" hangingPunct="0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sz="1333" b="0" i="0" u="none" strike="noStrike" kern="0" cap="none" spc="0" normalizeH="0" baseline="0" noProof="0">
                  <a:ln>
                    <a:noFill/>
                  </a:ln>
                  <a:solidFill>
                    <a:srgbClr val="595959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rPr>
                <a:t>=</a:t>
              </a:r>
            </a:p>
          </p:txBody>
        </p:sp>
      </p:grpSp>
      <p:sp>
        <p:nvSpPr>
          <p:cNvPr id="758" name="Gerader Verbinder 153">
            <a:extLst>
              <a:ext uri="{FF2B5EF4-FFF2-40B4-BE49-F238E27FC236}">
                <a16:creationId xmlns:a16="http://schemas.microsoft.com/office/drawing/2014/main" id="{E8254B5A-0C03-B080-DC03-892CE57896C8}"/>
              </a:ext>
            </a:extLst>
          </p:cNvPr>
          <p:cNvSpPr/>
          <p:nvPr/>
        </p:nvSpPr>
        <p:spPr>
          <a:xfrm flipH="1">
            <a:off x="1877297" y="3061774"/>
            <a:ext cx="1932833" cy="10855"/>
          </a:xfrm>
          <a:prstGeom prst="line">
            <a:avLst/>
          </a:prstGeom>
          <a:ln w="12700">
            <a:solidFill>
              <a:srgbClr val="00882B"/>
            </a:solidFill>
          </a:ln>
        </p:spPr>
        <p:txBody>
          <a:bodyPr lIns="54863" tIns="54863" rIns="54863" bIns="54863"/>
          <a:lstStyle/>
          <a:p>
            <a:pPr marL="0" indent="0" defTabSz="548613" hangingPunct="0">
              <a:lnSpc>
                <a:spcPct val="100000"/>
              </a:lnSpc>
              <a:spcAft>
                <a:spcPts val="0"/>
              </a:spcAft>
              <a:buClrTx/>
              <a:buSzTx/>
              <a:buFontTx/>
              <a:buNone/>
              <a:defRPr sz="1200">
                <a:latin typeface="Lucida Grande"/>
                <a:ea typeface="Lucida Grande"/>
                <a:cs typeface="Lucida Grande"/>
                <a:sym typeface="Lucida Grande"/>
              </a:defRPr>
            </a:pPr>
            <a:endParaRPr sz="1440" kern="0">
              <a:solidFill>
                <a:sysClr val="windowText" lastClr="000000"/>
              </a:solidFill>
              <a:latin typeface="Lucida Grande"/>
              <a:ea typeface="Lucida Grande"/>
              <a:cs typeface="Lucida Grande"/>
              <a:sym typeface="Lucida Grande"/>
            </a:endParaRPr>
          </a:p>
        </p:txBody>
      </p:sp>
      <p:sp>
        <p:nvSpPr>
          <p:cNvPr id="759" name="Gerader Verbinder 153">
            <a:extLst>
              <a:ext uri="{FF2B5EF4-FFF2-40B4-BE49-F238E27FC236}">
                <a16:creationId xmlns:a16="http://schemas.microsoft.com/office/drawing/2014/main" id="{4B510C6C-9628-B655-D244-DFA35A8EA2CF}"/>
              </a:ext>
            </a:extLst>
          </p:cNvPr>
          <p:cNvSpPr/>
          <p:nvPr/>
        </p:nvSpPr>
        <p:spPr>
          <a:xfrm flipH="1">
            <a:off x="1727577" y="3312209"/>
            <a:ext cx="2095836" cy="10791"/>
          </a:xfrm>
          <a:prstGeom prst="line">
            <a:avLst/>
          </a:prstGeom>
          <a:ln w="12700">
            <a:solidFill>
              <a:srgbClr val="00882B"/>
            </a:solidFill>
          </a:ln>
        </p:spPr>
        <p:txBody>
          <a:bodyPr lIns="54863" tIns="54863" rIns="54863" bIns="54863"/>
          <a:lstStyle/>
          <a:p>
            <a:pPr marL="0" indent="0" defTabSz="548613" hangingPunct="0">
              <a:lnSpc>
                <a:spcPct val="100000"/>
              </a:lnSpc>
              <a:spcAft>
                <a:spcPts val="0"/>
              </a:spcAft>
              <a:buClrTx/>
              <a:buSzTx/>
              <a:buFontTx/>
              <a:buNone/>
              <a:defRPr sz="1200">
                <a:latin typeface="Lucida Grande"/>
                <a:ea typeface="Lucida Grande"/>
                <a:cs typeface="Lucida Grande"/>
                <a:sym typeface="Lucida Grande"/>
              </a:defRPr>
            </a:pPr>
            <a:endParaRPr sz="1440" kern="0">
              <a:solidFill>
                <a:sysClr val="windowText" lastClr="000000"/>
              </a:solidFill>
              <a:latin typeface="Lucida Grande"/>
              <a:ea typeface="Lucida Grande"/>
              <a:cs typeface="Lucida Grande"/>
              <a:sym typeface="Lucida Grande"/>
            </a:endParaRPr>
          </a:p>
        </p:txBody>
      </p:sp>
      <p:sp>
        <p:nvSpPr>
          <p:cNvPr id="760" name="Line 47">
            <a:extLst>
              <a:ext uri="{FF2B5EF4-FFF2-40B4-BE49-F238E27FC236}">
                <a16:creationId xmlns:a16="http://schemas.microsoft.com/office/drawing/2014/main" id="{5A1776E9-9FA9-B7B2-5FCD-61C5F8619702}"/>
              </a:ext>
            </a:extLst>
          </p:cNvPr>
          <p:cNvSpPr/>
          <p:nvPr/>
        </p:nvSpPr>
        <p:spPr>
          <a:xfrm flipH="1">
            <a:off x="4939581" y="4661373"/>
            <a:ext cx="669177" cy="5857"/>
          </a:xfrm>
          <a:prstGeom prst="line">
            <a:avLst/>
          </a:prstGeom>
          <a:ln w="25400">
            <a:solidFill>
              <a:srgbClr val="008080"/>
            </a:solidFill>
          </a:ln>
        </p:spPr>
        <p:txBody>
          <a:bodyPr lIns="54863" tIns="54863" rIns="54863" bIns="54863"/>
          <a:lstStyle/>
          <a:p>
            <a:pPr marL="0" indent="0" defTabSz="548613" hangingPunct="0">
              <a:lnSpc>
                <a:spcPct val="100000"/>
              </a:lnSpc>
              <a:spcAft>
                <a:spcPts val="0"/>
              </a:spcAft>
              <a:buClrTx/>
              <a:buSzTx/>
              <a:buFontTx/>
              <a:buNone/>
              <a:defRPr sz="1200">
                <a:latin typeface="Lucida Grande"/>
                <a:ea typeface="Lucida Grande"/>
                <a:cs typeface="Lucida Grande"/>
                <a:sym typeface="Lucida Grande"/>
              </a:defRPr>
            </a:pPr>
            <a:endParaRPr sz="1440" kern="0">
              <a:solidFill>
                <a:srgbClr val="000000"/>
              </a:solidFill>
              <a:latin typeface="Lucida Grande"/>
              <a:ea typeface="Lucida Grande"/>
              <a:cs typeface="Lucida Grande"/>
              <a:sym typeface="Lucida Grande"/>
            </a:endParaRPr>
          </a:p>
        </p:txBody>
      </p:sp>
      <p:sp>
        <p:nvSpPr>
          <p:cNvPr id="761" name="Line 47">
            <a:extLst>
              <a:ext uri="{FF2B5EF4-FFF2-40B4-BE49-F238E27FC236}">
                <a16:creationId xmlns:a16="http://schemas.microsoft.com/office/drawing/2014/main" id="{192CE5DF-5399-8C08-4CB9-7F53642704CC}"/>
              </a:ext>
            </a:extLst>
          </p:cNvPr>
          <p:cNvSpPr/>
          <p:nvPr/>
        </p:nvSpPr>
        <p:spPr>
          <a:xfrm flipH="1">
            <a:off x="5178028" y="4240173"/>
            <a:ext cx="420309" cy="7072"/>
          </a:xfrm>
          <a:prstGeom prst="line">
            <a:avLst/>
          </a:prstGeom>
          <a:ln w="25400">
            <a:solidFill>
              <a:srgbClr val="008080"/>
            </a:solidFill>
          </a:ln>
        </p:spPr>
        <p:txBody>
          <a:bodyPr lIns="54863" tIns="54863" rIns="54863" bIns="54863"/>
          <a:lstStyle/>
          <a:p>
            <a:pPr marL="0" indent="0" defTabSz="548613" hangingPunct="0">
              <a:lnSpc>
                <a:spcPct val="100000"/>
              </a:lnSpc>
              <a:spcAft>
                <a:spcPts val="0"/>
              </a:spcAft>
              <a:buClrTx/>
              <a:buSzTx/>
              <a:buFontTx/>
              <a:buNone/>
              <a:defRPr sz="1200">
                <a:latin typeface="Lucida Grande"/>
                <a:ea typeface="Lucida Grande"/>
                <a:cs typeface="Lucida Grande"/>
                <a:sym typeface="Lucida Grande"/>
              </a:defRPr>
            </a:pPr>
            <a:endParaRPr sz="1440" kern="0">
              <a:solidFill>
                <a:srgbClr val="000000"/>
              </a:solidFill>
              <a:latin typeface="Lucida Grande"/>
              <a:ea typeface="Lucida Grande"/>
              <a:cs typeface="Lucida Grande"/>
              <a:sym typeface="Lucida Grande"/>
            </a:endParaRPr>
          </a:p>
        </p:txBody>
      </p:sp>
      <p:sp>
        <p:nvSpPr>
          <p:cNvPr id="762" name="Line 47">
            <a:extLst>
              <a:ext uri="{FF2B5EF4-FFF2-40B4-BE49-F238E27FC236}">
                <a16:creationId xmlns:a16="http://schemas.microsoft.com/office/drawing/2014/main" id="{7E7F07E7-4CE8-E6C3-5B7D-B4B326C81256}"/>
              </a:ext>
            </a:extLst>
          </p:cNvPr>
          <p:cNvSpPr/>
          <p:nvPr/>
        </p:nvSpPr>
        <p:spPr>
          <a:xfrm>
            <a:off x="5608760" y="4146385"/>
            <a:ext cx="0" cy="673824"/>
          </a:xfrm>
          <a:prstGeom prst="line">
            <a:avLst/>
          </a:prstGeom>
          <a:ln w="25400">
            <a:solidFill>
              <a:srgbClr val="008080"/>
            </a:solidFill>
          </a:ln>
        </p:spPr>
        <p:txBody>
          <a:bodyPr lIns="54863" tIns="54863" rIns="54863" bIns="54863"/>
          <a:lstStyle/>
          <a:p>
            <a:pPr marL="0" indent="0" defTabSz="548613" hangingPunct="0">
              <a:lnSpc>
                <a:spcPct val="100000"/>
              </a:lnSpc>
              <a:spcAft>
                <a:spcPts val="0"/>
              </a:spcAft>
              <a:buClrTx/>
              <a:buSzTx/>
              <a:buFontTx/>
              <a:buNone/>
              <a:defRPr sz="1200">
                <a:latin typeface="Lucida Grande"/>
                <a:ea typeface="Lucida Grande"/>
                <a:cs typeface="Lucida Grande"/>
                <a:sym typeface="Lucida Grande"/>
              </a:defRPr>
            </a:pPr>
            <a:endParaRPr sz="1440" kern="0">
              <a:solidFill>
                <a:srgbClr val="000000"/>
              </a:solidFill>
              <a:latin typeface="Lucida Grande"/>
              <a:ea typeface="Lucida Grande"/>
              <a:cs typeface="Lucida Grande"/>
              <a:sym typeface="Lucida Grande"/>
            </a:endParaRPr>
          </a:p>
        </p:txBody>
      </p:sp>
      <p:sp>
        <p:nvSpPr>
          <p:cNvPr id="763" name="Line 47">
            <a:extLst>
              <a:ext uri="{FF2B5EF4-FFF2-40B4-BE49-F238E27FC236}">
                <a16:creationId xmlns:a16="http://schemas.microsoft.com/office/drawing/2014/main" id="{D7AD9DEF-9694-A6D4-F9F0-53F4EF0A0DD5}"/>
              </a:ext>
            </a:extLst>
          </p:cNvPr>
          <p:cNvSpPr/>
          <p:nvPr/>
        </p:nvSpPr>
        <p:spPr>
          <a:xfrm flipH="1">
            <a:off x="5596823" y="4443445"/>
            <a:ext cx="420309" cy="7072"/>
          </a:xfrm>
          <a:prstGeom prst="line">
            <a:avLst/>
          </a:prstGeom>
          <a:ln w="25400">
            <a:solidFill>
              <a:srgbClr val="008080"/>
            </a:solidFill>
          </a:ln>
        </p:spPr>
        <p:txBody>
          <a:bodyPr lIns="54863" tIns="54863" rIns="54863" bIns="54863"/>
          <a:lstStyle/>
          <a:p>
            <a:pPr marL="0" indent="0" defTabSz="548613" hangingPunct="0">
              <a:lnSpc>
                <a:spcPct val="100000"/>
              </a:lnSpc>
              <a:spcAft>
                <a:spcPts val="0"/>
              </a:spcAft>
              <a:buClrTx/>
              <a:buSzTx/>
              <a:buFontTx/>
              <a:buNone/>
              <a:defRPr sz="1200">
                <a:latin typeface="Lucida Grande"/>
                <a:ea typeface="Lucida Grande"/>
                <a:cs typeface="Lucida Grande"/>
                <a:sym typeface="Lucida Grande"/>
              </a:defRPr>
            </a:pPr>
            <a:endParaRPr sz="1440" kern="0">
              <a:solidFill>
                <a:srgbClr val="000000"/>
              </a:solidFill>
              <a:latin typeface="Lucida Grande"/>
              <a:ea typeface="Lucida Grande"/>
              <a:cs typeface="Lucida Grande"/>
              <a:sym typeface="Lucida Grande"/>
            </a:endParaRPr>
          </a:p>
        </p:txBody>
      </p:sp>
      <p:grpSp>
        <p:nvGrpSpPr>
          <p:cNvPr id="764" name="Group 46">
            <a:extLst>
              <a:ext uri="{FF2B5EF4-FFF2-40B4-BE49-F238E27FC236}">
                <a16:creationId xmlns:a16="http://schemas.microsoft.com/office/drawing/2014/main" id="{26B9376A-C6A9-AF90-DB0C-A043D788FF20}"/>
              </a:ext>
            </a:extLst>
          </p:cNvPr>
          <p:cNvGrpSpPr/>
          <p:nvPr/>
        </p:nvGrpSpPr>
        <p:grpSpPr>
          <a:xfrm>
            <a:off x="5778083" y="4131794"/>
            <a:ext cx="451013" cy="514820"/>
            <a:chOff x="0" y="0"/>
            <a:chExt cx="375844" cy="429015"/>
          </a:xfrm>
        </p:grpSpPr>
        <p:sp>
          <p:nvSpPr>
            <p:cNvPr id="765" name="Oval 44">
              <a:extLst>
                <a:ext uri="{FF2B5EF4-FFF2-40B4-BE49-F238E27FC236}">
                  <a16:creationId xmlns:a16="http://schemas.microsoft.com/office/drawing/2014/main" id="{378F0323-AE34-A6F6-05C1-7EF359054F25}"/>
                </a:ext>
              </a:extLst>
            </p:cNvPr>
            <p:cNvSpPr/>
            <p:nvPr/>
          </p:nvSpPr>
          <p:spPr>
            <a:xfrm>
              <a:off x="-1" y="0"/>
              <a:ext cx="375846" cy="360493"/>
            </a:xfrm>
            <a:prstGeom prst="ellipse">
              <a:avLst/>
            </a:prstGeom>
            <a:solidFill>
              <a:srgbClr val="CCFFCC"/>
            </a:solidFill>
            <a:ln w="12700" cap="flat">
              <a:solidFill>
                <a:srgbClr val="3F691E"/>
              </a:solidFill>
              <a:prstDash val="solid"/>
              <a:round/>
            </a:ln>
            <a:effectLst/>
          </p:spPr>
          <p:txBody>
            <a:bodyPr wrap="square" lIns="60960" tIns="60960" rIns="60960" bIns="60960" numCol="1" anchor="t">
              <a:noAutofit/>
            </a:bodyPr>
            <a:lstStyle/>
            <a:p>
              <a:pPr marL="0" indent="0" defTabSz="493738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  <a:defRPr sz="700">
                  <a:latin typeface="+mj-lt"/>
                  <a:ea typeface="+mj-ea"/>
                  <a:cs typeface="+mj-cs"/>
                  <a:sym typeface="Helvetica"/>
                </a:defRPr>
              </a:pPr>
              <a:endParaRPr sz="839" kern="0">
                <a:solidFill>
                  <a:srgbClr val="000000"/>
                </a:solidFill>
                <a:latin typeface="Helvetica"/>
                <a:ea typeface="+mj-ea"/>
                <a:cs typeface="Helvetica"/>
                <a:sym typeface="Helvetica"/>
              </a:endParaRPr>
            </a:p>
          </p:txBody>
        </p:sp>
        <p:sp>
          <p:nvSpPr>
            <p:cNvPr id="766" name="AutoShape 45">
              <a:extLst>
                <a:ext uri="{FF2B5EF4-FFF2-40B4-BE49-F238E27FC236}">
                  <a16:creationId xmlns:a16="http://schemas.microsoft.com/office/drawing/2014/main" id="{D0B7CE85-063E-9B44-437B-24E293BAFBF5}"/>
                </a:ext>
              </a:extLst>
            </p:cNvPr>
            <p:cNvSpPr/>
            <p:nvPr/>
          </p:nvSpPr>
          <p:spPr>
            <a:xfrm>
              <a:off x="0" y="133322"/>
              <a:ext cx="375843" cy="295695"/>
            </a:xfrm>
            <a:prstGeom prst="roundRect">
              <a:avLst>
                <a:gd name="adj" fmla="val 7921"/>
              </a:avLst>
            </a:prstGeom>
            <a:solidFill>
              <a:srgbClr val="CCFFCC"/>
            </a:solidFill>
            <a:ln w="12700" cap="flat">
              <a:solidFill>
                <a:srgbClr val="3F691E"/>
              </a:solidFill>
              <a:prstDash val="solid"/>
              <a:round/>
            </a:ln>
            <a:effectLst/>
          </p:spPr>
          <p:txBody>
            <a:bodyPr wrap="square" lIns="60960" tIns="60960" rIns="60960" bIns="60960" numCol="1" anchor="t">
              <a:noAutofit/>
            </a:bodyPr>
            <a:lstStyle/>
            <a:p>
              <a:pPr marL="0" indent="0" defTabSz="493738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  <a:defRPr sz="700">
                  <a:latin typeface="+mj-lt"/>
                  <a:ea typeface="+mj-ea"/>
                  <a:cs typeface="+mj-cs"/>
                  <a:sym typeface="Helvetica"/>
                </a:defRPr>
              </a:pPr>
              <a:endParaRPr sz="839" kern="0">
                <a:solidFill>
                  <a:srgbClr val="000000"/>
                </a:solidFill>
                <a:latin typeface="Helvetica"/>
                <a:ea typeface="+mj-ea"/>
                <a:cs typeface="Helvetica"/>
                <a:sym typeface="Helvetica"/>
              </a:endParaRPr>
            </a:p>
          </p:txBody>
        </p:sp>
      </p:grpSp>
      <p:sp>
        <p:nvSpPr>
          <p:cNvPr id="767" name="Gerade Verbindung mit Pfeil 723">
            <a:extLst>
              <a:ext uri="{FF2B5EF4-FFF2-40B4-BE49-F238E27FC236}">
                <a16:creationId xmlns:a16="http://schemas.microsoft.com/office/drawing/2014/main" id="{6909EF1F-D46A-0FA2-97AB-C9D126874FB9}"/>
              </a:ext>
            </a:extLst>
          </p:cNvPr>
          <p:cNvSpPr/>
          <p:nvPr/>
        </p:nvSpPr>
        <p:spPr>
          <a:xfrm flipH="1">
            <a:off x="4675308" y="4351709"/>
            <a:ext cx="328480" cy="1529"/>
          </a:xfrm>
          <a:prstGeom prst="line">
            <a:avLst/>
          </a:prstGeom>
          <a:ln w="12700">
            <a:solidFill>
              <a:srgbClr val="1497FF"/>
            </a:solidFill>
            <a:tailEnd type="triangle"/>
          </a:ln>
        </p:spPr>
        <p:txBody>
          <a:bodyPr lIns="54863" tIns="54863" rIns="54863" bIns="54863"/>
          <a:lstStyle/>
          <a:p>
            <a:pPr marL="0" indent="0" defTabSz="548613" hangingPunct="0">
              <a:lnSpc>
                <a:spcPct val="100000"/>
              </a:lnSpc>
              <a:spcAft>
                <a:spcPts val="0"/>
              </a:spcAft>
              <a:buClrTx/>
              <a:buSzTx/>
              <a:buFontTx/>
              <a:buNone/>
              <a:defRPr sz="1200">
                <a:latin typeface="Lucida Grande"/>
                <a:ea typeface="Lucida Grande"/>
                <a:cs typeface="Lucida Grande"/>
                <a:sym typeface="Lucida Grande"/>
              </a:defRPr>
            </a:pPr>
            <a:endParaRPr sz="1440" kern="0">
              <a:solidFill>
                <a:srgbClr val="000000"/>
              </a:solidFill>
              <a:latin typeface="Lucida Grande"/>
              <a:ea typeface="Lucida Grande"/>
              <a:cs typeface="Lucida Grande"/>
              <a:sym typeface="Lucida Grande"/>
            </a:endParaRPr>
          </a:p>
        </p:txBody>
      </p:sp>
      <p:grpSp>
        <p:nvGrpSpPr>
          <p:cNvPr id="768" name="Gruppieren 725">
            <a:extLst>
              <a:ext uri="{FF2B5EF4-FFF2-40B4-BE49-F238E27FC236}">
                <a16:creationId xmlns:a16="http://schemas.microsoft.com/office/drawing/2014/main" id="{851AEA37-2EAC-528E-9597-E137DEF39792}"/>
              </a:ext>
            </a:extLst>
          </p:cNvPr>
          <p:cNvGrpSpPr/>
          <p:nvPr/>
        </p:nvGrpSpPr>
        <p:grpSpPr>
          <a:xfrm>
            <a:off x="5100380" y="4030003"/>
            <a:ext cx="295882" cy="463161"/>
            <a:chOff x="0" y="0"/>
            <a:chExt cx="246565" cy="385966"/>
          </a:xfrm>
        </p:grpSpPr>
        <p:sp>
          <p:nvSpPr>
            <p:cNvPr id="769" name="Rechteck">
              <a:extLst>
                <a:ext uri="{FF2B5EF4-FFF2-40B4-BE49-F238E27FC236}">
                  <a16:creationId xmlns:a16="http://schemas.microsoft.com/office/drawing/2014/main" id="{492ECDB6-0C74-23BC-506D-801B74F7CC12}"/>
                </a:ext>
              </a:extLst>
            </p:cNvPr>
            <p:cNvSpPr/>
            <p:nvPr/>
          </p:nvSpPr>
          <p:spPr>
            <a:xfrm>
              <a:off x="0" y="0"/>
              <a:ext cx="240001" cy="379049"/>
            </a:xfrm>
            <a:prstGeom prst="rect">
              <a:avLst/>
            </a:prstGeom>
            <a:solidFill>
              <a:srgbClr val="CCFFCC"/>
            </a:solidFill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0960" tIns="60960" rIns="60960" bIns="60960" numCol="1" anchor="ctr">
              <a:noAutofit/>
            </a:bodyPr>
            <a:lstStyle/>
            <a:p>
              <a:pPr marL="0" marR="58513" indent="0" defTabSz="1316636" hangingPunct="0">
                <a:lnSpc>
                  <a:spcPct val="100000"/>
                </a:lnSpc>
                <a:spcBef>
                  <a:spcPts val="480"/>
                </a:spcBef>
                <a:spcAft>
                  <a:spcPts val="0"/>
                </a:spcAft>
                <a:buClrTx/>
                <a:buSzTx/>
                <a:buFontTx/>
                <a:buNone/>
                <a:defRPr sz="2100">
                  <a:uFill>
                    <a:solidFill>
                      <a:srgbClr val="000000"/>
                    </a:solidFill>
                  </a:uFill>
                  <a:latin typeface="Arial Narrow"/>
                  <a:ea typeface="Arial Narrow"/>
                  <a:cs typeface="Arial Narrow"/>
                  <a:sym typeface="Arial Narrow"/>
                </a:defRPr>
              </a:pPr>
              <a:endParaRPr sz="2521" ker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Arial Narrow"/>
                <a:ea typeface="Arial Narrow"/>
                <a:cs typeface="Arial Narrow"/>
                <a:sym typeface="Arial Narrow"/>
              </a:endParaRPr>
            </a:p>
          </p:txBody>
        </p:sp>
        <p:sp>
          <p:nvSpPr>
            <p:cNvPr id="770" name="Freihandform 748">
              <a:extLst>
                <a:ext uri="{FF2B5EF4-FFF2-40B4-BE49-F238E27FC236}">
                  <a16:creationId xmlns:a16="http://schemas.microsoft.com/office/drawing/2014/main" id="{5EF8AE49-8C41-057F-88BA-344CF730AA23}"/>
                </a:ext>
              </a:extLst>
            </p:cNvPr>
            <p:cNvSpPr/>
            <p:nvPr/>
          </p:nvSpPr>
          <p:spPr>
            <a:xfrm>
              <a:off x="15606" y="12250"/>
              <a:ext cx="224395" cy="36679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02"/>
                  </a:moveTo>
                  <a:lnTo>
                    <a:pt x="21600" y="0"/>
                  </a:lnTo>
                  <a:lnTo>
                    <a:pt x="0" y="21600"/>
                  </a:lnTo>
                  <a:lnTo>
                    <a:pt x="0" y="202"/>
                  </a:ln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60960" tIns="60960" rIns="60960" bIns="60960" numCol="1" anchor="ctr">
              <a:noAutofit/>
            </a:bodyPr>
            <a:lstStyle/>
            <a:p>
              <a:pPr marL="0" indent="0" algn="ctr" defTabSz="1462930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  <a:defRPr sz="240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defRPr>
              </a:pPr>
              <a:endParaRPr sz="2880" kern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71" name="Linie">
              <a:extLst>
                <a:ext uri="{FF2B5EF4-FFF2-40B4-BE49-F238E27FC236}">
                  <a16:creationId xmlns:a16="http://schemas.microsoft.com/office/drawing/2014/main" id="{8E531308-4079-C801-2742-28709C635B77}"/>
                </a:ext>
              </a:extLst>
            </p:cNvPr>
            <p:cNvSpPr/>
            <p:nvPr/>
          </p:nvSpPr>
          <p:spPr>
            <a:xfrm flipH="1">
              <a:off x="0" y="8696"/>
              <a:ext cx="238326" cy="377270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4863" tIns="54863" rIns="54863" bIns="54863" numCol="1" anchor="t">
              <a:noAutofit/>
            </a:bodyPr>
            <a:lstStyle/>
            <a:p>
              <a:pPr marL="0" indent="0" defTabSz="548613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  <a:defRPr sz="1200">
                  <a:latin typeface="Lucida Grande"/>
                  <a:ea typeface="Lucida Grande"/>
                  <a:cs typeface="Lucida Grande"/>
                  <a:sym typeface="Lucida Grande"/>
                </a:defRPr>
              </a:pPr>
              <a:endParaRPr sz="1440" kern="0">
                <a:solidFill>
                  <a:srgbClr val="000000"/>
                </a:solidFill>
                <a:latin typeface="Lucida Grande"/>
                <a:ea typeface="Lucida Grande"/>
                <a:cs typeface="Lucida Grande"/>
                <a:sym typeface="Lucida Grande"/>
              </a:endParaRPr>
            </a:p>
          </p:txBody>
        </p:sp>
        <p:sp>
          <p:nvSpPr>
            <p:cNvPr id="772" name="Textfeld 750">
              <a:extLst>
                <a:ext uri="{FF2B5EF4-FFF2-40B4-BE49-F238E27FC236}">
                  <a16:creationId xmlns:a16="http://schemas.microsoft.com/office/drawing/2014/main" id="{89032506-6622-DBBD-9096-0E2453BE2336}"/>
                </a:ext>
              </a:extLst>
            </p:cNvPr>
            <p:cNvSpPr txBox="1"/>
            <p:nvPr/>
          </p:nvSpPr>
          <p:spPr>
            <a:xfrm>
              <a:off x="106303" y="195916"/>
              <a:ext cx="140262" cy="15618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none" lIns="0" tIns="0" rIns="0" bIns="0" numCol="1" anchor="t">
              <a:spAutoFit/>
            </a:bodyPr>
            <a:lstStyle/>
            <a:p>
              <a:pPr marL="0" indent="0" defTabSz="1462930" hangingPunct="0">
                <a:lnSpc>
                  <a:spcPct val="110000"/>
                </a:lnSpc>
                <a:spcAft>
                  <a:spcPts val="0"/>
                </a:spcAft>
                <a:buClrTx/>
                <a:buSzTx/>
                <a:buFontTx/>
                <a:buNone/>
                <a:defRPr sz="1000">
                  <a:solidFill>
                    <a:srgbClr val="595959"/>
                  </a:solidFill>
                  <a:latin typeface="Arial"/>
                  <a:ea typeface="Arial"/>
                  <a:cs typeface="Arial"/>
                  <a:sym typeface="Arial"/>
                </a:defRPr>
              </a:pPr>
              <a:r>
                <a:rPr sz="1200" kern="0">
                  <a:solidFill>
                    <a:srgbClr val="595959"/>
                  </a:solidFill>
                  <a:latin typeface="Arial"/>
                  <a:ea typeface="Arial"/>
                  <a:cs typeface="Arial"/>
                  <a:sym typeface="Arial"/>
                </a:rPr>
                <a:t>H</a:t>
              </a:r>
              <a:r>
                <a:rPr sz="1200" kern="0" baseline="-25000">
                  <a:solidFill>
                    <a:srgbClr val="595959"/>
                  </a:solidFill>
                  <a:latin typeface="Arial"/>
                  <a:ea typeface="Arial"/>
                  <a:cs typeface="Arial"/>
                  <a:sym typeface="Arial"/>
                </a:rPr>
                <a:t>2</a:t>
              </a:r>
            </a:p>
          </p:txBody>
        </p:sp>
      </p:grpSp>
      <p:sp>
        <p:nvSpPr>
          <p:cNvPr id="773" name="Gerade Verbindung mit Pfeil 726">
            <a:extLst>
              <a:ext uri="{FF2B5EF4-FFF2-40B4-BE49-F238E27FC236}">
                <a16:creationId xmlns:a16="http://schemas.microsoft.com/office/drawing/2014/main" id="{99228BA5-EDD4-623B-B9C1-D38A55E7DFE6}"/>
              </a:ext>
            </a:extLst>
          </p:cNvPr>
          <p:cNvSpPr/>
          <p:nvPr/>
        </p:nvSpPr>
        <p:spPr>
          <a:xfrm>
            <a:off x="5092906" y="3950498"/>
            <a:ext cx="325828" cy="4393"/>
          </a:xfrm>
          <a:prstGeom prst="line">
            <a:avLst/>
          </a:prstGeom>
          <a:ln w="12700">
            <a:solidFill>
              <a:srgbClr val="00B050"/>
            </a:solidFill>
            <a:tailEnd type="triangle"/>
          </a:ln>
        </p:spPr>
        <p:txBody>
          <a:bodyPr lIns="54863" tIns="54863" rIns="54863" bIns="54863"/>
          <a:lstStyle/>
          <a:p>
            <a:pPr marL="0" indent="0" defTabSz="548613" hangingPunct="0">
              <a:lnSpc>
                <a:spcPct val="100000"/>
              </a:lnSpc>
              <a:spcAft>
                <a:spcPts val="0"/>
              </a:spcAft>
              <a:buClrTx/>
              <a:buSzTx/>
              <a:buFontTx/>
              <a:buNone/>
              <a:defRPr sz="1200">
                <a:latin typeface="Lucida Grande"/>
                <a:ea typeface="Lucida Grande"/>
                <a:cs typeface="Lucida Grande"/>
                <a:sym typeface="Lucida Grande"/>
              </a:defRPr>
            </a:pPr>
            <a:endParaRPr sz="1440" kern="0">
              <a:solidFill>
                <a:srgbClr val="000000"/>
              </a:solidFill>
              <a:latin typeface="Lucida Grande"/>
              <a:ea typeface="Lucida Grande"/>
              <a:cs typeface="Lucida Grande"/>
              <a:sym typeface="Lucida Grande"/>
            </a:endParaRPr>
          </a:p>
        </p:txBody>
      </p:sp>
      <p:grpSp>
        <p:nvGrpSpPr>
          <p:cNvPr id="774" name="Gruppieren 736">
            <a:extLst>
              <a:ext uri="{FF2B5EF4-FFF2-40B4-BE49-F238E27FC236}">
                <a16:creationId xmlns:a16="http://schemas.microsoft.com/office/drawing/2014/main" id="{26424D88-B3D9-5676-DC1D-8AA9025F3863}"/>
              </a:ext>
            </a:extLst>
          </p:cNvPr>
          <p:cNvGrpSpPr/>
          <p:nvPr/>
        </p:nvGrpSpPr>
        <p:grpSpPr>
          <a:xfrm>
            <a:off x="4703059" y="4426273"/>
            <a:ext cx="288005" cy="463161"/>
            <a:chOff x="0" y="0"/>
            <a:chExt cx="240002" cy="385968"/>
          </a:xfrm>
        </p:grpSpPr>
        <p:sp>
          <p:nvSpPr>
            <p:cNvPr id="775" name="Rechteck">
              <a:extLst>
                <a:ext uri="{FF2B5EF4-FFF2-40B4-BE49-F238E27FC236}">
                  <a16:creationId xmlns:a16="http://schemas.microsoft.com/office/drawing/2014/main" id="{094E21BF-6549-C6CA-D5BA-91780547A690}"/>
                </a:ext>
              </a:extLst>
            </p:cNvPr>
            <p:cNvSpPr/>
            <p:nvPr/>
          </p:nvSpPr>
          <p:spPr>
            <a:xfrm>
              <a:off x="0" y="0"/>
              <a:ext cx="240001" cy="379049"/>
            </a:xfrm>
            <a:prstGeom prst="rect">
              <a:avLst/>
            </a:prstGeom>
            <a:solidFill>
              <a:srgbClr val="BDF1FF"/>
            </a:solidFill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0960" tIns="60960" rIns="60960" bIns="60960" numCol="1" anchor="ctr">
              <a:noAutofit/>
            </a:bodyPr>
            <a:lstStyle/>
            <a:p>
              <a:pPr marL="0" marR="58513" indent="0" defTabSz="1316636" hangingPunct="0">
                <a:lnSpc>
                  <a:spcPct val="100000"/>
                </a:lnSpc>
                <a:spcBef>
                  <a:spcPts val="480"/>
                </a:spcBef>
                <a:spcAft>
                  <a:spcPts val="0"/>
                </a:spcAft>
                <a:buClrTx/>
                <a:buSzTx/>
                <a:buFontTx/>
                <a:buNone/>
                <a:defRPr sz="2100">
                  <a:uFill>
                    <a:solidFill>
                      <a:srgbClr val="000000"/>
                    </a:solidFill>
                  </a:uFill>
                  <a:latin typeface="Arial Narrow"/>
                  <a:ea typeface="Arial Narrow"/>
                  <a:cs typeface="Arial Narrow"/>
                  <a:sym typeface="Arial Narrow"/>
                </a:defRPr>
              </a:pPr>
              <a:endParaRPr sz="2521" ker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Arial Narrow"/>
                <a:ea typeface="Arial Narrow"/>
                <a:cs typeface="Arial Narrow"/>
                <a:sym typeface="Arial Narrow"/>
              </a:endParaRPr>
            </a:p>
          </p:txBody>
        </p:sp>
        <p:sp>
          <p:nvSpPr>
            <p:cNvPr id="776" name="Freihandform 738">
              <a:extLst>
                <a:ext uri="{FF2B5EF4-FFF2-40B4-BE49-F238E27FC236}">
                  <a16:creationId xmlns:a16="http://schemas.microsoft.com/office/drawing/2014/main" id="{F8CA4945-0BC3-1C69-DD08-6D51D5516E4D}"/>
                </a:ext>
              </a:extLst>
            </p:cNvPr>
            <p:cNvSpPr/>
            <p:nvPr/>
          </p:nvSpPr>
          <p:spPr>
            <a:xfrm>
              <a:off x="15606" y="12250"/>
              <a:ext cx="224396" cy="36679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02"/>
                  </a:moveTo>
                  <a:lnTo>
                    <a:pt x="21600" y="0"/>
                  </a:lnTo>
                  <a:lnTo>
                    <a:pt x="0" y="21600"/>
                  </a:lnTo>
                  <a:lnTo>
                    <a:pt x="0" y="202"/>
                  </a:ln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60960" tIns="60960" rIns="60960" bIns="60960" numCol="1" anchor="ctr">
              <a:noAutofit/>
            </a:bodyPr>
            <a:lstStyle/>
            <a:p>
              <a:pPr marL="0" indent="0" algn="ctr" defTabSz="1462930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  <a:defRPr sz="240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defRPr>
              </a:pPr>
              <a:endParaRPr sz="2880" kern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77" name="Linie">
              <a:extLst>
                <a:ext uri="{FF2B5EF4-FFF2-40B4-BE49-F238E27FC236}">
                  <a16:creationId xmlns:a16="http://schemas.microsoft.com/office/drawing/2014/main" id="{5A58DCFD-052A-5E96-2876-960E68CB8FBA}"/>
                </a:ext>
              </a:extLst>
            </p:cNvPr>
            <p:cNvSpPr/>
            <p:nvPr/>
          </p:nvSpPr>
          <p:spPr>
            <a:xfrm flipH="1">
              <a:off x="0" y="8695"/>
              <a:ext cx="238326" cy="377273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4863" tIns="54863" rIns="54863" bIns="54863" numCol="1" anchor="t">
              <a:noAutofit/>
            </a:bodyPr>
            <a:lstStyle/>
            <a:p>
              <a:pPr marL="0" indent="0" defTabSz="548613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  <a:defRPr sz="1200">
                  <a:latin typeface="Lucida Grande"/>
                  <a:ea typeface="Lucida Grande"/>
                  <a:cs typeface="Lucida Grande"/>
                  <a:sym typeface="Lucida Grande"/>
                </a:defRPr>
              </a:pPr>
              <a:endParaRPr sz="1440" kern="0">
                <a:solidFill>
                  <a:srgbClr val="000000"/>
                </a:solidFill>
                <a:latin typeface="Lucida Grande"/>
                <a:ea typeface="Lucida Grande"/>
                <a:cs typeface="Lucida Grande"/>
                <a:sym typeface="Lucida Grande"/>
              </a:endParaRPr>
            </a:p>
          </p:txBody>
        </p:sp>
        <p:sp>
          <p:nvSpPr>
            <p:cNvPr id="778" name="Textfeld 740">
              <a:extLst>
                <a:ext uri="{FF2B5EF4-FFF2-40B4-BE49-F238E27FC236}">
                  <a16:creationId xmlns:a16="http://schemas.microsoft.com/office/drawing/2014/main" id="{B4A0A2AD-CB34-B25C-E542-9E27915DC380}"/>
                </a:ext>
              </a:extLst>
            </p:cNvPr>
            <p:cNvSpPr txBox="1"/>
            <p:nvPr/>
          </p:nvSpPr>
          <p:spPr>
            <a:xfrm>
              <a:off x="90595" y="195917"/>
              <a:ext cx="140262" cy="15618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none" lIns="0" tIns="0" rIns="0" bIns="0" numCol="1" anchor="t">
              <a:spAutoFit/>
            </a:bodyPr>
            <a:lstStyle/>
            <a:p>
              <a:pPr marL="0" indent="0" defTabSz="1462930" hangingPunct="0">
                <a:lnSpc>
                  <a:spcPct val="110000"/>
                </a:lnSpc>
                <a:spcAft>
                  <a:spcPts val="0"/>
                </a:spcAft>
                <a:buClrTx/>
                <a:buSzTx/>
                <a:buFontTx/>
                <a:buNone/>
                <a:defRPr sz="1000">
                  <a:solidFill>
                    <a:srgbClr val="262626"/>
                  </a:solidFill>
                  <a:latin typeface="Arial"/>
                  <a:ea typeface="Arial"/>
                  <a:cs typeface="Arial"/>
                  <a:sym typeface="Arial"/>
                </a:defRPr>
              </a:pPr>
              <a:r>
                <a:rPr sz="1200" kern="0">
                  <a:solidFill>
                    <a:srgbClr val="262626"/>
                  </a:solidFill>
                  <a:latin typeface="Arial"/>
                  <a:ea typeface="Arial"/>
                  <a:cs typeface="Arial"/>
                  <a:sym typeface="Arial"/>
                </a:rPr>
                <a:t>H</a:t>
              </a:r>
              <a:r>
                <a:rPr sz="1200" kern="0" baseline="-25000">
                  <a:solidFill>
                    <a:srgbClr val="262626"/>
                  </a:solidFill>
                  <a:latin typeface="Arial"/>
                  <a:ea typeface="Arial"/>
                  <a:cs typeface="Arial"/>
                  <a:sym typeface="Arial"/>
                </a:rPr>
                <a:t>2</a:t>
              </a:r>
            </a:p>
          </p:txBody>
        </p:sp>
      </p:grpSp>
      <p:grpSp>
        <p:nvGrpSpPr>
          <p:cNvPr id="779" name="Gruppieren 778">
            <a:extLst>
              <a:ext uri="{FF2B5EF4-FFF2-40B4-BE49-F238E27FC236}">
                <a16:creationId xmlns:a16="http://schemas.microsoft.com/office/drawing/2014/main" id="{26E4F127-C8A1-A10A-5073-92E42FDB087F}"/>
              </a:ext>
            </a:extLst>
          </p:cNvPr>
          <p:cNvGrpSpPr/>
          <p:nvPr/>
        </p:nvGrpSpPr>
        <p:grpSpPr>
          <a:xfrm>
            <a:off x="4701145" y="5023231"/>
            <a:ext cx="540876" cy="520271"/>
            <a:chOff x="2280141" y="2699409"/>
            <a:chExt cx="405657" cy="390203"/>
          </a:xfrm>
        </p:grpSpPr>
        <p:sp>
          <p:nvSpPr>
            <p:cNvPr id="780" name="Rechteck 346">
              <a:extLst>
                <a:ext uri="{FF2B5EF4-FFF2-40B4-BE49-F238E27FC236}">
                  <a16:creationId xmlns:a16="http://schemas.microsoft.com/office/drawing/2014/main" id="{6B28A619-BE39-E427-B9D3-F686F1BEA629}"/>
                </a:ext>
              </a:extLst>
            </p:cNvPr>
            <p:cNvSpPr/>
            <p:nvPr/>
          </p:nvSpPr>
          <p:spPr>
            <a:xfrm>
              <a:off x="2280141" y="2714626"/>
              <a:ext cx="405657" cy="287102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414141"/>
              </a:solidFill>
              <a:prstDash val="solid"/>
              <a:round/>
            </a:ln>
            <a:effectLst/>
          </p:spPr>
          <p:txBody>
            <a:bodyPr wrap="square" lIns="67733" tIns="67733" rIns="67733" bIns="67733" numCol="1" anchor="ctr">
              <a:noAutofit/>
            </a:bodyPr>
            <a:lstStyle/>
            <a:p>
              <a:pPr marL="0" marR="0" lvl="0" indent="0" algn="ctr" defTabSz="121917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>
                  <a:solidFill>
                    <a:srgbClr val="FFFFFF"/>
                  </a:solidFill>
                  <a:latin typeface="Lucida Grande"/>
                  <a:ea typeface="Lucida Grande"/>
                  <a:cs typeface="Lucida Grande"/>
                  <a:sym typeface="Lucida Grande"/>
                </a:defRPr>
              </a:pPr>
              <a:endParaRPr kumimoji="0" sz="2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Lucida Grande"/>
                <a:ea typeface="Lucida Grande"/>
                <a:cs typeface="Lucida Grande"/>
                <a:sym typeface="Lucida Grande"/>
              </a:endParaRPr>
            </a:p>
          </p:txBody>
        </p:sp>
        <p:sp>
          <p:nvSpPr>
            <p:cNvPr id="781" name="Gerade Verbindung mit Pfeil 347">
              <a:extLst>
                <a:ext uri="{FF2B5EF4-FFF2-40B4-BE49-F238E27FC236}">
                  <a16:creationId xmlns:a16="http://schemas.microsoft.com/office/drawing/2014/main" id="{0BF1DD4A-7A6C-E745-FE93-8AEF54435C2A}"/>
                </a:ext>
              </a:extLst>
            </p:cNvPr>
            <p:cNvSpPr/>
            <p:nvPr/>
          </p:nvSpPr>
          <p:spPr>
            <a:xfrm flipH="1">
              <a:off x="2489599" y="2732514"/>
              <a:ext cx="1" cy="252400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0957" tIns="60957" rIns="60957" bIns="60957" numCol="1" anchor="t">
              <a:noAutofit/>
            </a:bodyPr>
            <a:lstStyle/>
            <a:p>
              <a:pPr marL="0" marR="0" lvl="0" indent="0" defTabSz="609585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200">
                  <a:latin typeface="Lucida Grande"/>
                  <a:ea typeface="Lucida Grande"/>
                  <a:cs typeface="Lucida Grande"/>
                  <a:sym typeface="Lucida Grande"/>
                </a:defRPr>
              </a:pPr>
              <a:endParaRPr kumimoji="0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Lucida Grande"/>
                <a:ea typeface="Lucida Grande"/>
                <a:cs typeface="Lucida Grande"/>
                <a:sym typeface="Lucida Grande"/>
              </a:endParaRPr>
            </a:p>
          </p:txBody>
        </p:sp>
        <p:sp>
          <p:nvSpPr>
            <p:cNvPr id="782" name="Rechteck 348">
              <a:extLst>
                <a:ext uri="{FF2B5EF4-FFF2-40B4-BE49-F238E27FC236}">
                  <a16:creationId xmlns:a16="http://schemas.microsoft.com/office/drawing/2014/main" id="{DA985C03-1E05-F71C-084B-065D39181215}"/>
                </a:ext>
              </a:extLst>
            </p:cNvPr>
            <p:cNvSpPr/>
            <p:nvPr/>
          </p:nvSpPr>
          <p:spPr>
            <a:xfrm rot="16200000" flipH="1">
              <a:off x="2468027" y="2744574"/>
              <a:ext cx="64902" cy="221483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67733" tIns="67733" rIns="67733" bIns="67733" numCol="1" anchor="ctr">
              <a:noAutofit/>
            </a:bodyPr>
            <a:lstStyle/>
            <a:p>
              <a:pPr marL="0" marR="0" lvl="0" indent="0" algn="ctr" defTabSz="121917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>
                  <a:solidFill>
                    <a:srgbClr val="FFFFFF"/>
                  </a:solidFill>
                  <a:latin typeface="Lucida Grande"/>
                  <a:ea typeface="Lucida Grande"/>
                  <a:cs typeface="Lucida Grande"/>
                  <a:sym typeface="Lucida Grande"/>
                </a:defRPr>
              </a:pPr>
              <a:endParaRPr kumimoji="0" sz="2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Lucida Grande"/>
                <a:ea typeface="Lucida Grande"/>
                <a:cs typeface="Lucida Grande"/>
                <a:sym typeface="Lucida Grande"/>
              </a:endParaRPr>
            </a:p>
          </p:txBody>
        </p:sp>
        <p:sp>
          <p:nvSpPr>
            <p:cNvPr id="783" name="Gerade Verbindung mit Pfeil 349">
              <a:extLst>
                <a:ext uri="{FF2B5EF4-FFF2-40B4-BE49-F238E27FC236}">
                  <a16:creationId xmlns:a16="http://schemas.microsoft.com/office/drawing/2014/main" id="{DE9CB695-2D7C-3171-A7A2-D904C4785420}"/>
                </a:ext>
              </a:extLst>
            </p:cNvPr>
            <p:cNvSpPr/>
            <p:nvPr/>
          </p:nvSpPr>
          <p:spPr>
            <a:xfrm>
              <a:off x="2324921" y="2828471"/>
              <a:ext cx="330846" cy="0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0957" tIns="60957" rIns="60957" bIns="60957" numCol="1" anchor="t">
              <a:noAutofit/>
            </a:bodyPr>
            <a:lstStyle/>
            <a:p>
              <a:pPr marL="0" marR="0" lvl="0" indent="0" defTabSz="609585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200">
                  <a:latin typeface="Lucida Grande"/>
                  <a:ea typeface="Lucida Grande"/>
                  <a:cs typeface="Lucida Grande"/>
                  <a:sym typeface="Lucida Grande"/>
                </a:defRPr>
              </a:pPr>
              <a:endParaRPr kumimoji="0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Lucida Grande"/>
                <a:ea typeface="Lucida Grande"/>
                <a:cs typeface="Lucida Grande"/>
                <a:sym typeface="Lucida Grande"/>
              </a:endParaRPr>
            </a:p>
          </p:txBody>
        </p:sp>
        <p:sp>
          <p:nvSpPr>
            <p:cNvPr id="784" name="Gerade Verbindung mit Pfeil 350">
              <a:extLst>
                <a:ext uri="{FF2B5EF4-FFF2-40B4-BE49-F238E27FC236}">
                  <a16:creationId xmlns:a16="http://schemas.microsoft.com/office/drawing/2014/main" id="{8DB6B1BD-E698-CCC1-3F37-1751D951285D}"/>
                </a:ext>
              </a:extLst>
            </p:cNvPr>
            <p:cNvSpPr/>
            <p:nvPr/>
          </p:nvSpPr>
          <p:spPr>
            <a:xfrm>
              <a:off x="2419462" y="2879663"/>
              <a:ext cx="136733" cy="4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0957" tIns="60957" rIns="60957" bIns="60957" numCol="1" anchor="t">
              <a:noAutofit/>
            </a:bodyPr>
            <a:lstStyle/>
            <a:p>
              <a:pPr marL="0" marR="0" lvl="0" indent="0" defTabSz="609585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200">
                  <a:latin typeface="Lucida Grande"/>
                  <a:ea typeface="Lucida Grande"/>
                  <a:cs typeface="Lucida Grande"/>
                  <a:sym typeface="Lucida Grande"/>
                </a:defRPr>
              </a:pPr>
              <a:endParaRPr kumimoji="0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Lucida Grande"/>
                <a:ea typeface="Lucida Grande"/>
                <a:cs typeface="Lucida Grande"/>
                <a:sym typeface="Lucida Grande"/>
              </a:endParaRPr>
            </a:p>
          </p:txBody>
        </p:sp>
        <p:sp>
          <p:nvSpPr>
            <p:cNvPr id="785" name="Textfeld 351">
              <a:extLst>
                <a:ext uri="{FF2B5EF4-FFF2-40B4-BE49-F238E27FC236}">
                  <a16:creationId xmlns:a16="http://schemas.microsoft.com/office/drawing/2014/main" id="{5B996457-51EE-7F88-16EF-6AB98323F443}"/>
                </a:ext>
              </a:extLst>
            </p:cNvPr>
            <p:cNvSpPr txBox="1"/>
            <p:nvPr/>
          </p:nvSpPr>
          <p:spPr>
            <a:xfrm rot="10800000">
              <a:off x="2473530" y="2699409"/>
              <a:ext cx="159019" cy="18735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0" tIns="0" rIns="0" bIns="0" numCol="1" anchor="t">
              <a:spAutoFit/>
            </a:bodyPr>
            <a:lstStyle>
              <a:lvl1pPr defTabSz="457200">
                <a:lnSpc>
                  <a:spcPct val="110000"/>
                </a:lnSpc>
                <a:defRPr sz="1200"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marL="0" marR="0" lvl="0" indent="0" defTabSz="609585" eaLnBrk="1" fontAlgn="auto" latinLnBrk="0" hangingPunct="0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sz="16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rPr>
                <a:t>+</a:t>
              </a:r>
            </a:p>
          </p:txBody>
        </p:sp>
        <p:sp>
          <p:nvSpPr>
            <p:cNvPr id="786" name="Textfeld 352">
              <a:extLst>
                <a:ext uri="{FF2B5EF4-FFF2-40B4-BE49-F238E27FC236}">
                  <a16:creationId xmlns:a16="http://schemas.microsoft.com/office/drawing/2014/main" id="{CB9FE413-0AC5-1B17-4CC0-F7A02B0EF656}"/>
                </a:ext>
              </a:extLst>
            </p:cNvPr>
            <p:cNvSpPr txBox="1"/>
            <p:nvPr/>
          </p:nvSpPr>
          <p:spPr>
            <a:xfrm rot="10800000">
              <a:off x="2452292" y="2870946"/>
              <a:ext cx="159019" cy="21866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0" tIns="0" rIns="0" bIns="0" numCol="1" anchor="t">
              <a:spAutoFit/>
            </a:bodyPr>
            <a:lstStyle>
              <a:lvl1pPr defTabSz="457200">
                <a:lnSpc>
                  <a:spcPct val="110000"/>
                </a:lnSpc>
                <a:defRPr sz="1400">
                  <a:solidFill>
                    <a:schemeClr val="accent6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marL="0" marR="0" lvl="0" indent="0" defTabSz="609585" eaLnBrk="1" fontAlgn="auto" latinLnBrk="0" hangingPunct="0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sz="1867" b="0" i="0" u="none" strike="noStrike" kern="0" cap="none" spc="0" normalizeH="0" baseline="0" noProof="0">
                  <a:ln>
                    <a:noFill/>
                  </a:ln>
                  <a:solidFill>
                    <a:srgbClr val="773F9B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rPr>
                <a:t>-</a:t>
              </a:r>
            </a:p>
          </p:txBody>
        </p:sp>
      </p:grpSp>
      <p:grpSp>
        <p:nvGrpSpPr>
          <p:cNvPr id="787" name="Gruppierung 107">
            <a:extLst>
              <a:ext uri="{FF2B5EF4-FFF2-40B4-BE49-F238E27FC236}">
                <a16:creationId xmlns:a16="http://schemas.microsoft.com/office/drawing/2014/main" id="{3A782EE5-2AD8-11A8-723C-45A3E49E48E8}"/>
              </a:ext>
            </a:extLst>
          </p:cNvPr>
          <p:cNvGrpSpPr>
            <a:grpSpLocks noChangeAspect="1"/>
          </p:cNvGrpSpPr>
          <p:nvPr/>
        </p:nvGrpSpPr>
        <p:grpSpPr>
          <a:xfrm>
            <a:off x="4213682" y="4077255"/>
            <a:ext cx="311985" cy="337492"/>
            <a:chOff x="0" y="0"/>
            <a:chExt cx="239091" cy="278210"/>
          </a:xfrm>
        </p:grpSpPr>
        <p:sp>
          <p:nvSpPr>
            <p:cNvPr id="788" name="Rechteck 761">
              <a:extLst>
                <a:ext uri="{FF2B5EF4-FFF2-40B4-BE49-F238E27FC236}">
                  <a16:creationId xmlns:a16="http://schemas.microsoft.com/office/drawing/2014/main" id="{B234F9A7-7825-A307-609F-0292EBBC87C1}"/>
                </a:ext>
              </a:extLst>
            </p:cNvPr>
            <p:cNvSpPr/>
            <p:nvPr/>
          </p:nvSpPr>
          <p:spPr>
            <a:xfrm>
              <a:off x="0" y="37378"/>
              <a:ext cx="218982" cy="217670"/>
            </a:xfrm>
            <a:prstGeom prst="rect">
              <a:avLst/>
            </a:prstGeom>
            <a:solidFill>
              <a:srgbClr val="FFFFFF"/>
            </a:solidFill>
            <a:ln w="9525" cap="flat">
              <a:solidFill>
                <a:srgbClr val="414141"/>
              </a:solidFill>
              <a:prstDash val="solid"/>
              <a:round/>
            </a:ln>
            <a:effectLst/>
          </p:spPr>
          <p:txBody>
            <a:bodyPr wrap="square" lIns="67733" tIns="67733" rIns="67733" bIns="67733" numCol="1" anchor="ctr">
              <a:noAutofit/>
            </a:bodyPr>
            <a:lstStyle/>
            <a:p>
              <a:pPr marL="0" marR="0" lvl="0" indent="0" algn="ctr" defTabSz="1625518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2400">
                  <a:solidFill>
                    <a:srgbClr val="595959"/>
                  </a:solidFill>
                  <a:latin typeface="Arial"/>
                  <a:ea typeface="Arial"/>
                  <a:cs typeface="Arial"/>
                  <a:sym typeface="Arial"/>
                </a:defRPr>
              </a:pPr>
              <a:endParaRPr kumimoji="0" sz="3200" b="0" i="0" u="none" strike="noStrike" kern="0" cap="none" spc="0" normalizeH="0" baseline="0" noProof="0">
                <a:ln>
                  <a:noFill/>
                </a:ln>
                <a:solidFill>
                  <a:srgbClr val="595959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89" name="Gerader Verbinder 106">
              <a:extLst>
                <a:ext uri="{FF2B5EF4-FFF2-40B4-BE49-F238E27FC236}">
                  <a16:creationId xmlns:a16="http://schemas.microsoft.com/office/drawing/2014/main" id="{0B89585F-0C88-55FC-2BD3-60C66941F5BB}"/>
                </a:ext>
              </a:extLst>
            </p:cNvPr>
            <p:cNvSpPr/>
            <p:nvPr/>
          </p:nvSpPr>
          <p:spPr>
            <a:xfrm>
              <a:off x="0" y="37019"/>
              <a:ext cx="218982" cy="220178"/>
            </a:xfrm>
            <a:prstGeom prst="line">
              <a:avLst/>
            </a:prstGeom>
            <a:noFill/>
            <a:ln w="9525" cap="flat">
              <a:solidFill>
                <a:srgbClr val="414141"/>
              </a:solidFill>
              <a:prstDash val="solid"/>
              <a:round/>
            </a:ln>
            <a:effectLst/>
          </p:spPr>
          <p:txBody>
            <a:bodyPr wrap="square" lIns="60957" tIns="60957" rIns="60957" bIns="60957" numCol="1" anchor="t">
              <a:noAutofit/>
            </a:bodyPr>
            <a:lstStyle/>
            <a:p>
              <a:pPr marL="0" marR="0" lvl="0" indent="0" defTabSz="609585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200">
                  <a:latin typeface="Lucida Grande"/>
                  <a:ea typeface="Lucida Grande"/>
                  <a:cs typeface="Lucida Grande"/>
                  <a:sym typeface="Lucida Grande"/>
                </a:defRPr>
              </a:pPr>
              <a:endParaRPr kumimoji="0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Lucida Grande"/>
                <a:ea typeface="Lucida Grande"/>
                <a:cs typeface="Lucida Grande"/>
                <a:sym typeface="Lucida Grande"/>
              </a:endParaRPr>
            </a:p>
          </p:txBody>
        </p:sp>
        <p:sp>
          <p:nvSpPr>
            <p:cNvPr id="790" name="Textfeld 763">
              <a:extLst>
                <a:ext uri="{FF2B5EF4-FFF2-40B4-BE49-F238E27FC236}">
                  <a16:creationId xmlns:a16="http://schemas.microsoft.com/office/drawing/2014/main" id="{728605AE-7F2B-2E0B-AB38-250A8626FBD0}"/>
                </a:ext>
              </a:extLst>
            </p:cNvPr>
            <p:cNvSpPr txBox="1"/>
            <p:nvPr/>
          </p:nvSpPr>
          <p:spPr>
            <a:xfrm>
              <a:off x="123825" y="0"/>
              <a:ext cx="115266" cy="17162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0" tIns="0" rIns="0" bIns="0" numCol="1" anchor="t">
              <a:spAutoFit/>
            </a:bodyPr>
            <a:lstStyle>
              <a:lvl1pPr>
                <a:lnSpc>
                  <a:spcPct val="110000"/>
                </a:lnSpc>
                <a:defRPr sz="1000">
                  <a:solidFill>
                    <a:srgbClr val="595959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marL="0" marR="0" lvl="0" indent="0" defTabSz="1219170" eaLnBrk="1" fontAlgn="auto" latinLnBrk="0" hangingPunct="0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sz="1333" b="0" i="0" u="none" strike="noStrike" kern="0" cap="none" spc="0" normalizeH="0" baseline="0" noProof="0" dirty="0">
                  <a:ln>
                    <a:noFill/>
                  </a:ln>
                  <a:solidFill>
                    <a:srgbClr val="595959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rPr>
                <a:t>=</a:t>
              </a:r>
            </a:p>
          </p:txBody>
        </p:sp>
        <p:sp>
          <p:nvSpPr>
            <p:cNvPr id="791" name="Textfeld 764">
              <a:extLst>
                <a:ext uri="{FF2B5EF4-FFF2-40B4-BE49-F238E27FC236}">
                  <a16:creationId xmlns:a16="http://schemas.microsoft.com/office/drawing/2014/main" id="{CF5B0AEF-E8CA-A687-46B7-F95805867212}"/>
                </a:ext>
              </a:extLst>
            </p:cNvPr>
            <p:cNvSpPr txBox="1"/>
            <p:nvPr/>
          </p:nvSpPr>
          <p:spPr>
            <a:xfrm>
              <a:off x="21881" y="106582"/>
              <a:ext cx="102380" cy="17162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0" tIns="0" rIns="0" bIns="0" numCol="1" anchor="t">
              <a:spAutoFit/>
            </a:bodyPr>
            <a:lstStyle>
              <a:lvl1pPr>
                <a:lnSpc>
                  <a:spcPct val="110000"/>
                </a:lnSpc>
                <a:defRPr sz="1000">
                  <a:solidFill>
                    <a:srgbClr val="595959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marL="0" marR="0" lvl="0" indent="0" defTabSz="1219170" eaLnBrk="1" fontAlgn="auto" latinLnBrk="0" hangingPunct="0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sz="1333" b="0" i="0" u="none" strike="noStrike" kern="0" cap="none" spc="0" normalizeH="0" baseline="0" noProof="0">
                  <a:ln>
                    <a:noFill/>
                  </a:ln>
                  <a:solidFill>
                    <a:srgbClr val="595959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rPr>
                <a:t>=</a:t>
              </a:r>
            </a:p>
          </p:txBody>
        </p:sp>
      </p:grpSp>
      <p:grpSp>
        <p:nvGrpSpPr>
          <p:cNvPr id="792" name="Gruppierung 107">
            <a:extLst>
              <a:ext uri="{FF2B5EF4-FFF2-40B4-BE49-F238E27FC236}">
                <a16:creationId xmlns:a16="http://schemas.microsoft.com/office/drawing/2014/main" id="{C0B2487A-ACFB-F46A-A8A4-ABE6C08655D7}"/>
              </a:ext>
            </a:extLst>
          </p:cNvPr>
          <p:cNvGrpSpPr>
            <a:grpSpLocks noChangeAspect="1"/>
          </p:cNvGrpSpPr>
          <p:nvPr/>
        </p:nvGrpSpPr>
        <p:grpSpPr>
          <a:xfrm>
            <a:off x="4218629" y="4503352"/>
            <a:ext cx="311985" cy="337492"/>
            <a:chOff x="0" y="0"/>
            <a:chExt cx="239091" cy="278210"/>
          </a:xfrm>
        </p:grpSpPr>
        <p:sp>
          <p:nvSpPr>
            <p:cNvPr id="793" name="Rechteck 761">
              <a:extLst>
                <a:ext uri="{FF2B5EF4-FFF2-40B4-BE49-F238E27FC236}">
                  <a16:creationId xmlns:a16="http://schemas.microsoft.com/office/drawing/2014/main" id="{2838ED83-9785-4715-90B9-70CC3F60301F}"/>
                </a:ext>
              </a:extLst>
            </p:cNvPr>
            <p:cNvSpPr/>
            <p:nvPr/>
          </p:nvSpPr>
          <p:spPr>
            <a:xfrm>
              <a:off x="0" y="37378"/>
              <a:ext cx="218982" cy="217670"/>
            </a:xfrm>
            <a:prstGeom prst="rect">
              <a:avLst/>
            </a:prstGeom>
            <a:solidFill>
              <a:srgbClr val="FFFFFF"/>
            </a:solidFill>
            <a:ln w="9525" cap="flat">
              <a:solidFill>
                <a:srgbClr val="414141"/>
              </a:solidFill>
              <a:prstDash val="solid"/>
              <a:round/>
            </a:ln>
            <a:effectLst/>
          </p:spPr>
          <p:txBody>
            <a:bodyPr wrap="square" lIns="67733" tIns="67733" rIns="67733" bIns="67733" numCol="1" anchor="ctr">
              <a:noAutofit/>
            </a:bodyPr>
            <a:lstStyle/>
            <a:p>
              <a:pPr marL="0" marR="0" lvl="0" indent="0" algn="ctr" defTabSz="1625518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2400">
                  <a:solidFill>
                    <a:srgbClr val="595959"/>
                  </a:solidFill>
                  <a:latin typeface="Arial"/>
                  <a:ea typeface="Arial"/>
                  <a:cs typeface="Arial"/>
                  <a:sym typeface="Arial"/>
                </a:defRPr>
              </a:pPr>
              <a:endParaRPr kumimoji="0" sz="3200" b="0" i="0" u="none" strike="noStrike" kern="0" cap="none" spc="0" normalizeH="0" baseline="0" noProof="0">
                <a:ln>
                  <a:noFill/>
                </a:ln>
                <a:solidFill>
                  <a:srgbClr val="595959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94" name="Gerader Verbinder 106">
              <a:extLst>
                <a:ext uri="{FF2B5EF4-FFF2-40B4-BE49-F238E27FC236}">
                  <a16:creationId xmlns:a16="http://schemas.microsoft.com/office/drawing/2014/main" id="{806F9DE5-FBC7-8EF7-8DBA-01613CAC4C2B}"/>
                </a:ext>
              </a:extLst>
            </p:cNvPr>
            <p:cNvSpPr/>
            <p:nvPr/>
          </p:nvSpPr>
          <p:spPr>
            <a:xfrm>
              <a:off x="0" y="37019"/>
              <a:ext cx="218982" cy="220178"/>
            </a:xfrm>
            <a:prstGeom prst="line">
              <a:avLst/>
            </a:prstGeom>
            <a:noFill/>
            <a:ln w="9525" cap="flat">
              <a:solidFill>
                <a:srgbClr val="414141"/>
              </a:solidFill>
              <a:prstDash val="solid"/>
              <a:round/>
            </a:ln>
            <a:effectLst/>
          </p:spPr>
          <p:txBody>
            <a:bodyPr wrap="square" lIns="60957" tIns="60957" rIns="60957" bIns="60957" numCol="1" anchor="t">
              <a:noAutofit/>
            </a:bodyPr>
            <a:lstStyle/>
            <a:p>
              <a:pPr marL="0" marR="0" lvl="0" indent="0" defTabSz="609585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200">
                  <a:latin typeface="Lucida Grande"/>
                  <a:ea typeface="Lucida Grande"/>
                  <a:cs typeface="Lucida Grande"/>
                  <a:sym typeface="Lucida Grande"/>
                </a:defRPr>
              </a:pPr>
              <a:endParaRPr kumimoji="0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Lucida Grande"/>
                <a:ea typeface="Lucida Grande"/>
                <a:cs typeface="Lucida Grande"/>
                <a:sym typeface="Lucida Grande"/>
              </a:endParaRPr>
            </a:p>
          </p:txBody>
        </p:sp>
        <p:sp>
          <p:nvSpPr>
            <p:cNvPr id="795" name="Textfeld 763">
              <a:extLst>
                <a:ext uri="{FF2B5EF4-FFF2-40B4-BE49-F238E27FC236}">
                  <a16:creationId xmlns:a16="http://schemas.microsoft.com/office/drawing/2014/main" id="{57C8F9D7-0747-CB1E-FD1E-685E22970BB3}"/>
                </a:ext>
              </a:extLst>
            </p:cNvPr>
            <p:cNvSpPr txBox="1"/>
            <p:nvPr/>
          </p:nvSpPr>
          <p:spPr>
            <a:xfrm>
              <a:off x="123825" y="0"/>
              <a:ext cx="115266" cy="17162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0" tIns="0" rIns="0" bIns="0" numCol="1" anchor="t">
              <a:spAutoFit/>
            </a:bodyPr>
            <a:lstStyle>
              <a:lvl1pPr>
                <a:lnSpc>
                  <a:spcPct val="110000"/>
                </a:lnSpc>
                <a:defRPr sz="1000">
                  <a:solidFill>
                    <a:srgbClr val="595959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marL="0" marR="0" lvl="0" indent="0" defTabSz="1219170" eaLnBrk="1" fontAlgn="auto" latinLnBrk="0" hangingPunct="0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sz="1333" b="0" i="0" u="none" strike="noStrike" kern="0" cap="none" spc="0" normalizeH="0" baseline="0" noProof="0" dirty="0">
                  <a:ln>
                    <a:noFill/>
                  </a:ln>
                  <a:solidFill>
                    <a:srgbClr val="595959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rPr>
                <a:t>=</a:t>
              </a:r>
            </a:p>
          </p:txBody>
        </p:sp>
        <p:sp>
          <p:nvSpPr>
            <p:cNvPr id="796" name="Textfeld 764">
              <a:extLst>
                <a:ext uri="{FF2B5EF4-FFF2-40B4-BE49-F238E27FC236}">
                  <a16:creationId xmlns:a16="http://schemas.microsoft.com/office/drawing/2014/main" id="{2F7A7C6F-F6A7-4E17-E59B-88CFBF838252}"/>
                </a:ext>
              </a:extLst>
            </p:cNvPr>
            <p:cNvSpPr txBox="1"/>
            <p:nvPr/>
          </p:nvSpPr>
          <p:spPr>
            <a:xfrm>
              <a:off x="21881" y="106582"/>
              <a:ext cx="102380" cy="17162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0" tIns="0" rIns="0" bIns="0" numCol="1" anchor="t">
              <a:spAutoFit/>
            </a:bodyPr>
            <a:lstStyle>
              <a:lvl1pPr>
                <a:lnSpc>
                  <a:spcPct val="110000"/>
                </a:lnSpc>
                <a:defRPr sz="1000">
                  <a:solidFill>
                    <a:srgbClr val="595959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marL="0" marR="0" lvl="0" indent="0" defTabSz="1219170" eaLnBrk="1" fontAlgn="auto" latinLnBrk="0" hangingPunct="0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sz="1333" b="0" i="0" u="none" strike="noStrike" kern="0" cap="none" spc="0" normalizeH="0" baseline="0" noProof="0">
                  <a:ln>
                    <a:noFill/>
                  </a:ln>
                  <a:solidFill>
                    <a:srgbClr val="595959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rPr>
                <a:t>=</a:t>
              </a:r>
            </a:p>
          </p:txBody>
        </p:sp>
      </p:grpSp>
      <p:grpSp>
        <p:nvGrpSpPr>
          <p:cNvPr id="797" name="Gruppierung 107">
            <a:extLst>
              <a:ext uri="{FF2B5EF4-FFF2-40B4-BE49-F238E27FC236}">
                <a16:creationId xmlns:a16="http://schemas.microsoft.com/office/drawing/2014/main" id="{780037DC-096D-3A8C-C8BC-B48184982198}"/>
              </a:ext>
            </a:extLst>
          </p:cNvPr>
          <p:cNvGrpSpPr>
            <a:grpSpLocks noChangeAspect="1"/>
          </p:cNvGrpSpPr>
          <p:nvPr/>
        </p:nvGrpSpPr>
        <p:grpSpPr>
          <a:xfrm>
            <a:off x="4210812" y="5067668"/>
            <a:ext cx="311985" cy="337492"/>
            <a:chOff x="0" y="0"/>
            <a:chExt cx="239091" cy="278210"/>
          </a:xfrm>
        </p:grpSpPr>
        <p:sp>
          <p:nvSpPr>
            <p:cNvPr id="798" name="Rechteck 761">
              <a:extLst>
                <a:ext uri="{FF2B5EF4-FFF2-40B4-BE49-F238E27FC236}">
                  <a16:creationId xmlns:a16="http://schemas.microsoft.com/office/drawing/2014/main" id="{078C5C83-8AAD-37FF-38B6-56A183C81C01}"/>
                </a:ext>
              </a:extLst>
            </p:cNvPr>
            <p:cNvSpPr/>
            <p:nvPr/>
          </p:nvSpPr>
          <p:spPr>
            <a:xfrm>
              <a:off x="0" y="37378"/>
              <a:ext cx="218982" cy="217670"/>
            </a:xfrm>
            <a:prstGeom prst="rect">
              <a:avLst/>
            </a:prstGeom>
            <a:solidFill>
              <a:srgbClr val="FFFFFF"/>
            </a:solidFill>
            <a:ln w="9525" cap="flat">
              <a:solidFill>
                <a:srgbClr val="414141"/>
              </a:solidFill>
              <a:prstDash val="solid"/>
              <a:round/>
            </a:ln>
            <a:effectLst/>
          </p:spPr>
          <p:txBody>
            <a:bodyPr wrap="square" lIns="67733" tIns="67733" rIns="67733" bIns="67733" numCol="1" anchor="ctr">
              <a:noAutofit/>
            </a:bodyPr>
            <a:lstStyle/>
            <a:p>
              <a:pPr marL="0" marR="0" lvl="0" indent="0" algn="ctr" defTabSz="1625518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2400">
                  <a:solidFill>
                    <a:srgbClr val="595959"/>
                  </a:solidFill>
                  <a:latin typeface="Arial"/>
                  <a:ea typeface="Arial"/>
                  <a:cs typeface="Arial"/>
                  <a:sym typeface="Arial"/>
                </a:defRPr>
              </a:pPr>
              <a:endParaRPr kumimoji="0" sz="3200" b="0" i="0" u="none" strike="noStrike" kern="0" cap="none" spc="0" normalizeH="0" baseline="0" noProof="0">
                <a:ln>
                  <a:noFill/>
                </a:ln>
                <a:solidFill>
                  <a:srgbClr val="595959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99" name="Gerader Verbinder 106">
              <a:extLst>
                <a:ext uri="{FF2B5EF4-FFF2-40B4-BE49-F238E27FC236}">
                  <a16:creationId xmlns:a16="http://schemas.microsoft.com/office/drawing/2014/main" id="{695B99C0-596F-B397-ED5C-A3B029F6D9C5}"/>
                </a:ext>
              </a:extLst>
            </p:cNvPr>
            <p:cNvSpPr/>
            <p:nvPr/>
          </p:nvSpPr>
          <p:spPr>
            <a:xfrm>
              <a:off x="0" y="37019"/>
              <a:ext cx="218982" cy="220178"/>
            </a:xfrm>
            <a:prstGeom prst="line">
              <a:avLst/>
            </a:prstGeom>
            <a:noFill/>
            <a:ln w="9525" cap="flat">
              <a:solidFill>
                <a:srgbClr val="414141"/>
              </a:solidFill>
              <a:prstDash val="solid"/>
              <a:round/>
            </a:ln>
            <a:effectLst/>
          </p:spPr>
          <p:txBody>
            <a:bodyPr wrap="square" lIns="60957" tIns="60957" rIns="60957" bIns="60957" numCol="1" anchor="t">
              <a:noAutofit/>
            </a:bodyPr>
            <a:lstStyle/>
            <a:p>
              <a:pPr marL="0" marR="0" lvl="0" indent="0" defTabSz="609585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200">
                  <a:latin typeface="Lucida Grande"/>
                  <a:ea typeface="Lucida Grande"/>
                  <a:cs typeface="Lucida Grande"/>
                  <a:sym typeface="Lucida Grande"/>
                </a:defRPr>
              </a:pPr>
              <a:endParaRPr kumimoji="0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Lucida Grande"/>
                <a:ea typeface="Lucida Grande"/>
                <a:cs typeface="Lucida Grande"/>
                <a:sym typeface="Lucida Grande"/>
              </a:endParaRPr>
            </a:p>
          </p:txBody>
        </p:sp>
        <p:sp>
          <p:nvSpPr>
            <p:cNvPr id="800" name="Textfeld 763">
              <a:extLst>
                <a:ext uri="{FF2B5EF4-FFF2-40B4-BE49-F238E27FC236}">
                  <a16:creationId xmlns:a16="http://schemas.microsoft.com/office/drawing/2014/main" id="{A7AFE233-2DA8-15DC-5AC1-87119619AA83}"/>
                </a:ext>
              </a:extLst>
            </p:cNvPr>
            <p:cNvSpPr txBox="1"/>
            <p:nvPr/>
          </p:nvSpPr>
          <p:spPr>
            <a:xfrm>
              <a:off x="123825" y="0"/>
              <a:ext cx="115266" cy="17162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0" tIns="0" rIns="0" bIns="0" numCol="1" anchor="t">
              <a:spAutoFit/>
            </a:bodyPr>
            <a:lstStyle>
              <a:lvl1pPr>
                <a:lnSpc>
                  <a:spcPct val="110000"/>
                </a:lnSpc>
                <a:defRPr sz="1000">
                  <a:solidFill>
                    <a:srgbClr val="595959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marL="0" marR="0" lvl="0" indent="0" defTabSz="1219170" eaLnBrk="1" fontAlgn="auto" latinLnBrk="0" hangingPunct="0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sz="1333" b="0" i="0" u="none" strike="noStrike" kern="0" cap="none" spc="0" normalizeH="0" baseline="0" noProof="0" dirty="0">
                  <a:ln>
                    <a:noFill/>
                  </a:ln>
                  <a:solidFill>
                    <a:srgbClr val="595959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rPr>
                <a:t>=</a:t>
              </a:r>
            </a:p>
          </p:txBody>
        </p:sp>
        <p:sp>
          <p:nvSpPr>
            <p:cNvPr id="801" name="Textfeld 764">
              <a:extLst>
                <a:ext uri="{FF2B5EF4-FFF2-40B4-BE49-F238E27FC236}">
                  <a16:creationId xmlns:a16="http://schemas.microsoft.com/office/drawing/2014/main" id="{A1F97CDC-2CD7-8F6E-DA5A-C2572609018E}"/>
                </a:ext>
              </a:extLst>
            </p:cNvPr>
            <p:cNvSpPr txBox="1"/>
            <p:nvPr/>
          </p:nvSpPr>
          <p:spPr>
            <a:xfrm>
              <a:off x="21881" y="106582"/>
              <a:ext cx="102380" cy="17162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0" tIns="0" rIns="0" bIns="0" numCol="1" anchor="t">
              <a:spAutoFit/>
            </a:bodyPr>
            <a:lstStyle>
              <a:lvl1pPr>
                <a:lnSpc>
                  <a:spcPct val="110000"/>
                </a:lnSpc>
                <a:defRPr sz="1000">
                  <a:solidFill>
                    <a:srgbClr val="595959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marL="0" marR="0" lvl="0" indent="0" defTabSz="1219170" eaLnBrk="1" fontAlgn="auto" latinLnBrk="0" hangingPunct="0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sz="1333" b="0" i="0" u="none" strike="noStrike" kern="0" cap="none" spc="0" normalizeH="0" baseline="0" noProof="0">
                  <a:ln>
                    <a:noFill/>
                  </a:ln>
                  <a:solidFill>
                    <a:srgbClr val="595959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rPr>
                <a:t>=</a:t>
              </a:r>
            </a:p>
          </p:txBody>
        </p:sp>
      </p:grpSp>
      <p:sp>
        <p:nvSpPr>
          <p:cNvPr id="802" name="Rectangle 7">
            <a:extLst>
              <a:ext uri="{FF2B5EF4-FFF2-40B4-BE49-F238E27FC236}">
                <a16:creationId xmlns:a16="http://schemas.microsoft.com/office/drawing/2014/main" id="{797A9F31-89F4-741C-3F5C-6553DCF5FE81}"/>
              </a:ext>
            </a:extLst>
          </p:cNvPr>
          <p:cNvSpPr>
            <a:spLocks/>
          </p:cNvSpPr>
          <p:nvPr/>
        </p:nvSpPr>
        <p:spPr bwMode="auto">
          <a:xfrm rot="21462680">
            <a:off x="418130" y="6383222"/>
            <a:ext cx="756767" cy="192661"/>
          </a:xfrm>
          <a:prstGeom prst="rect">
            <a:avLst/>
          </a:prstGeom>
          <a:solidFill>
            <a:srgbClr val="3399FF"/>
          </a:solidFill>
          <a:ln w="12700" cap="flat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dist="50799" dir="2880008" algn="ctr" rotWithShape="0">
              <a:srgbClr val="919191">
                <a:alpha val="75000"/>
              </a:srgbClr>
            </a:outerShdw>
          </a:effectLst>
        </p:spPr>
        <p:txBody>
          <a:bodyPr lIns="38100" tIns="38100" rIns="82551" bIns="38100"/>
          <a:lstStyle/>
          <a:p>
            <a:pPr marL="6351" indent="0" algn="ctr" defTabSz="1219170" hangingPunct="0">
              <a:lnSpc>
                <a:spcPct val="100000"/>
              </a:lnSpc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de-DE" sz="933" kern="0" dirty="0">
                <a:solidFill>
                  <a:srgbClr val="FFFFFF"/>
                </a:solidFill>
                <a:latin typeface="Helvetica"/>
                <a:ea typeface="Arial Bold Italic" charset="0"/>
                <a:cs typeface="Arial Bold Italic" charset="0"/>
                <a:sym typeface="Arial Bold Italic" charset="0"/>
              </a:rPr>
              <a:t>Nx 40 MW</a:t>
            </a:r>
          </a:p>
        </p:txBody>
      </p:sp>
      <p:sp>
        <p:nvSpPr>
          <p:cNvPr id="803" name="CustomShape 73">
            <a:extLst>
              <a:ext uri="{FF2B5EF4-FFF2-40B4-BE49-F238E27FC236}">
                <a16:creationId xmlns:a16="http://schemas.microsoft.com/office/drawing/2014/main" id="{0C84F223-D06A-2E1C-8384-0D34A3747A46}"/>
              </a:ext>
            </a:extLst>
          </p:cNvPr>
          <p:cNvSpPr/>
          <p:nvPr/>
        </p:nvSpPr>
        <p:spPr>
          <a:xfrm>
            <a:off x="3976152" y="1985499"/>
            <a:ext cx="2797653" cy="1897007"/>
          </a:xfrm>
          <a:prstGeom prst="rect">
            <a:avLst/>
          </a:prstGeom>
          <a:ln w="12700">
            <a:solidFill>
              <a:srgbClr val="0365C0">
                <a:lumOff val="-7647"/>
              </a:srgbClr>
            </a:solidFill>
            <a:custDash>
              <a:ds d="600000" sp="600000"/>
            </a:custDash>
            <a:miter lim="400000"/>
          </a:ln>
        </p:spPr>
        <p:txBody>
          <a:bodyPr lIns="0" tIns="0" rIns="0" bIns="0"/>
          <a:lstStyle/>
          <a:p>
            <a:pPr marL="0" indent="0" defTabSz="1219170" hangingPunct="0">
              <a:lnSpc>
                <a:spcPct val="100000"/>
              </a:lnSpc>
              <a:spcAft>
                <a:spcPts val="0"/>
              </a:spcAft>
              <a:buClrTx/>
              <a:buSzTx/>
              <a:buFontTx/>
              <a:buNone/>
              <a:defRPr>
                <a:latin typeface="Arial"/>
                <a:ea typeface="Arial"/>
                <a:cs typeface="Arial"/>
                <a:sym typeface="Arial"/>
              </a:defRPr>
            </a:pPr>
            <a:endParaRPr sz="2400" kern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04" name="Rectangle 7">
            <a:extLst>
              <a:ext uri="{FF2B5EF4-FFF2-40B4-BE49-F238E27FC236}">
                <a16:creationId xmlns:a16="http://schemas.microsoft.com/office/drawing/2014/main" id="{8AD9B35F-8E05-EE37-12C9-21104EAC0225}"/>
              </a:ext>
            </a:extLst>
          </p:cNvPr>
          <p:cNvSpPr>
            <a:spLocks/>
          </p:cNvSpPr>
          <p:nvPr/>
        </p:nvSpPr>
        <p:spPr bwMode="auto">
          <a:xfrm rot="21462680">
            <a:off x="1799953" y="6435331"/>
            <a:ext cx="511064" cy="200736"/>
          </a:xfrm>
          <a:prstGeom prst="rect">
            <a:avLst/>
          </a:prstGeom>
          <a:solidFill>
            <a:srgbClr val="3399FF"/>
          </a:solidFill>
          <a:ln w="12700" cap="flat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dist="50799" dir="2880008" algn="ctr" rotWithShape="0">
              <a:srgbClr val="919191">
                <a:alpha val="75000"/>
              </a:srgbClr>
            </a:outerShdw>
          </a:effectLst>
        </p:spPr>
        <p:txBody>
          <a:bodyPr lIns="38100" tIns="38100" rIns="82551" bIns="38100"/>
          <a:lstStyle/>
          <a:p>
            <a:pPr marL="6351" indent="0" algn="ctr" defTabSz="1219170" hangingPunct="0">
              <a:lnSpc>
                <a:spcPct val="100000"/>
              </a:lnSpc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de-DE" sz="933" kern="0" dirty="0">
                <a:solidFill>
                  <a:srgbClr val="FFFFFF"/>
                </a:solidFill>
                <a:latin typeface="Helvetica"/>
                <a:ea typeface="Arial Bold Italic" charset="0"/>
                <a:cs typeface="Arial Bold Italic" charset="0"/>
                <a:sym typeface="Arial Bold Italic" charset="0"/>
              </a:rPr>
              <a:t>40 MW</a:t>
            </a:r>
          </a:p>
        </p:txBody>
      </p:sp>
      <p:cxnSp>
        <p:nvCxnSpPr>
          <p:cNvPr id="805" name="Gerader Verbinder 263">
            <a:extLst>
              <a:ext uri="{FF2B5EF4-FFF2-40B4-BE49-F238E27FC236}">
                <a16:creationId xmlns:a16="http://schemas.microsoft.com/office/drawing/2014/main" id="{D3FAA2D4-C3F6-23CB-F9CE-4F9DD50B23F5}"/>
              </a:ext>
            </a:extLst>
          </p:cNvPr>
          <p:cNvCxnSpPr>
            <a:cxnSpLocks/>
          </p:cNvCxnSpPr>
          <p:nvPr/>
        </p:nvCxnSpPr>
        <p:spPr bwMode="auto">
          <a:xfrm>
            <a:off x="9146307" y="2817996"/>
            <a:ext cx="1127263" cy="4001"/>
          </a:xfrm>
          <a:prstGeom prst="line">
            <a:avLst/>
          </a:prstGeom>
          <a:noFill/>
          <a:ln w="1270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806" name="Linie">
            <a:extLst>
              <a:ext uri="{FF2B5EF4-FFF2-40B4-BE49-F238E27FC236}">
                <a16:creationId xmlns:a16="http://schemas.microsoft.com/office/drawing/2014/main" id="{4C0FEB6C-F91E-C1A4-AA89-DE58EACF5ABF}"/>
              </a:ext>
            </a:extLst>
          </p:cNvPr>
          <p:cNvSpPr/>
          <p:nvPr/>
        </p:nvSpPr>
        <p:spPr>
          <a:xfrm flipV="1">
            <a:off x="9137706" y="2580521"/>
            <a:ext cx="8601" cy="2338955"/>
          </a:xfrm>
          <a:prstGeom prst="line">
            <a:avLst/>
          </a:prstGeom>
          <a:ln w="12700">
            <a:solidFill>
              <a:srgbClr val="00B050"/>
            </a:solidFill>
          </a:ln>
        </p:spPr>
        <p:txBody>
          <a:bodyPr lIns="0" tIns="0" rIns="0" bIns="0"/>
          <a:lstStyle/>
          <a:p>
            <a:pPr marL="0" indent="0" defTabSz="121917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>
                <a:latin typeface="Arial"/>
                <a:ea typeface="Arial"/>
                <a:cs typeface="Arial"/>
                <a:sym typeface="Arial"/>
              </a:defRPr>
            </a:pPr>
            <a:endParaRPr lang="de-DE" sz="1400">
              <a:solidFill>
                <a:prstClr val="black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07" name="Aufwärtswandler">
            <a:extLst>
              <a:ext uri="{FF2B5EF4-FFF2-40B4-BE49-F238E27FC236}">
                <a16:creationId xmlns:a16="http://schemas.microsoft.com/office/drawing/2014/main" id="{808FB0F8-06A2-3204-AADE-8525D16FB04C}"/>
              </a:ext>
            </a:extLst>
          </p:cNvPr>
          <p:cNvSpPr txBox="1"/>
          <p:nvPr/>
        </p:nvSpPr>
        <p:spPr>
          <a:xfrm>
            <a:off x="8448395" y="6184322"/>
            <a:ext cx="722980" cy="32316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45719" rIns="45719">
            <a:spAutoFit/>
          </a:bodyPr>
          <a:lstStyle>
            <a:lvl1pPr algn="ctr">
              <a:spcBef>
                <a:spcPts val="400"/>
              </a:spcBef>
              <a:defRPr sz="1500" spc="-1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indent="0" defTabSz="1219170" fontAlgn="base">
              <a:lnSpc>
                <a:spcPct val="100000"/>
              </a:lnSpc>
              <a:spcAft>
                <a:spcPct val="0"/>
              </a:spcAft>
              <a:buClrTx/>
              <a:buSzTx/>
              <a:buFontTx/>
              <a:buNone/>
            </a:pPr>
            <a:r>
              <a:rPr lang="de-DE" b="1" kern="0" dirty="0">
                <a:solidFill>
                  <a:srgbClr val="00B050"/>
                </a:solidFill>
                <a:latin typeface="Arial Narrow"/>
              </a:rPr>
              <a:t>DC</a:t>
            </a:r>
            <a:endParaRPr lang="de-DE" b="1" baseline="-25000" dirty="0">
              <a:solidFill>
                <a:srgbClr val="00B050"/>
              </a:solidFill>
              <a:latin typeface="Arial Narrow"/>
            </a:endParaRPr>
          </a:p>
        </p:txBody>
      </p:sp>
      <p:cxnSp>
        <p:nvCxnSpPr>
          <p:cNvPr id="808" name="Gerader Verbinder 271">
            <a:extLst>
              <a:ext uri="{FF2B5EF4-FFF2-40B4-BE49-F238E27FC236}">
                <a16:creationId xmlns:a16="http://schemas.microsoft.com/office/drawing/2014/main" id="{20E010C3-FC4A-ECD2-3EE4-607FD0E6D8BA}"/>
              </a:ext>
            </a:extLst>
          </p:cNvPr>
          <p:cNvCxnSpPr>
            <a:cxnSpLocks/>
          </p:cNvCxnSpPr>
          <p:nvPr/>
        </p:nvCxnSpPr>
        <p:spPr bwMode="auto">
          <a:xfrm>
            <a:off x="8247073" y="3361654"/>
            <a:ext cx="2023748" cy="10024"/>
          </a:xfrm>
          <a:prstGeom prst="line">
            <a:avLst/>
          </a:prstGeom>
          <a:noFill/>
          <a:ln w="1270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09" name="Gerader Verbinder 272">
            <a:extLst>
              <a:ext uri="{FF2B5EF4-FFF2-40B4-BE49-F238E27FC236}">
                <a16:creationId xmlns:a16="http://schemas.microsoft.com/office/drawing/2014/main" id="{BA887BA6-3539-1404-4C5A-C50808167DB9}"/>
              </a:ext>
            </a:extLst>
          </p:cNvPr>
          <p:cNvCxnSpPr>
            <a:cxnSpLocks/>
            <a:endCxn id="820" idx="1"/>
          </p:cNvCxnSpPr>
          <p:nvPr/>
        </p:nvCxnSpPr>
        <p:spPr bwMode="auto">
          <a:xfrm>
            <a:off x="9146307" y="3918651"/>
            <a:ext cx="648895" cy="0"/>
          </a:xfrm>
          <a:prstGeom prst="line">
            <a:avLst/>
          </a:prstGeom>
          <a:noFill/>
          <a:ln w="1270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grpSp>
        <p:nvGrpSpPr>
          <p:cNvPr id="810" name="Group 43">
            <a:extLst>
              <a:ext uri="{FF2B5EF4-FFF2-40B4-BE49-F238E27FC236}">
                <a16:creationId xmlns:a16="http://schemas.microsoft.com/office/drawing/2014/main" id="{41CDC081-A68A-26D9-F7EC-EE29C97FE7B2}"/>
              </a:ext>
            </a:extLst>
          </p:cNvPr>
          <p:cNvGrpSpPr/>
          <p:nvPr/>
        </p:nvGrpSpPr>
        <p:grpSpPr>
          <a:xfrm>
            <a:off x="9838654" y="2294937"/>
            <a:ext cx="482761" cy="603361"/>
            <a:chOff x="0" y="0"/>
            <a:chExt cx="482760" cy="603360"/>
          </a:xfrm>
        </p:grpSpPr>
        <p:sp>
          <p:nvSpPr>
            <p:cNvPr id="811" name="Oval 35">
              <a:extLst>
                <a:ext uri="{FF2B5EF4-FFF2-40B4-BE49-F238E27FC236}">
                  <a16:creationId xmlns:a16="http://schemas.microsoft.com/office/drawing/2014/main" id="{68610617-61F6-DF90-A42F-261E49346A34}"/>
                </a:ext>
              </a:extLst>
            </p:cNvPr>
            <p:cNvSpPr/>
            <p:nvPr/>
          </p:nvSpPr>
          <p:spPr>
            <a:xfrm>
              <a:off x="271800" y="0"/>
              <a:ext cx="210961" cy="208801"/>
            </a:xfrm>
            <a:prstGeom prst="ellipse">
              <a:avLst/>
            </a:prstGeom>
            <a:solidFill>
              <a:srgbClr val="FCBD00"/>
            </a:solidFill>
            <a:ln w="6350" cap="flat">
              <a:solidFill>
                <a:srgbClr val="975500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marL="0" indent="0" defTabSz="1219170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 lang="de-DE" sz="1400" ker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12" name="Line 36">
              <a:extLst>
                <a:ext uri="{FF2B5EF4-FFF2-40B4-BE49-F238E27FC236}">
                  <a16:creationId xmlns:a16="http://schemas.microsoft.com/office/drawing/2014/main" id="{39E73FB9-8257-D889-9EC3-2AF7858CE6C2}"/>
                </a:ext>
              </a:extLst>
            </p:cNvPr>
            <p:cNvSpPr/>
            <p:nvPr/>
          </p:nvSpPr>
          <p:spPr>
            <a:xfrm>
              <a:off x="60479" y="418680"/>
              <a:ext cx="355682" cy="184681"/>
            </a:xfrm>
            <a:prstGeom prst="line">
              <a:avLst/>
            </a:prstGeom>
            <a:noFill/>
            <a:ln w="25400" cap="flat">
              <a:solidFill>
                <a:srgbClr val="003C52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marL="0" indent="0" defTabSz="1219170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 lang="de-DE" sz="1400" ker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13" name="Line 37">
              <a:extLst>
                <a:ext uri="{FF2B5EF4-FFF2-40B4-BE49-F238E27FC236}">
                  <a16:creationId xmlns:a16="http://schemas.microsoft.com/office/drawing/2014/main" id="{DACAE18C-8874-C65A-63EB-1C393D143E05}"/>
                </a:ext>
              </a:extLst>
            </p:cNvPr>
            <p:cNvSpPr/>
            <p:nvPr/>
          </p:nvSpPr>
          <p:spPr>
            <a:xfrm flipH="1">
              <a:off x="64079" y="320400"/>
              <a:ext cx="1442" cy="102961"/>
            </a:xfrm>
            <a:prstGeom prst="line">
              <a:avLst/>
            </a:prstGeom>
            <a:noFill/>
            <a:ln w="12700" cap="flat">
              <a:solidFill>
                <a:srgbClr val="003C52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marL="0" indent="0" defTabSz="1219170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 lang="de-DE" sz="1400" ker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14" name="Line 38">
              <a:extLst>
                <a:ext uri="{FF2B5EF4-FFF2-40B4-BE49-F238E27FC236}">
                  <a16:creationId xmlns:a16="http://schemas.microsoft.com/office/drawing/2014/main" id="{6B205C82-C563-E7C1-D98A-8F702E933D38}"/>
                </a:ext>
              </a:extLst>
            </p:cNvPr>
            <p:cNvSpPr/>
            <p:nvPr/>
          </p:nvSpPr>
          <p:spPr>
            <a:xfrm flipH="1">
              <a:off x="216359" y="406800"/>
              <a:ext cx="1802" cy="102961"/>
            </a:xfrm>
            <a:prstGeom prst="line">
              <a:avLst/>
            </a:prstGeom>
            <a:noFill/>
            <a:ln w="12700" cap="flat">
              <a:solidFill>
                <a:srgbClr val="003C52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marL="0" indent="0" defTabSz="1219170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 lang="de-DE" sz="1400" ker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15" name="Line 39">
              <a:extLst>
                <a:ext uri="{FF2B5EF4-FFF2-40B4-BE49-F238E27FC236}">
                  <a16:creationId xmlns:a16="http://schemas.microsoft.com/office/drawing/2014/main" id="{C0EC25A0-5821-326A-652A-F310DABC29CC}"/>
                </a:ext>
              </a:extLst>
            </p:cNvPr>
            <p:cNvSpPr/>
            <p:nvPr/>
          </p:nvSpPr>
          <p:spPr>
            <a:xfrm flipH="1">
              <a:off x="372240" y="483120"/>
              <a:ext cx="1081" cy="102961"/>
            </a:xfrm>
            <a:prstGeom prst="line">
              <a:avLst/>
            </a:prstGeom>
            <a:noFill/>
            <a:ln w="12700" cap="flat">
              <a:solidFill>
                <a:srgbClr val="003C52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marL="0" indent="0" defTabSz="1219170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 lang="de-DE" sz="1400" ker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16" name="AutoShape 40">
              <a:extLst>
                <a:ext uri="{FF2B5EF4-FFF2-40B4-BE49-F238E27FC236}">
                  <a16:creationId xmlns:a16="http://schemas.microsoft.com/office/drawing/2014/main" id="{6A891316-323B-045E-FD8F-39320EB08822}"/>
                </a:ext>
              </a:extLst>
            </p:cNvPr>
            <p:cNvSpPr/>
            <p:nvPr/>
          </p:nvSpPr>
          <p:spPr>
            <a:xfrm>
              <a:off x="0" y="208800"/>
              <a:ext cx="126721" cy="186841"/>
            </a:xfrm>
            <a:prstGeom prst="roundRect">
              <a:avLst>
                <a:gd name="adj" fmla="val 33588"/>
              </a:avLst>
            </a:prstGeom>
            <a:solidFill>
              <a:srgbClr val="0365C0"/>
            </a:solidFill>
            <a:ln w="635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marL="0" indent="0" defTabSz="1219170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 lang="de-DE" sz="1400" ker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17" name="AutoShape 41">
              <a:extLst>
                <a:ext uri="{FF2B5EF4-FFF2-40B4-BE49-F238E27FC236}">
                  <a16:creationId xmlns:a16="http://schemas.microsoft.com/office/drawing/2014/main" id="{A2DE57D2-8C90-8FFD-3121-C3F7E3F3F7D7}"/>
                </a:ext>
              </a:extLst>
            </p:cNvPr>
            <p:cNvSpPr/>
            <p:nvPr/>
          </p:nvSpPr>
          <p:spPr>
            <a:xfrm>
              <a:off x="155160" y="279000"/>
              <a:ext cx="127441" cy="186121"/>
            </a:xfrm>
            <a:prstGeom prst="roundRect">
              <a:avLst>
                <a:gd name="adj" fmla="val 33588"/>
              </a:avLst>
            </a:prstGeom>
            <a:solidFill>
              <a:srgbClr val="0365C0"/>
            </a:solidFill>
            <a:ln w="635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marL="0" indent="0" defTabSz="1219170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 lang="de-DE" sz="1400" ker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18" name="AutoShape 42">
              <a:extLst>
                <a:ext uri="{FF2B5EF4-FFF2-40B4-BE49-F238E27FC236}">
                  <a16:creationId xmlns:a16="http://schemas.microsoft.com/office/drawing/2014/main" id="{C002D546-FBF0-56C5-2628-4B8ADFA69038}"/>
                </a:ext>
              </a:extLst>
            </p:cNvPr>
            <p:cNvSpPr/>
            <p:nvPr/>
          </p:nvSpPr>
          <p:spPr>
            <a:xfrm>
              <a:off x="311400" y="366120"/>
              <a:ext cx="127441" cy="186841"/>
            </a:xfrm>
            <a:prstGeom prst="roundRect">
              <a:avLst>
                <a:gd name="adj" fmla="val 33588"/>
              </a:avLst>
            </a:prstGeom>
            <a:solidFill>
              <a:srgbClr val="0365C0"/>
            </a:solidFill>
            <a:ln w="635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marL="0" indent="0" defTabSz="1219170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 lang="de-DE" sz="1400" ker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819" name="Gruppieren">
            <a:extLst>
              <a:ext uri="{FF2B5EF4-FFF2-40B4-BE49-F238E27FC236}">
                <a16:creationId xmlns:a16="http://schemas.microsoft.com/office/drawing/2014/main" id="{BA3358F3-F84E-2E3A-E357-E9319CB76BC3}"/>
              </a:ext>
            </a:extLst>
          </p:cNvPr>
          <p:cNvGrpSpPr/>
          <p:nvPr/>
        </p:nvGrpSpPr>
        <p:grpSpPr>
          <a:xfrm>
            <a:off x="9795202" y="3659381"/>
            <a:ext cx="983257" cy="547675"/>
            <a:chOff x="0" y="0"/>
            <a:chExt cx="983256" cy="547673"/>
          </a:xfrm>
        </p:grpSpPr>
        <p:sp>
          <p:nvSpPr>
            <p:cNvPr id="820" name="Abgerundetes Rechteck">
              <a:extLst>
                <a:ext uri="{FF2B5EF4-FFF2-40B4-BE49-F238E27FC236}">
                  <a16:creationId xmlns:a16="http://schemas.microsoft.com/office/drawing/2014/main" id="{F9792A30-43A2-D6E8-805D-06E13C2EB245}"/>
                </a:ext>
              </a:extLst>
            </p:cNvPr>
            <p:cNvSpPr/>
            <p:nvPr/>
          </p:nvSpPr>
          <p:spPr>
            <a:xfrm>
              <a:off x="0" y="0"/>
              <a:ext cx="199023" cy="518536"/>
            </a:xfrm>
            <a:prstGeom prst="roundRect">
              <a:avLst>
                <a:gd name="adj" fmla="val 24375"/>
              </a:avLst>
            </a:prstGeom>
            <a:solidFill>
              <a:srgbClr val="F2F2F2"/>
            </a:solidFill>
            <a:ln w="1905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36000" tIns="36000" rIns="36000" bIns="36000" numCol="1" anchor="ctr">
              <a:noAutofit/>
            </a:bodyPr>
            <a:lstStyle/>
            <a:p>
              <a:pPr marL="0" indent="0" defTabSz="1219170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  <a:defRPr sz="1400">
                  <a:latin typeface="Arial Narrow"/>
                  <a:ea typeface="Arial Narrow"/>
                  <a:cs typeface="Arial Narrow"/>
                  <a:sym typeface="Arial Narrow"/>
                </a:defRPr>
              </a:pPr>
              <a:endParaRPr lang="de-DE" sz="1400" kern="0" dirty="0">
                <a:solidFill>
                  <a:srgbClr val="000000"/>
                </a:solidFill>
                <a:latin typeface="Arial Narrow"/>
                <a:ea typeface="Arial Narrow"/>
                <a:cs typeface="Arial Narrow"/>
                <a:sym typeface="Arial Narrow"/>
              </a:endParaRPr>
            </a:p>
          </p:txBody>
        </p:sp>
        <p:sp>
          <p:nvSpPr>
            <p:cNvPr id="821" name="Abgerundetes Rechteck">
              <a:extLst>
                <a:ext uri="{FF2B5EF4-FFF2-40B4-BE49-F238E27FC236}">
                  <a16:creationId xmlns:a16="http://schemas.microsoft.com/office/drawing/2014/main" id="{2CCDE0C0-8268-6FA0-1C1B-CC187FE12890}"/>
                </a:ext>
              </a:extLst>
            </p:cNvPr>
            <p:cNvSpPr/>
            <p:nvPr/>
          </p:nvSpPr>
          <p:spPr>
            <a:xfrm>
              <a:off x="43196" y="41482"/>
              <a:ext cx="112629" cy="113256"/>
            </a:xfrm>
            <a:prstGeom prst="roundRect">
              <a:avLst>
                <a:gd name="adj" fmla="val 26487"/>
              </a:avLst>
            </a:prstGeom>
            <a:solidFill>
              <a:srgbClr val="FFFFFF"/>
            </a:solidFill>
            <a:ln w="1905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36000" tIns="36000" rIns="36000" bIns="36000" numCol="1" anchor="ctr">
              <a:noAutofit/>
            </a:bodyPr>
            <a:lstStyle/>
            <a:p>
              <a:pPr marL="0" indent="0" defTabSz="1219170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  <a:defRPr sz="1400">
                  <a:latin typeface="Arial Narrow"/>
                  <a:ea typeface="Arial Narrow"/>
                  <a:cs typeface="Arial Narrow"/>
                  <a:sym typeface="Arial Narrow"/>
                </a:defRPr>
              </a:pPr>
              <a:endParaRPr lang="de-DE" sz="1400" kern="0">
                <a:solidFill>
                  <a:srgbClr val="000000"/>
                </a:solidFill>
                <a:latin typeface="Arial Narrow"/>
                <a:ea typeface="Arial Narrow"/>
                <a:cs typeface="Arial Narrow"/>
                <a:sym typeface="Arial Narrow"/>
              </a:endParaRPr>
            </a:p>
          </p:txBody>
        </p:sp>
        <p:grpSp>
          <p:nvGrpSpPr>
            <p:cNvPr id="822" name="Gruppieren 228">
              <a:extLst>
                <a:ext uri="{FF2B5EF4-FFF2-40B4-BE49-F238E27FC236}">
                  <a16:creationId xmlns:a16="http://schemas.microsoft.com/office/drawing/2014/main" id="{B6447CC1-9AEE-84DF-1343-319DB7088899}"/>
                </a:ext>
              </a:extLst>
            </p:cNvPr>
            <p:cNvGrpSpPr/>
            <p:nvPr/>
          </p:nvGrpSpPr>
          <p:grpSpPr>
            <a:xfrm>
              <a:off x="346231" y="159636"/>
              <a:ext cx="637026" cy="388038"/>
              <a:chOff x="0" y="0"/>
              <a:chExt cx="637025" cy="388036"/>
            </a:xfrm>
          </p:grpSpPr>
          <p:sp>
            <p:nvSpPr>
              <p:cNvPr id="824" name="Shape 1991">
                <a:extLst>
                  <a:ext uri="{FF2B5EF4-FFF2-40B4-BE49-F238E27FC236}">
                    <a16:creationId xmlns:a16="http://schemas.microsoft.com/office/drawing/2014/main" id="{4FA86491-5665-53AD-A30C-D4063EA9FF4A}"/>
                  </a:ext>
                </a:extLst>
              </p:cNvPr>
              <p:cNvSpPr/>
              <p:nvPr/>
            </p:nvSpPr>
            <p:spPr>
              <a:xfrm rot="21015471">
                <a:off x="97163" y="36709"/>
                <a:ext cx="456059" cy="260263"/>
              </a:xfrm>
              <a:prstGeom prst="ellipse">
                <a:avLst/>
              </a:prstGeom>
              <a:solidFill>
                <a:srgbClr val="BFBFBF"/>
              </a:solidFill>
              <a:ln w="635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36000" tIns="36000" rIns="36000" bIns="36000" numCol="1" anchor="ctr">
                <a:noAutofit/>
              </a:bodyPr>
              <a:lstStyle/>
              <a:p>
                <a:pPr marL="0" indent="0" defTabSz="1219170" hangingPunct="0">
                  <a:lnSpc>
                    <a:spcPct val="100000"/>
                  </a:lnSpc>
                  <a:spcAft>
                    <a:spcPts val="0"/>
                  </a:spcAft>
                  <a:buClrTx/>
                  <a:buSzTx/>
                  <a:buFontTx/>
                  <a:buNone/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Arial"/>
                    <a:ea typeface="Arial"/>
                    <a:cs typeface="Arial"/>
                    <a:sym typeface="Arial"/>
                  </a:defRPr>
                </a:pPr>
                <a:endParaRPr lang="de-DE" sz="3000" kern="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25" name="Shape 1992">
                <a:extLst>
                  <a:ext uri="{FF2B5EF4-FFF2-40B4-BE49-F238E27FC236}">
                    <a16:creationId xmlns:a16="http://schemas.microsoft.com/office/drawing/2014/main" id="{E1BA490B-3C01-86E5-8C3B-59893724BBD2}"/>
                  </a:ext>
                </a:extLst>
              </p:cNvPr>
              <p:cNvSpPr/>
              <p:nvPr/>
            </p:nvSpPr>
            <p:spPr>
              <a:xfrm rot="21540000">
                <a:off x="1336" y="161636"/>
                <a:ext cx="634353" cy="158699"/>
              </a:xfrm>
              <a:prstGeom prst="roundRect">
                <a:avLst>
                  <a:gd name="adj" fmla="val 50000"/>
                </a:avLst>
              </a:prstGeom>
              <a:solidFill>
                <a:srgbClr val="BFBFBF"/>
              </a:solidFill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36000" tIns="36000" rIns="36000" bIns="36000" numCol="1" anchor="ctr">
                <a:noAutofit/>
              </a:bodyPr>
              <a:lstStyle/>
              <a:p>
                <a:pPr marL="0" indent="0" defTabSz="1219170" hangingPunct="0">
                  <a:lnSpc>
                    <a:spcPct val="100000"/>
                  </a:lnSpc>
                  <a:spcAft>
                    <a:spcPts val="0"/>
                  </a:spcAft>
                  <a:buClrTx/>
                  <a:buSzTx/>
                  <a:buFontTx/>
                  <a:buNone/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Arial"/>
                    <a:ea typeface="Arial"/>
                    <a:cs typeface="Arial"/>
                    <a:sym typeface="Arial"/>
                  </a:defRPr>
                </a:pPr>
                <a:endParaRPr lang="de-DE" sz="3000" kern="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grpSp>
            <p:nvGrpSpPr>
              <p:cNvPr id="826" name="Group 1995">
                <a:extLst>
                  <a:ext uri="{FF2B5EF4-FFF2-40B4-BE49-F238E27FC236}">
                    <a16:creationId xmlns:a16="http://schemas.microsoft.com/office/drawing/2014/main" id="{8B239441-2844-4AB1-886F-1440ABEBB6C6}"/>
                  </a:ext>
                </a:extLst>
              </p:cNvPr>
              <p:cNvGrpSpPr/>
              <p:nvPr/>
            </p:nvGrpSpPr>
            <p:grpSpPr>
              <a:xfrm>
                <a:off x="51086" y="176444"/>
                <a:ext cx="207301" cy="211593"/>
                <a:chOff x="0" y="0"/>
                <a:chExt cx="207299" cy="211592"/>
              </a:xfrm>
            </p:grpSpPr>
            <p:sp>
              <p:nvSpPr>
                <p:cNvPr id="830" name="Shape 1993">
                  <a:extLst>
                    <a:ext uri="{FF2B5EF4-FFF2-40B4-BE49-F238E27FC236}">
                      <a16:creationId xmlns:a16="http://schemas.microsoft.com/office/drawing/2014/main" id="{7D9BDEA3-2BEC-2DA0-5202-1BE3D75202B6}"/>
                    </a:ext>
                  </a:extLst>
                </p:cNvPr>
                <p:cNvSpPr/>
                <p:nvPr/>
              </p:nvSpPr>
              <p:spPr>
                <a:xfrm>
                  <a:off x="-1" y="-1"/>
                  <a:ext cx="207301" cy="211593"/>
                </a:xfrm>
                <a:prstGeom prst="ellipse">
                  <a:avLst/>
                </a:prstGeom>
                <a:solidFill>
                  <a:srgbClr val="000000"/>
                </a:solidFill>
                <a:ln w="1270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p:spPr>
              <p:txBody>
                <a:bodyPr wrap="square" lIns="36000" tIns="36000" rIns="36000" bIns="36000" numCol="1" anchor="ctr">
                  <a:noAutofit/>
                </a:bodyPr>
                <a:lstStyle/>
                <a:p>
                  <a:pPr marL="0" indent="0" defTabSz="1219170" hangingPunct="0">
                    <a:lnSpc>
                      <a:spcPct val="100000"/>
                    </a:lnSpc>
                    <a:spcAft>
                      <a:spcPts val="0"/>
                    </a:spcAft>
                    <a:buClrTx/>
                    <a:buSzTx/>
                    <a:buFontTx/>
                    <a:buNone/>
                    <a:defRPr sz="3000">
                      <a:solidFill>
                        <a:srgbClr val="FFFFFF"/>
                      </a:solidFill>
                      <a:effectLst>
                        <a:outerShdw blurRad="38100" dist="12700" dir="5400000" rotWithShape="0">
                          <a:srgbClr val="000000">
                            <a:alpha val="50000"/>
                          </a:srgbClr>
                        </a:outerShdw>
                      </a:effectLst>
                      <a:latin typeface="Arial"/>
                      <a:ea typeface="Arial"/>
                      <a:cs typeface="Arial"/>
                      <a:sym typeface="Arial"/>
                    </a:defRPr>
                  </a:pPr>
                  <a:endParaRPr lang="de-DE" sz="3000" kern="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831" name="Shape 1994">
                  <a:extLst>
                    <a:ext uri="{FF2B5EF4-FFF2-40B4-BE49-F238E27FC236}">
                      <a16:creationId xmlns:a16="http://schemas.microsoft.com/office/drawing/2014/main" id="{430E7092-7EF9-9CE7-A2C2-909172A545E2}"/>
                    </a:ext>
                  </a:extLst>
                </p:cNvPr>
                <p:cNvSpPr/>
                <p:nvPr/>
              </p:nvSpPr>
              <p:spPr>
                <a:xfrm>
                  <a:off x="37315" y="35972"/>
                  <a:ext cx="132673" cy="135421"/>
                </a:xfrm>
                <a:prstGeom prst="ellipse">
                  <a:avLst/>
                </a:prstGeom>
                <a:solidFill>
                  <a:srgbClr val="BFBFBF"/>
                </a:solidFill>
                <a:ln w="1270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p:spPr>
              <p:txBody>
                <a:bodyPr wrap="square" lIns="36000" tIns="36000" rIns="36000" bIns="36000" numCol="1" anchor="ctr">
                  <a:noAutofit/>
                </a:bodyPr>
                <a:lstStyle/>
                <a:p>
                  <a:pPr marL="0" indent="0" defTabSz="1219170" hangingPunct="0">
                    <a:lnSpc>
                      <a:spcPct val="100000"/>
                    </a:lnSpc>
                    <a:spcAft>
                      <a:spcPts val="0"/>
                    </a:spcAft>
                    <a:buClrTx/>
                    <a:buSzTx/>
                    <a:buFontTx/>
                    <a:buNone/>
                    <a:defRPr sz="3000">
                      <a:solidFill>
                        <a:srgbClr val="FFFFFF"/>
                      </a:solidFill>
                      <a:effectLst>
                        <a:outerShdw blurRad="38100" dist="12700" dir="5400000" rotWithShape="0">
                          <a:srgbClr val="000000">
                            <a:alpha val="50000"/>
                          </a:srgbClr>
                        </a:outerShdw>
                      </a:effectLst>
                      <a:latin typeface="Arial"/>
                      <a:ea typeface="Arial"/>
                      <a:cs typeface="Arial"/>
                      <a:sym typeface="Arial"/>
                    </a:defRPr>
                  </a:pPr>
                  <a:endParaRPr lang="de-DE" sz="3000" kern="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827" name="Group 1998">
                <a:extLst>
                  <a:ext uri="{FF2B5EF4-FFF2-40B4-BE49-F238E27FC236}">
                    <a16:creationId xmlns:a16="http://schemas.microsoft.com/office/drawing/2014/main" id="{61AE7B7B-0963-2008-6298-8B8C77A1C874}"/>
                  </a:ext>
                </a:extLst>
              </p:cNvPr>
              <p:cNvGrpSpPr/>
              <p:nvPr/>
            </p:nvGrpSpPr>
            <p:grpSpPr>
              <a:xfrm>
                <a:off x="391063" y="176444"/>
                <a:ext cx="207301" cy="211593"/>
                <a:chOff x="0" y="0"/>
                <a:chExt cx="207299" cy="211592"/>
              </a:xfrm>
            </p:grpSpPr>
            <p:sp>
              <p:nvSpPr>
                <p:cNvPr id="828" name="Shape 1996">
                  <a:extLst>
                    <a:ext uri="{FF2B5EF4-FFF2-40B4-BE49-F238E27FC236}">
                      <a16:creationId xmlns:a16="http://schemas.microsoft.com/office/drawing/2014/main" id="{A4B85404-A22B-EE24-13E8-62FB5C6129B1}"/>
                    </a:ext>
                  </a:extLst>
                </p:cNvPr>
                <p:cNvSpPr/>
                <p:nvPr/>
              </p:nvSpPr>
              <p:spPr>
                <a:xfrm>
                  <a:off x="-1" y="-1"/>
                  <a:ext cx="207301" cy="211593"/>
                </a:xfrm>
                <a:prstGeom prst="ellipse">
                  <a:avLst/>
                </a:prstGeom>
                <a:solidFill>
                  <a:srgbClr val="000000"/>
                </a:solidFill>
                <a:ln w="1270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p:spPr>
              <p:txBody>
                <a:bodyPr wrap="square" lIns="36000" tIns="36000" rIns="36000" bIns="36000" numCol="1" anchor="ctr">
                  <a:noAutofit/>
                </a:bodyPr>
                <a:lstStyle/>
                <a:p>
                  <a:pPr marL="0" indent="0" defTabSz="1219170" hangingPunct="0">
                    <a:lnSpc>
                      <a:spcPct val="100000"/>
                    </a:lnSpc>
                    <a:spcAft>
                      <a:spcPts val="0"/>
                    </a:spcAft>
                    <a:buClrTx/>
                    <a:buSzTx/>
                    <a:buFontTx/>
                    <a:buNone/>
                    <a:defRPr sz="3000">
                      <a:solidFill>
                        <a:srgbClr val="FFFFFF"/>
                      </a:solidFill>
                      <a:effectLst>
                        <a:outerShdw blurRad="38100" dist="12700" dir="5400000" rotWithShape="0">
                          <a:srgbClr val="000000">
                            <a:alpha val="50000"/>
                          </a:srgbClr>
                        </a:outerShdw>
                      </a:effectLst>
                      <a:latin typeface="Arial"/>
                      <a:ea typeface="Arial"/>
                      <a:cs typeface="Arial"/>
                      <a:sym typeface="Arial"/>
                    </a:defRPr>
                  </a:pPr>
                  <a:endParaRPr lang="de-DE" sz="3000" kern="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829" name="Shape 1997">
                  <a:extLst>
                    <a:ext uri="{FF2B5EF4-FFF2-40B4-BE49-F238E27FC236}">
                      <a16:creationId xmlns:a16="http://schemas.microsoft.com/office/drawing/2014/main" id="{40D70596-2790-8E6E-717F-621FFCEAFF9C}"/>
                    </a:ext>
                  </a:extLst>
                </p:cNvPr>
                <p:cNvSpPr/>
                <p:nvPr/>
              </p:nvSpPr>
              <p:spPr>
                <a:xfrm>
                  <a:off x="37315" y="35972"/>
                  <a:ext cx="132673" cy="135421"/>
                </a:xfrm>
                <a:prstGeom prst="ellipse">
                  <a:avLst/>
                </a:prstGeom>
                <a:solidFill>
                  <a:srgbClr val="BFBFBF"/>
                </a:solidFill>
                <a:ln w="1270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p:spPr>
              <p:txBody>
                <a:bodyPr wrap="square" lIns="36000" tIns="36000" rIns="36000" bIns="36000" numCol="1" anchor="ctr">
                  <a:noAutofit/>
                </a:bodyPr>
                <a:lstStyle/>
                <a:p>
                  <a:pPr marL="0" indent="0" defTabSz="1219170" hangingPunct="0">
                    <a:lnSpc>
                      <a:spcPct val="100000"/>
                    </a:lnSpc>
                    <a:spcAft>
                      <a:spcPts val="0"/>
                    </a:spcAft>
                    <a:buClrTx/>
                    <a:buSzTx/>
                    <a:buFontTx/>
                    <a:buNone/>
                    <a:defRPr sz="3000">
                      <a:solidFill>
                        <a:srgbClr val="FFFFFF"/>
                      </a:solidFill>
                      <a:effectLst>
                        <a:outerShdw blurRad="38100" dist="12700" dir="5400000" rotWithShape="0">
                          <a:srgbClr val="000000">
                            <a:alpha val="50000"/>
                          </a:srgbClr>
                        </a:outerShdw>
                      </a:effectLst>
                      <a:latin typeface="Arial"/>
                      <a:ea typeface="Arial"/>
                      <a:cs typeface="Arial"/>
                      <a:sym typeface="Arial"/>
                    </a:defRPr>
                  </a:pPr>
                  <a:endParaRPr lang="de-DE" sz="3000" kern="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</p:grpSp>
        <p:sp>
          <p:nvSpPr>
            <p:cNvPr id="823" name="Verbindungslinie">
              <a:extLst>
                <a:ext uri="{FF2B5EF4-FFF2-40B4-BE49-F238E27FC236}">
                  <a16:creationId xmlns:a16="http://schemas.microsoft.com/office/drawing/2014/main" id="{4F8A7108-1E88-1C49-AA65-9C0CD6CC406D}"/>
                </a:ext>
              </a:extLst>
            </p:cNvPr>
            <p:cNvSpPr/>
            <p:nvPr/>
          </p:nvSpPr>
          <p:spPr>
            <a:xfrm>
              <a:off x="208357" y="201754"/>
              <a:ext cx="296825" cy="5056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7382" extrusionOk="0">
                  <a:moveTo>
                    <a:pt x="21600" y="17382"/>
                  </a:moveTo>
                  <a:cubicBezTo>
                    <a:pt x="13997" y="250"/>
                    <a:pt x="6797" y="-4218"/>
                    <a:pt x="0" y="3978"/>
                  </a:cubicBezTo>
                </a:path>
              </a:pathLst>
            </a:custGeom>
            <a:noFill/>
            <a:ln w="25400" cap="flat">
              <a:solidFill>
                <a:srgbClr val="4B4B4B">
                  <a:lumOff val="-9568"/>
                </a:srgbClr>
              </a:solidFill>
              <a:prstDash val="solid"/>
              <a:miter lim="800000"/>
            </a:ln>
            <a:effectLst/>
          </p:spPr>
          <p:txBody>
            <a:bodyPr/>
            <a:lstStyle/>
            <a:p>
              <a:pPr marL="0" indent="0" defTabSz="1219170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lang="de-DE" sz="1400" kern="0">
                <a:solidFill>
                  <a:srgbClr val="000000"/>
                </a:solidFill>
                <a:latin typeface="Arial Narrow"/>
                <a:cs typeface="Arial Narrow"/>
                <a:sym typeface="Arial Narrow"/>
              </a:endParaRPr>
            </a:p>
          </p:txBody>
        </p:sp>
      </p:grpSp>
      <p:grpSp>
        <p:nvGrpSpPr>
          <p:cNvPr id="832" name="Gruppierung 3">
            <a:extLst>
              <a:ext uri="{FF2B5EF4-FFF2-40B4-BE49-F238E27FC236}">
                <a16:creationId xmlns:a16="http://schemas.microsoft.com/office/drawing/2014/main" id="{839E9698-6E5C-013B-E5D2-7E0EE0080CDA}"/>
              </a:ext>
            </a:extLst>
          </p:cNvPr>
          <p:cNvGrpSpPr/>
          <p:nvPr/>
        </p:nvGrpSpPr>
        <p:grpSpPr>
          <a:xfrm>
            <a:off x="9810127" y="3192335"/>
            <a:ext cx="493563" cy="416442"/>
            <a:chOff x="0" y="-5159"/>
            <a:chExt cx="493560" cy="416441"/>
          </a:xfrm>
        </p:grpSpPr>
        <p:sp>
          <p:nvSpPr>
            <p:cNvPr id="833" name="Rechteck 346">
              <a:extLst>
                <a:ext uri="{FF2B5EF4-FFF2-40B4-BE49-F238E27FC236}">
                  <a16:creationId xmlns:a16="http://schemas.microsoft.com/office/drawing/2014/main" id="{A548B776-6B4D-9EF7-BC5F-1CEBF2E7E3A2}"/>
                </a:ext>
              </a:extLst>
            </p:cNvPr>
            <p:cNvSpPr/>
            <p:nvPr/>
          </p:nvSpPr>
          <p:spPr>
            <a:xfrm>
              <a:off x="0" y="0"/>
              <a:ext cx="493560" cy="326880"/>
            </a:xfrm>
            <a:prstGeom prst="rect">
              <a:avLst/>
            </a:prstGeom>
            <a:solidFill>
              <a:srgbClr val="FFFFFF"/>
            </a:solidFill>
            <a:ln w="19050" cap="flat">
              <a:solidFill>
                <a:srgbClr val="414141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marL="0" marR="0" lvl="0" indent="0" defTabSz="121917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 kumimoji="0" lang="de-DE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34" name="Gerade Verbindung mit Pfeil 347">
              <a:extLst>
                <a:ext uri="{FF2B5EF4-FFF2-40B4-BE49-F238E27FC236}">
                  <a16:creationId xmlns:a16="http://schemas.microsoft.com/office/drawing/2014/main" id="{9948D428-7401-DF5B-4C49-4872945623AD}"/>
                </a:ext>
              </a:extLst>
            </p:cNvPr>
            <p:cNvSpPr/>
            <p:nvPr/>
          </p:nvSpPr>
          <p:spPr>
            <a:xfrm flipH="1">
              <a:off x="253439" y="20520"/>
              <a:ext cx="362" cy="287280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marL="0" marR="0" lvl="0" indent="0" defTabSz="121917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 kumimoji="0" lang="de-DE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35" name="Rechteck 348">
              <a:extLst>
                <a:ext uri="{FF2B5EF4-FFF2-40B4-BE49-F238E27FC236}">
                  <a16:creationId xmlns:a16="http://schemas.microsoft.com/office/drawing/2014/main" id="{CB9952CB-9E50-C0AE-3276-B21ABD4E2C3F}"/>
                </a:ext>
              </a:extLst>
            </p:cNvPr>
            <p:cNvSpPr/>
            <p:nvPr/>
          </p:nvSpPr>
          <p:spPr>
            <a:xfrm rot="16200000" flipH="1">
              <a:off x="231480" y="23039"/>
              <a:ext cx="73440" cy="269281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marL="0" marR="0" lvl="0" indent="0" defTabSz="121917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 kumimoji="0" lang="de-DE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36" name="Gerade Verbindung mit Pfeil 349">
              <a:extLst>
                <a:ext uri="{FF2B5EF4-FFF2-40B4-BE49-F238E27FC236}">
                  <a16:creationId xmlns:a16="http://schemas.microsoft.com/office/drawing/2014/main" id="{4EBA0237-6051-6773-E3C2-113D81C563FD}"/>
                </a:ext>
              </a:extLst>
            </p:cNvPr>
            <p:cNvSpPr/>
            <p:nvPr/>
          </p:nvSpPr>
          <p:spPr>
            <a:xfrm flipV="1">
              <a:off x="38699" y="128699"/>
              <a:ext cx="414361" cy="2161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marL="0" marR="0" lvl="0" indent="0" defTabSz="121917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 kumimoji="0" lang="de-DE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37" name="Gerade Verbindung mit Pfeil 350">
              <a:extLst>
                <a:ext uri="{FF2B5EF4-FFF2-40B4-BE49-F238E27FC236}">
                  <a16:creationId xmlns:a16="http://schemas.microsoft.com/office/drawing/2014/main" id="{1AA4B87E-2D04-90CA-C8DF-9F660EAC2709}"/>
                </a:ext>
              </a:extLst>
            </p:cNvPr>
            <p:cNvSpPr/>
            <p:nvPr/>
          </p:nvSpPr>
          <p:spPr>
            <a:xfrm>
              <a:off x="169559" y="186840"/>
              <a:ext cx="165960" cy="363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marL="0" marR="0" lvl="0" indent="0" defTabSz="121917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 kumimoji="0" lang="de-DE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38" name="Textfeld 351">
              <a:extLst>
                <a:ext uri="{FF2B5EF4-FFF2-40B4-BE49-F238E27FC236}">
                  <a16:creationId xmlns:a16="http://schemas.microsoft.com/office/drawing/2014/main" id="{EA669A99-5714-397D-BA69-B3F27E039526}"/>
                </a:ext>
              </a:extLst>
            </p:cNvPr>
            <p:cNvSpPr txBox="1"/>
            <p:nvPr/>
          </p:nvSpPr>
          <p:spPr>
            <a:xfrm rot="10800000">
              <a:off x="234719" y="-5159"/>
              <a:ext cx="193322" cy="18742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0" tIns="0" rIns="0" bIns="0" numCol="1" anchor="t">
              <a:spAutoFit/>
            </a:bodyPr>
            <a:lstStyle>
              <a:lvl1pPr>
                <a:lnSpc>
                  <a:spcPct val="110000"/>
                </a:lnSpc>
                <a:defRPr sz="1200" spc="-1"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marL="0" marR="0" lvl="0" indent="0" defTabSz="1219170" eaLnBrk="1" fontAlgn="auto" latinLnBrk="0" hangingPunct="0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200" b="0" i="0" u="none" strike="noStrike" kern="0" cap="none" spc="-1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rPr>
                <a:t>+</a:t>
              </a:r>
            </a:p>
          </p:txBody>
        </p:sp>
        <p:sp>
          <p:nvSpPr>
            <p:cNvPr id="839" name="Textfeld 352">
              <a:extLst>
                <a:ext uri="{FF2B5EF4-FFF2-40B4-BE49-F238E27FC236}">
                  <a16:creationId xmlns:a16="http://schemas.microsoft.com/office/drawing/2014/main" id="{E0AC0350-4D85-23AB-F8F2-4D8D77F7FEC5}"/>
                </a:ext>
              </a:extLst>
            </p:cNvPr>
            <p:cNvSpPr txBox="1"/>
            <p:nvPr/>
          </p:nvSpPr>
          <p:spPr>
            <a:xfrm rot="10800000">
              <a:off x="208799" y="192696"/>
              <a:ext cx="193322" cy="21858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0" tIns="0" rIns="0" bIns="0" numCol="1" anchor="t">
              <a:spAutoFit/>
            </a:bodyPr>
            <a:lstStyle>
              <a:lvl1pPr>
                <a:lnSpc>
                  <a:spcPct val="110000"/>
                </a:lnSpc>
                <a:defRPr sz="1400" spc="-1">
                  <a:solidFill>
                    <a:srgbClr val="773F9B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marL="0" marR="0" lvl="0" indent="0" defTabSz="1219170" eaLnBrk="1" fontAlgn="auto" latinLnBrk="0" hangingPunct="0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400" b="0" i="0" u="none" strike="noStrike" kern="0" cap="none" spc="-1" normalizeH="0" baseline="0" noProof="0">
                  <a:ln>
                    <a:noFill/>
                  </a:ln>
                  <a:solidFill>
                    <a:srgbClr val="773F9B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rPr>
                <a:t>-</a:t>
              </a:r>
            </a:p>
          </p:txBody>
        </p:sp>
      </p:grpSp>
      <p:sp>
        <p:nvSpPr>
          <p:cNvPr id="840" name="Rectangle 7">
            <a:extLst>
              <a:ext uri="{FF2B5EF4-FFF2-40B4-BE49-F238E27FC236}">
                <a16:creationId xmlns:a16="http://schemas.microsoft.com/office/drawing/2014/main" id="{58B43031-ACEE-4613-47DA-FF65451591B5}"/>
              </a:ext>
            </a:extLst>
          </p:cNvPr>
          <p:cNvSpPr>
            <a:spLocks/>
          </p:cNvSpPr>
          <p:nvPr/>
        </p:nvSpPr>
        <p:spPr bwMode="auto">
          <a:xfrm rot="21462680">
            <a:off x="10154177" y="6198776"/>
            <a:ext cx="728305" cy="220917"/>
          </a:xfrm>
          <a:prstGeom prst="rect">
            <a:avLst/>
          </a:prstGeom>
          <a:solidFill>
            <a:srgbClr val="3399FF"/>
          </a:solidFill>
          <a:ln w="12700" cap="flat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dist="50799" dir="2880008" algn="ctr" rotWithShape="0">
              <a:srgbClr val="919191">
                <a:alpha val="75000"/>
              </a:srgbClr>
            </a:outerShdw>
          </a:effectLst>
        </p:spPr>
        <p:txBody>
          <a:bodyPr lIns="38100" tIns="38100" rIns="82551" bIns="38100"/>
          <a:lstStyle/>
          <a:p>
            <a:pPr marL="6351" indent="0" algn="ctr" defTabSz="1219170" hangingPunct="0">
              <a:lnSpc>
                <a:spcPct val="100000"/>
              </a:lnSpc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de-DE" sz="1067" kern="0" dirty="0">
                <a:solidFill>
                  <a:srgbClr val="FFFFFF"/>
                </a:solidFill>
                <a:latin typeface="Arial Narrow"/>
                <a:ea typeface="Arial Bold Italic" charset="0"/>
                <a:cs typeface="Arial Bold Italic" charset="0"/>
                <a:sym typeface="Arial Bold Italic" charset="0"/>
              </a:rPr>
              <a:t>Nx 2 MW</a:t>
            </a:r>
          </a:p>
        </p:txBody>
      </p:sp>
      <p:sp>
        <p:nvSpPr>
          <p:cNvPr id="841" name="Rectangle 7">
            <a:extLst>
              <a:ext uri="{FF2B5EF4-FFF2-40B4-BE49-F238E27FC236}">
                <a16:creationId xmlns:a16="http://schemas.microsoft.com/office/drawing/2014/main" id="{1BDE5CF1-172B-A0DA-E915-93F92061DEA6}"/>
              </a:ext>
            </a:extLst>
          </p:cNvPr>
          <p:cNvSpPr>
            <a:spLocks/>
          </p:cNvSpPr>
          <p:nvPr/>
        </p:nvSpPr>
        <p:spPr bwMode="auto">
          <a:xfrm rot="21462680">
            <a:off x="7797680" y="6162876"/>
            <a:ext cx="508213" cy="223640"/>
          </a:xfrm>
          <a:prstGeom prst="rect">
            <a:avLst/>
          </a:prstGeom>
          <a:solidFill>
            <a:srgbClr val="3399FF"/>
          </a:solidFill>
          <a:ln w="12700" cap="flat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dist="50799" dir="2880008" algn="ctr" rotWithShape="0">
              <a:srgbClr val="919191">
                <a:alpha val="75000"/>
              </a:srgbClr>
            </a:outerShdw>
          </a:effectLst>
        </p:spPr>
        <p:txBody>
          <a:bodyPr lIns="38100" tIns="38100" rIns="82551" bIns="38100"/>
          <a:lstStyle/>
          <a:p>
            <a:pPr marL="6351" indent="0" algn="ctr" defTabSz="1219170" hangingPunct="0">
              <a:lnSpc>
                <a:spcPct val="100000"/>
              </a:lnSpc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de-DE" sz="1067" kern="0" dirty="0">
                <a:solidFill>
                  <a:srgbClr val="FFFFFF"/>
                </a:solidFill>
                <a:latin typeface="Arial Narrow"/>
                <a:ea typeface="Arial Bold Italic" charset="0"/>
                <a:cs typeface="Arial Bold Italic" charset="0"/>
                <a:sym typeface="Arial Bold Italic" charset="0"/>
              </a:rPr>
              <a:t>2 MW</a:t>
            </a:r>
          </a:p>
        </p:txBody>
      </p:sp>
      <p:cxnSp>
        <p:nvCxnSpPr>
          <p:cNvPr id="842" name="Gerader Verbinder 262">
            <a:extLst>
              <a:ext uri="{FF2B5EF4-FFF2-40B4-BE49-F238E27FC236}">
                <a16:creationId xmlns:a16="http://schemas.microsoft.com/office/drawing/2014/main" id="{0ABF8163-FFD2-9B18-8A58-81BC3D1DBF76}"/>
              </a:ext>
            </a:extLst>
          </p:cNvPr>
          <p:cNvCxnSpPr>
            <a:cxnSpLocks/>
            <a:endCxn id="902" idx="2"/>
          </p:cNvCxnSpPr>
          <p:nvPr/>
        </p:nvCxnSpPr>
        <p:spPr bwMode="auto">
          <a:xfrm flipV="1">
            <a:off x="9117087" y="4724847"/>
            <a:ext cx="1254538" cy="8653"/>
          </a:xfrm>
          <a:prstGeom prst="line">
            <a:avLst/>
          </a:prstGeom>
          <a:noFill/>
          <a:ln w="1270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843" name="Aufwärtswandler">
            <a:extLst>
              <a:ext uri="{FF2B5EF4-FFF2-40B4-BE49-F238E27FC236}">
                <a16:creationId xmlns:a16="http://schemas.microsoft.com/office/drawing/2014/main" id="{FD5CAA21-5FF8-ADEB-F278-EA9062F73F5D}"/>
              </a:ext>
            </a:extLst>
          </p:cNvPr>
          <p:cNvSpPr txBox="1"/>
          <p:nvPr/>
        </p:nvSpPr>
        <p:spPr>
          <a:xfrm>
            <a:off x="2932013" y="6184322"/>
            <a:ext cx="722980" cy="32316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45719" rIns="45719">
            <a:spAutoFit/>
          </a:bodyPr>
          <a:lstStyle>
            <a:lvl1pPr algn="ctr">
              <a:spcBef>
                <a:spcPts val="400"/>
              </a:spcBef>
              <a:defRPr sz="1500" spc="-1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indent="0" defTabSz="1219170" fontAlgn="base">
              <a:lnSpc>
                <a:spcPct val="100000"/>
              </a:lnSpc>
              <a:spcAft>
                <a:spcPct val="0"/>
              </a:spcAft>
              <a:buClrTx/>
              <a:buSzTx/>
              <a:buFontTx/>
              <a:buNone/>
            </a:pPr>
            <a:r>
              <a:rPr lang="de-DE" b="1" kern="0" dirty="0">
                <a:solidFill>
                  <a:srgbClr val="00B050"/>
                </a:solidFill>
                <a:latin typeface="Arial Narrow"/>
              </a:rPr>
              <a:t>DC</a:t>
            </a:r>
            <a:endParaRPr lang="de-DE" b="1" baseline="-25000" dirty="0">
              <a:solidFill>
                <a:srgbClr val="00B050"/>
              </a:solidFill>
              <a:latin typeface="Arial Narrow"/>
            </a:endParaRPr>
          </a:p>
        </p:txBody>
      </p:sp>
      <p:sp>
        <p:nvSpPr>
          <p:cNvPr id="844" name="Gerader Verbinder 144">
            <a:extLst>
              <a:ext uri="{FF2B5EF4-FFF2-40B4-BE49-F238E27FC236}">
                <a16:creationId xmlns:a16="http://schemas.microsoft.com/office/drawing/2014/main" id="{2B09DF0D-CBA4-475C-0F07-77989B804B36}"/>
              </a:ext>
            </a:extLst>
          </p:cNvPr>
          <p:cNvSpPr/>
          <p:nvPr/>
        </p:nvSpPr>
        <p:spPr>
          <a:xfrm>
            <a:off x="1879240" y="2132822"/>
            <a:ext cx="1493" cy="959807"/>
          </a:xfrm>
          <a:prstGeom prst="line">
            <a:avLst/>
          </a:prstGeom>
          <a:ln w="12700">
            <a:solidFill>
              <a:srgbClr val="00882B"/>
            </a:solidFill>
          </a:ln>
        </p:spPr>
        <p:txBody>
          <a:bodyPr lIns="54863" tIns="54863" rIns="54863" bIns="54863"/>
          <a:lstStyle/>
          <a:p>
            <a:pPr marL="0" indent="0" defTabSz="548613" hangingPunct="0">
              <a:lnSpc>
                <a:spcPct val="100000"/>
              </a:lnSpc>
              <a:spcAft>
                <a:spcPts val="0"/>
              </a:spcAft>
              <a:buClrTx/>
              <a:buSzTx/>
              <a:buFontTx/>
              <a:buNone/>
              <a:defRPr sz="1200">
                <a:latin typeface="Lucida Grande"/>
                <a:ea typeface="Lucida Grande"/>
                <a:cs typeface="Lucida Grande"/>
                <a:sym typeface="Lucida Grande"/>
              </a:defRPr>
            </a:pPr>
            <a:endParaRPr sz="1440" kern="0">
              <a:solidFill>
                <a:srgbClr val="000000"/>
              </a:solidFill>
              <a:latin typeface="Lucida Grande"/>
              <a:ea typeface="Lucida Grande"/>
              <a:cs typeface="Lucida Grande"/>
              <a:sym typeface="Lucida Grande"/>
            </a:endParaRPr>
          </a:p>
        </p:txBody>
      </p:sp>
      <p:sp>
        <p:nvSpPr>
          <p:cNvPr id="845" name="Gerader Verbinder 144">
            <a:extLst>
              <a:ext uri="{FF2B5EF4-FFF2-40B4-BE49-F238E27FC236}">
                <a16:creationId xmlns:a16="http://schemas.microsoft.com/office/drawing/2014/main" id="{40272340-6339-B7CA-F2AB-FE83AF4713DD}"/>
              </a:ext>
            </a:extLst>
          </p:cNvPr>
          <p:cNvSpPr/>
          <p:nvPr/>
        </p:nvSpPr>
        <p:spPr>
          <a:xfrm>
            <a:off x="1716641" y="2148266"/>
            <a:ext cx="10937" cy="1174844"/>
          </a:xfrm>
          <a:prstGeom prst="line">
            <a:avLst/>
          </a:prstGeom>
          <a:ln w="12700">
            <a:solidFill>
              <a:srgbClr val="00882B"/>
            </a:solidFill>
          </a:ln>
        </p:spPr>
        <p:txBody>
          <a:bodyPr lIns="54863" tIns="54863" rIns="54863" bIns="54863"/>
          <a:lstStyle/>
          <a:p>
            <a:pPr marL="0" indent="0" defTabSz="548613" hangingPunct="0">
              <a:lnSpc>
                <a:spcPct val="100000"/>
              </a:lnSpc>
              <a:spcAft>
                <a:spcPts val="0"/>
              </a:spcAft>
              <a:buClrTx/>
              <a:buSzTx/>
              <a:buFontTx/>
              <a:buNone/>
              <a:defRPr sz="1200">
                <a:latin typeface="Lucida Grande"/>
                <a:ea typeface="Lucida Grande"/>
                <a:cs typeface="Lucida Grande"/>
                <a:sym typeface="Lucida Grande"/>
              </a:defRPr>
            </a:pPr>
            <a:endParaRPr sz="1440" kern="0">
              <a:solidFill>
                <a:srgbClr val="000000"/>
              </a:solidFill>
              <a:latin typeface="Lucida Grande"/>
              <a:ea typeface="Lucida Grande"/>
              <a:cs typeface="Lucida Grande"/>
              <a:sym typeface="Lucida Grande"/>
            </a:endParaRPr>
          </a:p>
        </p:txBody>
      </p:sp>
      <p:grpSp>
        <p:nvGrpSpPr>
          <p:cNvPr id="846" name="Group 2050">
            <a:extLst>
              <a:ext uri="{FF2B5EF4-FFF2-40B4-BE49-F238E27FC236}">
                <a16:creationId xmlns:a16="http://schemas.microsoft.com/office/drawing/2014/main" id="{F6075A2C-E788-4280-93EF-8B4F3703E195}"/>
              </a:ext>
            </a:extLst>
          </p:cNvPr>
          <p:cNvGrpSpPr/>
          <p:nvPr/>
        </p:nvGrpSpPr>
        <p:grpSpPr>
          <a:xfrm>
            <a:off x="688057" y="5638819"/>
            <a:ext cx="637195" cy="372252"/>
            <a:chOff x="0" y="0"/>
            <a:chExt cx="399842" cy="233588"/>
          </a:xfrm>
        </p:grpSpPr>
        <p:sp>
          <p:nvSpPr>
            <p:cNvPr id="847" name="Shape 2042">
              <a:extLst>
                <a:ext uri="{FF2B5EF4-FFF2-40B4-BE49-F238E27FC236}">
                  <a16:creationId xmlns:a16="http://schemas.microsoft.com/office/drawing/2014/main" id="{1CA59EB4-A1AC-0948-115D-669BB975AC72}"/>
                </a:ext>
              </a:extLst>
            </p:cNvPr>
            <p:cNvSpPr/>
            <p:nvPr/>
          </p:nvSpPr>
          <p:spPr>
            <a:xfrm rot="21015471">
              <a:off x="60959" y="23099"/>
              <a:ext cx="286313" cy="155929"/>
            </a:xfrm>
            <a:prstGeom prst="ellipse">
              <a:avLst/>
            </a:prstGeom>
            <a:solidFill>
              <a:srgbClr val="E63B7A"/>
            </a:solidFill>
            <a:ln w="635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80955" tIns="80955" rIns="80955" bIns="80955" numCol="1" anchor="ctr">
              <a:noAutofit/>
            </a:bodyPr>
            <a:lstStyle/>
            <a:p>
              <a:pPr marL="0" indent="0" defTabSz="728558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Arial"/>
                  <a:ea typeface="Arial"/>
                  <a:cs typeface="Arial"/>
                  <a:sym typeface="Arial"/>
                </a:defRPr>
              </a:pPr>
              <a:endParaRPr sz="4780" kern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48" name="Shape 2043">
              <a:extLst>
                <a:ext uri="{FF2B5EF4-FFF2-40B4-BE49-F238E27FC236}">
                  <a16:creationId xmlns:a16="http://schemas.microsoft.com/office/drawing/2014/main" id="{73A30332-9B56-83C2-42DE-7EE19A22CEDC}"/>
                </a:ext>
              </a:extLst>
            </p:cNvPr>
            <p:cNvSpPr/>
            <p:nvPr/>
          </p:nvSpPr>
          <p:spPr>
            <a:xfrm rot="21540000">
              <a:off x="799" y="97946"/>
              <a:ext cx="398245" cy="95080"/>
            </a:xfrm>
            <a:prstGeom prst="roundRect">
              <a:avLst>
                <a:gd name="adj" fmla="val 50000"/>
              </a:avLst>
            </a:prstGeom>
            <a:solidFill>
              <a:srgbClr val="E63B7A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80955" tIns="80955" rIns="80955" bIns="80955" numCol="1" anchor="ctr">
              <a:noAutofit/>
            </a:bodyPr>
            <a:lstStyle/>
            <a:p>
              <a:pPr marL="0" indent="0" defTabSz="728558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Arial"/>
                  <a:ea typeface="Arial"/>
                  <a:cs typeface="Arial"/>
                  <a:sym typeface="Arial"/>
                </a:defRPr>
              </a:pPr>
              <a:endParaRPr sz="4780" kern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849" name="Group 2046">
              <a:extLst>
                <a:ext uri="{FF2B5EF4-FFF2-40B4-BE49-F238E27FC236}">
                  <a16:creationId xmlns:a16="http://schemas.microsoft.com/office/drawing/2014/main" id="{22886145-7462-C47C-630F-67C523F4D982}"/>
                </a:ext>
              </a:extLst>
            </p:cNvPr>
            <p:cNvGrpSpPr/>
            <p:nvPr/>
          </p:nvGrpSpPr>
          <p:grpSpPr>
            <a:xfrm>
              <a:off x="32032" y="106818"/>
              <a:ext cx="130145" cy="126771"/>
              <a:chOff x="0" y="0"/>
              <a:chExt cx="130144" cy="126769"/>
            </a:xfrm>
          </p:grpSpPr>
          <p:sp>
            <p:nvSpPr>
              <p:cNvPr id="853" name="Shape 2044">
                <a:extLst>
                  <a:ext uri="{FF2B5EF4-FFF2-40B4-BE49-F238E27FC236}">
                    <a16:creationId xmlns:a16="http://schemas.microsoft.com/office/drawing/2014/main" id="{FB703AE3-FEE1-7036-0CC1-412CD8F03D64}"/>
                  </a:ext>
                </a:extLst>
              </p:cNvPr>
              <p:cNvSpPr/>
              <p:nvPr/>
            </p:nvSpPr>
            <p:spPr>
              <a:xfrm>
                <a:off x="-1" y="-1"/>
                <a:ext cx="130145" cy="126771"/>
              </a:xfrm>
              <a:prstGeom prst="ellipse">
                <a:avLst/>
              </a:prstGeom>
              <a:solidFill>
                <a:srgbClr val="000000"/>
              </a:solidFill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80955" tIns="80955" rIns="80955" bIns="80955" numCol="1" anchor="ctr">
                <a:noAutofit/>
              </a:bodyPr>
              <a:lstStyle/>
              <a:p>
                <a:pPr marL="0" indent="0" defTabSz="728558" hangingPunct="0">
                  <a:lnSpc>
                    <a:spcPct val="100000"/>
                  </a:lnSpc>
                  <a:spcAft>
                    <a:spcPts val="0"/>
                  </a:spcAft>
                  <a:buClrTx/>
                  <a:buSzTx/>
                  <a:buFontTx/>
                  <a:buNone/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Arial"/>
                    <a:ea typeface="Arial"/>
                    <a:cs typeface="Arial"/>
                    <a:sym typeface="Arial"/>
                  </a:defRPr>
                </a:pPr>
                <a:endParaRPr sz="4780" kern="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54" name="Shape 2045">
                <a:extLst>
                  <a:ext uri="{FF2B5EF4-FFF2-40B4-BE49-F238E27FC236}">
                    <a16:creationId xmlns:a16="http://schemas.microsoft.com/office/drawing/2014/main" id="{67C8E4B9-9D99-8E0C-BF64-435403C7D6F9}"/>
                  </a:ext>
                </a:extLst>
              </p:cNvPr>
              <p:cNvSpPr/>
              <p:nvPr/>
            </p:nvSpPr>
            <p:spPr>
              <a:xfrm>
                <a:off x="23426" y="21551"/>
                <a:ext cx="83293" cy="81135"/>
              </a:xfrm>
              <a:prstGeom prst="ellipse">
                <a:avLst/>
              </a:prstGeom>
              <a:solidFill>
                <a:srgbClr val="E4D5EE"/>
              </a:solidFill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80955" tIns="80955" rIns="80955" bIns="80955" numCol="1" anchor="ctr">
                <a:noAutofit/>
              </a:bodyPr>
              <a:lstStyle/>
              <a:p>
                <a:pPr marL="0" indent="0" defTabSz="728558" hangingPunct="0">
                  <a:lnSpc>
                    <a:spcPct val="100000"/>
                  </a:lnSpc>
                  <a:spcAft>
                    <a:spcPts val="0"/>
                  </a:spcAft>
                  <a:buClrTx/>
                  <a:buSzTx/>
                  <a:buFontTx/>
                  <a:buNone/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Arial"/>
                    <a:ea typeface="Arial"/>
                    <a:cs typeface="Arial"/>
                    <a:sym typeface="Arial"/>
                  </a:defRPr>
                </a:pPr>
                <a:endParaRPr sz="4780" kern="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850" name="Group 2049">
              <a:extLst>
                <a:ext uri="{FF2B5EF4-FFF2-40B4-BE49-F238E27FC236}">
                  <a16:creationId xmlns:a16="http://schemas.microsoft.com/office/drawing/2014/main" id="{BA9BC707-5A11-347C-75C4-85EB9B5A573F}"/>
                </a:ext>
              </a:extLst>
            </p:cNvPr>
            <p:cNvGrpSpPr/>
            <p:nvPr/>
          </p:nvGrpSpPr>
          <p:grpSpPr>
            <a:xfrm>
              <a:off x="245469" y="106818"/>
              <a:ext cx="130145" cy="126771"/>
              <a:chOff x="0" y="0"/>
              <a:chExt cx="130144" cy="126769"/>
            </a:xfrm>
          </p:grpSpPr>
          <p:sp>
            <p:nvSpPr>
              <p:cNvPr id="851" name="Shape 2047">
                <a:extLst>
                  <a:ext uri="{FF2B5EF4-FFF2-40B4-BE49-F238E27FC236}">
                    <a16:creationId xmlns:a16="http://schemas.microsoft.com/office/drawing/2014/main" id="{BD84251F-81C7-4F40-F5E7-D809FA8D3E6C}"/>
                  </a:ext>
                </a:extLst>
              </p:cNvPr>
              <p:cNvSpPr/>
              <p:nvPr/>
            </p:nvSpPr>
            <p:spPr>
              <a:xfrm>
                <a:off x="-1" y="-1"/>
                <a:ext cx="130145" cy="126771"/>
              </a:xfrm>
              <a:prstGeom prst="ellipse">
                <a:avLst/>
              </a:prstGeom>
              <a:solidFill>
                <a:srgbClr val="000000"/>
              </a:solidFill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80955" tIns="80955" rIns="80955" bIns="80955" numCol="1" anchor="ctr">
                <a:noAutofit/>
              </a:bodyPr>
              <a:lstStyle/>
              <a:p>
                <a:pPr marL="0" indent="0" defTabSz="728558" hangingPunct="0">
                  <a:lnSpc>
                    <a:spcPct val="100000"/>
                  </a:lnSpc>
                  <a:spcAft>
                    <a:spcPts val="0"/>
                  </a:spcAft>
                  <a:buClrTx/>
                  <a:buSzTx/>
                  <a:buFontTx/>
                  <a:buNone/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Arial"/>
                    <a:ea typeface="Arial"/>
                    <a:cs typeface="Arial"/>
                    <a:sym typeface="Arial"/>
                  </a:defRPr>
                </a:pPr>
                <a:endParaRPr sz="4780" kern="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52" name="Shape 2048">
                <a:extLst>
                  <a:ext uri="{FF2B5EF4-FFF2-40B4-BE49-F238E27FC236}">
                    <a16:creationId xmlns:a16="http://schemas.microsoft.com/office/drawing/2014/main" id="{B31998BA-E74A-3F16-F42C-4871E298A599}"/>
                  </a:ext>
                </a:extLst>
              </p:cNvPr>
              <p:cNvSpPr/>
              <p:nvPr/>
            </p:nvSpPr>
            <p:spPr>
              <a:xfrm>
                <a:off x="23426" y="21551"/>
                <a:ext cx="83293" cy="81135"/>
              </a:xfrm>
              <a:prstGeom prst="ellipse">
                <a:avLst/>
              </a:prstGeom>
              <a:solidFill>
                <a:srgbClr val="E4D5EE"/>
              </a:solidFill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80955" tIns="80955" rIns="80955" bIns="80955" numCol="1" anchor="ctr">
                <a:noAutofit/>
              </a:bodyPr>
              <a:lstStyle/>
              <a:p>
                <a:pPr marL="0" indent="0" defTabSz="728558" hangingPunct="0">
                  <a:lnSpc>
                    <a:spcPct val="100000"/>
                  </a:lnSpc>
                  <a:spcAft>
                    <a:spcPts val="0"/>
                  </a:spcAft>
                  <a:buClrTx/>
                  <a:buSzTx/>
                  <a:buFontTx/>
                  <a:buNone/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Arial"/>
                    <a:ea typeface="Arial"/>
                    <a:cs typeface="Arial"/>
                    <a:sym typeface="Arial"/>
                  </a:defRPr>
                </a:pPr>
                <a:endParaRPr sz="4780" kern="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grpSp>
        <p:nvGrpSpPr>
          <p:cNvPr id="855" name="Group 1999">
            <a:extLst>
              <a:ext uri="{FF2B5EF4-FFF2-40B4-BE49-F238E27FC236}">
                <a16:creationId xmlns:a16="http://schemas.microsoft.com/office/drawing/2014/main" id="{B27E9F15-69F9-25F7-5A36-59021CB4BD0E}"/>
              </a:ext>
            </a:extLst>
          </p:cNvPr>
          <p:cNvGrpSpPr/>
          <p:nvPr/>
        </p:nvGrpSpPr>
        <p:grpSpPr>
          <a:xfrm>
            <a:off x="936436" y="4839791"/>
            <a:ext cx="625637" cy="348047"/>
            <a:chOff x="0" y="0"/>
            <a:chExt cx="392589" cy="218399"/>
          </a:xfrm>
        </p:grpSpPr>
        <p:sp>
          <p:nvSpPr>
            <p:cNvPr id="856" name="Shape 1991">
              <a:extLst>
                <a:ext uri="{FF2B5EF4-FFF2-40B4-BE49-F238E27FC236}">
                  <a16:creationId xmlns:a16="http://schemas.microsoft.com/office/drawing/2014/main" id="{A13B80C3-1262-BD9D-8580-8916080B6CAF}"/>
                </a:ext>
              </a:extLst>
            </p:cNvPr>
            <p:cNvSpPr/>
            <p:nvPr/>
          </p:nvSpPr>
          <p:spPr>
            <a:xfrm rot="21015471">
              <a:off x="59823" y="22744"/>
              <a:ext cx="281181" cy="144941"/>
            </a:xfrm>
            <a:prstGeom prst="ellipse">
              <a:avLst/>
            </a:prstGeom>
            <a:solidFill>
              <a:srgbClr val="3A88FE"/>
            </a:solidFill>
            <a:ln w="635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80955" tIns="80955" rIns="80955" bIns="80955" numCol="1" anchor="ctr">
              <a:noAutofit/>
            </a:bodyPr>
            <a:lstStyle/>
            <a:p>
              <a:pPr marL="0" indent="0" defTabSz="728558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Arial"/>
                  <a:ea typeface="Arial"/>
                  <a:cs typeface="Arial"/>
                  <a:sym typeface="Arial"/>
                </a:defRPr>
              </a:pPr>
              <a:endParaRPr sz="4780" kern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57" name="Shape 1992">
              <a:extLst>
                <a:ext uri="{FF2B5EF4-FFF2-40B4-BE49-F238E27FC236}">
                  <a16:creationId xmlns:a16="http://schemas.microsoft.com/office/drawing/2014/main" id="{611FF915-6BCB-2ADB-B102-165F26E9D03C}"/>
                </a:ext>
              </a:extLst>
            </p:cNvPr>
            <p:cNvSpPr/>
            <p:nvPr/>
          </p:nvSpPr>
          <p:spPr>
            <a:xfrm rot="21540000">
              <a:off x="741" y="92316"/>
              <a:ext cx="391108" cy="88381"/>
            </a:xfrm>
            <a:prstGeom prst="roundRect">
              <a:avLst>
                <a:gd name="adj" fmla="val 50000"/>
              </a:avLst>
            </a:prstGeom>
            <a:solidFill>
              <a:srgbClr val="3A88FE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80955" tIns="80955" rIns="80955" bIns="80955" numCol="1" anchor="ctr">
              <a:noAutofit/>
            </a:bodyPr>
            <a:lstStyle/>
            <a:p>
              <a:pPr marL="0" indent="0" defTabSz="728558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Arial"/>
                  <a:ea typeface="Arial"/>
                  <a:cs typeface="Arial"/>
                  <a:sym typeface="Arial"/>
                </a:defRPr>
              </a:pPr>
              <a:endParaRPr sz="4780" kern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858" name="Group 1995">
              <a:extLst>
                <a:ext uri="{FF2B5EF4-FFF2-40B4-BE49-F238E27FC236}">
                  <a16:creationId xmlns:a16="http://schemas.microsoft.com/office/drawing/2014/main" id="{989A2185-C31B-C068-3520-40BF138CC9C8}"/>
                </a:ext>
              </a:extLst>
            </p:cNvPr>
            <p:cNvGrpSpPr/>
            <p:nvPr/>
          </p:nvGrpSpPr>
          <p:grpSpPr>
            <a:xfrm>
              <a:off x="31414" y="100563"/>
              <a:ext cx="127811" cy="117837"/>
              <a:chOff x="0" y="0"/>
              <a:chExt cx="127810" cy="117836"/>
            </a:xfrm>
          </p:grpSpPr>
          <p:sp>
            <p:nvSpPr>
              <p:cNvPr id="862" name="Shape 1993">
                <a:extLst>
                  <a:ext uri="{FF2B5EF4-FFF2-40B4-BE49-F238E27FC236}">
                    <a16:creationId xmlns:a16="http://schemas.microsoft.com/office/drawing/2014/main" id="{39E64D58-2B85-4F87-2C14-64DA760FACF7}"/>
                  </a:ext>
                </a:extLst>
              </p:cNvPr>
              <p:cNvSpPr/>
              <p:nvPr/>
            </p:nvSpPr>
            <p:spPr>
              <a:xfrm>
                <a:off x="-1" y="-1"/>
                <a:ext cx="127811" cy="117837"/>
              </a:xfrm>
              <a:prstGeom prst="ellipse">
                <a:avLst/>
              </a:prstGeom>
              <a:solidFill>
                <a:srgbClr val="000000"/>
              </a:solidFill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80955" tIns="80955" rIns="80955" bIns="80955" numCol="1" anchor="ctr">
                <a:noAutofit/>
              </a:bodyPr>
              <a:lstStyle/>
              <a:p>
                <a:pPr marL="0" indent="0" defTabSz="728558" hangingPunct="0">
                  <a:lnSpc>
                    <a:spcPct val="100000"/>
                  </a:lnSpc>
                  <a:spcAft>
                    <a:spcPts val="0"/>
                  </a:spcAft>
                  <a:buClrTx/>
                  <a:buSzTx/>
                  <a:buFontTx/>
                  <a:buNone/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Arial"/>
                    <a:ea typeface="Arial"/>
                    <a:cs typeface="Arial"/>
                    <a:sym typeface="Arial"/>
                  </a:defRPr>
                </a:pPr>
                <a:endParaRPr sz="4780" kern="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63" name="Shape 1994">
                <a:extLst>
                  <a:ext uri="{FF2B5EF4-FFF2-40B4-BE49-F238E27FC236}">
                    <a16:creationId xmlns:a16="http://schemas.microsoft.com/office/drawing/2014/main" id="{5915B10F-233B-85DE-56A5-CE6F70A86EEC}"/>
                  </a:ext>
                </a:extLst>
              </p:cNvPr>
              <p:cNvSpPr/>
              <p:nvPr/>
            </p:nvSpPr>
            <p:spPr>
              <a:xfrm>
                <a:off x="23006" y="20032"/>
                <a:ext cx="81799" cy="75417"/>
              </a:xfrm>
              <a:prstGeom prst="ellipse">
                <a:avLst/>
              </a:prstGeom>
              <a:solidFill>
                <a:srgbClr val="E4D5EE"/>
              </a:solidFill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80955" tIns="80955" rIns="80955" bIns="80955" numCol="1" anchor="ctr">
                <a:noAutofit/>
              </a:bodyPr>
              <a:lstStyle/>
              <a:p>
                <a:pPr marL="0" indent="0" defTabSz="728558" hangingPunct="0">
                  <a:lnSpc>
                    <a:spcPct val="100000"/>
                  </a:lnSpc>
                  <a:spcAft>
                    <a:spcPts val="0"/>
                  </a:spcAft>
                  <a:buClrTx/>
                  <a:buSzTx/>
                  <a:buFontTx/>
                  <a:buNone/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Arial"/>
                    <a:ea typeface="Arial"/>
                    <a:cs typeface="Arial"/>
                    <a:sym typeface="Arial"/>
                  </a:defRPr>
                </a:pPr>
                <a:endParaRPr sz="4780" kern="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859" name="Group 1998">
              <a:extLst>
                <a:ext uri="{FF2B5EF4-FFF2-40B4-BE49-F238E27FC236}">
                  <a16:creationId xmlns:a16="http://schemas.microsoft.com/office/drawing/2014/main" id="{D7A29D65-3B4B-F3FE-90FE-DBF5E0C6FAC4}"/>
                </a:ext>
              </a:extLst>
            </p:cNvPr>
            <p:cNvGrpSpPr/>
            <p:nvPr/>
          </p:nvGrpSpPr>
          <p:grpSpPr>
            <a:xfrm>
              <a:off x="241026" y="100563"/>
              <a:ext cx="127811" cy="117837"/>
              <a:chOff x="0" y="0"/>
              <a:chExt cx="127810" cy="117836"/>
            </a:xfrm>
          </p:grpSpPr>
          <p:sp>
            <p:nvSpPr>
              <p:cNvPr id="860" name="Shape 1996">
                <a:extLst>
                  <a:ext uri="{FF2B5EF4-FFF2-40B4-BE49-F238E27FC236}">
                    <a16:creationId xmlns:a16="http://schemas.microsoft.com/office/drawing/2014/main" id="{157ED690-680A-5E27-09CF-66DA078C545C}"/>
                  </a:ext>
                </a:extLst>
              </p:cNvPr>
              <p:cNvSpPr/>
              <p:nvPr/>
            </p:nvSpPr>
            <p:spPr>
              <a:xfrm>
                <a:off x="-1" y="-1"/>
                <a:ext cx="127811" cy="117837"/>
              </a:xfrm>
              <a:prstGeom prst="ellipse">
                <a:avLst/>
              </a:prstGeom>
              <a:solidFill>
                <a:srgbClr val="000000"/>
              </a:solidFill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80955" tIns="80955" rIns="80955" bIns="80955" numCol="1" anchor="ctr">
                <a:noAutofit/>
              </a:bodyPr>
              <a:lstStyle/>
              <a:p>
                <a:pPr marL="0" indent="0" defTabSz="728558" hangingPunct="0">
                  <a:lnSpc>
                    <a:spcPct val="100000"/>
                  </a:lnSpc>
                  <a:spcAft>
                    <a:spcPts val="0"/>
                  </a:spcAft>
                  <a:buClrTx/>
                  <a:buSzTx/>
                  <a:buFontTx/>
                  <a:buNone/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Arial"/>
                    <a:ea typeface="Arial"/>
                    <a:cs typeface="Arial"/>
                    <a:sym typeface="Arial"/>
                  </a:defRPr>
                </a:pPr>
                <a:endParaRPr sz="4780" kern="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61" name="Shape 1997">
                <a:extLst>
                  <a:ext uri="{FF2B5EF4-FFF2-40B4-BE49-F238E27FC236}">
                    <a16:creationId xmlns:a16="http://schemas.microsoft.com/office/drawing/2014/main" id="{6534E2A0-F81A-E892-0FEA-4E233F9CB0A6}"/>
                  </a:ext>
                </a:extLst>
              </p:cNvPr>
              <p:cNvSpPr/>
              <p:nvPr/>
            </p:nvSpPr>
            <p:spPr>
              <a:xfrm>
                <a:off x="23006" y="20032"/>
                <a:ext cx="81799" cy="75417"/>
              </a:xfrm>
              <a:prstGeom prst="ellipse">
                <a:avLst/>
              </a:prstGeom>
              <a:solidFill>
                <a:srgbClr val="E4D5EE"/>
              </a:solidFill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80955" tIns="80955" rIns="80955" bIns="80955" numCol="1" anchor="ctr">
                <a:noAutofit/>
              </a:bodyPr>
              <a:lstStyle/>
              <a:p>
                <a:pPr marL="0" indent="0" defTabSz="728558" hangingPunct="0">
                  <a:lnSpc>
                    <a:spcPct val="100000"/>
                  </a:lnSpc>
                  <a:spcAft>
                    <a:spcPts val="0"/>
                  </a:spcAft>
                  <a:buClrTx/>
                  <a:buSzTx/>
                  <a:buFontTx/>
                  <a:buNone/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Arial"/>
                    <a:ea typeface="Arial"/>
                    <a:cs typeface="Arial"/>
                    <a:sym typeface="Arial"/>
                  </a:defRPr>
                </a:pPr>
                <a:endParaRPr sz="4780" kern="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grpSp>
        <p:nvGrpSpPr>
          <p:cNvPr id="864" name="Gruppieren 863">
            <a:extLst>
              <a:ext uri="{FF2B5EF4-FFF2-40B4-BE49-F238E27FC236}">
                <a16:creationId xmlns:a16="http://schemas.microsoft.com/office/drawing/2014/main" id="{07E38137-FAE2-A1FF-1926-84EDDC9F9F9D}"/>
              </a:ext>
            </a:extLst>
          </p:cNvPr>
          <p:cNvGrpSpPr/>
          <p:nvPr/>
        </p:nvGrpSpPr>
        <p:grpSpPr>
          <a:xfrm>
            <a:off x="596288" y="4703171"/>
            <a:ext cx="475968" cy="271644"/>
            <a:chOff x="447216" y="3527378"/>
            <a:chExt cx="356976" cy="203733"/>
          </a:xfrm>
        </p:grpSpPr>
        <p:sp>
          <p:nvSpPr>
            <p:cNvPr id="865" name="Abgerundetes Rechteck">
              <a:extLst>
                <a:ext uri="{FF2B5EF4-FFF2-40B4-BE49-F238E27FC236}">
                  <a16:creationId xmlns:a16="http://schemas.microsoft.com/office/drawing/2014/main" id="{638E8BC7-6511-4A21-956B-1A6909EBA87D}"/>
                </a:ext>
              </a:extLst>
            </p:cNvPr>
            <p:cNvSpPr/>
            <p:nvPr/>
          </p:nvSpPr>
          <p:spPr>
            <a:xfrm>
              <a:off x="447216" y="3527378"/>
              <a:ext cx="153574" cy="203733"/>
            </a:xfrm>
            <a:prstGeom prst="roundRect">
              <a:avLst>
                <a:gd name="adj" fmla="val 24375"/>
              </a:avLst>
            </a:prstGeom>
            <a:solidFill>
              <a:srgbClr val="73FCD6"/>
            </a:solidFill>
            <a:ln w="19050" cap="flat">
              <a:solidFill>
                <a:srgbClr val="4F8F00"/>
              </a:solidFill>
              <a:prstDash val="solid"/>
              <a:round/>
            </a:ln>
            <a:effectLst/>
          </p:spPr>
          <p:txBody>
            <a:bodyPr wrap="square" lIns="80955" tIns="80955" rIns="80955" bIns="80955" numCol="1" anchor="ctr">
              <a:noAutofit/>
            </a:bodyPr>
            <a:lstStyle/>
            <a:p>
              <a:pPr marL="0" indent="0" defTabSz="1461178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  <a:defRPr sz="1400">
                  <a:latin typeface="Arial Narrow"/>
                  <a:ea typeface="Arial Narrow"/>
                  <a:cs typeface="Arial Narrow"/>
                  <a:sym typeface="Arial Narrow"/>
                </a:defRPr>
              </a:pPr>
              <a:endParaRPr sz="2231" kern="0">
                <a:solidFill>
                  <a:sysClr val="windowText" lastClr="000000"/>
                </a:solidFill>
                <a:latin typeface="Arial Narrow"/>
                <a:ea typeface="Arial Narrow"/>
                <a:cs typeface="Arial Narrow"/>
                <a:sym typeface="Arial Narrow"/>
              </a:endParaRPr>
            </a:p>
          </p:txBody>
        </p:sp>
        <p:sp>
          <p:nvSpPr>
            <p:cNvPr id="866" name="Abgerundetes Rechteck">
              <a:extLst>
                <a:ext uri="{FF2B5EF4-FFF2-40B4-BE49-F238E27FC236}">
                  <a16:creationId xmlns:a16="http://schemas.microsoft.com/office/drawing/2014/main" id="{295FD8C7-25B0-265E-E91D-407B8E8A1536}"/>
                </a:ext>
              </a:extLst>
            </p:cNvPr>
            <p:cNvSpPr/>
            <p:nvPr/>
          </p:nvSpPr>
          <p:spPr>
            <a:xfrm>
              <a:off x="479601" y="3579953"/>
              <a:ext cx="86334" cy="87484"/>
            </a:xfrm>
            <a:prstGeom prst="roundRect">
              <a:avLst>
                <a:gd name="adj" fmla="val 26487"/>
              </a:avLst>
            </a:prstGeom>
            <a:solidFill>
              <a:srgbClr val="FFFFFF"/>
            </a:solidFill>
            <a:ln w="19050" cap="flat">
              <a:solidFill>
                <a:srgbClr val="4F8F00"/>
              </a:solidFill>
              <a:prstDash val="solid"/>
              <a:round/>
            </a:ln>
            <a:effectLst/>
          </p:spPr>
          <p:txBody>
            <a:bodyPr wrap="square" lIns="80955" tIns="80955" rIns="80955" bIns="80955" numCol="1" anchor="ctr">
              <a:noAutofit/>
            </a:bodyPr>
            <a:lstStyle/>
            <a:p>
              <a:pPr marL="0" indent="0" defTabSz="1461178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  <a:defRPr sz="1400">
                  <a:latin typeface="Arial Narrow"/>
                  <a:ea typeface="Arial Narrow"/>
                  <a:cs typeface="Arial Narrow"/>
                  <a:sym typeface="Arial Narrow"/>
                </a:defRPr>
              </a:pPr>
              <a:endParaRPr sz="2231" kern="0">
                <a:solidFill>
                  <a:sysClr val="windowText" lastClr="000000"/>
                </a:solidFill>
                <a:latin typeface="Arial Narrow"/>
                <a:ea typeface="Arial Narrow"/>
                <a:cs typeface="Arial Narrow"/>
                <a:sym typeface="Arial Narrow"/>
              </a:endParaRPr>
            </a:p>
          </p:txBody>
        </p:sp>
        <p:sp>
          <p:nvSpPr>
            <p:cNvPr id="867" name="Verbindungslinie">
              <a:extLst>
                <a:ext uri="{FF2B5EF4-FFF2-40B4-BE49-F238E27FC236}">
                  <a16:creationId xmlns:a16="http://schemas.microsoft.com/office/drawing/2014/main" id="{8E59B928-C077-F2CA-46E4-35E8A29B8171}"/>
                </a:ext>
              </a:extLst>
            </p:cNvPr>
            <p:cNvSpPr/>
            <p:nvPr/>
          </p:nvSpPr>
          <p:spPr>
            <a:xfrm rot="16393586">
              <a:off x="661442" y="3552835"/>
              <a:ext cx="81767" cy="20373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6674" h="21600" extrusionOk="0">
                  <a:moveTo>
                    <a:pt x="0" y="21600"/>
                  </a:moveTo>
                  <a:cubicBezTo>
                    <a:pt x="18484" y="14548"/>
                    <a:pt x="21600" y="7348"/>
                    <a:pt x="9349" y="0"/>
                  </a:cubicBezTo>
                </a:path>
              </a:pathLst>
            </a:custGeom>
            <a:noFill/>
            <a:ln w="19050" cap="flat">
              <a:solidFill>
                <a:srgbClr val="4F8F00"/>
              </a:solidFill>
              <a:prstDash val="solid"/>
              <a:round/>
            </a:ln>
            <a:effectLst/>
          </p:spPr>
          <p:txBody>
            <a:bodyPr wrap="square" lIns="80955" tIns="80955" rIns="80955" bIns="80955" numCol="1" anchor="t">
              <a:noAutofit/>
            </a:bodyPr>
            <a:lstStyle/>
            <a:p>
              <a:pPr marL="0" indent="0" defTabSz="728558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  <a:defRPr sz="1200">
                  <a:latin typeface="Arial"/>
                  <a:ea typeface="Arial"/>
                  <a:cs typeface="Arial"/>
                  <a:sym typeface="Arial"/>
                </a:defRPr>
              </a:pPr>
              <a:endParaRPr sz="1913" kern="0">
                <a:solidFill>
                  <a:sysClr val="windowText" lastClr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868" name="Gruppieren 867">
            <a:extLst>
              <a:ext uri="{FF2B5EF4-FFF2-40B4-BE49-F238E27FC236}">
                <a16:creationId xmlns:a16="http://schemas.microsoft.com/office/drawing/2014/main" id="{A28C0BDB-E668-E75C-B8F8-08CC32568DFC}"/>
              </a:ext>
            </a:extLst>
          </p:cNvPr>
          <p:cNvGrpSpPr>
            <a:grpSpLocks noChangeAspect="1"/>
          </p:cNvGrpSpPr>
          <p:nvPr/>
        </p:nvGrpSpPr>
        <p:grpSpPr>
          <a:xfrm>
            <a:off x="4747111" y="6011071"/>
            <a:ext cx="594571" cy="557879"/>
            <a:chOff x="7795741" y="3007557"/>
            <a:chExt cx="536987" cy="503848"/>
          </a:xfrm>
        </p:grpSpPr>
        <p:sp>
          <p:nvSpPr>
            <p:cNvPr id="869" name="Rechteck 868">
              <a:extLst>
                <a:ext uri="{FF2B5EF4-FFF2-40B4-BE49-F238E27FC236}">
                  <a16:creationId xmlns:a16="http://schemas.microsoft.com/office/drawing/2014/main" id="{231946F0-4745-531F-3DBA-128DC5B0DA81}"/>
                </a:ext>
              </a:extLst>
            </p:cNvPr>
            <p:cNvSpPr/>
            <p:nvPr/>
          </p:nvSpPr>
          <p:spPr bwMode="auto">
            <a:xfrm>
              <a:off x="7857082" y="3231569"/>
              <a:ext cx="407740" cy="279836"/>
            </a:xfrm>
            <a:prstGeom prst="rect">
              <a:avLst/>
            </a:prstGeom>
            <a:solidFill>
              <a:srgbClr val="FFCC66"/>
            </a:solidFill>
            <a:ln w="12700" cap="flat" cmpd="sng" algn="ctr">
              <a:solidFill>
                <a:srgbClr val="FF9933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48000" tIns="48000" rIns="48000" bIns="4800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9170" eaLnBrk="1" fontAlgn="base" latinLnBrk="0" hangingPunct="1">
                <a:lnSpc>
                  <a:spcPct val="100000"/>
                </a:lnSpc>
                <a:spcBef>
                  <a:spcPts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24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Narrow"/>
                <a:cs typeface="Arial Narrow"/>
                <a:sym typeface="Arial Narrow"/>
              </a:endParaRPr>
            </a:p>
          </p:txBody>
        </p:sp>
        <p:sp>
          <p:nvSpPr>
            <p:cNvPr id="870" name="Gleichschenkliges Dreieck 343">
              <a:extLst>
                <a:ext uri="{FF2B5EF4-FFF2-40B4-BE49-F238E27FC236}">
                  <a16:creationId xmlns:a16="http://schemas.microsoft.com/office/drawing/2014/main" id="{C7033AA6-C783-337E-3911-90264E094FF1}"/>
                </a:ext>
              </a:extLst>
            </p:cNvPr>
            <p:cNvSpPr/>
            <p:nvPr/>
          </p:nvSpPr>
          <p:spPr bwMode="auto">
            <a:xfrm>
              <a:off x="7795741" y="3007557"/>
              <a:ext cx="536987" cy="246440"/>
            </a:xfrm>
            <a:prstGeom prst="triangle">
              <a:avLst/>
            </a:prstGeom>
            <a:solidFill>
              <a:srgbClr val="FFCC66"/>
            </a:solidFill>
            <a:ln w="12700" cap="flat" cmpd="sng" algn="ctr">
              <a:solidFill>
                <a:srgbClr val="FF9933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48000" tIns="48000" rIns="48000" bIns="4800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1219170" eaLnBrk="1" fontAlgn="base" latinLnBrk="0" hangingPunct="1">
                <a:lnSpc>
                  <a:spcPct val="100000"/>
                </a:lnSpc>
                <a:spcBef>
                  <a:spcPts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24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Narrow"/>
                <a:cs typeface="Arial Narrow"/>
                <a:sym typeface="Arial Narrow"/>
              </a:endParaRPr>
            </a:p>
          </p:txBody>
        </p:sp>
        <p:grpSp>
          <p:nvGrpSpPr>
            <p:cNvPr id="871" name="Gruppieren 870">
              <a:extLst>
                <a:ext uri="{FF2B5EF4-FFF2-40B4-BE49-F238E27FC236}">
                  <a16:creationId xmlns:a16="http://schemas.microsoft.com/office/drawing/2014/main" id="{CD9C7554-0C6B-2444-21A9-F03C0C48E69F}"/>
                </a:ext>
              </a:extLst>
            </p:cNvPr>
            <p:cNvGrpSpPr/>
            <p:nvPr/>
          </p:nvGrpSpPr>
          <p:grpSpPr>
            <a:xfrm>
              <a:off x="7934011" y="3277373"/>
              <a:ext cx="245292" cy="177486"/>
              <a:chOff x="7453924" y="1057667"/>
              <a:chExt cx="674692" cy="538298"/>
            </a:xfrm>
            <a:noFill/>
          </p:grpSpPr>
          <p:cxnSp>
            <p:nvCxnSpPr>
              <p:cNvPr id="872" name="Gerader Verbinder 346">
                <a:extLst>
                  <a:ext uri="{FF2B5EF4-FFF2-40B4-BE49-F238E27FC236}">
                    <a16:creationId xmlns:a16="http://schemas.microsoft.com/office/drawing/2014/main" id="{7E64E78B-3935-4041-1D2A-6AAD85EDA861}"/>
                  </a:ext>
                </a:extLst>
              </p:cNvPr>
              <p:cNvCxnSpPr/>
              <p:nvPr/>
            </p:nvCxnSpPr>
            <p:spPr bwMode="auto">
              <a:xfrm>
                <a:off x="7494524" y="1058607"/>
                <a:ext cx="522270" cy="0"/>
              </a:xfrm>
              <a:prstGeom prst="line">
                <a:avLst/>
              </a:prstGeom>
              <a:grpFill/>
              <a:ln w="19050" cap="flat" cmpd="sng" algn="ctr">
                <a:solidFill>
                  <a:sysClr val="window" lastClr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873" name="Gerader Verbinder 347">
                <a:extLst>
                  <a:ext uri="{FF2B5EF4-FFF2-40B4-BE49-F238E27FC236}">
                    <a16:creationId xmlns:a16="http://schemas.microsoft.com/office/drawing/2014/main" id="{2183AE3D-4F97-DFE8-615E-4C28DBEF83AD}"/>
                  </a:ext>
                </a:extLst>
              </p:cNvPr>
              <p:cNvCxnSpPr>
                <a:endCxn id="875" idx="2"/>
              </p:cNvCxnSpPr>
              <p:nvPr/>
            </p:nvCxnSpPr>
            <p:spPr bwMode="auto">
              <a:xfrm>
                <a:off x="7535206" y="1234098"/>
                <a:ext cx="470375" cy="0"/>
              </a:xfrm>
              <a:prstGeom prst="line">
                <a:avLst/>
              </a:prstGeom>
              <a:grpFill/>
              <a:ln w="19050" cap="flat" cmpd="sng" algn="ctr">
                <a:solidFill>
                  <a:sysClr val="window" lastClr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874" name="Gerader Verbinder 348">
                <a:extLst>
                  <a:ext uri="{FF2B5EF4-FFF2-40B4-BE49-F238E27FC236}">
                    <a16:creationId xmlns:a16="http://schemas.microsoft.com/office/drawing/2014/main" id="{E548A609-5D87-5BC5-4D78-D034F3A0B959}"/>
                  </a:ext>
                </a:extLst>
              </p:cNvPr>
              <p:cNvCxnSpPr/>
              <p:nvPr/>
            </p:nvCxnSpPr>
            <p:spPr bwMode="auto">
              <a:xfrm flipV="1">
                <a:off x="7540585" y="1414380"/>
                <a:ext cx="490954" cy="1"/>
              </a:xfrm>
              <a:prstGeom prst="line">
                <a:avLst/>
              </a:prstGeom>
              <a:grpFill/>
              <a:ln w="19050" cap="flat" cmpd="sng" algn="ctr">
                <a:solidFill>
                  <a:sysClr val="window" lastClr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sp>
            <p:nvSpPr>
              <p:cNvPr id="875" name="Bogen 874">
                <a:extLst>
                  <a:ext uri="{FF2B5EF4-FFF2-40B4-BE49-F238E27FC236}">
                    <a16:creationId xmlns:a16="http://schemas.microsoft.com/office/drawing/2014/main" id="{1C809863-982A-69C9-FAF4-8EF8A65A64F9}"/>
                  </a:ext>
                </a:extLst>
              </p:cNvPr>
              <p:cNvSpPr/>
              <p:nvPr/>
            </p:nvSpPr>
            <p:spPr bwMode="auto">
              <a:xfrm>
                <a:off x="7906556" y="1057667"/>
                <a:ext cx="184845" cy="176657"/>
              </a:xfrm>
              <a:prstGeom prst="arc">
                <a:avLst>
                  <a:gd name="adj1" fmla="val 16200000"/>
                  <a:gd name="adj2" fmla="val 5142870"/>
                </a:avLst>
              </a:prstGeom>
              <a:grpFill/>
              <a:ln w="19050" cap="flat" cmpd="sng" algn="ctr">
                <a:solidFill>
                  <a:sysClr val="window" lastClr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0" tIns="0" rIns="0" bIns="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1219170" eaLnBrk="1" fontAlgn="base" latinLnBrk="0" hangingPunct="1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1867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charset="0"/>
                  <a:cs typeface="Arial Narrow"/>
                  <a:sym typeface="Arial Narrow"/>
                </a:endParaRPr>
              </a:p>
            </p:txBody>
          </p:sp>
          <p:sp>
            <p:nvSpPr>
              <p:cNvPr id="876" name="Bogen 875">
                <a:extLst>
                  <a:ext uri="{FF2B5EF4-FFF2-40B4-BE49-F238E27FC236}">
                    <a16:creationId xmlns:a16="http://schemas.microsoft.com/office/drawing/2014/main" id="{D5AAEF0D-E444-C3FE-FF17-2094F27A5E21}"/>
                  </a:ext>
                </a:extLst>
              </p:cNvPr>
              <p:cNvSpPr/>
              <p:nvPr/>
            </p:nvSpPr>
            <p:spPr bwMode="auto">
              <a:xfrm flipH="1">
                <a:off x="7453924" y="1237223"/>
                <a:ext cx="184845" cy="176657"/>
              </a:xfrm>
              <a:prstGeom prst="arc">
                <a:avLst>
                  <a:gd name="adj1" fmla="val 16200000"/>
                  <a:gd name="adj2" fmla="val 5142870"/>
                </a:avLst>
              </a:prstGeom>
              <a:grpFill/>
              <a:ln w="19050" cap="flat" cmpd="sng" algn="ctr">
                <a:solidFill>
                  <a:sysClr val="window" lastClr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0" tIns="0" rIns="0" bIns="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1219170" eaLnBrk="1" fontAlgn="base" latinLnBrk="0" hangingPunct="1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1867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charset="0"/>
                  <a:cs typeface="Arial Narrow"/>
                  <a:sym typeface="Arial Narrow"/>
                </a:endParaRPr>
              </a:p>
            </p:txBody>
          </p:sp>
          <p:sp>
            <p:nvSpPr>
              <p:cNvPr id="877" name="Bogen 876">
                <a:extLst>
                  <a:ext uri="{FF2B5EF4-FFF2-40B4-BE49-F238E27FC236}">
                    <a16:creationId xmlns:a16="http://schemas.microsoft.com/office/drawing/2014/main" id="{3A98341B-B52B-4CA8-FBC1-663F80D578BF}"/>
                  </a:ext>
                </a:extLst>
              </p:cNvPr>
              <p:cNvSpPr/>
              <p:nvPr/>
            </p:nvSpPr>
            <p:spPr bwMode="auto">
              <a:xfrm>
                <a:off x="7943771" y="1416581"/>
                <a:ext cx="184845" cy="176657"/>
              </a:xfrm>
              <a:prstGeom prst="arc">
                <a:avLst>
                  <a:gd name="adj1" fmla="val 16200000"/>
                  <a:gd name="adj2" fmla="val 5142870"/>
                </a:avLst>
              </a:prstGeom>
              <a:grpFill/>
              <a:ln w="19050" cap="flat" cmpd="sng" algn="ctr">
                <a:solidFill>
                  <a:sysClr val="window" lastClr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0" tIns="0" rIns="0" bIns="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1219170" eaLnBrk="1" fontAlgn="base" latinLnBrk="0" hangingPunct="1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1867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charset="0"/>
                  <a:cs typeface="Arial Narrow"/>
                  <a:sym typeface="Arial Narrow"/>
                </a:endParaRPr>
              </a:p>
            </p:txBody>
          </p:sp>
          <p:cxnSp>
            <p:nvCxnSpPr>
              <p:cNvPr id="878" name="Gerader Verbinder 351">
                <a:extLst>
                  <a:ext uri="{FF2B5EF4-FFF2-40B4-BE49-F238E27FC236}">
                    <a16:creationId xmlns:a16="http://schemas.microsoft.com/office/drawing/2014/main" id="{857257F9-9346-1010-82C4-AA2202C22140}"/>
                  </a:ext>
                </a:extLst>
              </p:cNvPr>
              <p:cNvCxnSpPr/>
              <p:nvPr/>
            </p:nvCxnSpPr>
            <p:spPr bwMode="auto">
              <a:xfrm>
                <a:off x="7494524" y="1595965"/>
                <a:ext cx="543980" cy="0"/>
              </a:xfrm>
              <a:prstGeom prst="line">
                <a:avLst/>
              </a:prstGeom>
              <a:grpFill/>
              <a:ln w="19050" cap="flat" cmpd="sng" algn="ctr">
                <a:solidFill>
                  <a:sysClr val="window" lastClr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</p:grpSp>
      <p:grpSp>
        <p:nvGrpSpPr>
          <p:cNvPr id="879" name="Gruppieren 878">
            <a:extLst>
              <a:ext uri="{FF2B5EF4-FFF2-40B4-BE49-F238E27FC236}">
                <a16:creationId xmlns:a16="http://schemas.microsoft.com/office/drawing/2014/main" id="{B49F47E8-44B9-61DD-A14E-79CBD50AD044}"/>
              </a:ext>
            </a:extLst>
          </p:cNvPr>
          <p:cNvGrpSpPr/>
          <p:nvPr/>
        </p:nvGrpSpPr>
        <p:grpSpPr>
          <a:xfrm>
            <a:off x="366836" y="5503945"/>
            <a:ext cx="475968" cy="271644"/>
            <a:chOff x="447216" y="3527378"/>
            <a:chExt cx="356976" cy="203733"/>
          </a:xfrm>
        </p:grpSpPr>
        <p:sp>
          <p:nvSpPr>
            <p:cNvPr id="880" name="Abgerundetes Rechteck">
              <a:extLst>
                <a:ext uri="{FF2B5EF4-FFF2-40B4-BE49-F238E27FC236}">
                  <a16:creationId xmlns:a16="http://schemas.microsoft.com/office/drawing/2014/main" id="{0242387A-61BF-EDBF-9A48-7A16F196ACA4}"/>
                </a:ext>
              </a:extLst>
            </p:cNvPr>
            <p:cNvSpPr/>
            <p:nvPr/>
          </p:nvSpPr>
          <p:spPr>
            <a:xfrm>
              <a:off x="447216" y="3527378"/>
              <a:ext cx="153574" cy="203733"/>
            </a:xfrm>
            <a:prstGeom prst="roundRect">
              <a:avLst>
                <a:gd name="adj" fmla="val 24375"/>
              </a:avLst>
            </a:prstGeom>
            <a:solidFill>
              <a:srgbClr val="73FCD6"/>
            </a:solidFill>
            <a:ln w="19050" cap="flat">
              <a:solidFill>
                <a:srgbClr val="4F8F00"/>
              </a:solidFill>
              <a:prstDash val="solid"/>
              <a:round/>
            </a:ln>
            <a:effectLst/>
          </p:spPr>
          <p:txBody>
            <a:bodyPr wrap="square" lIns="80955" tIns="80955" rIns="80955" bIns="80955" numCol="1" anchor="ctr">
              <a:noAutofit/>
            </a:bodyPr>
            <a:lstStyle/>
            <a:p>
              <a:pPr marL="0" indent="0" defTabSz="1461178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  <a:defRPr sz="1400">
                  <a:latin typeface="Arial Narrow"/>
                  <a:ea typeface="Arial Narrow"/>
                  <a:cs typeface="Arial Narrow"/>
                  <a:sym typeface="Arial Narrow"/>
                </a:defRPr>
              </a:pPr>
              <a:endParaRPr sz="2231" kern="0">
                <a:solidFill>
                  <a:sysClr val="windowText" lastClr="000000"/>
                </a:solidFill>
                <a:latin typeface="Arial Narrow"/>
                <a:ea typeface="Arial Narrow"/>
                <a:cs typeface="Arial Narrow"/>
                <a:sym typeface="Arial Narrow"/>
              </a:endParaRPr>
            </a:p>
          </p:txBody>
        </p:sp>
        <p:sp>
          <p:nvSpPr>
            <p:cNvPr id="881" name="Abgerundetes Rechteck">
              <a:extLst>
                <a:ext uri="{FF2B5EF4-FFF2-40B4-BE49-F238E27FC236}">
                  <a16:creationId xmlns:a16="http://schemas.microsoft.com/office/drawing/2014/main" id="{34818CC6-AD41-C6B0-9487-6285353BC186}"/>
                </a:ext>
              </a:extLst>
            </p:cNvPr>
            <p:cNvSpPr/>
            <p:nvPr/>
          </p:nvSpPr>
          <p:spPr>
            <a:xfrm>
              <a:off x="479601" y="3579953"/>
              <a:ext cx="86334" cy="87484"/>
            </a:xfrm>
            <a:prstGeom prst="roundRect">
              <a:avLst>
                <a:gd name="adj" fmla="val 26487"/>
              </a:avLst>
            </a:prstGeom>
            <a:solidFill>
              <a:srgbClr val="FFFFFF"/>
            </a:solidFill>
            <a:ln w="19050" cap="flat">
              <a:solidFill>
                <a:srgbClr val="4F8F00"/>
              </a:solidFill>
              <a:prstDash val="solid"/>
              <a:round/>
            </a:ln>
            <a:effectLst/>
          </p:spPr>
          <p:txBody>
            <a:bodyPr wrap="square" lIns="80955" tIns="80955" rIns="80955" bIns="80955" numCol="1" anchor="ctr">
              <a:noAutofit/>
            </a:bodyPr>
            <a:lstStyle/>
            <a:p>
              <a:pPr marL="0" indent="0" defTabSz="1461178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  <a:defRPr sz="1400">
                  <a:latin typeface="Arial Narrow"/>
                  <a:ea typeface="Arial Narrow"/>
                  <a:cs typeface="Arial Narrow"/>
                  <a:sym typeface="Arial Narrow"/>
                </a:defRPr>
              </a:pPr>
              <a:endParaRPr sz="2231" kern="0">
                <a:solidFill>
                  <a:sysClr val="windowText" lastClr="000000"/>
                </a:solidFill>
                <a:latin typeface="Arial Narrow"/>
                <a:ea typeface="Arial Narrow"/>
                <a:cs typeface="Arial Narrow"/>
                <a:sym typeface="Arial Narrow"/>
              </a:endParaRPr>
            </a:p>
          </p:txBody>
        </p:sp>
        <p:sp>
          <p:nvSpPr>
            <p:cNvPr id="882" name="Verbindungslinie">
              <a:extLst>
                <a:ext uri="{FF2B5EF4-FFF2-40B4-BE49-F238E27FC236}">
                  <a16:creationId xmlns:a16="http://schemas.microsoft.com/office/drawing/2014/main" id="{9FF7E75C-B397-CE5F-D9CD-919283A3C856}"/>
                </a:ext>
              </a:extLst>
            </p:cNvPr>
            <p:cNvSpPr/>
            <p:nvPr/>
          </p:nvSpPr>
          <p:spPr>
            <a:xfrm rot="16393586">
              <a:off x="661442" y="3552835"/>
              <a:ext cx="81767" cy="20373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6674" h="21600" extrusionOk="0">
                  <a:moveTo>
                    <a:pt x="0" y="21600"/>
                  </a:moveTo>
                  <a:cubicBezTo>
                    <a:pt x="18484" y="14548"/>
                    <a:pt x="21600" y="7348"/>
                    <a:pt x="9349" y="0"/>
                  </a:cubicBezTo>
                </a:path>
              </a:pathLst>
            </a:custGeom>
            <a:noFill/>
            <a:ln w="19050" cap="flat">
              <a:solidFill>
                <a:srgbClr val="4F8F00"/>
              </a:solidFill>
              <a:prstDash val="solid"/>
              <a:round/>
            </a:ln>
            <a:effectLst/>
          </p:spPr>
          <p:txBody>
            <a:bodyPr wrap="square" lIns="80955" tIns="80955" rIns="80955" bIns="80955" numCol="1" anchor="t">
              <a:noAutofit/>
            </a:bodyPr>
            <a:lstStyle/>
            <a:p>
              <a:pPr marL="0" indent="0" defTabSz="728558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  <a:defRPr sz="1200">
                  <a:latin typeface="Arial"/>
                  <a:ea typeface="Arial"/>
                  <a:cs typeface="Arial"/>
                  <a:sym typeface="Arial"/>
                </a:defRPr>
              </a:pPr>
              <a:endParaRPr sz="1913" kern="0">
                <a:solidFill>
                  <a:sysClr val="windowText" lastClr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883" name="Gruppieren 882">
            <a:extLst>
              <a:ext uri="{FF2B5EF4-FFF2-40B4-BE49-F238E27FC236}">
                <a16:creationId xmlns:a16="http://schemas.microsoft.com/office/drawing/2014/main" id="{8631F221-117B-ED89-AF5C-949C0619B446}"/>
              </a:ext>
            </a:extLst>
          </p:cNvPr>
          <p:cNvGrpSpPr/>
          <p:nvPr/>
        </p:nvGrpSpPr>
        <p:grpSpPr>
          <a:xfrm>
            <a:off x="6398050" y="5304303"/>
            <a:ext cx="612705" cy="619271"/>
            <a:chOff x="4798537" y="3978227"/>
            <a:chExt cx="459529" cy="464453"/>
          </a:xfrm>
        </p:grpSpPr>
        <p:grpSp>
          <p:nvGrpSpPr>
            <p:cNvPr id="884" name="Gruppieren 883">
              <a:extLst>
                <a:ext uri="{FF2B5EF4-FFF2-40B4-BE49-F238E27FC236}">
                  <a16:creationId xmlns:a16="http://schemas.microsoft.com/office/drawing/2014/main" id="{44F7A4A1-1C57-6B51-3925-D07C366A392F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4798537" y="4011510"/>
              <a:ext cx="459529" cy="431170"/>
              <a:chOff x="7795741" y="3007557"/>
              <a:chExt cx="536987" cy="503848"/>
            </a:xfrm>
          </p:grpSpPr>
          <p:sp>
            <p:nvSpPr>
              <p:cNvPr id="888" name="Rechteck 887">
                <a:extLst>
                  <a:ext uri="{FF2B5EF4-FFF2-40B4-BE49-F238E27FC236}">
                    <a16:creationId xmlns:a16="http://schemas.microsoft.com/office/drawing/2014/main" id="{86081CE5-9756-D809-32A3-B9B106DD4961}"/>
                  </a:ext>
                </a:extLst>
              </p:cNvPr>
              <p:cNvSpPr/>
              <p:nvPr/>
            </p:nvSpPr>
            <p:spPr bwMode="auto">
              <a:xfrm>
                <a:off x="7857082" y="3231569"/>
                <a:ext cx="407740" cy="279836"/>
              </a:xfrm>
              <a:prstGeom prst="rect">
                <a:avLst/>
              </a:prstGeom>
              <a:solidFill>
                <a:srgbClr val="FFCC66"/>
              </a:solidFill>
              <a:ln w="12700" cap="flat" cmpd="sng" algn="ctr">
                <a:solidFill>
                  <a:srgbClr val="FF993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48000" tIns="48000" rIns="48000" bIns="4800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indent="0" algn="ctr" defTabSz="1219170" fontAlgn="base">
                  <a:lnSpc>
                    <a:spcPct val="100000"/>
                  </a:lnSpc>
                  <a:spcAft>
                    <a:spcPct val="0"/>
                  </a:spcAft>
                  <a:buClrTx/>
                  <a:buSzTx/>
                  <a:buFontTx/>
                  <a:buNone/>
                </a:pPr>
                <a:endParaRPr lang="de-DE" sz="2400" kern="0" dirty="0">
                  <a:solidFill>
                    <a:prstClr val="white"/>
                  </a:solidFill>
                  <a:latin typeface="Arial Narrow"/>
                  <a:cs typeface="Arial Narrow"/>
                  <a:sym typeface="Arial Narrow"/>
                </a:endParaRPr>
              </a:p>
            </p:txBody>
          </p:sp>
          <p:sp>
            <p:nvSpPr>
              <p:cNvPr id="889" name="Gleichschenkliges Dreieck 330">
                <a:extLst>
                  <a:ext uri="{FF2B5EF4-FFF2-40B4-BE49-F238E27FC236}">
                    <a16:creationId xmlns:a16="http://schemas.microsoft.com/office/drawing/2014/main" id="{3B03252F-C988-98E6-690C-493AC3C2337B}"/>
                  </a:ext>
                </a:extLst>
              </p:cNvPr>
              <p:cNvSpPr/>
              <p:nvPr/>
            </p:nvSpPr>
            <p:spPr bwMode="auto">
              <a:xfrm>
                <a:off x="7795741" y="3007557"/>
                <a:ext cx="536987" cy="246440"/>
              </a:xfrm>
              <a:prstGeom prst="triangle">
                <a:avLst/>
              </a:prstGeom>
              <a:solidFill>
                <a:srgbClr val="FFCC66"/>
              </a:solidFill>
              <a:ln w="12700" cap="flat" cmpd="sng" algn="ctr">
                <a:solidFill>
                  <a:srgbClr val="FF993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48000" tIns="48000" rIns="48000" bIns="4800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indent="0" algn="ctr" defTabSz="1219170" fontAlgn="base">
                  <a:lnSpc>
                    <a:spcPct val="100000"/>
                  </a:lnSpc>
                  <a:spcAft>
                    <a:spcPct val="0"/>
                  </a:spcAft>
                  <a:buClrTx/>
                  <a:buSzTx/>
                  <a:buFontTx/>
                  <a:buNone/>
                </a:pPr>
                <a:endParaRPr lang="de-DE" sz="2400" kern="0" dirty="0">
                  <a:solidFill>
                    <a:prstClr val="white"/>
                  </a:solidFill>
                  <a:latin typeface="Arial Narrow"/>
                  <a:cs typeface="Arial Narrow"/>
                  <a:sym typeface="Arial Narrow"/>
                </a:endParaRPr>
              </a:p>
            </p:txBody>
          </p:sp>
        </p:grpSp>
        <p:sp>
          <p:nvSpPr>
            <p:cNvPr id="885" name="AutoShape 40">
              <a:extLst>
                <a:ext uri="{FF2B5EF4-FFF2-40B4-BE49-F238E27FC236}">
                  <a16:creationId xmlns:a16="http://schemas.microsoft.com/office/drawing/2014/main" id="{A5D5FCC1-E137-A62C-9A57-AB710E79C2C0}"/>
                </a:ext>
              </a:extLst>
            </p:cNvPr>
            <p:cNvSpPr/>
            <p:nvPr/>
          </p:nvSpPr>
          <p:spPr>
            <a:xfrm>
              <a:off x="5161049" y="4117518"/>
              <a:ext cx="95041" cy="140131"/>
            </a:xfrm>
            <a:prstGeom prst="roundRect">
              <a:avLst>
                <a:gd name="adj" fmla="val 33588"/>
              </a:avLst>
            </a:prstGeom>
            <a:solidFill>
              <a:srgbClr val="0365C0"/>
            </a:solidFill>
            <a:ln w="635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marL="0" indent="0" defTabSz="1219170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 lang="de-DE" sz="1400" ker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86" name="AutoShape 41">
              <a:extLst>
                <a:ext uri="{FF2B5EF4-FFF2-40B4-BE49-F238E27FC236}">
                  <a16:creationId xmlns:a16="http://schemas.microsoft.com/office/drawing/2014/main" id="{3A91A4DD-A0E3-A48F-7994-CF77270A1063}"/>
                </a:ext>
              </a:extLst>
            </p:cNvPr>
            <p:cNvSpPr/>
            <p:nvPr/>
          </p:nvSpPr>
          <p:spPr>
            <a:xfrm>
              <a:off x="5065849" y="4047572"/>
              <a:ext cx="95581" cy="139591"/>
            </a:xfrm>
            <a:prstGeom prst="roundRect">
              <a:avLst>
                <a:gd name="adj" fmla="val 33588"/>
              </a:avLst>
            </a:prstGeom>
            <a:solidFill>
              <a:srgbClr val="0365C0"/>
            </a:solidFill>
            <a:ln w="635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marL="0" indent="0" defTabSz="1219170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 lang="de-DE" sz="1400" ker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87" name="AutoShape 42">
              <a:extLst>
                <a:ext uri="{FF2B5EF4-FFF2-40B4-BE49-F238E27FC236}">
                  <a16:creationId xmlns:a16="http://schemas.microsoft.com/office/drawing/2014/main" id="{D9AC5A7B-9279-2467-262B-78FECA0EDFD6}"/>
                </a:ext>
              </a:extLst>
            </p:cNvPr>
            <p:cNvSpPr/>
            <p:nvPr/>
          </p:nvSpPr>
          <p:spPr>
            <a:xfrm>
              <a:off x="4967665" y="3978227"/>
              <a:ext cx="95581" cy="140131"/>
            </a:xfrm>
            <a:prstGeom prst="roundRect">
              <a:avLst>
                <a:gd name="adj" fmla="val 33588"/>
              </a:avLst>
            </a:prstGeom>
            <a:solidFill>
              <a:srgbClr val="0365C0"/>
            </a:solidFill>
            <a:ln w="635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marL="0" indent="0" defTabSz="1219170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 lang="de-DE" sz="1400" ker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890" name="Gruppieren 889">
            <a:extLst>
              <a:ext uri="{FF2B5EF4-FFF2-40B4-BE49-F238E27FC236}">
                <a16:creationId xmlns:a16="http://schemas.microsoft.com/office/drawing/2014/main" id="{27B00BDF-4986-D7C8-28A9-C75EBDFED2B8}"/>
              </a:ext>
            </a:extLst>
          </p:cNvPr>
          <p:cNvGrpSpPr/>
          <p:nvPr/>
        </p:nvGrpSpPr>
        <p:grpSpPr>
          <a:xfrm>
            <a:off x="9821380" y="4390147"/>
            <a:ext cx="441809" cy="451958"/>
            <a:chOff x="9374920" y="5082240"/>
            <a:chExt cx="699934" cy="869717"/>
          </a:xfrm>
        </p:grpSpPr>
        <p:sp>
          <p:nvSpPr>
            <p:cNvPr id="891" name="Verbindungslinie">
              <a:extLst>
                <a:ext uri="{FF2B5EF4-FFF2-40B4-BE49-F238E27FC236}">
                  <a16:creationId xmlns:a16="http://schemas.microsoft.com/office/drawing/2014/main" id="{F2AB6118-F1D5-8F21-F3DD-C3CC9CF8F887}"/>
                </a:ext>
              </a:extLst>
            </p:cNvPr>
            <p:cNvSpPr/>
            <p:nvPr/>
          </p:nvSpPr>
          <p:spPr>
            <a:xfrm rot="19665115">
              <a:off x="9747045" y="5082240"/>
              <a:ext cx="296825" cy="5056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7382" extrusionOk="0">
                  <a:moveTo>
                    <a:pt x="21600" y="17382"/>
                  </a:moveTo>
                  <a:cubicBezTo>
                    <a:pt x="13997" y="250"/>
                    <a:pt x="6797" y="-4218"/>
                    <a:pt x="0" y="3978"/>
                  </a:cubicBezTo>
                </a:path>
              </a:pathLst>
            </a:custGeom>
            <a:noFill/>
            <a:ln w="25400" cap="flat">
              <a:solidFill>
                <a:srgbClr val="4B4B4B">
                  <a:lumOff val="-9568"/>
                </a:srgbClr>
              </a:solidFill>
              <a:prstDash val="solid"/>
              <a:miter lim="800000"/>
            </a:ln>
            <a:effectLst/>
          </p:spPr>
          <p:txBody>
            <a:bodyPr/>
            <a:lstStyle/>
            <a:p>
              <a:pPr marL="0" indent="0" defTabSz="1219170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lang="de-DE" sz="1400" kern="0">
                <a:solidFill>
                  <a:srgbClr val="000000"/>
                </a:solidFill>
                <a:latin typeface="Arial Narrow"/>
                <a:cs typeface="Arial Narrow"/>
                <a:sym typeface="Arial Narrow"/>
              </a:endParaRPr>
            </a:p>
          </p:txBody>
        </p:sp>
        <p:sp>
          <p:nvSpPr>
            <p:cNvPr id="892" name="Verbindungslinie">
              <a:extLst>
                <a:ext uri="{FF2B5EF4-FFF2-40B4-BE49-F238E27FC236}">
                  <a16:creationId xmlns:a16="http://schemas.microsoft.com/office/drawing/2014/main" id="{EB9A34E0-8F6E-047E-8E7B-94B8BA9C18A5}"/>
                </a:ext>
              </a:extLst>
            </p:cNvPr>
            <p:cNvSpPr/>
            <p:nvPr/>
          </p:nvSpPr>
          <p:spPr>
            <a:xfrm rot="526230" flipV="1">
              <a:off x="9778029" y="5219757"/>
              <a:ext cx="296825" cy="5056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7382" extrusionOk="0">
                  <a:moveTo>
                    <a:pt x="21600" y="17382"/>
                  </a:moveTo>
                  <a:cubicBezTo>
                    <a:pt x="13997" y="250"/>
                    <a:pt x="6797" y="-4218"/>
                    <a:pt x="0" y="3978"/>
                  </a:cubicBezTo>
                </a:path>
              </a:pathLst>
            </a:custGeom>
            <a:noFill/>
            <a:ln w="25400" cap="flat">
              <a:solidFill>
                <a:srgbClr val="4B4B4B">
                  <a:lumOff val="-9568"/>
                </a:srgbClr>
              </a:solidFill>
              <a:prstDash val="solid"/>
              <a:miter lim="800000"/>
            </a:ln>
            <a:effectLst/>
          </p:spPr>
          <p:txBody>
            <a:bodyPr/>
            <a:lstStyle/>
            <a:p>
              <a:pPr marL="0" indent="0" defTabSz="1219170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lang="de-DE" sz="1400" kern="0">
                <a:solidFill>
                  <a:srgbClr val="000000"/>
                </a:solidFill>
                <a:latin typeface="Arial Narrow"/>
                <a:cs typeface="Arial Narrow"/>
                <a:sym typeface="Arial Narrow"/>
              </a:endParaRPr>
            </a:p>
          </p:txBody>
        </p:sp>
        <p:sp>
          <p:nvSpPr>
            <p:cNvPr id="893" name="Abgerundetes Rechteck">
              <a:extLst>
                <a:ext uri="{FF2B5EF4-FFF2-40B4-BE49-F238E27FC236}">
                  <a16:creationId xmlns:a16="http://schemas.microsoft.com/office/drawing/2014/main" id="{FABCA817-D84A-6A97-4057-57B9C432C5C0}"/>
                </a:ext>
              </a:extLst>
            </p:cNvPr>
            <p:cNvSpPr/>
            <p:nvPr/>
          </p:nvSpPr>
          <p:spPr>
            <a:xfrm>
              <a:off x="9374920" y="5714291"/>
              <a:ext cx="265026" cy="237666"/>
            </a:xfrm>
            <a:prstGeom prst="roundRect">
              <a:avLst>
                <a:gd name="adj" fmla="val 24375"/>
              </a:avLst>
            </a:prstGeom>
            <a:solidFill>
              <a:srgbClr val="F2F2F2"/>
            </a:solidFill>
            <a:ln w="1905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36000" tIns="36000" rIns="36000" bIns="36000" numCol="1" anchor="ctr">
              <a:noAutofit/>
            </a:bodyPr>
            <a:lstStyle/>
            <a:p>
              <a:pPr marL="0" indent="0" defTabSz="1219170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  <a:defRPr sz="1400">
                  <a:latin typeface="Arial Narrow"/>
                  <a:ea typeface="Arial Narrow"/>
                  <a:cs typeface="Arial Narrow"/>
                  <a:sym typeface="Arial Narrow"/>
                </a:defRPr>
              </a:pPr>
              <a:endParaRPr lang="de-DE" sz="1400" kern="0" dirty="0">
                <a:solidFill>
                  <a:srgbClr val="000000"/>
                </a:solidFill>
                <a:latin typeface="Arial Narrow"/>
                <a:ea typeface="Arial Narrow"/>
                <a:cs typeface="Arial Narrow"/>
                <a:sym typeface="Arial Narrow"/>
              </a:endParaRPr>
            </a:p>
          </p:txBody>
        </p:sp>
        <p:sp>
          <p:nvSpPr>
            <p:cNvPr id="894" name="Abgerundetes Rechteck">
              <a:extLst>
                <a:ext uri="{FF2B5EF4-FFF2-40B4-BE49-F238E27FC236}">
                  <a16:creationId xmlns:a16="http://schemas.microsoft.com/office/drawing/2014/main" id="{A63E367F-9863-693C-68B6-0102822B6770}"/>
                </a:ext>
              </a:extLst>
            </p:cNvPr>
            <p:cNvSpPr/>
            <p:nvPr/>
          </p:nvSpPr>
          <p:spPr>
            <a:xfrm>
              <a:off x="9709938" y="5159788"/>
              <a:ext cx="112629" cy="113256"/>
            </a:xfrm>
            <a:prstGeom prst="roundRect">
              <a:avLst>
                <a:gd name="adj" fmla="val 26487"/>
              </a:avLst>
            </a:prstGeom>
            <a:solidFill>
              <a:srgbClr val="FFFFFF"/>
            </a:solidFill>
            <a:ln w="1905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36000" tIns="36000" rIns="36000" bIns="36000" numCol="1" anchor="ctr">
              <a:noAutofit/>
            </a:bodyPr>
            <a:lstStyle/>
            <a:p>
              <a:pPr marL="0" indent="0" defTabSz="1219170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  <a:defRPr sz="1400">
                  <a:latin typeface="Arial Narrow"/>
                  <a:ea typeface="Arial Narrow"/>
                  <a:cs typeface="Arial Narrow"/>
                  <a:sym typeface="Arial Narrow"/>
                </a:defRPr>
              </a:pPr>
              <a:endParaRPr lang="de-DE" sz="1400" kern="0">
                <a:solidFill>
                  <a:srgbClr val="000000"/>
                </a:solidFill>
                <a:latin typeface="Arial Narrow"/>
                <a:ea typeface="Arial Narrow"/>
                <a:cs typeface="Arial Narrow"/>
                <a:sym typeface="Arial Narrow"/>
              </a:endParaRPr>
            </a:p>
          </p:txBody>
        </p:sp>
        <p:sp>
          <p:nvSpPr>
            <p:cNvPr id="895" name="Abgerundetes Rechteck">
              <a:extLst>
                <a:ext uri="{FF2B5EF4-FFF2-40B4-BE49-F238E27FC236}">
                  <a16:creationId xmlns:a16="http://schemas.microsoft.com/office/drawing/2014/main" id="{709B4186-B04D-B16F-F706-4C04B345CBC2}"/>
                </a:ext>
              </a:extLst>
            </p:cNvPr>
            <p:cNvSpPr/>
            <p:nvPr/>
          </p:nvSpPr>
          <p:spPr>
            <a:xfrm rot="20954582">
              <a:off x="9407676" y="5398137"/>
              <a:ext cx="137319" cy="308794"/>
            </a:xfrm>
            <a:prstGeom prst="roundRect">
              <a:avLst>
                <a:gd name="adj" fmla="val 24375"/>
              </a:avLst>
            </a:prstGeom>
            <a:solidFill>
              <a:srgbClr val="F2F2F2"/>
            </a:solidFill>
            <a:ln w="1905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36000" tIns="36000" rIns="36000" bIns="36000" numCol="1" anchor="ctr">
              <a:noAutofit/>
            </a:bodyPr>
            <a:lstStyle/>
            <a:p>
              <a:pPr marL="0" indent="0" defTabSz="1219170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  <a:defRPr sz="1400">
                  <a:latin typeface="Arial Narrow"/>
                  <a:ea typeface="Arial Narrow"/>
                  <a:cs typeface="Arial Narrow"/>
                  <a:sym typeface="Arial Narrow"/>
                </a:defRPr>
              </a:pPr>
              <a:endParaRPr lang="de-DE" sz="1400" kern="0" dirty="0">
                <a:solidFill>
                  <a:srgbClr val="000000"/>
                </a:solidFill>
                <a:latin typeface="Arial Narrow"/>
                <a:ea typeface="Arial Narrow"/>
                <a:cs typeface="Arial Narrow"/>
                <a:sym typeface="Arial Narrow"/>
              </a:endParaRPr>
            </a:p>
          </p:txBody>
        </p:sp>
        <p:sp>
          <p:nvSpPr>
            <p:cNvPr id="896" name="Abgerundetes Rechteck">
              <a:extLst>
                <a:ext uri="{FF2B5EF4-FFF2-40B4-BE49-F238E27FC236}">
                  <a16:creationId xmlns:a16="http://schemas.microsoft.com/office/drawing/2014/main" id="{B2CBACA3-CD8E-7962-CC85-0C570ADDFFD1}"/>
                </a:ext>
              </a:extLst>
            </p:cNvPr>
            <p:cNvSpPr/>
            <p:nvPr/>
          </p:nvSpPr>
          <p:spPr>
            <a:xfrm rot="3221642">
              <a:off x="9500686" y="5186780"/>
              <a:ext cx="154702" cy="320113"/>
            </a:xfrm>
            <a:prstGeom prst="roundRect">
              <a:avLst>
                <a:gd name="adj" fmla="val 24375"/>
              </a:avLst>
            </a:prstGeom>
            <a:solidFill>
              <a:srgbClr val="F2F2F2"/>
            </a:solidFill>
            <a:ln w="1905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36000" tIns="36000" rIns="36000" bIns="36000" numCol="1" anchor="ctr">
              <a:noAutofit/>
            </a:bodyPr>
            <a:lstStyle/>
            <a:p>
              <a:pPr marL="0" indent="0" defTabSz="1219170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  <a:defRPr sz="1400">
                  <a:latin typeface="Arial Narrow"/>
                  <a:ea typeface="Arial Narrow"/>
                  <a:cs typeface="Arial Narrow"/>
                  <a:sym typeface="Arial Narrow"/>
                </a:defRPr>
              </a:pPr>
              <a:endParaRPr lang="de-DE" sz="1400" kern="0" dirty="0">
                <a:solidFill>
                  <a:srgbClr val="000000"/>
                </a:solidFill>
                <a:latin typeface="Arial Narrow"/>
                <a:ea typeface="Arial Narrow"/>
                <a:cs typeface="Arial Narrow"/>
                <a:sym typeface="Arial Narrow"/>
              </a:endParaRPr>
            </a:p>
          </p:txBody>
        </p:sp>
      </p:grpSp>
      <p:grpSp>
        <p:nvGrpSpPr>
          <p:cNvPr id="897" name="Gruppieren 896">
            <a:extLst>
              <a:ext uri="{FF2B5EF4-FFF2-40B4-BE49-F238E27FC236}">
                <a16:creationId xmlns:a16="http://schemas.microsoft.com/office/drawing/2014/main" id="{7783531B-E270-899C-E9A8-12A62981BE48}"/>
              </a:ext>
            </a:extLst>
          </p:cNvPr>
          <p:cNvGrpSpPr/>
          <p:nvPr/>
        </p:nvGrpSpPr>
        <p:grpSpPr>
          <a:xfrm>
            <a:off x="10292635" y="4401630"/>
            <a:ext cx="441809" cy="451958"/>
            <a:chOff x="9374920" y="5082240"/>
            <a:chExt cx="699934" cy="869717"/>
          </a:xfrm>
        </p:grpSpPr>
        <p:sp>
          <p:nvSpPr>
            <p:cNvPr id="898" name="Verbindungslinie">
              <a:extLst>
                <a:ext uri="{FF2B5EF4-FFF2-40B4-BE49-F238E27FC236}">
                  <a16:creationId xmlns:a16="http://schemas.microsoft.com/office/drawing/2014/main" id="{E514B687-1375-195D-3342-8428A1F56A94}"/>
                </a:ext>
              </a:extLst>
            </p:cNvPr>
            <p:cNvSpPr/>
            <p:nvPr/>
          </p:nvSpPr>
          <p:spPr>
            <a:xfrm rot="19665115">
              <a:off x="9747045" y="5082240"/>
              <a:ext cx="296825" cy="5056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7382" extrusionOk="0">
                  <a:moveTo>
                    <a:pt x="21600" y="17382"/>
                  </a:moveTo>
                  <a:cubicBezTo>
                    <a:pt x="13997" y="250"/>
                    <a:pt x="6797" y="-4218"/>
                    <a:pt x="0" y="3978"/>
                  </a:cubicBezTo>
                </a:path>
              </a:pathLst>
            </a:custGeom>
            <a:noFill/>
            <a:ln w="25400" cap="flat">
              <a:solidFill>
                <a:srgbClr val="4B4B4B">
                  <a:lumOff val="-9568"/>
                </a:srgbClr>
              </a:solidFill>
              <a:prstDash val="solid"/>
              <a:miter lim="800000"/>
            </a:ln>
            <a:effectLst/>
          </p:spPr>
          <p:txBody>
            <a:bodyPr/>
            <a:lstStyle/>
            <a:p>
              <a:pPr marL="0" indent="0" defTabSz="1219170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lang="de-DE" sz="1400" kern="0">
                <a:solidFill>
                  <a:srgbClr val="000000"/>
                </a:solidFill>
                <a:latin typeface="Arial Narrow"/>
                <a:cs typeface="Arial Narrow"/>
                <a:sym typeface="Arial Narrow"/>
              </a:endParaRPr>
            </a:p>
          </p:txBody>
        </p:sp>
        <p:sp>
          <p:nvSpPr>
            <p:cNvPr id="899" name="Verbindungslinie">
              <a:extLst>
                <a:ext uri="{FF2B5EF4-FFF2-40B4-BE49-F238E27FC236}">
                  <a16:creationId xmlns:a16="http://schemas.microsoft.com/office/drawing/2014/main" id="{9883CDEF-8E4D-4983-66AF-24866270CEA0}"/>
                </a:ext>
              </a:extLst>
            </p:cNvPr>
            <p:cNvSpPr/>
            <p:nvPr/>
          </p:nvSpPr>
          <p:spPr>
            <a:xfrm rot="526230" flipV="1">
              <a:off x="9778029" y="5219757"/>
              <a:ext cx="296825" cy="5056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7382" extrusionOk="0">
                  <a:moveTo>
                    <a:pt x="21600" y="17382"/>
                  </a:moveTo>
                  <a:cubicBezTo>
                    <a:pt x="13997" y="250"/>
                    <a:pt x="6797" y="-4218"/>
                    <a:pt x="0" y="3978"/>
                  </a:cubicBezTo>
                </a:path>
              </a:pathLst>
            </a:custGeom>
            <a:noFill/>
            <a:ln w="25400" cap="flat">
              <a:solidFill>
                <a:srgbClr val="4B4B4B">
                  <a:lumOff val="-9568"/>
                </a:srgbClr>
              </a:solidFill>
              <a:prstDash val="solid"/>
              <a:miter lim="800000"/>
            </a:ln>
            <a:effectLst/>
          </p:spPr>
          <p:txBody>
            <a:bodyPr/>
            <a:lstStyle/>
            <a:p>
              <a:pPr marL="0" indent="0" defTabSz="1219170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lang="de-DE" sz="1400" kern="0">
                <a:solidFill>
                  <a:srgbClr val="000000"/>
                </a:solidFill>
                <a:latin typeface="Arial Narrow"/>
                <a:cs typeface="Arial Narrow"/>
                <a:sym typeface="Arial Narrow"/>
              </a:endParaRPr>
            </a:p>
          </p:txBody>
        </p:sp>
        <p:sp>
          <p:nvSpPr>
            <p:cNvPr id="900" name="Abgerundetes Rechteck">
              <a:extLst>
                <a:ext uri="{FF2B5EF4-FFF2-40B4-BE49-F238E27FC236}">
                  <a16:creationId xmlns:a16="http://schemas.microsoft.com/office/drawing/2014/main" id="{4281385C-EEE9-1E4D-1C0B-DF2A01E054CB}"/>
                </a:ext>
              </a:extLst>
            </p:cNvPr>
            <p:cNvSpPr/>
            <p:nvPr/>
          </p:nvSpPr>
          <p:spPr>
            <a:xfrm>
              <a:off x="9374920" y="5714291"/>
              <a:ext cx="265026" cy="237666"/>
            </a:xfrm>
            <a:prstGeom prst="roundRect">
              <a:avLst>
                <a:gd name="adj" fmla="val 24375"/>
              </a:avLst>
            </a:prstGeom>
            <a:solidFill>
              <a:srgbClr val="F2F2F2"/>
            </a:solidFill>
            <a:ln w="1905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36000" tIns="36000" rIns="36000" bIns="36000" numCol="1" anchor="ctr">
              <a:noAutofit/>
            </a:bodyPr>
            <a:lstStyle/>
            <a:p>
              <a:pPr marL="0" indent="0" defTabSz="1219170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  <a:defRPr sz="1400">
                  <a:latin typeface="Arial Narrow"/>
                  <a:ea typeface="Arial Narrow"/>
                  <a:cs typeface="Arial Narrow"/>
                  <a:sym typeface="Arial Narrow"/>
                </a:defRPr>
              </a:pPr>
              <a:endParaRPr lang="de-DE" sz="1400" kern="0" dirty="0">
                <a:solidFill>
                  <a:srgbClr val="000000"/>
                </a:solidFill>
                <a:latin typeface="Arial Narrow"/>
                <a:ea typeface="Arial Narrow"/>
                <a:cs typeface="Arial Narrow"/>
                <a:sym typeface="Arial Narrow"/>
              </a:endParaRPr>
            </a:p>
          </p:txBody>
        </p:sp>
        <p:sp>
          <p:nvSpPr>
            <p:cNvPr id="901" name="Abgerundetes Rechteck">
              <a:extLst>
                <a:ext uri="{FF2B5EF4-FFF2-40B4-BE49-F238E27FC236}">
                  <a16:creationId xmlns:a16="http://schemas.microsoft.com/office/drawing/2014/main" id="{9DD427CD-4270-E0B8-2D73-DBCB860206BC}"/>
                </a:ext>
              </a:extLst>
            </p:cNvPr>
            <p:cNvSpPr/>
            <p:nvPr/>
          </p:nvSpPr>
          <p:spPr>
            <a:xfrm>
              <a:off x="9709938" y="5159788"/>
              <a:ext cx="112629" cy="113256"/>
            </a:xfrm>
            <a:prstGeom prst="roundRect">
              <a:avLst>
                <a:gd name="adj" fmla="val 26487"/>
              </a:avLst>
            </a:prstGeom>
            <a:solidFill>
              <a:srgbClr val="FFFFFF"/>
            </a:solidFill>
            <a:ln w="1905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36000" tIns="36000" rIns="36000" bIns="36000" numCol="1" anchor="ctr">
              <a:noAutofit/>
            </a:bodyPr>
            <a:lstStyle/>
            <a:p>
              <a:pPr marL="0" indent="0" defTabSz="1219170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  <a:defRPr sz="1400">
                  <a:latin typeface="Arial Narrow"/>
                  <a:ea typeface="Arial Narrow"/>
                  <a:cs typeface="Arial Narrow"/>
                  <a:sym typeface="Arial Narrow"/>
                </a:defRPr>
              </a:pPr>
              <a:endParaRPr lang="de-DE" sz="1400" kern="0">
                <a:solidFill>
                  <a:srgbClr val="000000"/>
                </a:solidFill>
                <a:latin typeface="Arial Narrow"/>
                <a:ea typeface="Arial Narrow"/>
                <a:cs typeface="Arial Narrow"/>
                <a:sym typeface="Arial Narrow"/>
              </a:endParaRPr>
            </a:p>
          </p:txBody>
        </p:sp>
        <p:sp>
          <p:nvSpPr>
            <p:cNvPr id="902" name="Abgerundetes Rechteck">
              <a:extLst>
                <a:ext uri="{FF2B5EF4-FFF2-40B4-BE49-F238E27FC236}">
                  <a16:creationId xmlns:a16="http://schemas.microsoft.com/office/drawing/2014/main" id="{53D5B2C9-56D6-78CE-D13C-AB1685020CF4}"/>
                </a:ext>
              </a:extLst>
            </p:cNvPr>
            <p:cNvSpPr/>
            <p:nvPr/>
          </p:nvSpPr>
          <p:spPr>
            <a:xfrm rot="20954582">
              <a:off x="9407676" y="5398137"/>
              <a:ext cx="137319" cy="308794"/>
            </a:xfrm>
            <a:prstGeom prst="roundRect">
              <a:avLst>
                <a:gd name="adj" fmla="val 24375"/>
              </a:avLst>
            </a:prstGeom>
            <a:solidFill>
              <a:srgbClr val="F2F2F2"/>
            </a:solidFill>
            <a:ln w="1905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36000" tIns="36000" rIns="36000" bIns="36000" numCol="1" anchor="ctr">
              <a:noAutofit/>
            </a:bodyPr>
            <a:lstStyle/>
            <a:p>
              <a:pPr marL="0" indent="0" defTabSz="1219170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  <a:defRPr sz="1400">
                  <a:latin typeface="Arial Narrow"/>
                  <a:ea typeface="Arial Narrow"/>
                  <a:cs typeface="Arial Narrow"/>
                  <a:sym typeface="Arial Narrow"/>
                </a:defRPr>
              </a:pPr>
              <a:endParaRPr lang="de-DE" sz="1400" kern="0" dirty="0">
                <a:solidFill>
                  <a:srgbClr val="000000"/>
                </a:solidFill>
                <a:latin typeface="Arial Narrow"/>
                <a:ea typeface="Arial Narrow"/>
                <a:cs typeface="Arial Narrow"/>
                <a:sym typeface="Arial Narrow"/>
              </a:endParaRPr>
            </a:p>
          </p:txBody>
        </p:sp>
        <p:sp>
          <p:nvSpPr>
            <p:cNvPr id="903" name="Abgerundetes Rechteck">
              <a:extLst>
                <a:ext uri="{FF2B5EF4-FFF2-40B4-BE49-F238E27FC236}">
                  <a16:creationId xmlns:a16="http://schemas.microsoft.com/office/drawing/2014/main" id="{9C3FA065-FAF6-FFD3-36F8-9DCA050E6C40}"/>
                </a:ext>
              </a:extLst>
            </p:cNvPr>
            <p:cNvSpPr/>
            <p:nvPr/>
          </p:nvSpPr>
          <p:spPr>
            <a:xfrm rot="3221642">
              <a:off x="9500686" y="5186780"/>
              <a:ext cx="154702" cy="320113"/>
            </a:xfrm>
            <a:prstGeom prst="roundRect">
              <a:avLst>
                <a:gd name="adj" fmla="val 24375"/>
              </a:avLst>
            </a:prstGeom>
            <a:solidFill>
              <a:srgbClr val="F2F2F2"/>
            </a:solidFill>
            <a:ln w="1905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36000" tIns="36000" rIns="36000" bIns="36000" numCol="1" anchor="ctr">
              <a:noAutofit/>
            </a:bodyPr>
            <a:lstStyle/>
            <a:p>
              <a:pPr marL="0" indent="0" defTabSz="1219170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  <a:defRPr sz="1400">
                  <a:latin typeface="Arial Narrow"/>
                  <a:ea typeface="Arial Narrow"/>
                  <a:cs typeface="Arial Narrow"/>
                  <a:sym typeface="Arial Narrow"/>
                </a:defRPr>
              </a:pPr>
              <a:endParaRPr lang="de-DE" sz="1400" kern="0" dirty="0">
                <a:solidFill>
                  <a:srgbClr val="000000"/>
                </a:solidFill>
                <a:latin typeface="Arial Narrow"/>
                <a:ea typeface="Arial Narrow"/>
                <a:cs typeface="Arial Narrow"/>
                <a:sym typeface="Arial Narrow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38405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40" grpId="0" animBg="1"/>
      <p:bldP spid="841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088343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E6B65005-164B-F631-E64D-6B2E0CAA913D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>
          <a:xfrm>
            <a:off x="11206800" y="6452626"/>
            <a:ext cx="270000" cy="108000"/>
          </a:xfrm>
        </p:spPr>
        <p:txBody>
          <a:bodyPr/>
          <a:lstStyle/>
          <a:p>
            <a:pPr marL="0" indent="0"/>
            <a:fld id="{99AF476D-FECC-4726-9879-30B04649AA2B}" type="slidenum">
              <a:rPr lang="de-DE" smtClean="0"/>
              <a:pPr marL="0" indent="0"/>
              <a:t>2</a:t>
            </a:fld>
            <a:endParaRPr lang="de-D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5591282-A0A7-DB12-82DB-1F13FC45A5A3}"/>
              </a:ext>
            </a:extLst>
          </p:cNvPr>
          <p:cNvSpPr>
            <a:spLocks noGrp="1"/>
          </p:cNvSpPr>
          <p:nvPr>
            <p:ph type="dt" sz="half" idx="4294967295"/>
          </p:nvPr>
        </p:nvSpPr>
        <p:spPr>
          <a:xfrm>
            <a:off x="10028276" y="6452626"/>
            <a:ext cx="1144800" cy="108000"/>
          </a:xfrm>
          <a:prstGeom prst="rect">
            <a:avLst/>
          </a:prstGeom>
        </p:spPr>
        <p:txBody>
          <a:bodyPr/>
          <a:lstStyle/>
          <a:p>
            <a:pPr marL="0" indent="0"/>
            <a:fld id="{E988B4F7-20EB-4D5A-92E2-AD614254E980}" type="datetime1">
              <a:rPr lang="en-US" smtClean="0"/>
              <a:t>3/23/24</a:t>
            </a:fld>
            <a:endParaRPr lang="de-DE"/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D64FBF0C-B33D-522A-3D25-7D23D9589E10}"/>
              </a:ext>
            </a:extLst>
          </p:cNvPr>
          <p:cNvSpPr txBox="1"/>
          <p:nvPr/>
        </p:nvSpPr>
        <p:spPr>
          <a:xfrm>
            <a:off x="587810" y="1243111"/>
            <a:ext cx="2330725" cy="3270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Font typeface="Segoe UI" panose="020B0502040204020203" pitchFamily="34" charset="0"/>
              <a:buNone/>
            </a:pPr>
            <a:r>
              <a:rPr lang="de-DE" sz="1400" b="1" dirty="0">
                <a:latin typeface="Arial" panose="020B0604020202020204" pitchFamily="34" charset="0"/>
                <a:cs typeface="Arial" panose="020B0604020202020204" pitchFamily="34" charset="0"/>
              </a:rPr>
              <a:t>Wärmeerzeugung</a:t>
            </a:r>
          </a:p>
        </p:txBody>
      </p:sp>
      <p:sp>
        <p:nvSpPr>
          <p:cNvPr id="19" name="Textfeld 18">
            <a:extLst>
              <a:ext uri="{FF2B5EF4-FFF2-40B4-BE49-F238E27FC236}">
                <a16:creationId xmlns:a16="http://schemas.microsoft.com/office/drawing/2014/main" id="{F775314F-5956-F8E6-1D24-5814280073D5}"/>
              </a:ext>
            </a:extLst>
          </p:cNvPr>
          <p:cNvSpPr txBox="1"/>
          <p:nvPr/>
        </p:nvSpPr>
        <p:spPr>
          <a:xfrm>
            <a:off x="596316" y="4394600"/>
            <a:ext cx="2330725" cy="3270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Font typeface="Segoe UI" panose="020B0502040204020203" pitchFamily="34" charset="0"/>
              <a:buNone/>
            </a:pPr>
            <a:r>
              <a:rPr lang="de-DE" sz="1400" b="1" dirty="0">
                <a:latin typeface="Arial" panose="020B0604020202020204" pitchFamily="34" charset="0"/>
                <a:cs typeface="Arial" panose="020B0604020202020204" pitchFamily="34" charset="0"/>
              </a:rPr>
              <a:t>Krafterzeugung</a:t>
            </a:r>
          </a:p>
        </p:txBody>
      </p:sp>
      <p:grpSp>
        <p:nvGrpSpPr>
          <p:cNvPr id="114" name="Gruppieren 113">
            <a:extLst>
              <a:ext uri="{FF2B5EF4-FFF2-40B4-BE49-F238E27FC236}">
                <a16:creationId xmlns:a16="http://schemas.microsoft.com/office/drawing/2014/main" id="{9710F4CC-B0F5-7681-E047-E3F3B5FE7CF5}"/>
              </a:ext>
            </a:extLst>
          </p:cNvPr>
          <p:cNvGrpSpPr/>
          <p:nvPr/>
        </p:nvGrpSpPr>
        <p:grpSpPr>
          <a:xfrm>
            <a:off x="537921" y="1685315"/>
            <a:ext cx="2880181" cy="1207042"/>
            <a:chOff x="568591" y="1656991"/>
            <a:chExt cx="2880181" cy="1207042"/>
          </a:xfrm>
        </p:grpSpPr>
        <p:sp>
          <p:nvSpPr>
            <p:cNvPr id="6" name="Textfeld 5">
              <a:extLst>
                <a:ext uri="{FF2B5EF4-FFF2-40B4-BE49-F238E27FC236}">
                  <a16:creationId xmlns:a16="http://schemas.microsoft.com/office/drawing/2014/main" id="{E8846800-9F4E-1E28-AB62-14F9943C39D3}"/>
                </a:ext>
              </a:extLst>
            </p:cNvPr>
            <p:cNvSpPr txBox="1"/>
            <p:nvPr/>
          </p:nvSpPr>
          <p:spPr>
            <a:xfrm>
              <a:off x="741130" y="1964047"/>
              <a:ext cx="475296" cy="32688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indent="0" algn="ctr">
                <a:buNone/>
              </a:pPr>
              <a:r>
                <a:rPr lang="de-DE" sz="1400" dirty="0">
                  <a:latin typeface="Arial" panose="020B0604020202020204" pitchFamily="34" charset="0"/>
                  <a:cs typeface="Arial" panose="020B0604020202020204" pitchFamily="34" charset="0"/>
                </a:rPr>
                <a:t>P</a:t>
              </a:r>
              <a:r>
                <a:rPr lang="de-DE" sz="1400" baseline="-25000" dirty="0"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E3B83A20-E9BE-CBAF-772A-350301EDD752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767988" y="1866141"/>
              <a:ext cx="612000" cy="582739"/>
            </a:xfrm>
            <a:prstGeom prst="ellipse">
              <a:avLst/>
            </a:prstGeom>
            <a:solidFill>
              <a:schemeClr val="bg2"/>
            </a:solidFill>
            <a:ln w="12700"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0" rIns="36000" bIns="0" rtlCol="0" anchor="t" anchorCtr="0">
              <a:noAutofit/>
            </a:bodyPr>
            <a:lstStyle/>
            <a:p>
              <a:pPr algn="l">
                <a:lnSpc>
                  <a:spcPct val="120000"/>
                </a:lnSpc>
                <a:spcAft>
                  <a:spcPts val="500"/>
                </a:spcAft>
                <a:buClr>
                  <a:schemeClr val="bg1"/>
                </a:buClr>
                <a:buSzPct val="130000"/>
              </a:pPr>
              <a:endParaRPr lang="de-DE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13" name="Grafik 12">
              <a:extLst>
                <a:ext uri="{FF2B5EF4-FFF2-40B4-BE49-F238E27FC236}">
                  <a16:creationId xmlns:a16="http://schemas.microsoft.com/office/drawing/2014/main" id="{94A183BE-3533-E0E0-BE18-8D2CC55A4C2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899875" y="1937078"/>
              <a:ext cx="343409" cy="400644"/>
            </a:xfrm>
            <a:prstGeom prst="rect">
              <a:avLst/>
            </a:prstGeom>
          </p:spPr>
        </p:pic>
        <p:sp>
          <p:nvSpPr>
            <p:cNvPr id="14" name="Pfeil nach rechts 13">
              <a:extLst>
                <a:ext uri="{FF2B5EF4-FFF2-40B4-BE49-F238E27FC236}">
                  <a16:creationId xmlns:a16="http://schemas.microsoft.com/office/drawing/2014/main" id="{3C49A3F1-1190-E97C-FDA2-6E972448A6FE}"/>
                </a:ext>
              </a:extLst>
            </p:cNvPr>
            <p:cNvSpPr/>
            <p:nvPr/>
          </p:nvSpPr>
          <p:spPr>
            <a:xfrm>
              <a:off x="2417136" y="1906113"/>
              <a:ext cx="553772" cy="440867"/>
            </a:xfrm>
            <a:prstGeom prst="rightArrow">
              <a:avLst/>
            </a:prstGeom>
            <a:solidFill>
              <a:schemeClr val="bg2"/>
            </a:solidFill>
            <a:ln w="12700"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0" rIns="36000" bIns="0" rtlCol="0" anchor="t" anchorCtr="0">
              <a:noAutofit/>
            </a:bodyPr>
            <a:lstStyle/>
            <a:p>
              <a:pPr algn="l">
                <a:lnSpc>
                  <a:spcPct val="120000"/>
                </a:lnSpc>
                <a:spcAft>
                  <a:spcPts val="500"/>
                </a:spcAft>
                <a:buClr>
                  <a:schemeClr val="bg1"/>
                </a:buClr>
                <a:buSzPct val="130000"/>
              </a:pPr>
              <a:endParaRPr lang="de-DE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" name="Textfeld 14">
              <a:extLst>
                <a:ext uri="{FF2B5EF4-FFF2-40B4-BE49-F238E27FC236}">
                  <a16:creationId xmlns:a16="http://schemas.microsoft.com/office/drawing/2014/main" id="{514DEAE2-2B8D-8079-56F8-9C60A9E08F24}"/>
                </a:ext>
              </a:extLst>
            </p:cNvPr>
            <p:cNvSpPr txBox="1"/>
            <p:nvPr/>
          </p:nvSpPr>
          <p:spPr>
            <a:xfrm>
              <a:off x="2892766" y="1957190"/>
              <a:ext cx="475296" cy="32688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indent="0" algn="ctr">
                <a:buNone/>
              </a:pPr>
              <a:r>
                <a:rPr lang="de-DE" sz="1400" dirty="0">
                  <a:latin typeface="Arial" panose="020B0604020202020204" pitchFamily="34" charset="0"/>
                  <a:cs typeface="Arial" panose="020B0604020202020204" pitchFamily="34" charset="0"/>
                </a:rPr>
                <a:t>P</a:t>
              </a:r>
              <a:r>
                <a:rPr lang="de-DE" sz="1400" baseline="-25000" dirty="0"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</a:p>
          </p:txBody>
        </p:sp>
        <p:sp>
          <p:nvSpPr>
            <p:cNvPr id="16" name="Inhaltsplatzhalter 4">
              <a:extLst>
                <a:ext uri="{FF2B5EF4-FFF2-40B4-BE49-F238E27FC236}">
                  <a16:creationId xmlns:a16="http://schemas.microsoft.com/office/drawing/2014/main" id="{7BEE4598-A79C-10F3-8613-09E2F599EA03}"/>
                </a:ext>
              </a:extLst>
            </p:cNvPr>
            <p:cNvSpPr txBox="1">
              <a:spLocks/>
            </p:cNvSpPr>
            <p:nvPr/>
          </p:nvSpPr>
          <p:spPr>
            <a:xfrm>
              <a:off x="568591" y="2362296"/>
              <a:ext cx="1231289" cy="318674"/>
            </a:xfrm>
            <a:prstGeom prst="rect">
              <a:avLst/>
            </a:prstGeom>
          </p:spPr>
          <p:txBody>
            <a:bodyPr vert="horz" lIns="180000" tIns="0" rIns="180000" bIns="0" rtlCol="0">
              <a:noAutofit/>
            </a:bodyPr>
            <a:lstStyle>
              <a:lvl1pPr marL="270000" indent="-270000" algn="l" defTabSz="914400" rtl="0" eaLnBrk="1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500"/>
                </a:spcAft>
                <a:buClr>
                  <a:schemeClr val="accent1"/>
                </a:buClr>
                <a:buSzPct val="130000"/>
                <a:buFont typeface="Segoe UI" panose="020B0502040204020203" pitchFamily="34" charset="0"/>
                <a:buChar char="+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0000" indent="-183600" algn="l" defTabSz="914400" rtl="0" eaLnBrk="1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400"/>
                </a:spcAft>
                <a:buClr>
                  <a:schemeClr val="accent1"/>
                </a:buClr>
                <a:buSzPct val="100000"/>
                <a:buFont typeface="Segoe UI" panose="020B0502040204020203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26400" indent="-183600" algn="l" defTabSz="914400" rtl="0" eaLnBrk="1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400"/>
                </a:spcAft>
                <a:buClr>
                  <a:schemeClr val="accent1"/>
                </a:buClr>
                <a:buFont typeface="Segoe UI" panose="020B0502040204020203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626400" indent="-183600" algn="l" defTabSz="914400" rtl="0" eaLnBrk="1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400"/>
                </a:spcAft>
                <a:buClr>
                  <a:schemeClr val="accent1"/>
                </a:buClr>
                <a:buFont typeface="Segoe UI" panose="020B0502040204020203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626400" indent="-183600" algn="l" defTabSz="914400" rtl="0" eaLnBrk="1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400"/>
                </a:spcAft>
                <a:buClr>
                  <a:schemeClr val="accent1"/>
                </a:buClr>
                <a:buFont typeface="Segoe UI" panose="020B0502040204020203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lvl="1" indent="0" algn="ctr">
                <a:buFont typeface="Segoe UI" panose="020B0502040204020203" pitchFamily="34" charset="0"/>
                <a:buNone/>
              </a:pPr>
              <a:r>
                <a:rPr lang="de-DE" sz="1200" dirty="0">
                  <a:latin typeface="Arial" panose="020B0604020202020204" pitchFamily="34" charset="0"/>
                  <a:cs typeface="Arial" panose="020B0604020202020204" pitchFamily="34" charset="0"/>
                </a:rPr>
                <a:t>Brennstoff</a:t>
              </a:r>
            </a:p>
          </p:txBody>
        </p:sp>
        <p:sp>
          <p:nvSpPr>
            <p:cNvPr id="17" name="Inhaltsplatzhalter 4">
              <a:extLst>
                <a:ext uri="{FF2B5EF4-FFF2-40B4-BE49-F238E27FC236}">
                  <a16:creationId xmlns:a16="http://schemas.microsoft.com/office/drawing/2014/main" id="{4E0E8D92-62AD-CF8A-FB0D-265C83D1DFB4}"/>
                </a:ext>
              </a:extLst>
            </p:cNvPr>
            <p:cNvSpPr txBox="1">
              <a:spLocks/>
            </p:cNvSpPr>
            <p:nvPr/>
          </p:nvSpPr>
          <p:spPr>
            <a:xfrm>
              <a:off x="2514056" y="2413106"/>
              <a:ext cx="934716" cy="291264"/>
            </a:xfrm>
            <a:prstGeom prst="rect">
              <a:avLst/>
            </a:prstGeom>
          </p:spPr>
          <p:txBody>
            <a:bodyPr vert="horz" lIns="180000" tIns="0" rIns="180000" bIns="0" rtlCol="0">
              <a:noAutofit/>
            </a:bodyPr>
            <a:lstStyle>
              <a:lvl1pPr marL="270000" indent="-270000" algn="l" defTabSz="914400" rtl="0" eaLnBrk="1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500"/>
                </a:spcAft>
                <a:buClr>
                  <a:schemeClr val="accent1"/>
                </a:buClr>
                <a:buSzPct val="130000"/>
                <a:buFont typeface="Segoe UI" panose="020B0502040204020203" pitchFamily="34" charset="0"/>
                <a:buChar char="+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0000" indent="-183600" algn="l" defTabSz="914400" rtl="0" eaLnBrk="1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400"/>
                </a:spcAft>
                <a:buClr>
                  <a:schemeClr val="accent1"/>
                </a:buClr>
                <a:buSzPct val="100000"/>
                <a:buFont typeface="Segoe UI" panose="020B0502040204020203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26400" indent="-183600" algn="l" defTabSz="914400" rtl="0" eaLnBrk="1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400"/>
                </a:spcAft>
                <a:buClr>
                  <a:schemeClr val="accent1"/>
                </a:buClr>
                <a:buFont typeface="Segoe UI" panose="020B0502040204020203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626400" indent="-183600" algn="l" defTabSz="914400" rtl="0" eaLnBrk="1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400"/>
                </a:spcAft>
                <a:buClr>
                  <a:schemeClr val="accent1"/>
                </a:buClr>
                <a:buFont typeface="Segoe UI" panose="020B0502040204020203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626400" indent="-183600" algn="l" defTabSz="914400" rtl="0" eaLnBrk="1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400"/>
                </a:spcAft>
                <a:buClr>
                  <a:schemeClr val="accent1"/>
                </a:buClr>
                <a:buFont typeface="Segoe UI" panose="020B0502040204020203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lvl="1" indent="0" algn="ctr">
                <a:buFont typeface="Segoe UI" panose="020B0502040204020203" pitchFamily="34" charset="0"/>
                <a:buNone/>
              </a:pPr>
              <a:r>
                <a:rPr lang="de-DE" sz="1200" dirty="0">
                  <a:latin typeface="Arial" panose="020B0604020202020204" pitchFamily="34" charset="0"/>
                  <a:cs typeface="Arial" panose="020B0604020202020204" pitchFamily="34" charset="0"/>
                </a:rPr>
                <a:t>Wärme</a:t>
              </a:r>
            </a:p>
          </p:txBody>
        </p:sp>
        <p:sp>
          <p:nvSpPr>
            <p:cNvPr id="18" name="Inhaltsplatzhalter 4">
              <a:extLst>
                <a:ext uri="{FF2B5EF4-FFF2-40B4-BE49-F238E27FC236}">
                  <a16:creationId xmlns:a16="http://schemas.microsoft.com/office/drawing/2014/main" id="{84C69879-253A-0662-AC63-CDFE4D7823D1}"/>
                </a:ext>
              </a:extLst>
            </p:cNvPr>
            <p:cNvSpPr txBox="1">
              <a:spLocks/>
            </p:cNvSpPr>
            <p:nvPr/>
          </p:nvSpPr>
          <p:spPr>
            <a:xfrm>
              <a:off x="1498845" y="2545188"/>
              <a:ext cx="1101983" cy="318674"/>
            </a:xfrm>
            <a:prstGeom prst="rect">
              <a:avLst/>
            </a:prstGeom>
          </p:spPr>
          <p:txBody>
            <a:bodyPr vert="horz" lIns="180000" tIns="0" rIns="180000" bIns="0" rtlCol="0">
              <a:noAutofit/>
            </a:bodyPr>
            <a:lstStyle>
              <a:lvl1pPr marL="270000" indent="-270000" algn="l" defTabSz="914400" rtl="0" eaLnBrk="1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500"/>
                </a:spcAft>
                <a:buClr>
                  <a:schemeClr val="accent1"/>
                </a:buClr>
                <a:buSzPct val="130000"/>
                <a:buFont typeface="Segoe UI" panose="020B0502040204020203" pitchFamily="34" charset="0"/>
                <a:buChar char="+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0000" indent="-183600" algn="l" defTabSz="914400" rtl="0" eaLnBrk="1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400"/>
                </a:spcAft>
                <a:buClr>
                  <a:schemeClr val="accent1"/>
                </a:buClr>
                <a:buSzPct val="100000"/>
                <a:buFont typeface="Segoe UI" panose="020B0502040204020203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26400" indent="-183600" algn="l" defTabSz="914400" rtl="0" eaLnBrk="1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400"/>
                </a:spcAft>
                <a:buClr>
                  <a:schemeClr val="accent1"/>
                </a:buClr>
                <a:buFont typeface="Segoe UI" panose="020B0502040204020203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626400" indent="-183600" algn="l" defTabSz="914400" rtl="0" eaLnBrk="1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400"/>
                </a:spcAft>
                <a:buClr>
                  <a:schemeClr val="accent1"/>
                </a:buClr>
                <a:buFont typeface="Segoe UI" panose="020B0502040204020203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626400" indent="-183600" algn="l" defTabSz="914400" rtl="0" eaLnBrk="1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400"/>
                </a:spcAft>
                <a:buClr>
                  <a:schemeClr val="accent1"/>
                </a:buClr>
                <a:buFont typeface="Segoe UI" panose="020B0502040204020203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lvl="1" indent="0" algn="ctr">
                <a:buFont typeface="Segoe UI" panose="020B0502040204020203" pitchFamily="34" charset="0"/>
                <a:buNone/>
              </a:pPr>
              <a:r>
                <a:rPr lang="de-DE" sz="1200" dirty="0">
                  <a:latin typeface="Arial" panose="020B0604020202020204" pitchFamily="34" charset="0"/>
                  <a:cs typeface="Arial" panose="020B0604020202020204" pitchFamily="34" charset="0"/>
                </a:rPr>
                <a:t>Brenner</a:t>
              </a:r>
            </a:p>
          </p:txBody>
        </p:sp>
        <p:sp>
          <p:nvSpPr>
            <p:cNvPr id="44" name="Pfeil nach rechts 43">
              <a:extLst>
                <a:ext uri="{FF2B5EF4-FFF2-40B4-BE49-F238E27FC236}">
                  <a16:creationId xmlns:a16="http://schemas.microsoft.com/office/drawing/2014/main" id="{55B9A78F-90AF-3ABA-BA27-34EDD086BD2D}"/>
                </a:ext>
              </a:extLst>
            </p:cNvPr>
            <p:cNvSpPr/>
            <p:nvPr/>
          </p:nvSpPr>
          <p:spPr>
            <a:xfrm>
              <a:off x="1175298" y="1912718"/>
              <a:ext cx="553772" cy="440867"/>
            </a:xfrm>
            <a:prstGeom prst="rightArrow">
              <a:avLst/>
            </a:prstGeom>
            <a:solidFill>
              <a:schemeClr val="bg2"/>
            </a:solidFill>
            <a:ln w="12700"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0" rIns="36000" bIns="0" rtlCol="0" anchor="t" anchorCtr="0">
              <a:noAutofit/>
            </a:bodyPr>
            <a:lstStyle/>
            <a:p>
              <a:pPr algn="l">
                <a:lnSpc>
                  <a:spcPct val="120000"/>
                </a:lnSpc>
                <a:spcAft>
                  <a:spcPts val="500"/>
                </a:spcAft>
                <a:buClr>
                  <a:schemeClr val="bg1"/>
                </a:buClr>
                <a:buSzPct val="130000"/>
              </a:pPr>
              <a:endParaRPr lang="de-DE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9" name="Abgerundetes Rechteck 48">
              <a:extLst>
                <a:ext uri="{FF2B5EF4-FFF2-40B4-BE49-F238E27FC236}">
                  <a16:creationId xmlns:a16="http://schemas.microsoft.com/office/drawing/2014/main" id="{072D03C2-1A7E-97BC-13A5-75DAA3FDB415}"/>
                </a:ext>
              </a:extLst>
            </p:cNvPr>
            <p:cNvSpPr/>
            <p:nvPr/>
          </p:nvSpPr>
          <p:spPr>
            <a:xfrm>
              <a:off x="744266" y="1656991"/>
              <a:ext cx="2698460" cy="1207042"/>
            </a:xfrm>
            <a:prstGeom prst="roundRect">
              <a:avLst>
                <a:gd name="adj" fmla="val 10398"/>
              </a:avLst>
            </a:prstGeom>
            <a:noFill/>
            <a:ln w="1270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0" rIns="36000" bIns="0" rtlCol="0" anchor="t" anchorCtr="0">
              <a:noAutofit/>
            </a:bodyPr>
            <a:lstStyle/>
            <a:p>
              <a:pPr algn="l">
                <a:lnSpc>
                  <a:spcPct val="120000"/>
                </a:lnSpc>
                <a:spcAft>
                  <a:spcPts val="500"/>
                </a:spcAft>
                <a:buClr>
                  <a:schemeClr val="bg1"/>
                </a:buClr>
                <a:buSzPct val="130000"/>
              </a:pPr>
              <a:endParaRPr lang="de-DE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17" name="Gruppieren 116">
            <a:extLst>
              <a:ext uri="{FF2B5EF4-FFF2-40B4-BE49-F238E27FC236}">
                <a16:creationId xmlns:a16="http://schemas.microsoft.com/office/drawing/2014/main" id="{9B4113F2-1AFA-3378-A467-9EC0D2D73596}"/>
              </a:ext>
            </a:extLst>
          </p:cNvPr>
          <p:cNvGrpSpPr/>
          <p:nvPr/>
        </p:nvGrpSpPr>
        <p:grpSpPr>
          <a:xfrm>
            <a:off x="714215" y="3001915"/>
            <a:ext cx="3382865" cy="1157141"/>
            <a:chOff x="4411417" y="3156686"/>
            <a:chExt cx="3382865" cy="1157141"/>
          </a:xfrm>
        </p:grpSpPr>
        <p:sp>
          <p:nvSpPr>
            <p:cNvPr id="34" name="Textfeld 33">
              <a:extLst>
                <a:ext uri="{FF2B5EF4-FFF2-40B4-BE49-F238E27FC236}">
                  <a16:creationId xmlns:a16="http://schemas.microsoft.com/office/drawing/2014/main" id="{B3A85D1F-DEE7-C460-B950-447AF23D5529}"/>
                </a:ext>
              </a:extLst>
            </p:cNvPr>
            <p:cNvSpPr txBox="1"/>
            <p:nvPr/>
          </p:nvSpPr>
          <p:spPr>
            <a:xfrm>
              <a:off x="4441731" y="3380130"/>
              <a:ext cx="475296" cy="32688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indent="0" algn="ctr">
                <a:buNone/>
              </a:pPr>
              <a:r>
                <a:rPr lang="de-DE" sz="1400" dirty="0">
                  <a:latin typeface="Arial" panose="020B0604020202020204" pitchFamily="34" charset="0"/>
                  <a:cs typeface="Arial" panose="020B0604020202020204" pitchFamily="34" charset="0"/>
                </a:rPr>
                <a:t>P</a:t>
              </a:r>
              <a:r>
                <a:rPr lang="de-DE" sz="1400" baseline="-25000" dirty="0"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</a:p>
          </p:txBody>
        </p: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4112F715-941B-6142-55E0-BF9D72B92223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489672" y="3248876"/>
              <a:ext cx="612000" cy="582739"/>
            </a:xfrm>
            <a:prstGeom prst="ellipse">
              <a:avLst/>
            </a:prstGeom>
            <a:solidFill>
              <a:schemeClr val="bg2"/>
            </a:solidFill>
            <a:ln w="12700"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0" rIns="36000" bIns="0" rtlCol="0" anchor="t" anchorCtr="0">
              <a:noAutofit/>
            </a:bodyPr>
            <a:lstStyle/>
            <a:p>
              <a:pPr algn="l">
                <a:lnSpc>
                  <a:spcPct val="120000"/>
                </a:lnSpc>
                <a:spcAft>
                  <a:spcPts val="500"/>
                </a:spcAft>
                <a:buClr>
                  <a:schemeClr val="bg1"/>
                </a:buClr>
                <a:buSzPct val="130000"/>
              </a:pPr>
              <a:endParaRPr lang="de-DE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9" name="Textfeld 38">
              <a:extLst>
                <a:ext uri="{FF2B5EF4-FFF2-40B4-BE49-F238E27FC236}">
                  <a16:creationId xmlns:a16="http://schemas.microsoft.com/office/drawing/2014/main" id="{6843540E-C2A0-F54C-6D76-ED36514C3381}"/>
                </a:ext>
              </a:extLst>
            </p:cNvPr>
            <p:cNvSpPr txBox="1"/>
            <p:nvPr/>
          </p:nvSpPr>
          <p:spPr>
            <a:xfrm>
              <a:off x="7143151" y="3342203"/>
              <a:ext cx="475296" cy="32688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indent="0" algn="ctr">
                <a:buNone/>
              </a:pPr>
              <a:r>
                <a:rPr lang="de-DE" sz="1400" dirty="0">
                  <a:latin typeface="Arial" panose="020B0604020202020204" pitchFamily="34" charset="0"/>
                  <a:cs typeface="Arial" panose="020B0604020202020204" pitchFamily="34" charset="0"/>
                </a:rPr>
                <a:t>P</a:t>
              </a:r>
              <a:r>
                <a:rPr lang="de-DE" sz="1400" baseline="-25000" dirty="0"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</a:p>
          </p:txBody>
        </p:sp>
        <p:sp>
          <p:nvSpPr>
            <p:cNvPr id="40" name="Inhaltsplatzhalter 4">
              <a:extLst>
                <a:ext uri="{FF2B5EF4-FFF2-40B4-BE49-F238E27FC236}">
                  <a16:creationId xmlns:a16="http://schemas.microsoft.com/office/drawing/2014/main" id="{76BCA99D-AFBD-0719-442E-CC93EADD1CFF}"/>
                </a:ext>
              </a:extLst>
            </p:cNvPr>
            <p:cNvSpPr txBox="1">
              <a:spLocks/>
            </p:cNvSpPr>
            <p:nvPr/>
          </p:nvSpPr>
          <p:spPr>
            <a:xfrm>
              <a:off x="4428188" y="3742578"/>
              <a:ext cx="915591" cy="318674"/>
            </a:xfrm>
            <a:prstGeom prst="rect">
              <a:avLst/>
            </a:prstGeom>
          </p:spPr>
          <p:txBody>
            <a:bodyPr vert="horz" lIns="180000" tIns="0" rIns="180000" bIns="0" rtlCol="0">
              <a:noAutofit/>
            </a:bodyPr>
            <a:lstStyle>
              <a:lvl1pPr marL="270000" indent="-270000" algn="l" defTabSz="914400" rtl="0" eaLnBrk="1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500"/>
                </a:spcAft>
                <a:buClr>
                  <a:schemeClr val="accent1"/>
                </a:buClr>
                <a:buSzPct val="130000"/>
                <a:buFont typeface="Segoe UI" panose="020B0502040204020203" pitchFamily="34" charset="0"/>
                <a:buChar char="+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0000" indent="-183600" algn="l" defTabSz="914400" rtl="0" eaLnBrk="1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400"/>
                </a:spcAft>
                <a:buClr>
                  <a:schemeClr val="accent1"/>
                </a:buClr>
                <a:buSzPct val="100000"/>
                <a:buFont typeface="Segoe UI" panose="020B0502040204020203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26400" indent="-183600" algn="l" defTabSz="914400" rtl="0" eaLnBrk="1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400"/>
                </a:spcAft>
                <a:buClr>
                  <a:schemeClr val="accent1"/>
                </a:buClr>
                <a:buFont typeface="Segoe UI" panose="020B0502040204020203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626400" indent="-183600" algn="l" defTabSz="914400" rtl="0" eaLnBrk="1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400"/>
                </a:spcAft>
                <a:buClr>
                  <a:schemeClr val="accent1"/>
                </a:buClr>
                <a:buFont typeface="Segoe UI" panose="020B0502040204020203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626400" indent="-183600" algn="l" defTabSz="914400" rtl="0" eaLnBrk="1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400"/>
                </a:spcAft>
                <a:buClr>
                  <a:schemeClr val="accent1"/>
                </a:buClr>
                <a:buFont typeface="Segoe UI" panose="020B0502040204020203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lvl="1" indent="0" algn="ctr">
                <a:buFont typeface="Segoe UI" panose="020B0502040204020203" pitchFamily="34" charset="0"/>
                <a:buNone/>
              </a:pPr>
              <a:r>
                <a:rPr lang="de-DE" sz="1200" dirty="0">
                  <a:latin typeface="Arial" panose="020B0604020202020204" pitchFamily="34" charset="0"/>
                  <a:cs typeface="Arial" panose="020B0604020202020204" pitchFamily="34" charset="0"/>
                </a:rPr>
                <a:t>Sonne</a:t>
              </a:r>
            </a:p>
          </p:txBody>
        </p:sp>
        <p:sp>
          <p:nvSpPr>
            <p:cNvPr id="41" name="Inhaltsplatzhalter 4">
              <a:extLst>
                <a:ext uri="{FF2B5EF4-FFF2-40B4-BE49-F238E27FC236}">
                  <a16:creationId xmlns:a16="http://schemas.microsoft.com/office/drawing/2014/main" id="{A319599C-4D39-36CA-82E2-52ABAEA0E0EF}"/>
                </a:ext>
              </a:extLst>
            </p:cNvPr>
            <p:cNvSpPr txBox="1">
              <a:spLocks/>
            </p:cNvSpPr>
            <p:nvPr/>
          </p:nvSpPr>
          <p:spPr>
            <a:xfrm>
              <a:off x="5055439" y="3994522"/>
              <a:ext cx="1504701" cy="318674"/>
            </a:xfrm>
            <a:prstGeom prst="rect">
              <a:avLst/>
            </a:prstGeom>
          </p:spPr>
          <p:txBody>
            <a:bodyPr vert="horz" lIns="180000" tIns="0" rIns="180000" bIns="0" rtlCol="0">
              <a:noAutofit/>
            </a:bodyPr>
            <a:lstStyle>
              <a:lvl1pPr marL="270000" indent="-270000" algn="l" defTabSz="914400" rtl="0" eaLnBrk="1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500"/>
                </a:spcAft>
                <a:buClr>
                  <a:schemeClr val="accent1"/>
                </a:buClr>
                <a:buSzPct val="130000"/>
                <a:buFont typeface="Segoe UI" panose="020B0502040204020203" pitchFamily="34" charset="0"/>
                <a:buChar char="+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0000" indent="-183600" algn="l" defTabSz="914400" rtl="0" eaLnBrk="1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400"/>
                </a:spcAft>
                <a:buClr>
                  <a:schemeClr val="accent1"/>
                </a:buClr>
                <a:buSzPct val="100000"/>
                <a:buFont typeface="Segoe UI" panose="020B0502040204020203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26400" indent="-183600" algn="l" defTabSz="914400" rtl="0" eaLnBrk="1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400"/>
                </a:spcAft>
                <a:buClr>
                  <a:schemeClr val="accent1"/>
                </a:buClr>
                <a:buFont typeface="Segoe UI" panose="020B0502040204020203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626400" indent="-183600" algn="l" defTabSz="914400" rtl="0" eaLnBrk="1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400"/>
                </a:spcAft>
                <a:buClr>
                  <a:schemeClr val="accent1"/>
                </a:buClr>
                <a:buFont typeface="Segoe UI" panose="020B0502040204020203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626400" indent="-183600" algn="l" defTabSz="914400" rtl="0" eaLnBrk="1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400"/>
                </a:spcAft>
                <a:buClr>
                  <a:schemeClr val="accent1"/>
                </a:buClr>
                <a:buFont typeface="Segoe UI" panose="020B0502040204020203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lvl="1" indent="0" algn="ctr">
                <a:buFont typeface="Segoe UI" panose="020B0502040204020203" pitchFamily="34" charset="0"/>
                <a:buNone/>
              </a:pPr>
              <a:r>
                <a:rPr lang="de-DE" sz="1200" dirty="0">
                  <a:latin typeface="Arial" panose="020B0604020202020204" pitchFamily="34" charset="0"/>
                  <a:cs typeface="Arial" panose="020B0604020202020204" pitchFamily="34" charset="0"/>
                </a:rPr>
                <a:t>Solarthermie</a:t>
              </a:r>
            </a:p>
          </p:txBody>
        </p:sp>
        <p:sp>
          <p:nvSpPr>
            <p:cNvPr id="42" name="Inhaltsplatzhalter 4">
              <a:extLst>
                <a:ext uri="{FF2B5EF4-FFF2-40B4-BE49-F238E27FC236}">
                  <a16:creationId xmlns:a16="http://schemas.microsoft.com/office/drawing/2014/main" id="{1C8B0E0A-E541-51F9-B8E4-082DB11EBEEA}"/>
                </a:ext>
              </a:extLst>
            </p:cNvPr>
            <p:cNvSpPr txBox="1">
              <a:spLocks/>
            </p:cNvSpPr>
            <p:nvPr/>
          </p:nvSpPr>
          <p:spPr>
            <a:xfrm>
              <a:off x="6859566" y="3747021"/>
              <a:ext cx="934716" cy="318674"/>
            </a:xfrm>
            <a:prstGeom prst="rect">
              <a:avLst/>
            </a:prstGeom>
          </p:spPr>
          <p:txBody>
            <a:bodyPr vert="horz" lIns="180000" tIns="0" rIns="180000" bIns="0" rtlCol="0">
              <a:noAutofit/>
            </a:bodyPr>
            <a:lstStyle>
              <a:lvl1pPr marL="270000" indent="-270000" algn="l" defTabSz="914400" rtl="0" eaLnBrk="1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500"/>
                </a:spcAft>
                <a:buClr>
                  <a:schemeClr val="accent1"/>
                </a:buClr>
                <a:buSzPct val="130000"/>
                <a:buFont typeface="Segoe UI" panose="020B0502040204020203" pitchFamily="34" charset="0"/>
                <a:buChar char="+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0000" indent="-183600" algn="l" defTabSz="914400" rtl="0" eaLnBrk="1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400"/>
                </a:spcAft>
                <a:buClr>
                  <a:schemeClr val="accent1"/>
                </a:buClr>
                <a:buSzPct val="100000"/>
                <a:buFont typeface="Segoe UI" panose="020B0502040204020203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26400" indent="-183600" algn="l" defTabSz="914400" rtl="0" eaLnBrk="1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400"/>
                </a:spcAft>
                <a:buClr>
                  <a:schemeClr val="accent1"/>
                </a:buClr>
                <a:buFont typeface="Segoe UI" panose="020B0502040204020203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626400" indent="-183600" algn="l" defTabSz="914400" rtl="0" eaLnBrk="1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400"/>
                </a:spcAft>
                <a:buClr>
                  <a:schemeClr val="accent1"/>
                </a:buClr>
                <a:buFont typeface="Segoe UI" panose="020B0502040204020203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626400" indent="-183600" algn="l" defTabSz="914400" rtl="0" eaLnBrk="1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400"/>
                </a:spcAft>
                <a:buClr>
                  <a:schemeClr val="accent1"/>
                </a:buClr>
                <a:buFont typeface="Segoe UI" panose="020B0502040204020203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lvl="1" indent="0" algn="ctr">
                <a:buFont typeface="Segoe UI" panose="020B0502040204020203" pitchFamily="34" charset="0"/>
                <a:buNone/>
              </a:pPr>
              <a:r>
                <a:rPr lang="de-DE" sz="1200" dirty="0">
                  <a:latin typeface="Arial" panose="020B0604020202020204" pitchFamily="34" charset="0"/>
                  <a:cs typeface="Arial" panose="020B0604020202020204" pitchFamily="34" charset="0"/>
                </a:rPr>
                <a:t>Wärme</a:t>
              </a:r>
            </a:p>
          </p:txBody>
        </p:sp>
        <p:sp>
          <p:nvSpPr>
            <p:cNvPr id="47" name="Pfeil nach rechts 46">
              <a:extLst>
                <a:ext uri="{FF2B5EF4-FFF2-40B4-BE49-F238E27FC236}">
                  <a16:creationId xmlns:a16="http://schemas.microsoft.com/office/drawing/2014/main" id="{7437B348-9FBE-C0A4-66F5-C0699A28B61C}"/>
                </a:ext>
              </a:extLst>
            </p:cNvPr>
            <p:cNvSpPr/>
            <p:nvPr/>
          </p:nvSpPr>
          <p:spPr>
            <a:xfrm>
              <a:off x="4905109" y="3279590"/>
              <a:ext cx="553772" cy="537596"/>
            </a:xfrm>
            <a:prstGeom prst="rightArrow">
              <a:avLst/>
            </a:prstGeom>
            <a:solidFill>
              <a:schemeClr val="bg2"/>
            </a:solidFill>
            <a:ln w="12700"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0" rIns="36000" bIns="0" rtlCol="0" anchor="t" anchorCtr="0">
              <a:noAutofit/>
            </a:bodyPr>
            <a:lstStyle/>
            <a:p>
              <a:pPr algn="l">
                <a:lnSpc>
                  <a:spcPct val="120000"/>
                </a:lnSpc>
                <a:spcAft>
                  <a:spcPts val="500"/>
                </a:spcAft>
                <a:buClr>
                  <a:schemeClr val="bg1"/>
                </a:buClr>
                <a:buSzPct val="130000"/>
              </a:pPr>
              <a:endParaRPr lang="de-DE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1" name="Abgerundetes Rechteck 50">
              <a:extLst>
                <a:ext uri="{FF2B5EF4-FFF2-40B4-BE49-F238E27FC236}">
                  <a16:creationId xmlns:a16="http://schemas.microsoft.com/office/drawing/2014/main" id="{2B938712-FD41-D6E0-E519-B04B5EAD2E16}"/>
                </a:ext>
              </a:extLst>
            </p:cNvPr>
            <p:cNvSpPr/>
            <p:nvPr/>
          </p:nvSpPr>
          <p:spPr>
            <a:xfrm>
              <a:off x="4411417" y="3156686"/>
              <a:ext cx="3326064" cy="1157141"/>
            </a:xfrm>
            <a:prstGeom prst="roundRect">
              <a:avLst>
                <a:gd name="adj" fmla="val 10398"/>
              </a:avLst>
            </a:prstGeom>
            <a:noFill/>
            <a:ln w="1270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0" rIns="36000" bIns="0" rtlCol="0" anchor="t" anchorCtr="0">
              <a:noAutofit/>
            </a:bodyPr>
            <a:lstStyle/>
            <a:p>
              <a:pPr algn="l">
                <a:lnSpc>
                  <a:spcPct val="120000"/>
                </a:lnSpc>
                <a:spcAft>
                  <a:spcPts val="500"/>
                </a:spcAft>
                <a:buClr>
                  <a:schemeClr val="bg1"/>
                </a:buClr>
                <a:buSzPct val="130000"/>
              </a:pPr>
              <a:endParaRPr lang="de-DE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56" name="Gruppieren 55">
              <a:extLst>
                <a:ext uri="{FF2B5EF4-FFF2-40B4-BE49-F238E27FC236}">
                  <a16:creationId xmlns:a16="http://schemas.microsoft.com/office/drawing/2014/main" id="{0198561A-4843-0259-9F18-47137AD2093C}"/>
                </a:ext>
              </a:extLst>
            </p:cNvPr>
            <p:cNvGrpSpPr/>
            <p:nvPr/>
          </p:nvGrpSpPr>
          <p:grpSpPr>
            <a:xfrm>
              <a:off x="6147057" y="3285668"/>
              <a:ext cx="1024503" cy="707038"/>
              <a:chOff x="5774758" y="4582231"/>
              <a:chExt cx="1484257" cy="700234"/>
            </a:xfrm>
          </p:grpSpPr>
          <p:sp>
            <p:nvSpPr>
              <p:cNvPr id="54" name="Rechteckiger Pfeil 53">
                <a:extLst>
                  <a:ext uri="{FF2B5EF4-FFF2-40B4-BE49-F238E27FC236}">
                    <a16:creationId xmlns:a16="http://schemas.microsoft.com/office/drawing/2014/main" id="{63F6D84E-4287-9BBC-7E6F-199CA7B8456D}"/>
                  </a:ext>
                </a:extLst>
              </p:cNvPr>
              <p:cNvSpPr/>
              <p:nvPr/>
            </p:nvSpPr>
            <p:spPr>
              <a:xfrm rot="5400000">
                <a:off x="5987641" y="4591009"/>
                <a:ext cx="479800" cy="903111"/>
              </a:xfrm>
              <a:prstGeom prst="bentArrow">
                <a:avLst>
                  <a:gd name="adj1" fmla="val 37982"/>
                  <a:gd name="adj2" fmla="val 25000"/>
                  <a:gd name="adj3" fmla="val 25000"/>
                  <a:gd name="adj4" fmla="val 43750"/>
                </a:avLst>
              </a:prstGeom>
              <a:solidFill>
                <a:schemeClr val="bg2"/>
              </a:solidFill>
              <a:ln w="12700">
                <a:solidFill>
                  <a:schemeClr val="accent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36000" tIns="0" rIns="36000" bIns="0" rtlCol="0" anchor="t" anchorCtr="0">
                <a:noAutofit/>
              </a:bodyPr>
              <a:lstStyle/>
              <a:p>
                <a:pPr algn="l">
                  <a:lnSpc>
                    <a:spcPct val="120000"/>
                  </a:lnSpc>
                  <a:spcAft>
                    <a:spcPts val="500"/>
                  </a:spcAft>
                  <a:buClr>
                    <a:schemeClr val="bg1"/>
                  </a:buClr>
                  <a:buSzPct val="130000"/>
                </a:pPr>
                <a:endParaRPr lang="de-DE" sz="16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8" name="Pfeil nach rechts 47">
                <a:extLst>
                  <a:ext uri="{FF2B5EF4-FFF2-40B4-BE49-F238E27FC236}">
                    <a16:creationId xmlns:a16="http://schemas.microsoft.com/office/drawing/2014/main" id="{C1E61D0B-B86C-7B82-B279-7B7C777C5413}"/>
                  </a:ext>
                </a:extLst>
              </p:cNvPr>
              <p:cNvSpPr/>
              <p:nvPr/>
            </p:nvSpPr>
            <p:spPr>
              <a:xfrm>
                <a:off x="5774758" y="4582231"/>
                <a:ext cx="1484257" cy="440867"/>
              </a:xfrm>
              <a:prstGeom prst="rightArrow">
                <a:avLst/>
              </a:prstGeom>
              <a:solidFill>
                <a:schemeClr val="bg2"/>
              </a:solidFill>
              <a:ln w="12700">
                <a:solidFill>
                  <a:schemeClr val="accent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36000" tIns="0" rIns="36000" bIns="0" rtlCol="0" anchor="t" anchorCtr="0">
                <a:noAutofit/>
              </a:bodyPr>
              <a:lstStyle/>
              <a:p>
                <a:pPr algn="l">
                  <a:lnSpc>
                    <a:spcPct val="120000"/>
                  </a:lnSpc>
                  <a:spcAft>
                    <a:spcPts val="500"/>
                  </a:spcAft>
                  <a:buClr>
                    <a:schemeClr val="bg1"/>
                  </a:buClr>
                  <a:buSzPct val="130000"/>
                </a:pPr>
                <a:endParaRPr lang="de-DE" sz="16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5" name="Rechteck 54">
                <a:extLst>
                  <a:ext uri="{FF2B5EF4-FFF2-40B4-BE49-F238E27FC236}">
                    <a16:creationId xmlns:a16="http://schemas.microsoft.com/office/drawing/2014/main" id="{46249F50-992B-A09C-94BB-78E8DCDF0766}"/>
                  </a:ext>
                </a:extLst>
              </p:cNvPr>
              <p:cNvSpPr/>
              <p:nvPr/>
            </p:nvSpPr>
            <p:spPr>
              <a:xfrm>
                <a:off x="5803193" y="4827510"/>
                <a:ext cx="759067" cy="113101"/>
              </a:xfrm>
              <a:prstGeom prst="rect">
                <a:avLst/>
              </a:prstGeom>
              <a:solidFill>
                <a:schemeClr val="bg2"/>
              </a:solidFill>
              <a:ln w="25400">
                <a:solidFill>
                  <a:schemeClr val="bg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36000" tIns="0" rIns="36000" bIns="0" rtlCol="0" anchor="t" anchorCtr="0">
                <a:noAutofit/>
              </a:bodyPr>
              <a:lstStyle/>
              <a:p>
                <a:pPr algn="l">
                  <a:lnSpc>
                    <a:spcPct val="120000"/>
                  </a:lnSpc>
                  <a:spcAft>
                    <a:spcPts val="500"/>
                  </a:spcAft>
                  <a:buClr>
                    <a:schemeClr val="bg1"/>
                  </a:buClr>
                  <a:buSzPct val="130000"/>
                </a:pPr>
                <a:endParaRPr lang="de-DE" sz="16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68" name="Gruppieren 67">
              <a:extLst>
                <a:ext uri="{FF2B5EF4-FFF2-40B4-BE49-F238E27FC236}">
                  <a16:creationId xmlns:a16="http://schemas.microsoft.com/office/drawing/2014/main" id="{99BE47B6-77B4-8BB1-D66D-79EA2B2D7C6C}"/>
                </a:ext>
              </a:extLst>
            </p:cNvPr>
            <p:cNvGrpSpPr/>
            <p:nvPr/>
          </p:nvGrpSpPr>
          <p:grpSpPr>
            <a:xfrm>
              <a:off x="5644514" y="3405189"/>
              <a:ext cx="316064" cy="309845"/>
              <a:chOff x="4886956" y="6250781"/>
              <a:chExt cx="316064" cy="309845"/>
            </a:xfrm>
          </p:grpSpPr>
          <p:sp>
            <p:nvSpPr>
              <p:cNvPr id="58" name="Rechteck 57">
                <a:extLst>
                  <a:ext uri="{FF2B5EF4-FFF2-40B4-BE49-F238E27FC236}">
                    <a16:creationId xmlns:a16="http://schemas.microsoft.com/office/drawing/2014/main" id="{8725CA9D-F03B-CEA6-9237-461CC93FD140}"/>
                  </a:ext>
                </a:extLst>
              </p:cNvPr>
              <p:cNvSpPr/>
              <p:nvPr/>
            </p:nvSpPr>
            <p:spPr bwMode="auto">
              <a:xfrm>
                <a:off x="4886956" y="6250781"/>
                <a:ext cx="316064" cy="309845"/>
              </a:xfrm>
              <a:prstGeom prst="rect">
                <a:avLst/>
              </a:prstGeom>
              <a:solidFill>
                <a:srgbClr val="FFCC66"/>
              </a:solidFill>
              <a:ln w="12700" cap="flat" cmpd="sng" algn="ctr">
                <a:solidFill>
                  <a:srgbClr val="FF993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48000" tIns="48000" rIns="48000" bIns="4800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fontAlgn="base" hangingPunct="1">
                  <a:spcAft>
                    <a:spcPct val="0"/>
                  </a:spcAft>
                </a:pPr>
                <a:endParaRPr lang="de-DE" sz="24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grpSp>
            <p:nvGrpSpPr>
              <p:cNvPr id="60" name="Gruppieren 59">
                <a:extLst>
                  <a:ext uri="{FF2B5EF4-FFF2-40B4-BE49-F238E27FC236}">
                    <a16:creationId xmlns:a16="http://schemas.microsoft.com/office/drawing/2014/main" id="{AC2C980A-7392-9483-C676-8327ADE4A512}"/>
                  </a:ext>
                </a:extLst>
              </p:cNvPr>
              <p:cNvGrpSpPr/>
              <p:nvPr/>
            </p:nvGrpSpPr>
            <p:grpSpPr>
              <a:xfrm>
                <a:off x="4900208" y="6309821"/>
                <a:ext cx="271596" cy="196519"/>
                <a:chOff x="7453924" y="1057667"/>
                <a:chExt cx="674692" cy="538298"/>
              </a:xfrm>
              <a:noFill/>
            </p:grpSpPr>
            <p:cxnSp>
              <p:nvCxnSpPr>
                <p:cNvPr id="61" name="Gerader Verbinder 346">
                  <a:extLst>
                    <a:ext uri="{FF2B5EF4-FFF2-40B4-BE49-F238E27FC236}">
                      <a16:creationId xmlns:a16="http://schemas.microsoft.com/office/drawing/2014/main" id="{5A3D247D-358B-E37F-F559-54D40287CBDA}"/>
                    </a:ext>
                  </a:extLst>
                </p:cNvPr>
                <p:cNvCxnSpPr/>
                <p:nvPr/>
              </p:nvCxnSpPr>
              <p:spPr bwMode="auto">
                <a:xfrm>
                  <a:off x="7494524" y="1058607"/>
                  <a:ext cx="522270" cy="0"/>
                </a:xfrm>
                <a:prstGeom prst="line">
                  <a:avLst/>
                </a:prstGeom>
                <a:grpFill/>
                <a:ln w="19050" cap="flat" cmpd="sng" algn="ctr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62" name="Gerader Verbinder 347">
                  <a:extLst>
                    <a:ext uri="{FF2B5EF4-FFF2-40B4-BE49-F238E27FC236}">
                      <a16:creationId xmlns:a16="http://schemas.microsoft.com/office/drawing/2014/main" id="{FA9E5326-EAF4-B382-3D74-5F7FD4C29327}"/>
                    </a:ext>
                  </a:extLst>
                </p:cNvPr>
                <p:cNvCxnSpPr>
                  <a:endCxn id="64" idx="2"/>
                </p:cNvCxnSpPr>
                <p:nvPr/>
              </p:nvCxnSpPr>
              <p:spPr bwMode="auto">
                <a:xfrm>
                  <a:off x="7535206" y="1234098"/>
                  <a:ext cx="470375" cy="0"/>
                </a:xfrm>
                <a:prstGeom prst="line">
                  <a:avLst/>
                </a:prstGeom>
                <a:grpFill/>
                <a:ln w="19050" cap="flat" cmpd="sng" algn="ctr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63" name="Gerader Verbinder 348">
                  <a:extLst>
                    <a:ext uri="{FF2B5EF4-FFF2-40B4-BE49-F238E27FC236}">
                      <a16:creationId xmlns:a16="http://schemas.microsoft.com/office/drawing/2014/main" id="{BE7D198B-2336-9ABE-6930-EEC6819CEAF6}"/>
                    </a:ext>
                  </a:extLst>
                </p:cNvPr>
                <p:cNvCxnSpPr/>
                <p:nvPr/>
              </p:nvCxnSpPr>
              <p:spPr bwMode="auto">
                <a:xfrm flipV="1">
                  <a:off x="7540585" y="1414380"/>
                  <a:ext cx="490954" cy="1"/>
                </a:xfrm>
                <a:prstGeom prst="line">
                  <a:avLst/>
                </a:prstGeom>
                <a:grpFill/>
                <a:ln w="19050" cap="flat" cmpd="sng" algn="ctr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sp>
              <p:nvSpPr>
                <p:cNvPr id="64" name="Bogen 63">
                  <a:extLst>
                    <a:ext uri="{FF2B5EF4-FFF2-40B4-BE49-F238E27FC236}">
                      <a16:creationId xmlns:a16="http://schemas.microsoft.com/office/drawing/2014/main" id="{A785BCB5-6E5B-563B-BEF2-0663D3578D04}"/>
                    </a:ext>
                  </a:extLst>
                </p:cNvPr>
                <p:cNvSpPr/>
                <p:nvPr/>
              </p:nvSpPr>
              <p:spPr bwMode="auto">
                <a:xfrm>
                  <a:off x="7906556" y="1057667"/>
                  <a:ext cx="184845" cy="176657"/>
                </a:xfrm>
                <a:prstGeom prst="arc">
                  <a:avLst>
                    <a:gd name="adj1" fmla="val 16200000"/>
                    <a:gd name="adj2" fmla="val 5142870"/>
                  </a:avLst>
                </a:prstGeom>
                <a:grpFill/>
                <a:ln w="19050" cap="flat" cmpd="sng" algn="ctr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0" tIns="0" rIns="0" bIns="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algn="ctr" fontAlgn="base" hangingPunct="1">
                    <a:spcBef>
                      <a:spcPct val="50000"/>
                    </a:spcBef>
                    <a:spcAft>
                      <a:spcPct val="0"/>
                    </a:spcAft>
                  </a:pPr>
                  <a:endParaRPr lang="de-DE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65" name="Bogen 64">
                  <a:extLst>
                    <a:ext uri="{FF2B5EF4-FFF2-40B4-BE49-F238E27FC236}">
                      <a16:creationId xmlns:a16="http://schemas.microsoft.com/office/drawing/2014/main" id="{1B328E9F-AE78-3DEC-C382-9FF0B65B5CA7}"/>
                    </a:ext>
                  </a:extLst>
                </p:cNvPr>
                <p:cNvSpPr/>
                <p:nvPr/>
              </p:nvSpPr>
              <p:spPr bwMode="auto">
                <a:xfrm flipH="1">
                  <a:off x="7453924" y="1237223"/>
                  <a:ext cx="184845" cy="176657"/>
                </a:xfrm>
                <a:prstGeom prst="arc">
                  <a:avLst>
                    <a:gd name="adj1" fmla="val 16200000"/>
                    <a:gd name="adj2" fmla="val 5142870"/>
                  </a:avLst>
                </a:prstGeom>
                <a:grpFill/>
                <a:ln w="19050" cap="flat" cmpd="sng" algn="ctr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0" tIns="0" rIns="0" bIns="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algn="ctr" fontAlgn="base" hangingPunct="1">
                    <a:spcBef>
                      <a:spcPct val="50000"/>
                    </a:spcBef>
                    <a:spcAft>
                      <a:spcPct val="0"/>
                    </a:spcAft>
                  </a:pPr>
                  <a:endParaRPr lang="de-DE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66" name="Bogen 65">
                  <a:extLst>
                    <a:ext uri="{FF2B5EF4-FFF2-40B4-BE49-F238E27FC236}">
                      <a16:creationId xmlns:a16="http://schemas.microsoft.com/office/drawing/2014/main" id="{F0FE2440-1E63-D8F8-8665-AEC2EB2E6271}"/>
                    </a:ext>
                  </a:extLst>
                </p:cNvPr>
                <p:cNvSpPr/>
                <p:nvPr/>
              </p:nvSpPr>
              <p:spPr bwMode="auto">
                <a:xfrm>
                  <a:off x="7943771" y="1416581"/>
                  <a:ext cx="184845" cy="176657"/>
                </a:xfrm>
                <a:prstGeom prst="arc">
                  <a:avLst>
                    <a:gd name="adj1" fmla="val 16200000"/>
                    <a:gd name="adj2" fmla="val 5142870"/>
                  </a:avLst>
                </a:prstGeom>
                <a:grpFill/>
                <a:ln w="19050" cap="flat" cmpd="sng" algn="ctr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0" tIns="0" rIns="0" bIns="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algn="ctr" fontAlgn="base" hangingPunct="1">
                    <a:spcBef>
                      <a:spcPct val="50000"/>
                    </a:spcBef>
                    <a:spcAft>
                      <a:spcPct val="0"/>
                    </a:spcAft>
                  </a:pPr>
                  <a:endParaRPr lang="de-DE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cxnSp>
              <p:nvCxnSpPr>
                <p:cNvPr id="67" name="Gerader Verbinder 351">
                  <a:extLst>
                    <a:ext uri="{FF2B5EF4-FFF2-40B4-BE49-F238E27FC236}">
                      <a16:creationId xmlns:a16="http://schemas.microsoft.com/office/drawing/2014/main" id="{05C8F0B7-49AE-B594-3096-29CBC8CF5022}"/>
                    </a:ext>
                  </a:extLst>
                </p:cNvPr>
                <p:cNvCxnSpPr/>
                <p:nvPr/>
              </p:nvCxnSpPr>
              <p:spPr bwMode="auto">
                <a:xfrm>
                  <a:off x="7494524" y="1595965"/>
                  <a:ext cx="543980" cy="0"/>
                </a:xfrm>
                <a:prstGeom prst="line">
                  <a:avLst/>
                </a:prstGeom>
                <a:grpFill/>
                <a:ln w="19050" cap="flat" cmpd="sng" algn="ctr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</p:grpSp>
        </p:grpSp>
      </p:grpSp>
      <p:grpSp>
        <p:nvGrpSpPr>
          <p:cNvPr id="115" name="Gruppieren 114">
            <a:extLst>
              <a:ext uri="{FF2B5EF4-FFF2-40B4-BE49-F238E27FC236}">
                <a16:creationId xmlns:a16="http://schemas.microsoft.com/office/drawing/2014/main" id="{B770478A-A7E2-BBD8-8349-E9D7EBE7CE20}"/>
              </a:ext>
            </a:extLst>
          </p:cNvPr>
          <p:cNvGrpSpPr/>
          <p:nvPr/>
        </p:nvGrpSpPr>
        <p:grpSpPr>
          <a:xfrm>
            <a:off x="653434" y="4802132"/>
            <a:ext cx="3376745" cy="1207041"/>
            <a:chOff x="671692" y="4634879"/>
            <a:chExt cx="3376745" cy="1207041"/>
          </a:xfrm>
        </p:grpSpPr>
        <p:grpSp>
          <p:nvGrpSpPr>
            <p:cNvPr id="85" name="Gruppieren 84">
              <a:extLst>
                <a:ext uri="{FF2B5EF4-FFF2-40B4-BE49-F238E27FC236}">
                  <a16:creationId xmlns:a16="http://schemas.microsoft.com/office/drawing/2014/main" id="{7FC025C3-861D-7014-A304-52250D0FD7D0}"/>
                </a:ext>
              </a:extLst>
            </p:cNvPr>
            <p:cNvGrpSpPr/>
            <p:nvPr/>
          </p:nvGrpSpPr>
          <p:grpSpPr>
            <a:xfrm>
              <a:off x="2412419" y="4915306"/>
              <a:ext cx="1024505" cy="509991"/>
              <a:chOff x="3408258" y="4940320"/>
              <a:chExt cx="1024505" cy="509991"/>
            </a:xfrm>
          </p:grpSpPr>
          <p:sp>
            <p:nvSpPr>
              <p:cNvPr id="81" name="Rechteckiger Pfeil 80">
                <a:extLst>
                  <a:ext uri="{FF2B5EF4-FFF2-40B4-BE49-F238E27FC236}">
                    <a16:creationId xmlns:a16="http://schemas.microsoft.com/office/drawing/2014/main" id="{D14CC466-5943-7D83-BA7E-D05983A5A88B}"/>
                  </a:ext>
                </a:extLst>
              </p:cNvPr>
              <p:cNvSpPr/>
              <p:nvPr/>
            </p:nvSpPr>
            <p:spPr>
              <a:xfrm rot="5400000">
                <a:off x="3499509" y="4918193"/>
                <a:ext cx="440867" cy="623369"/>
              </a:xfrm>
              <a:prstGeom prst="bentArrow">
                <a:avLst>
                  <a:gd name="adj1" fmla="val 45941"/>
                  <a:gd name="adj2" fmla="val 35802"/>
                  <a:gd name="adj3" fmla="val 27274"/>
                  <a:gd name="adj4" fmla="val 43750"/>
                </a:avLst>
              </a:prstGeom>
              <a:solidFill>
                <a:schemeClr val="bg2"/>
              </a:solidFill>
              <a:ln w="12700">
                <a:solidFill>
                  <a:schemeClr val="accent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36000" tIns="0" rIns="36000" bIns="0" rtlCol="0" anchor="t" anchorCtr="0">
                <a:noAutofit/>
              </a:bodyPr>
              <a:lstStyle/>
              <a:p>
                <a:pPr algn="l">
                  <a:lnSpc>
                    <a:spcPct val="120000"/>
                  </a:lnSpc>
                  <a:spcAft>
                    <a:spcPts val="500"/>
                  </a:spcAft>
                  <a:buClr>
                    <a:schemeClr val="bg1"/>
                  </a:buClr>
                  <a:buSzPct val="130000"/>
                </a:pPr>
                <a:endParaRPr lang="de-DE" sz="16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2" name="Pfeil nach rechts 81">
                <a:extLst>
                  <a:ext uri="{FF2B5EF4-FFF2-40B4-BE49-F238E27FC236}">
                    <a16:creationId xmlns:a16="http://schemas.microsoft.com/office/drawing/2014/main" id="{3F6217E4-68ED-5C55-0327-B732273D2808}"/>
                  </a:ext>
                </a:extLst>
              </p:cNvPr>
              <p:cNvSpPr/>
              <p:nvPr/>
            </p:nvSpPr>
            <p:spPr>
              <a:xfrm>
                <a:off x="3408260" y="4940320"/>
                <a:ext cx="1024503" cy="189779"/>
              </a:xfrm>
              <a:prstGeom prst="rightArrow">
                <a:avLst/>
              </a:prstGeom>
              <a:solidFill>
                <a:schemeClr val="bg2"/>
              </a:solidFill>
              <a:ln w="12700">
                <a:solidFill>
                  <a:schemeClr val="accent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36000" tIns="0" rIns="36000" bIns="0" rtlCol="0" anchor="t" anchorCtr="0">
                <a:noAutofit/>
              </a:bodyPr>
              <a:lstStyle/>
              <a:p>
                <a:pPr algn="l">
                  <a:lnSpc>
                    <a:spcPct val="120000"/>
                  </a:lnSpc>
                  <a:spcAft>
                    <a:spcPts val="500"/>
                  </a:spcAft>
                  <a:buClr>
                    <a:schemeClr val="bg1"/>
                  </a:buClr>
                  <a:buSzPct val="130000"/>
                </a:pPr>
                <a:endParaRPr lang="de-DE" sz="16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3" name="Rechteck 82">
                <a:extLst>
                  <a:ext uri="{FF2B5EF4-FFF2-40B4-BE49-F238E27FC236}">
                    <a16:creationId xmlns:a16="http://schemas.microsoft.com/office/drawing/2014/main" id="{F2A46BB9-7CEB-0A3B-C0DB-B7F842DE1953}"/>
                  </a:ext>
                </a:extLst>
              </p:cNvPr>
              <p:cNvSpPr/>
              <p:nvPr/>
            </p:nvSpPr>
            <p:spPr>
              <a:xfrm>
                <a:off x="3429547" y="5041298"/>
                <a:ext cx="476974" cy="117737"/>
              </a:xfrm>
              <a:prstGeom prst="rect">
                <a:avLst/>
              </a:prstGeom>
              <a:solidFill>
                <a:schemeClr val="bg2"/>
              </a:solidFill>
              <a:ln w="25400">
                <a:solidFill>
                  <a:schemeClr val="bg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36000" tIns="0" rIns="36000" bIns="0" rtlCol="0" anchor="t" anchorCtr="0">
                <a:noAutofit/>
              </a:bodyPr>
              <a:lstStyle/>
              <a:p>
                <a:pPr algn="l">
                  <a:lnSpc>
                    <a:spcPct val="120000"/>
                  </a:lnSpc>
                  <a:spcAft>
                    <a:spcPts val="500"/>
                  </a:spcAft>
                  <a:buClr>
                    <a:schemeClr val="bg1"/>
                  </a:buClr>
                  <a:buSzPct val="130000"/>
                </a:pPr>
                <a:endParaRPr lang="de-DE" sz="16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86" name="Textfeld 85">
              <a:extLst>
                <a:ext uri="{FF2B5EF4-FFF2-40B4-BE49-F238E27FC236}">
                  <a16:creationId xmlns:a16="http://schemas.microsoft.com/office/drawing/2014/main" id="{93A9881C-5158-31A2-EB6C-DE9F8A77C295}"/>
                </a:ext>
              </a:extLst>
            </p:cNvPr>
            <p:cNvSpPr txBox="1"/>
            <p:nvPr/>
          </p:nvSpPr>
          <p:spPr>
            <a:xfrm>
              <a:off x="709401" y="4869440"/>
              <a:ext cx="475296" cy="32688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indent="0" algn="ctr">
                <a:buNone/>
              </a:pPr>
              <a:r>
                <a:rPr lang="de-DE" sz="1400" dirty="0">
                  <a:latin typeface="Arial" panose="020B0604020202020204" pitchFamily="34" charset="0"/>
                  <a:cs typeface="Arial" panose="020B0604020202020204" pitchFamily="34" charset="0"/>
                </a:rPr>
                <a:t>P</a:t>
              </a:r>
              <a:r>
                <a:rPr lang="de-DE" sz="1400" baseline="-25000" dirty="0"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</a:p>
          </p:txBody>
        </p:sp>
        <p:sp>
          <p:nvSpPr>
            <p:cNvPr id="87" name="Oval 86">
              <a:extLst>
                <a:ext uri="{FF2B5EF4-FFF2-40B4-BE49-F238E27FC236}">
                  <a16:creationId xmlns:a16="http://schemas.microsoft.com/office/drawing/2014/main" id="{C98F4C6C-0D29-B703-8DF5-B1582FAEA342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771431" y="4783258"/>
              <a:ext cx="612000" cy="582739"/>
            </a:xfrm>
            <a:prstGeom prst="ellipse">
              <a:avLst/>
            </a:prstGeom>
            <a:solidFill>
              <a:schemeClr val="bg2"/>
            </a:solidFill>
            <a:ln w="12700"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0" rIns="36000" bIns="0" rtlCol="0" anchor="t" anchorCtr="0">
              <a:noAutofit/>
            </a:bodyPr>
            <a:lstStyle/>
            <a:p>
              <a:pPr algn="l">
                <a:lnSpc>
                  <a:spcPct val="120000"/>
                </a:lnSpc>
                <a:spcAft>
                  <a:spcPts val="500"/>
                </a:spcAft>
                <a:buClr>
                  <a:schemeClr val="bg1"/>
                </a:buClr>
                <a:buSzPct val="130000"/>
              </a:pPr>
              <a:endParaRPr lang="de-DE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1" name="Inhaltsplatzhalter 4">
              <a:extLst>
                <a:ext uri="{FF2B5EF4-FFF2-40B4-BE49-F238E27FC236}">
                  <a16:creationId xmlns:a16="http://schemas.microsoft.com/office/drawing/2014/main" id="{C5C14BD8-BDA1-EBB9-01FF-0EA80A6B884E}"/>
                </a:ext>
              </a:extLst>
            </p:cNvPr>
            <p:cNvSpPr txBox="1">
              <a:spLocks/>
            </p:cNvSpPr>
            <p:nvPr/>
          </p:nvSpPr>
          <p:spPr>
            <a:xfrm>
              <a:off x="671692" y="5287757"/>
              <a:ext cx="1101108" cy="318674"/>
            </a:xfrm>
            <a:prstGeom prst="rect">
              <a:avLst/>
            </a:prstGeom>
          </p:spPr>
          <p:txBody>
            <a:bodyPr vert="horz" lIns="180000" tIns="0" rIns="180000" bIns="0" rtlCol="0">
              <a:noAutofit/>
            </a:bodyPr>
            <a:lstStyle>
              <a:lvl1pPr marL="270000" indent="-270000" algn="l" defTabSz="914400" rtl="0" eaLnBrk="1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500"/>
                </a:spcAft>
                <a:buClr>
                  <a:schemeClr val="accent1"/>
                </a:buClr>
                <a:buSzPct val="130000"/>
                <a:buFont typeface="Segoe UI" panose="020B0502040204020203" pitchFamily="34" charset="0"/>
                <a:buChar char="+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0000" indent="-183600" algn="l" defTabSz="914400" rtl="0" eaLnBrk="1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400"/>
                </a:spcAft>
                <a:buClr>
                  <a:schemeClr val="accent1"/>
                </a:buClr>
                <a:buSzPct val="100000"/>
                <a:buFont typeface="Segoe UI" panose="020B0502040204020203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26400" indent="-183600" algn="l" defTabSz="914400" rtl="0" eaLnBrk="1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400"/>
                </a:spcAft>
                <a:buClr>
                  <a:schemeClr val="accent1"/>
                </a:buClr>
                <a:buFont typeface="Segoe UI" panose="020B0502040204020203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626400" indent="-183600" algn="l" defTabSz="914400" rtl="0" eaLnBrk="1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400"/>
                </a:spcAft>
                <a:buClr>
                  <a:schemeClr val="accent1"/>
                </a:buClr>
                <a:buFont typeface="Segoe UI" panose="020B0502040204020203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626400" indent="-183600" algn="l" defTabSz="914400" rtl="0" eaLnBrk="1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400"/>
                </a:spcAft>
                <a:buClr>
                  <a:schemeClr val="accent1"/>
                </a:buClr>
                <a:buFont typeface="Segoe UI" panose="020B0502040204020203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lvl="1" indent="0" algn="ctr">
                <a:buFont typeface="Segoe UI" panose="020B0502040204020203" pitchFamily="34" charset="0"/>
                <a:buNone/>
              </a:pPr>
              <a:r>
                <a:rPr lang="de-DE" sz="1200" dirty="0">
                  <a:latin typeface="Arial" panose="020B0604020202020204" pitchFamily="34" charset="0"/>
                  <a:cs typeface="Arial" panose="020B0604020202020204" pitchFamily="34" charset="0"/>
                </a:rPr>
                <a:t>Brennstoff</a:t>
              </a:r>
            </a:p>
          </p:txBody>
        </p:sp>
        <p:sp>
          <p:nvSpPr>
            <p:cNvPr id="92" name="Inhaltsplatzhalter 4">
              <a:extLst>
                <a:ext uri="{FF2B5EF4-FFF2-40B4-BE49-F238E27FC236}">
                  <a16:creationId xmlns:a16="http://schemas.microsoft.com/office/drawing/2014/main" id="{2D615750-DB5D-B06E-BFC9-617C8ECEE22E}"/>
                </a:ext>
              </a:extLst>
            </p:cNvPr>
            <p:cNvSpPr txBox="1">
              <a:spLocks/>
            </p:cNvSpPr>
            <p:nvPr/>
          </p:nvSpPr>
          <p:spPr>
            <a:xfrm>
              <a:off x="2414956" y="5474271"/>
              <a:ext cx="897566" cy="318674"/>
            </a:xfrm>
            <a:prstGeom prst="rect">
              <a:avLst/>
            </a:prstGeom>
          </p:spPr>
          <p:txBody>
            <a:bodyPr vert="horz" lIns="180000" tIns="0" rIns="180000" bIns="0" rtlCol="0">
              <a:noAutofit/>
            </a:bodyPr>
            <a:lstStyle>
              <a:lvl1pPr marL="270000" indent="-270000" algn="l" defTabSz="914400" rtl="0" eaLnBrk="1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500"/>
                </a:spcAft>
                <a:buClr>
                  <a:schemeClr val="accent1"/>
                </a:buClr>
                <a:buSzPct val="130000"/>
                <a:buFont typeface="Segoe UI" panose="020B0502040204020203" pitchFamily="34" charset="0"/>
                <a:buChar char="+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0000" indent="-183600" algn="l" defTabSz="914400" rtl="0" eaLnBrk="1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400"/>
                </a:spcAft>
                <a:buClr>
                  <a:schemeClr val="accent1"/>
                </a:buClr>
                <a:buSzPct val="100000"/>
                <a:buFont typeface="Segoe UI" panose="020B0502040204020203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26400" indent="-183600" algn="l" defTabSz="914400" rtl="0" eaLnBrk="1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400"/>
                </a:spcAft>
                <a:buClr>
                  <a:schemeClr val="accent1"/>
                </a:buClr>
                <a:buFont typeface="Segoe UI" panose="020B0502040204020203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626400" indent="-183600" algn="l" defTabSz="914400" rtl="0" eaLnBrk="1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400"/>
                </a:spcAft>
                <a:buClr>
                  <a:schemeClr val="accent1"/>
                </a:buClr>
                <a:buFont typeface="Segoe UI" panose="020B0502040204020203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626400" indent="-183600" algn="l" defTabSz="914400" rtl="0" eaLnBrk="1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400"/>
                </a:spcAft>
                <a:buClr>
                  <a:schemeClr val="accent1"/>
                </a:buClr>
                <a:buFont typeface="Segoe UI" panose="020B0502040204020203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lvl="1" indent="0" algn="ctr">
                <a:buFont typeface="Segoe UI" panose="020B0502040204020203" pitchFamily="34" charset="0"/>
                <a:buNone/>
              </a:pPr>
              <a:r>
                <a:rPr lang="de-DE" sz="1200" dirty="0">
                  <a:latin typeface="Arial" panose="020B0604020202020204" pitchFamily="34" charset="0"/>
                  <a:cs typeface="Arial" panose="020B0604020202020204" pitchFamily="34" charset="0"/>
                </a:rPr>
                <a:t>Wärme</a:t>
              </a:r>
            </a:p>
          </p:txBody>
        </p:sp>
        <p:sp>
          <p:nvSpPr>
            <p:cNvPr id="93" name="Inhaltsplatzhalter 4">
              <a:extLst>
                <a:ext uri="{FF2B5EF4-FFF2-40B4-BE49-F238E27FC236}">
                  <a16:creationId xmlns:a16="http://schemas.microsoft.com/office/drawing/2014/main" id="{E8C9C1B8-78F4-27A4-AAA8-7CAC89C7DC18}"/>
                </a:ext>
              </a:extLst>
            </p:cNvPr>
            <p:cNvSpPr txBox="1">
              <a:spLocks/>
            </p:cNvSpPr>
            <p:nvPr/>
          </p:nvSpPr>
          <p:spPr>
            <a:xfrm>
              <a:off x="1388033" y="5401615"/>
              <a:ext cx="1356802" cy="318674"/>
            </a:xfrm>
            <a:prstGeom prst="rect">
              <a:avLst/>
            </a:prstGeom>
          </p:spPr>
          <p:txBody>
            <a:bodyPr vert="horz" lIns="180000" tIns="0" rIns="180000" bIns="0" rtlCol="0">
              <a:noAutofit/>
            </a:bodyPr>
            <a:lstStyle>
              <a:lvl1pPr marL="270000" indent="-270000" algn="l" defTabSz="914400" rtl="0" eaLnBrk="1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500"/>
                </a:spcAft>
                <a:buClr>
                  <a:schemeClr val="accent1"/>
                </a:buClr>
                <a:buSzPct val="130000"/>
                <a:buFont typeface="Segoe UI" panose="020B0502040204020203" pitchFamily="34" charset="0"/>
                <a:buChar char="+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0000" indent="-183600" algn="l" defTabSz="914400" rtl="0" eaLnBrk="1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400"/>
                </a:spcAft>
                <a:buClr>
                  <a:schemeClr val="accent1"/>
                </a:buClr>
                <a:buSzPct val="100000"/>
                <a:buFont typeface="Segoe UI" panose="020B0502040204020203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26400" indent="-183600" algn="l" defTabSz="914400" rtl="0" eaLnBrk="1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400"/>
                </a:spcAft>
                <a:buClr>
                  <a:schemeClr val="accent1"/>
                </a:buClr>
                <a:buFont typeface="Segoe UI" panose="020B0502040204020203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626400" indent="-183600" algn="l" defTabSz="914400" rtl="0" eaLnBrk="1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400"/>
                </a:spcAft>
                <a:buClr>
                  <a:schemeClr val="accent1"/>
                </a:buClr>
                <a:buFont typeface="Segoe UI" panose="020B0502040204020203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626400" indent="-183600" algn="l" defTabSz="914400" rtl="0" eaLnBrk="1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400"/>
                </a:spcAft>
                <a:buClr>
                  <a:schemeClr val="accent1"/>
                </a:buClr>
                <a:buFont typeface="Segoe UI" panose="020B0502040204020203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lvl="1" indent="0" algn="ctr">
                <a:lnSpc>
                  <a:spcPct val="100000"/>
                </a:lnSpc>
                <a:spcAft>
                  <a:spcPts val="0"/>
                </a:spcAft>
                <a:buFont typeface="Segoe UI" panose="020B0502040204020203" pitchFamily="34" charset="0"/>
                <a:buNone/>
              </a:pPr>
              <a:r>
                <a:rPr lang="de-DE" sz="1200" dirty="0">
                  <a:latin typeface="Arial" panose="020B0604020202020204" pitchFamily="34" charset="0"/>
                  <a:cs typeface="Arial" panose="020B0604020202020204" pitchFamily="34" charset="0"/>
                </a:rPr>
                <a:t>Turbine, </a:t>
              </a:r>
            </a:p>
            <a:p>
              <a:pPr marL="0" lvl="1" indent="0" algn="ctr">
                <a:lnSpc>
                  <a:spcPct val="100000"/>
                </a:lnSpc>
                <a:spcAft>
                  <a:spcPts val="0"/>
                </a:spcAft>
                <a:buFont typeface="Segoe UI" panose="020B0502040204020203" pitchFamily="34" charset="0"/>
                <a:buNone/>
              </a:pPr>
              <a:r>
                <a:rPr lang="de-DE" sz="1200" dirty="0">
                  <a:latin typeface="Arial" panose="020B0604020202020204" pitchFamily="34" charset="0"/>
                  <a:cs typeface="Arial" panose="020B0604020202020204" pitchFamily="34" charset="0"/>
                </a:rPr>
                <a:t>Motor</a:t>
              </a:r>
            </a:p>
          </p:txBody>
        </p:sp>
        <p:sp>
          <p:nvSpPr>
            <p:cNvPr id="94" name="Pfeil nach rechts 93">
              <a:extLst>
                <a:ext uri="{FF2B5EF4-FFF2-40B4-BE49-F238E27FC236}">
                  <a16:creationId xmlns:a16="http://schemas.microsoft.com/office/drawing/2014/main" id="{4BFC0360-E231-3F99-99A8-0F366A10FDDC}"/>
                </a:ext>
              </a:extLst>
            </p:cNvPr>
            <p:cNvSpPr/>
            <p:nvPr/>
          </p:nvSpPr>
          <p:spPr>
            <a:xfrm>
              <a:off x="1178741" y="4829835"/>
              <a:ext cx="553772" cy="440867"/>
            </a:xfrm>
            <a:prstGeom prst="rightArrow">
              <a:avLst/>
            </a:prstGeom>
            <a:solidFill>
              <a:schemeClr val="bg2"/>
            </a:solidFill>
            <a:ln w="12700"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0" rIns="36000" bIns="0" rtlCol="0" anchor="t" anchorCtr="0">
              <a:noAutofit/>
            </a:bodyPr>
            <a:lstStyle/>
            <a:p>
              <a:pPr algn="l">
                <a:lnSpc>
                  <a:spcPct val="120000"/>
                </a:lnSpc>
                <a:spcAft>
                  <a:spcPts val="500"/>
                </a:spcAft>
                <a:buClr>
                  <a:schemeClr val="bg1"/>
                </a:buClr>
                <a:buSzPct val="130000"/>
              </a:pPr>
              <a:endParaRPr lang="de-DE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5" name="Abgerundetes Rechteck 94">
              <a:extLst>
                <a:ext uri="{FF2B5EF4-FFF2-40B4-BE49-F238E27FC236}">
                  <a16:creationId xmlns:a16="http://schemas.microsoft.com/office/drawing/2014/main" id="{1A07F1E8-651B-0C8D-10B3-47DA386F4176}"/>
                </a:ext>
              </a:extLst>
            </p:cNvPr>
            <p:cNvSpPr/>
            <p:nvPr/>
          </p:nvSpPr>
          <p:spPr>
            <a:xfrm>
              <a:off x="739149" y="4634879"/>
              <a:ext cx="3309288" cy="1207041"/>
            </a:xfrm>
            <a:prstGeom prst="roundRect">
              <a:avLst>
                <a:gd name="adj" fmla="val 10398"/>
              </a:avLst>
            </a:prstGeom>
            <a:noFill/>
            <a:ln w="1270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0" rIns="36000" bIns="0" rtlCol="0" anchor="t" anchorCtr="0">
              <a:noAutofit/>
            </a:bodyPr>
            <a:lstStyle/>
            <a:p>
              <a:pPr algn="l">
                <a:lnSpc>
                  <a:spcPct val="120000"/>
                </a:lnSpc>
                <a:spcAft>
                  <a:spcPts val="500"/>
                </a:spcAft>
                <a:buClr>
                  <a:schemeClr val="bg1"/>
                </a:buClr>
                <a:buSzPct val="130000"/>
              </a:pPr>
              <a:endParaRPr lang="de-DE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29" name="Grafik 28">
              <a:extLst>
                <a:ext uri="{FF2B5EF4-FFF2-40B4-BE49-F238E27FC236}">
                  <a16:creationId xmlns:a16="http://schemas.microsoft.com/office/drawing/2014/main" id="{3AAD691E-B838-029A-C133-997ED721EBF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845255" y="4844943"/>
              <a:ext cx="454991" cy="459366"/>
            </a:xfrm>
            <a:prstGeom prst="rect">
              <a:avLst/>
            </a:prstGeom>
          </p:spPr>
        </p:pic>
        <p:sp>
          <p:nvSpPr>
            <p:cNvPr id="96" name="Textfeld 95">
              <a:extLst>
                <a:ext uri="{FF2B5EF4-FFF2-40B4-BE49-F238E27FC236}">
                  <a16:creationId xmlns:a16="http://schemas.microsoft.com/office/drawing/2014/main" id="{ADF30F91-EA3B-5EA1-07FB-043179E027E7}"/>
                </a:ext>
              </a:extLst>
            </p:cNvPr>
            <p:cNvSpPr txBox="1"/>
            <p:nvPr/>
          </p:nvSpPr>
          <p:spPr>
            <a:xfrm>
              <a:off x="3354403" y="4811915"/>
              <a:ext cx="659974" cy="64953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indent="0" algn="ctr">
                <a:buNone/>
              </a:pPr>
              <a:r>
                <a:rPr lang="de-DE" sz="1400" dirty="0">
                  <a:latin typeface="Arial" panose="020B0604020202020204" pitchFamily="34" charset="0"/>
                  <a:cs typeface="Arial" panose="020B0604020202020204" pitchFamily="34" charset="0"/>
                </a:rPr>
                <a:t>P</a:t>
              </a:r>
              <a:r>
                <a:rPr lang="de-DE" sz="1400" baseline="-25000" dirty="0"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r>
                <a:rPr lang="de-DE" sz="1400" dirty="0">
                  <a:latin typeface="Arial" panose="020B0604020202020204" pitchFamily="34" charset="0"/>
                  <a:cs typeface="Arial" panose="020B0604020202020204" pitchFamily="34" charset="0"/>
                </a:rPr>
                <a:t> = </a:t>
              </a:r>
            </a:p>
            <a:p>
              <a:pPr marL="0" indent="0" algn="ctr">
                <a:buNone/>
              </a:pPr>
              <a:r>
                <a:rPr lang="de-DE" sz="1400" dirty="0">
                  <a:latin typeface="Arial" panose="020B0604020202020204" pitchFamily="34" charset="0"/>
                  <a:cs typeface="Arial" panose="020B0604020202020204" pitchFamily="34" charset="0"/>
                </a:rPr>
                <a:t>P</a:t>
              </a:r>
              <a:r>
                <a:rPr lang="de-DE" sz="1400" baseline="-25000" dirty="0"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  <a:r>
                <a:rPr lang="de-DE" sz="1400" dirty="0">
                  <a:latin typeface="Arial" panose="020B0604020202020204" pitchFamily="34" charset="0"/>
                  <a:cs typeface="Arial" panose="020B0604020202020204" pitchFamily="34" charset="0"/>
                </a:rPr>
                <a:t>/N</a:t>
              </a:r>
            </a:p>
          </p:txBody>
        </p:sp>
        <p:sp>
          <p:nvSpPr>
            <p:cNvPr id="107" name="Inhaltsplatzhalter 4">
              <a:extLst>
                <a:ext uri="{FF2B5EF4-FFF2-40B4-BE49-F238E27FC236}">
                  <a16:creationId xmlns:a16="http://schemas.microsoft.com/office/drawing/2014/main" id="{591A609C-6A4D-C49E-0EAF-CDF018D8F649}"/>
                </a:ext>
              </a:extLst>
            </p:cNvPr>
            <p:cNvSpPr txBox="1">
              <a:spLocks/>
            </p:cNvSpPr>
            <p:nvPr/>
          </p:nvSpPr>
          <p:spPr>
            <a:xfrm>
              <a:off x="3077237" y="4637626"/>
              <a:ext cx="934716" cy="291264"/>
            </a:xfrm>
            <a:prstGeom prst="rect">
              <a:avLst/>
            </a:prstGeom>
          </p:spPr>
          <p:txBody>
            <a:bodyPr vert="horz" lIns="180000" tIns="0" rIns="180000" bIns="0" rtlCol="0">
              <a:noAutofit/>
            </a:bodyPr>
            <a:lstStyle>
              <a:lvl1pPr marL="270000" indent="-270000" algn="l" defTabSz="914400" rtl="0" eaLnBrk="1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500"/>
                </a:spcAft>
                <a:buClr>
                  <a:schemeClr val="accent1"/>
                </a:buClr>
                <a:buSzPct val="130000"/>
                <a:buFont typeface="Segoe UI" panose="020B0502040204020203" pitchFamily="34" charset="0"/>
                <a:buChar char="+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0000" indent="-183600" algn="l" defTabSz="914400" rtl="0" eaLnBrk="1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400"/>
                </a:spcAft>
                <a:buClr>
                  <a:schemeClr val="accent1"/>
                </a:buClr>
                <a:buSzPct val="100000"/>
                <a:buFont typeface="Segoe UI" panose="020B0502040204020203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26400" indent="-183600" algn="l" defTabSz="914400" rtl="0" eaLnBrk="1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400"/>
                </a:spcAft>
                <a:buClr>
                  <a:schemeClr val="accent1"/>
                </a:buClr>
                <a:buFont typeface="Segoe UI" panose="020B0502040204020203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626400" indent="-183600" algn="l" defTabSz="914400" rtl="0" eaLnBrk="1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400"/>
                </a:spcAft>
                <a:buClr>
                  <a:schemeClr val="accent1"/>
                </a:buClr>
                <a:buFont typeface="Segoe UI" panose="020B0502040204020203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626400" indent="-183600" algn="l" defTabSz="914400" rtl="0" eaLnBrk="1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400"/>
                </a:spcAft>
                <a:buClr>
                  <a:schemeClr val="accent1"/>
                </a:buClr>
                <a:buFont typeface="Segoe UI" panose="020B0502040204020203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lvl="1" indent="0" algn="ctr">
                <a:buFont typeface="Segoe UI" panose="020B0502040204020203" pitchFamily="34" charset="0"/>
                <a:buNone/>
              </a:pPr>
              <a:r>
                <a:rPr lang="de-DE" sz="1200" dirty="0">
                  <a:latin typeface="Arial" panose="020B0604020202020204" pitchFamily="34" charset="0"/>
                  <a:cs typeface="Arial" panose="020B0604020202020204" pitchFamily="34" charset="0"/>
                </a:rPr>
                <a:t>Kraft</a:t>
              </a:r>
            </a:p>
          </p:txBody>
        </p:sp>
      </p:grpSp>
      <p:grpSp>
        <p:nvGrpSpPr>
          <p:cNvPr id="118" name="Gruppieren 117">
            <a:extLst>
              <a:ext uri="{FF2B5EF4-FFF2-40B4-BE49-F238E27FC236}">
                <a16:creationId xmlns:a16="http://schemas.microsoft.com/office/drawing/2014/main" id="{04B4CA79-E856-002C-BEB0-1E4A9BFAAC74}"/>
              </a:ext>
            </a:extLst>
          </p:cNvPr>
          <p:cNvGrpSpPr/>
          <p:nvPr/>
        </p:nvGrpSpPr>
        <p:grpSpPr>
          <a:xfrm>
            <a:off x="4722707" y="4799457"/>
            <a:ext cx="2864177" cy="1132084"/>
            <a:chOff x="4308284" y="4638598"/>
            <a:chExt cx="2864177" cy="1132084"/>
          </a:xfrm>
        </p:grpSpPr>
        <p:sp>
          <p:nvSpPr>
            <p:cNvPr id="97" name="Textfeld 96">
              <a:extLst>
                <a:ext uri="{FF2B5EF4-FFF2-40B4-BE49-F238E27FC236}">
                  <a16:creationId xmlns:a16="http://schemas.microsoft.com/office/drawing/2014/main" id="{157E935A-89E0-4CE3-48BB-3DCA2787F082}"/>
                </a:ext>
              </a:extLst>
            </p:cNvPr>
            <p:cNvSpPr txBox="1"/>
            <p:nvPr/>
          </p:nvSpPr>
          <p:spPr>
            <a:xfrm>
              <a:off x="4463237" y="4858973"/>
              <a:ext cx="475296" cy="32688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indent="0" algn="ctr">
                <a:buNone/>
              </a:pPr>
              <a:r>
                <a:rPr lang="de-DE" sz="1400" dirty="0">
                  <a:latin typeface="Arial" panose="020B0604020202020204" pitchFamily="34" charset="0"/>
                  <a:cs typeface="Arial" panose="020B0604020202020204" pitchFamily="34" charset="0"/>
                </a:rPr>
                <a:t>P</a:t>
              </a:r>
              <a:r>
                <a:rPr lang="de-DE" sz="1400" baseline="-25000" dirty="0"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</a:p>
          </p:txBody>
        </p:sp>
        <p:sp>
          <p:nvSpPr>
            <p:cNvPr id="98" name="Oval 97">
              <a:extLst>
                <a:ext uri="{FF2B5EF4-FFF2-40B4-BE49-F238E27FC236}">
                  <a16:creationId xmlns:a16="http://schemas.microsoft.com/office/drawing/2014/main" id="{05A2E8DB-B580-CB9F-6CD6-CDF59EAA5925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495957" y="4761067"/>
              <a:ext cx="612000" cy="582739"/>
            </a:xfrm>
            <a:prstGeom prst="ellipse">
              <a:avLst/>
            </a:prstGeom>
            <a:solidFill>
              <a:schemeClr val="bg2"/>
            </a:solidFill>
            <a:ln w="12700"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0" rIns="36000" bIns="0" rtlCol="0" anchor="t" anchorCtr="0">
              <a:noAutofit/>
            </a:bodyPr>
            <a:lstStyle/>
            <a:p>
              <a:pPr algn="l">
                <a:lnSpc>
                  <a:spcPct val="120000"/>
                </a:lnSpc>
                <a:spcAft>
                  <a:spcPts val="500"/>
                </a:spcAft>
                <a:buClr>
                  <a:schemeClr val="bg1"/>
                </a:buClr>
                <a:buSzPct val="130000"/>
              </a:pPr>
              <a:endParaRPr lang="de-DE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0" name="Pfeil nach rechts 99">
              <a:extLst>
                <a:ext uri="{FF2B5EF4-FFF2-40B4-BE49-F238E27FC236}">
                  <a16:creationId xmlns:a16="http://schemas.microsoft.com/office/drawing/2014/main" id="{8C468EEF-FBC6-7D2D-993B-F72CFF757E34}"/>
                </a:ext>
              </a:extLst>
            </p:cNvPr>
            <p:cNvSpPr/>
            <p:nvPr/>
          </p:nvSpPr>
          <p:spPr>
            <a:xfrm>
              <a:off x="6156829" y="4812763"/>
              <a:ext cx="553772" cy="440867"/>
            </a:xfrm>
            <a:prstGeom prst="rightArrow">
              <a:avLst/>
            </a:prstGeom>
            <a:solidFill>
              <a:schemeClr val="bg2"/>
            </a:solidFill>
            <a:ln w="12700"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0" rIns="36000" bIns="0" rtlCol="0" anchor="t" anchorCtr="0">
              <a:noAutofit/>
            </a:bodyPr>
            <a:lstStyle/>
            <a:p>
              <a:pPr algn="l">
                <a:lnSpc>
                  <a:spcPct val="120000"/>
                </a:lnSpc>
                <a:spcAft>
                  <a:spcPts val="500"/>
                </a:spcAft>
                <a:buClr>
                  <a:schemeClr val="bg1"/>
                </a:buClr>
                <a:buSzPct val="130000"/>
              </a:pPr>
              <a:endParaRPr lang="de-DE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1" name="Textfeld 100">
              <a:extLst>
                <a:ext uri="{FF2B5EF4-FFF2-40B4-BE49-F238E27FC236}">
                  <a16:creationId xmlns:a16="http://schemas.microsoft.com/office/drawing/2014/main" id="{374EE017-F92B-D35D-5AD1-8A63EE4C57DD}"/>
                </a:ext>
              </a:extLst>
            </p:cNvPr>
            <p:cNvSpPr txBox="1"/>
            <p:nvPr/>
          </p:nvSpPr>
          <p:spPr>
            <a:xfrm>
              <a:off x="6667631" y="4857978"/>
              <a:ext cx="475296" cy="32688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indent="0" algn="ctr">
                <a:buNone/>
              </a:pPr>
              <a:r>
                <a:rPr lang="de-DE" sz="1400" dirty="0">
                  <a:latin typeface="Arial" panose="020B0604020202020204" pitchFamily="34" charset="0"/>
                  <a:cs typeface="Arial" panose="020B0604020202020204" pitchFamily="34" charset="0"/>
                </a:rPr>
                <a:t>P</a:t>
              </a:r>
              <a:r>
                <a:rPr lang="de-DE" sz="1400" baseline="-25000" dirty="0"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</a:p>
          </p:txBody>
        </p:sp>
        <p:sp>
          <p:nvSpPr>
            <p:cNvPr id="102" name="Inhaltsplatzhalter 4">
              <a:extLst>
                <a:ext uri="{FF2B5EF4-FFF2-40B4-BE49-F238E27FC236}">
                  <a16:creationId xmlns:a16="http://schemas.microsoft.com/office/drawing/2014/main" id="{3B0129C2-06D1-010B-613E-8A5058CA0A4D}"/>
                </a:ext>
              </a:extLst>
            </p:cNvPr>
            <p:cNvSpPr txBox="1">
              <a:spLocks/>
            </p:cNvSpPr>
            <p:nvPr/>
          </p:nvSpPr>
          <p:spPr>
            <a:xfrm>
              <a:off x="4308284" y="5268946"/>
              <a:ext cx="1231289" cy="318674"/>
            </a:xfrm>
            <a:prstGeom prst="rect">
              <a:avLst/>
            </a:prstGeom>
          </p:spPr>
          <p:txBody>
            <a:bodyPr vert="horz" lIns="180000" tIns="0" rIns="180000" bIns="0" rtlCol="0">
              <a:noAutofit/>
            </a:bodyPr>
            <a:lstStyle>
              <a:lvl1pPr marL="270000" indent="-270000" algn="l" defTabSz="914400" rtl="0" eaLnBrk="1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500"/>
                </a:spcAft>
                <a:buClr>
                  <a:schemeClr val="accent1"/>
                </a:buClr>
                <a:buSzPct val="130000"/>
                <a:buFont typeface="Segoe UI" panose="020B0502040204020203" pitchFamily="34" charset="0"/>
                <a:buChar char="+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0000" indent="-183600" algn="l" defTabSz="914400" rtl="0" eaLnBrk="1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400"/>
                </a:spcAft>
                <a:buClr>
                  <a:schemeClr val="accent1"/>
                </a:buClr>
                <a:buSzPct val="100000"/>
                <a:buFont typeface="Segoe UI" panose="020B0502040204020203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26400" indent="-183600" algn="l" defTabSz="914400" rtl="0" eaLnBrk="1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400"/>
                </a:spcAft>
                <a:buClr>
                  <a:schemeClr val="accent1"/>
                </a:buClr>
                <a:buFont typeface="Segoe UI" panose="020B0502040204020203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626400" indent="-183600" algn="l" defTabSz="914400" rtl="0" eaLnBrk="1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400"/>
                </a:spcAft>
                <a:buClr>
                  <a:schemeClr val="accent1"/>
                </a:buClr>
                <a:buFont typeface="Segoe UI" panose="020B0502040204020203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626400" indent="-183600" algn="l" defTabSz="914400" rtl="0" eaLnBrk="1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400"/>
                </a:spcAft>
                <a:buClr>
                  <a:schemeClr val="accent1"/>
                </a:buClr>
                <a:buFont typeface="Segoe UI" panose="020B0502040204020203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lvl="1" indent="0" algn="ctr">
                <a:buFont typeface="Segoe UI" panose="020B0502040204020203" pitchFamily="34" charset="0"/>
                <a:buNone/>
              </a:pPr>
              <a:r>
                <a:rPr lang="de-DE" sz="1200" dirty="0">
                  <a:latin typeface="Arial" panose="020B0604020202020204" pitchFamily="34" charset="0"/>
                  <a:cs typeface="Arial" panose="020B0604020202020204" pitchFamily="34" charset="0"/>
                </a:rPr>
                <a:t>Strom</a:t>
              </a:r>
            </a:p>
          </p:txBody>
        </p:sp>
        <p:sp>
          <p:nvSpPr>
            <p:cNvPr id="103" name="Inhaltsplatzhalter 4">
              <a:extLst>
                <a:ext uri="{FF2B5EF4-FFF2-40B4-BE49-F238E27FC236}">
                  <a16:creationId xmlns:a16="http://schemas.microsoft.com/office/drawing/2014/main" id="{E4598E92-C3EA-53E4-8B46-27C4C7373227}"/>
                </a:ext>
              </a:extLst>
            </p:cNvPr>
            <p:cNvSpPr txBox="1">
              <a:spLocks/>
            </p:cNvSpPr>
            <p:nvPr/>
          </p:nvSpPr>
          <p:spPr>
            <a:xfrm>
              <a:off x="6237745" y="5268946"/>
              <a:ext cx="934716" cy="291264"/>
            </a:xfrm>
            <a:prstGeom prst="rect">
              <a:avLst/>
            </a:prstGeom>
          </p:spPr>
          <p:txBody>
            <a:bodyPr vert="horz" lIns="180000" tIns="0" rIns="180000" bIns="0" rtlCol="0">
              <a:noAutofit/>
            </a:bodyPr>
            <a:lstStyle>
              <a:lvl1pPr marL="270000" indent="-270000" algn="l" defTabSz="914400" rtl="0" eaLnBrk="1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500"/>
                </a:spcAft>
                <a:buClr>
                  <a:schemeClr val="accent1"/>
                </a:buClr>
                <a:buSzPct val="130000"/>
                <a:buFont typeface="Segoe UI" panose="020B0502040204020203" pitchFamily="34" charset="0"/>
                <a:buChar char="+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0000" indent="-183600" algn="l" defTabSz="914400" rtl="0" eaLnBrk="1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400"/>
                </a:spcAft>
                <a:buClr>
                  <a:schemeClr val="accent1"/>
                </a:buClr>
                <a:buSzPct val="100000"/>
                <a:buFont typeface="Segoe UI" panose="020B0502040204020203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26400" indent="-183600" algn="l" defTabSz="914400" rtl="0" eaLnBrk="1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400"/>
                </a:spcAft>
                <a:buClr>
                  <a:schemeClr val="accent1"/>
                </a:buClr>
                <a:buFont typeface="Segoe UI" panose="020B0502040204020203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626400" indent="-183600" algn="l" defTabSz="914400" rtl="0" eaLnBrk="1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400"/>
                </a:spcAft>
                <a:buClr>
                  <a:schemeClr val="accent1"/>
                </a:buClr>
                <a:buFont typeface="Segoe UI" panose="020B0502040204020203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626400" indent="-183600" algn="l" defTabSz="914400" rtl="0" eaLnBrk="1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400"/>
                </a:spcAft>
                <a:buClr>
                  <a:schemeClr val="accent1"/>
                </a:buClr>
                <a:buFont typeface="Segoe UI" panose="020B0502040204020203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lvl="1" indent="0" algn="ctr">
                <a:buFont typeface="Segoe UI" panose="020B0502040204020203" pitchFamily="34" charset="0"/>
                <a:buNone/>
              </a:pPr>
              <a:r>
                <a:rPr lang="de-DE" sz="1200" dirty="0">
                  <a:latin typeface="Arial" panose="020B0604020202020204" pitchFamily="34" charset="0"/>
                  <a:cs typeface="Arial" panose="020B0604020202020204" pitchFamily="34" charset="0"/>
                </a:rPr>
                <a:t>Kraft</a:t>
              </a:r>
            </a:p>
          </p:txBody>
        </p:sp>
        <p:sp>
          <p:nvSpPr>
            <p:cNvPr id="104" name="Inhaltsplatzhalter 4">
              <a:extLst>
                <a:ext uri="{FF2B5EF4-FFF2-40B4-BE49-F238E27FC236}">
                  <a16:creationId xmlns:a16="http://schemas.microsoft.com/office/drawing/2014/main" id="{65549DBE-C696-D86C-88A7-465C9ACE1FA1}"/>
                </a:ext>
              </a:extLst>
            </p:cNvPr>
            <p:cNvSpPr txBox="1">
              <a:spLocks/>
            </p:cNvSpPr>
            <p:nvPr/>
          </p:nvSpPr>
          <p:spPr>
            <a:xfrm>
              <a:off x="5273789" y="5452008"/>
              <a:ext cx="1040557" cy="318674"/>
            </a:xfrm>
            <a:prstGeom prst="rect">
              <a:avLst/>
            </a:prstGeom>
          </p:spPr>
          <p:txBody>
            <a:bodyPr vert="horz" lIns="180000" tIns="0" rIns="180000" bIns="0" rtlCol="0">
              <a:noAutofit/>
            </a:bodyPr>
            <a:lstStyle>
              <a:lvl1pPr marL="270000" indent="-270000" algn="l" defTabSz="914400" rtl="0" eaLnBrk="1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500"/>
                </a:spcAft>
                <a:buClr>
                  <a:schemeClr val="accent1"/>
                </a:buClr>
                <a:buSzPct val="130000"/>
                <a:buFont typeface="Segoe UI" panose="020B0502040204020203" pitchFamily="34" charset="0"/>
                <a:buChar char="+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0000" indent="-183600" algn="l" defTabSz="914400" rtl="0" eaLnBrk="1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400"/>
                </a:spcAft>
                <a:buClr>
                  <a:schemeClr val="accent1"/>
                </a:buClr>
                <a:buSzPct val="100000"/>
                <a:buFont typeface="Segoe UI" panose="020B0502040204020203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26400" indent="-183600" algn="l" defTabSz="914400" rtl="0" eaLnBrk="1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400"/>
                </a:spcAft>
                <a:buClr>
                  <a:schemeClr val="accent1"/>
                </a:buClr>
                <a:buFont typeface="Segoe UI" panose="020B0502040204020203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626400" indent="-183600" algn="l" defTabSz="914400" rtl="0" eaLnBrk="1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400"/>
                </a:spcAft>
                <a:buClr>
                  <a:schemeClr val="accent1"/>
                </a:buClr>
                <a:buFont typeface="Segoe UI" panose="020B0502040204020203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626400" indent="-183600" algn="l" defTabSz="914400" rtl="0" eaLnBrk="1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400"/>
                </a:spcAft>
                <a:buClr>
                  <a:schemeClr val="accent1"/>
                </a:buClr>
                <a:buFont typeface="Segoe UI" panose="020B0502040204020203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lvl="1" indent="0" algn="ctr">
                <a:buFont typeface="Segoe UI" panose="020B0502040204020203" pitchFamily="34" charset="0"/>
                <a:buNone/>
              </a:pPr>
              <a:r>
                <a:rPr lang="de-DE" sz="1200" dirty="0">
                  <a:latin typeface="Arial" panose="020B0604020202020204" pitchFamily="34" charset="0"/>
                  <a:cs typeface="Arial" panose="020B0604020202020204" pitchFamily="34" charset="0"/>
                </a:rPr>
                <a:t>Maschine</a:t>
              </a:r>
            </a:p>
          </p:txBody>
        </p:sp>
        <p:sp>
          <p:nvSpPr>
            <p:cNvPr id="105" name="Pfeil nach rechts 104">
              <a:extLst>
                <a:ext uri="{FF2B5EF4-FFF2-40B4-BE49-F238E27FC236}">
                  <a16:creationId xmlns:a16="http://schemas.microsoft.com/office/drawing/2014/main" id="{F28787E4-2FAF-878B-48E8-2093930EC488}"/>
                </a:ext>
              </a:extLst>
            </p:cNvPr>
            <p:cNvSpPr/>
            <p:nvPr/>
          </p:nvSpPr>
          <p:spPr>
            <a:xfrm>
              <a:off x="4926715" y="4819368"/>
              <a:ext cx="553772" cy="440867"/>
            </a:xfrm>
            <a:prstGeom prst="rightArrow">
              <a:avLst/>
            </a:prstGeom>
            <a:solidFill>
              <a:schemeClr val="bg2"/>
            </a:solidFill>
            <a:ln w="12700"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0" rIns="36000" bIns="0" rtlCol="0" anchor="t" anchorCtr="0">
              <a:noAutofit/>
            </a:bodyPr>
            <a:lstStyle/>
            <a:p>
              <a:pPr algn="l">
                <a:lnSpc>
                  <a:spcPct val="120000"/>
                </a:lnSpc>
                <a:spcAft>
                  <a:spcPts val="500"/>
                </a:spcAft>
                <a:buClr>
                  <a:schemeClr val="bg1"/>
                </a:buClr>
                <a:buSzPct val="130000"/>
              </a:pPr>
              <a:endParaRPr lang="de-DE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1" name="Oval 110">
              <a:extLst>
                <a:ext uri="{FF2B5EF4-FFF2-40B4-BE49-F238E27FC236}">
                  <a16:creationId xmlns:a16="http://schemas.microsoft.com/office/drawing/2014/main" id="{3AE0309A-E464-90E8-34B8-AE1C758DF850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591090" y="4850488"/>
              <a:ext cx="429208" cy="408687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0" rIns="36000" bIns="0" rtlCol="0" anchor="t" anchorCtr="0">
              <a:noAutofit/>
            </a:bodyPr>
            <a:lstStyle/>
            <a:p>
              <a:pPr marL="0" indent="0" algn="ctr">
                <a:lnSpc>
                  <a:spcPct val="120000"/>
                </a:lnSpc>
                <a:spcAft>
                  <a:spcPts val="500"/>
                </a:spcAft>
                <a:buClr>
                  <a:schemeClr val="bg1"/>
                </a:buClr>
                <a:buSzPct val="130000"/>
                <a:buNone/>
              </a:pPr>
              <a:r>
                <a:rPr lang="de-DE" sz="16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M</a:t>
              </a:r>
            </a:p>
          </p:txBody>
        </p:sp>
        <p:sp>
          <p:nvSpPr>
            <p:cNvPr id="112" name="Abgerundetes Rechteck 111">
              <a:extLst>
                <a:ext uri="{FF2B5EF4-FFF2-40B4-BE49-F238E27FC236}">
                  <a16:creationId xmlns:a16="http://schemas.microsoft.com/office/drawing/2014/main" id="{F6A250EE-E38A-549B-B3EC-EAEA1F8B6BAF}"/>
                </a:ext>
              </a:extLst>
            </p:cNvPr>
            <p:cNvSpPr/>
            <p:nvPr/>
          </p:nvSpPr>
          <p:spPr>
            <a:xfrm>
              <a:off x="4442544" y="4638598"/>
              <a:ext cx="2698460" cy="1122932"/>
            </a:xfrm>
            <a:prstGeom prst="roundRect">
              <a:avLst>
                <a:gd name="adj" fmla="val 10398"/>
              </a:avLst>
            </a:prstGeom>
            <a:noFill/>
            <a:ln w="1270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0" rIns="36000" bIns="0" rtlCol="0" anchor="t" anchorCtr="0">
              <a:noAutofit/>
            </a:bodyPr>
            <a:lstStyle/>
            <a:p>
              <a:pPr algn="l">
                <a:lnSpc>
                  <a:spcPct val="120000"/>
                </a:lnSpc>
                <a:spcAft>
                  <a:spcPts val="500"/>
                </a:spcAft>
                <a:buClr>
                  <a:schemeClr val="bg1"/>
                </a:buClr>
                <a:buSzPct val="130000"/>
              </a:pPr>
              <a:endParaRPr lang="de-DE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16" name="Gruppieren 115">
            <a:extLst>
              <a:ext uri="{FF2B5EF4-FFF2-40B4-BE49-F238E27FC236}">
                <a16:creationId xmlns:a16="http://schemas.microsoft.com/office/drawing/2014/main" id="{C718648D-875D-ABA1-EAEC-034DFA81507C}"/>
              </a:ext>
            </a:extLst>
          </p:cNvPr>
          <p:cNvGrpSpPr/>
          <p:nvPr/>
        </p:nvGrpSpPr>
        <p:grpSpPr>
          <a:xfrm>
            <a:off x="4743345" y="1637252"/>
            <a:ext cx="3462995" cy="1430834"/>
            <a:chOff x="4289344" y="1637252"/>
            <a:chExt cx="3462995" cy="1430834"/>
          </a:xfrm>
        </p:grpSpPr>
        <p:sp>
          <p:nvSpPr>
            <p:cNvPr id="20" name="Textfeld 19">
              <a:extLst>
                <a:ext uri="{FF2B5EF4-FFF2-40B4-BE49-F238E27FC236}">
                  <a16:creationId xmlns:a16="http://schemas.microsoft.com/office/drawing/2014/main" id="{40DBF187-875C-29E3-1B38-87F1D02B49E5}"/>
                </a:ext>
              </a:extLst>
            </p:cNvPr>
            <p:cNvSpPr txBox="1"/>
            <p:nvPr/>
          </p:nvSpPr>
          <p:spPr>
            <a:xfrm>
              <a:off x="4441218" y="1637252"/>
              <a:ext cx="475296" cy="32688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indent="0" algn="ctr">
                <a:buNone/>
              </a:pPr>
              <a:r>
                <a:rPr lang="de-DE" sz="1400" dirty="0">
                  <a:latin typeface="Arial" panose="020B0604020202020204" pitchFamily="34" charset="0"/>
                  <a:cs typeface="Arial" panose="020B0604020202020204" pitchFamily="34" charset="0"/>
                </a:rPr>
                <a:t>P</a:t>
              </a:r>
              <a:r>
                <a:rPr lang="de-DE" sz="1400" baseline="-25000" dirty="0"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75C02B63-889F-6F02-69B1-0EBA2E7AF743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499877" y="2110277"/>
              <a:ext cx="612000" cy="582739"/>
            </a:xfrm>
            <a:prstGeom prst="ellipse">
              <a:avLst/>
            </a:prstGeom>
            <a:solidFill>
              <a:schemeClr val="bg2"/>
            </a:solidFill>
            <a:ln w="12700"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0" rIns="36000" bIns="0" rtlCol="0" anchor="t" anchorCtr="0">
              <a:noAutofit/>
            </a:bodyPr>
            <a:lstStyle/>
            <a:p>
              <a:pPr algn="l">
                <a:lnSpc>
                  <a:spcPct val="120000"/>
                </a:lnSpc>
                <a:spcAft>
                  <a:spcPts val="500"/>
                </a:spcAft>
                <a:buClr>
                  <a:schemeClr val="bg1"/>
                </a:buClr>
                <a:buSzPct val="130000"/>
              </a:pPr>
              <a:endParaRPr lang="de-DE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" name="Textfeld 24">
              <a:extLst>
                <a:ext uri="{FF2B5EF4-FFF2-40B4-BE49-F238E27FC236}">
                  <a16:creationId xmlns:a16="http://schemas.microsoft.com/office/drawing/2014/main" id="{79C9A222-BA66-0750-34C4-D15017AFCD8F}"/>
                </a:ext>
              </a:extLst>
            </p:cNvPr>
            <p:cNvSpPr txBox="1"/>
            <p:nvPr/>
          </p:nvSpPr>
          <p:spPr>
            <a:xfrm>
              <a:off x="6683938" y="2213902"/>
              <a:ext cx="1050108" cy="32688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indent="0" algn="ctr">
                <a:buNone/>
              </a:pPr>
              <a:r>
                <a:rPr lang="de-DE" sz="1400" dirty="0">
                  <a:latin typeface="Arial" panose="020B0604020202020204" pitchFamily="34" charset="0"/>
                  <a:cs typeface="Arial" panose="020B0604020202020204" pitchFamily="34" charset="0"/>
                </a:rPr>
                <a:t>P</a:t>
              </a:r>
              <a:r>
                <a:rPr lang="de-DE" sz="1400" baseline="-25000" dirty="0"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r>
                <a:rPr lang="de-DE" sz="1400" dirty="0">
                  <a:latin typeface="Arial" panose="020B0604020202020204" pitchFamily="34" charset="0"/>
                  <a:cs typeface="Arial" panose="020B0604020202020204" pitchFamily="34" charset="0"/>
                </a:rPr>
                <a:t> = N P</a:t>
              </a:r>
              <a:r>
                <a:rPr lang="de-DE" sz="1400" baseline="-25000" dirty="0"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</a:p>
          </p:txBody>
        </p:sp>
        <p:sp>
          <p:nvSpPr>
            <p:cNvPr id="26" name="Inhaltsplatzhalter 4">
              <a:extLst>
                <a:ext uri="{FF2B5EF4-FFF2-40B4-BE49-F238E27FC236}">
                  <a16:creationId xmlns:a16="http://schemas.microsoft.com/office/drawing/2014/main" id="{EEDA7561-CF58-C1AA-D0A9-4214A532D4C2}"/>
                </a:ext>
              </a:extLst>
            </p:cNvPr>
            <p:cNvSpPr txBox="1">
              <a:spLocks/>
            </p:cNvSpPr>
            <p:nvPr/>
          </p:nvSpPr>
          <p:spPr>
            <a:xfrm>
              <a:off x="4289344" y="2671108"/>
              <a:ext cx="1157347" cy="272387"/>
            </a:xfrm>
            <a:prstGeom prst="rect">
              <a:avLst/>
            </a:prstGeom>
          </p:spPr>
          <p:txBody>
            <a:bodyPr vert="horz" lIns="180000" tIns="0" rIns="180000" bIns="0" rtlCol="0">
              <a:noAutofit/>
            </a:bodyPr>
            <a:lstStyle>
              <a:lvl1pPr marL="270000" indent="-270000" algn="l" defTabSz="914400" rtl="0" eaLnBrk="1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500"/>
                </a:spcAft>
                <a:buClr>
                  <a:schemeClr val="accent1"/>
                </a:buClr>
                <a:buSzPct val="130000"/>
                <a:buFont typeface="Segoe UI" panose="020B0502040204020203" pitchFamily="34" charset="0"/>
                <a:buChar char="+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0000" indent="-183600" algn="l" defTabSz="914400" rtl="0" eaLnBrk="1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400"/>
                </a:spcAft>
                <a:buClr>
                  <a:schemeClr val="accent1"/>
                </a:buClr>
                <a:buSzPct val="100000"/>
                <a:buFont typeface="Segoe UI" panose="020B0502040204020203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26400" indent="-183600" algn="l" defTabSz="914400" rtl="0" eaLnBrk="1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400"/>
                </a:spcAft>
                <a:buClr>
                  <a:schemeClr val="accent1"/>
                </a:buClr>
                <a:buFont typeface="Segoe UI" panose="020B0502040204020203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626400" indent="-183600" algn="l" defTabSz="914400" rtl="0" eaLnBrk="1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400"/>
                </a:spcAft>
                <a:buClr>
                  <a:schemeClr val="accent1"/>
                </a:buClr>
                <a:buFont typeface="Segoe UI" panose="020B0502040204020203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626400" indent="-183600" algn="l" defTabSz="914400" rtl="0" eaLnBrk="1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400"/>
                </a:spcAft>
                <a:buClr>
                  <a:schemeClr val="accent1"/>
                </a:buClr>
                <a:buFont typeface="Segoe UI" panose="020B0502040204020203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lvl="1" indent="0" algn="ctr">
                <a:buFont typeface="Segoe UI" panose="020B0502040204020203" pitchFamily="34" charset="0"/>
                <a:buNone/>
              </a:pPr>
              <a:r>
                <a:rPr lang="de-DE" sz="1200" dirty="0">
                  <a:latin typeface="Arial" panose="020B0604020202020204" pitchFamily="34" charset="0"/>
                  <a:cs typeface="Arial" panose="020B0604020202020204" pitchFamily="34" charset="0"/>
                </a:rPr>
                <a:t>Umgebung</a:t>
              </a:r>
            </a:p>
          </p:txBody>
        </p:sp>
        <p:sp>
          <p:nvSpPr>
            <p:cNvPr id="27" name="Inhaltsplatzhalter 4">
              <a:extLst>
                <a:ext uri="{FF2B5EF4-FFF2-40B4-BE49-F238E27FC236}">
                  <a16:creationId xmlns:a16="http://schemas.microsoft.com/office/drawing/2014/main" id="{3FE1980D-0D13-CC5B-E9BE-3C7FFB49E688}"/>
                </a:ext>
              </a:extLst>
            </p:cNvPr>
            <p:cNvSpPr txBox="1">
              <a:spLocks/>
            </p:cNvSpPr>
            <p:nvPr/>
          </p:nvSpPr>
          <p:spPr>
            <a:xfrm>
              <a:off x="6245945" y="2657242"/>
              <a:ext cx="985539" cy="318674"/>
            </a:xfrm>
            <a:prstGeom prst="rect">
              <a:avLst/>
            </a:prstGeom>
          </p:spPr>
          <p:txBody>
            <a:bodyPr vert="horz" lIns="180000" tIns="0" rIns="180000" bIns="0" rtlCol="0">
              <a:noAutofit/>
            </a:bodyPr>
            <a:lstStyle>
              <a:lvl1pPr marL="270000" indent="-270000" algn="l" defTabSz="914400" rtl="0" eaLnBrk="1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500"/>
                </a:spcAft>
                <a:buClr>
                  <a:schemeClr val="accent1"/>
                </a:buClr>
                <a:buSzPct val="130000"/>
                <a:buFont typeface="Segoe UI" panose="020B0502040204020203" pitchFamily="34" charset="0"/>
                <a:buChar char="+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0000" indent="-183600" algn="l" defTabSz="914400" rtl="0" eaLnBrk="1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400"/>
                </a:spcAft>
                <a:buClr>
                  <a:schemeClr val="accent1"/>
                </a:buClr>
                <a:buSzPct val="100000"/>
                <a:buFont typeface="Segoe UI" panose="020B0502040204020203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26400" indent="-183600" algn="l" defTabSz="914400" rtl="0" eaLnBrk="1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400"/>
                </a:spcAft>
                <a:buClr>
                  <a:schemeClr val="accent1"/>
                </a:buClr>
                <a:buFont typeface="Segoe UI" panose="020B0502040204020203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626400" indent="-183600" algn="l" defTabSz="914400" rtl="0" eaLnBrk="1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400"/>
                </a:spcAft>
                <a:buClr>
                  <a:schemeClr val="accent1"/>
                </a:buClr>
                <a:buFont typeface="Segoe UI" panose="020B0502040204020203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626400" indent="-183600" algn="l" defTabSz="914400" rtl="0" eaLnBrk="1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400"/>
                </a:spcAft>
                <a:buClr>
                  <a:schemeClr val="accent1"/>
                </a:buClr>
                <a:buFont typeface="Segoe UI" panose="020B0502040204020203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lvl="1" indent="0" algn="ctr">
                <a:buFont typeface="Segoe UI" panose="020B0502040204020203" pitchFamily="34" charset="0"/>
                <a:buNone/>
              </a:pPr>
              <a:r>
                <a:rPr lang="de-DE" sz="1200" dirty="0">
                  <a:latin typeface="Arial" panose="020B0604020202020204" pitchFamily="34" charset="0"/>
                  <a:cs typeface="Arial" panose="020B0604020202020204" pitchFamily="34" charset="0"/>
                </a:rPr>
                <a:t>Wärme</a:t>
              </a:r>
            </a:p>
          </p:txBody>
        </p:sp>
        <p:sp>
          <p:nvSpPr>
            <p:cNvPr id="28" name="Inhaltsplatzhalter 4">
              <a:extLst>
                <a:ext uri="{FF2B5EF4-FFF2-40B4-BE49-F238E27FC236}">
                  <a16:creationId xmlns:a16="http://schemas.microsoft.com/office/drawing/2014/main" id="{4110AE28-9E37-18EC-C340-E97559BD511D}"/>
                </a:ext>
              </a:extLst>
            </p:cNvPr>
            <p:cNvSpPr txBox="1">
              <a:spLocks/>
            </p:cNvSpPr>
            <p:nvPr/>
          </p:nvSpPr>
          <p:spPr>
            <a:xfrm>
              <a:off x="5108492" y="2751564"/>
              <a:ext cx="1408816" cy="316522"/>
            </a:xfrm>
            <a:prstGeom prst="rect">
              <a:avLst/>
            </a:prstGeom>
          </p:spPr>
          <p:txBody>
            <a:bodyPr vert="horz" lIns="180000" tIns="0" rIns="180000" bIns="0" rtlCol="0">
              <a:noAutofit/>
            </a:bodyPr>
            <a:lstStyle>
              <a:lvl1pPr marL="270000" indent="-270000" algn="l" defTabSz="914400" rtl="0" eaLnBrk="1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500"/>
                </a:spcAft>
                <a:buClr>
                  <a:schemeClr val="accent1"/>
                </a:buClr>
                <a:buSzPct val="130000"/>
                <a:buFont typeface="Segoe UI" panose="020B0502040204020203" pitchFamily="34" charset="0"/>
                <a:buChar char="+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0000" indent="-183600" algn="l" defTabSz="914400" rtl="0" eaLnBrk="1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400"/>
                </a:spcAft>
                <a:buClr>
                  <a:schemeClr val="accent1"/>
                </a:buClr>
                <a:buSzPct val="100000"/>
                <a:buFont typeface="Segoe UI" panose="020B0502040204020203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26400" indent="-183600" algn="l" defTabSz="914400" rtl="0" eaLnBrk="1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400"/>
                </a:spcAft>
                <a:buClr>
                  <a:schemeClr val="accent1"/>
                </a:buClr>
                <a:buFont typeface="Segoe UI" panose="020B0502040204020203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626400" indent="-183600" algn="l" defTabSz="914400" rtl="0" eaLnBrk="1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400"/>
                </a:spcAft>
                <a:buClr>
                  <a:schemeClr val="accent1"/>
                </a:buClr>
                <a:buFont typeface="Segoe UI" panose="020B0502040204020203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626400" indent="-183600" algn="l" defTabSz="914400" rtl="0" eaLnBrk="1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400"/>
                </a:spcAft>
                <a:buClr>
                  <a:schemeClr val="accent1"/>
                </a:buClr>
                <a:buFont typeface="Segoe UI" panose="020B0502040204020203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lvl="1" indent="0" algn="ctr">
                <a:buFont typeface="Segoe UI" panose="020B0502040204020203" pitchFamily="34" charset="0"/>
                <a:buNone/>
              </a:pPr>
              <a:r>
                <a:rPr lang="de-DE" sz="1200" dirty="0">
                  <a:latin typeface="Arial" panose="020B0604020202020204" pitchFamily="34" charset="0"/>
                  <a:cs typeface="Arial" panose="020B0604020202020204" pitchFamily="34" charset="0"/>
                </a:rPr>
                <a:t>Kompressor</a:t>
              </a:r>
            </a:p>
          </p:txBody>
        </p:sp>
        <p:sp>
          <p:nvSpPr>
            <p:cNvPr id="31" name="Rechteckiger Pfeil 30">
              <a:extLst>
                <a:ext uri="{FF2B5EF4-FFF2-40B4-BE49-F238E27FC236}">
                  <a16:creationId xmlns:a16="http://schemas.microsoft.com/office/drawing/2014/main" id="{2E399B46-AFF6-C6F7-FF58-71D30D3BC7A6}"/>
                </a:ext>
              </a:extLst>
            </p:cNvPr>
            <p:cNvSpPr/>
            <p:nvPr/>
          </p:nvSpPr>
          <p:spPr>
            <a:xfrm rot="5400000">
              <a:off x="5263602" y="1444517"/>
              <a:ext cx="318672" cy="1012848"/>
            </a:xfrm>
            <a:prstGeom prst="bentArrow">
              <a:avLst/>
            </a:prstGeom>
            <a:solidFill>
              <a:schemeClr val="bg2"/>
            </a:solidFill>
            <a:ln w="12700"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0" rIns="36000" bIns="0" rtlCol="0" anchor="t" anchorCtr="0">
              <a:noAutofit/>
            </a:bodyPr>
            <a:lstStyle/>
            <a:p>
              <a:pPr algn="l">
                <a:lnSpc>
                  <a:spcPct val="120000"/>
                </a:lnSpc>
                <a:spcAft>
                  <a:spcPts val="500"/>
                </a:spcAft>
                <a:buClr>
                  <a:schemeClr val="bg1"/>
                </a:buClr>
                <a:buSzPct val="130000"/>
              </a:pPr>
              <a:endParaRPr lang="de-DE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3" name="Trapez 32">
              <a:extLst>
                <a:ext uri="{FF2B5EF4-FFF2-40B4-BE49-F238E27FC236}">
                  <a16:creationId xmlns:a16="http://schemas.microsoft.com/office/drawing/2014/main" id="{1DB13A0F-3AA4-F856-40E2-32F76127F3B4}"/>
                </a:ext>
              </a:extLst>
            </p:cNvPr>
            <p:cNvSpPr/>
            <p:nvPr/>
          </p:nvSpPr>
          <p:spPr>
            <a:xfrm rot="5400000">
              <a:off x="5631528" y="2193104"/>
              <a:ext cx="411741" cy="410817"/>
            </a:xfrm>
            <a:prstGeom prst="trapezoid">
              <a:avLst/>
            </a:prstGeom>
            <a:solidFill>
              <a:schemeClr val="bg2"/>
            </a:solidFill>
            <a:ln w="12700"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0" rIns="36000" bIns="0" rtlCol="0" anchor="t" anchorCtr="0">
              <a:noAutofit/>
            </a:bodyPr>
            <a:lstStyle/>
            <a:p>
              <a:pPr algn="l">
                <a:lnSpc>
                  <a:spcPct val="120000"/>
                </a:lnSpc>
                <a:spcAft>
                  <a:spcPts val="500"/>
                </a:spcAft>
                <a:buClr>
                  <a:schemeClr val="bg1"/>
                </a:buClr>
                <a:buSzPct val="130000"/>
              </a:pPr>
              <a:endParaRPr lang="de-DE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5" name="Pfeil nach rechts 44">
              <a:extLst>
                <a:ext uri="{FF2B5EF4-FFF2-40B4-BE49-F238E27FC236}">
                  <a16:creationId xmlns:a16="http://schemas.microsoft.com/office/drawing/2014/main" id="{88FFDF96-5C55-6039-F0AE-F576BF659F50}"/>
                </a:ext>
              </a:extLst>
            </p:cNvPr>
            <p:cNvSpPr/>
            <p:nvPr/>
          </p:nvSpPr>
          <p:spPr>
            <a:xfrm>
              <a:off x="6165063" y="2181212"/>
              <a:ext cx="553772" cy="440867"/>
            </a:xfrm>
            <a:prstGeom prst="rightArrow">
              <a:avLst/>
            </a:prstGeom>
            <a:solidFill>
              <a:schemeClr val="bg2"/>
            </a:solidFill>
            <a:ln w="12700"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0" rIns="36000" bIns="0" rtlCol="0" anchor="t" anchorCtr="0">
              <a:noAutofit/>
            </a:bodyPr>
            <a:lstStyle/>
            <a:p>
              <a:pPr algn="l">
                <a:lnSpc>
                  <a:spcPct val="120000"/>
                </a:lnSpc>
                <a:spcAft>
                  <a:spcPts val="500"/>
                </a:spcAft>
                <a:buClr>
                  <a:schemeClr val="bg1"/>
                </a:buClr>
                <a:buSzPct val="130000"/>
              </a:pPr>
              <a:endParaRPr lang="de-DE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6" name="Pfeil nach rechts 45">
              <a:extLst>
                <a:ext uri="{FF2B5EF4-FFF2-40B4-BE49-F238E27FC236}">
                  <a16:creationId xmlns:a16="http://schemas.microsoft.com/office/drawing/2014/main" id="{24A7D0E4-C595-4FCB-D08F-CCB219AF505F}"/>
                </a:ext>
              </a:extLst>
            </p:cNvPr>
            <p:cNvSpPr/>
            <p:nvPr/>
          </p:nvSpPr>
          <p:spPr>
            <a:xfrm>
              <a:off x="4891383" y="2186023"/>
              <a:ext cx="553772" cy="440867"/>
            </a:xfrm>
            <a:prstGeom prst="rightArrow">
              <a:avLst/>
            </a:prstGeom>
            <a:solidFill>
              <a:schemeClr val="bg2"/>
            </a:solidFill>
            <a:ln w="12700"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0" rIns="36000" bIns="0" rtlCol="0" anchor="t" anchorCtr="0">
              <a:noAutofit/>
            </a:bodyPr>
            <a:lstStyle/>
            <a:p>
              <a:pPr algn="l">
                <a:lnSpc>
                  <a:spcPct val="120000"/>
                </a:lnSpc>
                <a:spcAft>
                  <a:spcPts val="500"/>
                </a:spcAft>
                <a:buClr>
                  <a:schemeClr val="bg1"/>
                </a:buClr>
                <a:buSzPct val="130000"/>
              </a:pPr>
              <a:endParaRPr lang="de-DE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0" name="Abgerundetes Rechteck 49">
              <a:extLst>
                <a:ext uri="{FF2B5EF4-FFF2-40B4-BE49-F238E27FC236}">
                  <a16:creationId xmlns:a16="http://schemas.microsoft.com/office/drawing/2014/main" id="{BDD50524-9EF2-3832-0943-9CBFFA568862}"/>
                </a:ext>
              </a:extLst>
            </p:cNvPr>
            <p:cNvSpPr/>
            <p:nvPr/>
          </p:nvSpPr>
          <p:spPr>
            <a:xfrm>
              <a:off x="4396560" y="1669515"/>
              <a:ext cx="3355779" cy="1398571"/>
            </a:xfrm>
            <a:prstGeom prst="roundRect">
              <a:avLst>
                <a:gd name="adj" fmla="val 10398"/>
              </a:avLst>
            </a:prstGeom>
            <a:noFill/>
            <a:ln w="1270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0" rIns="36000" bIns="0" rtlCol="0" anchor="t" anchorCtr="0">
              <a:noAutofit/>
            </a:bodyPr>
            <a:lstStyle/>
            <a:p>
              <a:pPr algn="l">
                <a:lnSpc>
                  <a:spcPct val="120000"/>
                </a:lnSpc>
                <a:spcAft>
                  <a:spcPts val="500"/>
                </a:spcAft>
                <a:buClr>
                  <a:schemeClr val="bg1"/>
                </a:buClr>
                <a:buSzPct val="130000"/>
              </a:pPr>
              <a:endParaRPr lang="de-DE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3" name="Inhaltsplatzhalter 4">
              <a:extLst>
                <a:ext uri="{FF2B5EF4-FFF2-40B4-BE49-F238E27FC236}">
                  <a16:creationId xmlns:a16="http://schemas.microsoft.com/office/drawing/2014/main" id="{0C1CD79C-6DAD-D9F0-DA84-F039DAD24B11}"/>
                </a:ext>
              </a:extLst>
            </p:cNvPr>
            <p:cNvSpPr txBox="1">
              <a:spLocks/>
            </p:cNvSpPr>
            <p:nvPr/>
          </p:nvSpPr>
          <p:spPr>
            <a:xfrm>
              <a:off x="4705567" y="1923635"/>
              <a:ext cx="780082" cy="318674"/>
            </a:xfrm>
            <a:prstGeom prst="rect">
              <a:avLst/>
            </a:prstGeom>
          </p:spPr>
          <p:txBody>
            <a:bodyPr vert="horz" lIns="180000" tIns="0" rIns="180000" bIns="0" rtlCol="0">
              <a:noAutofit/>
            </a:bodyPr>
            <a:lstStyle>
              <a:lvl1pPr marL="270000" indent="-270000" algn="l" defTabSz="914400" rtl="0" eaLnBrk="1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500"/>
                </a:spcAft>
                <a:buClr>
                  <a:schemeClr val="accent1"/>
                </a:buClr>
                <a:buSzPct val="130000"/>
                <a:buFont typeface="Segoe UI" panose="020B0502040204020203" pitchFamily="34" charset="0"/>
                <a:buChar char="+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0000" indent="-183600" algn="l" defTabSz="914400" rtl="0" eaLnBrk="1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400"/>
                </a:spcAft>
                <a:buClr>
                  <a:schemeClr val="accent1"/>
                </a:buClr>
                <a:buSzPct val="100000"/>
                <a:buFont typeface="Segoe UI" panose="020B0502040204020203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26400" indent="-183600" algn="l" defTabSz="914400" rtl="0" eaLnBrk="1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400"/>
                </a:spcAft>
                <a:buClr>
                  <a:schemeClr val="accent1"/>
                </a:buClr>
                <a:buFont typeface="Segoe UI" panose="020B0502040204020203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626400" indent="-183600" algn="l" defTabSz="914400" rtl="0" eaLnBrk="1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400"/>
                </a:spcAft>
                <a:buClr>
                  <a:schemeClr val="accent1"/>
                </a:buClr>
                <a:buFont typeface="Segoe UI" panose="020B0502040204020203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626400" indent="-183600" algn="l" defTabSz="914400" rtl="0" eaLnBrk="1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400"/>
                </a:spcAft>
                <a:buClr>
                  <a:schemeClr val="accent1"/>
                </a:buClr>
                <a:buFont typeface="Segoe UI" panose="020B0502040204020203" pitchFamily="34" charset="0"/>
                <a:buChar char="−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lvl="1" indent="0" algn="ctr">
                <a:buFont typeface="Segoe UI" panose="020B0502040204020203" pitchFamily="34" charset="0"/>
                <a:buNone/>
              </a:pPr>
              <a:r>
                <a:rPr lang="de-DE" sz="1200" dirty="0">
                  <a:latin typeface="Arial" panose="020B0604020202020204" pitchFamily="34" charset="0"/>
                  <a:cs typeface="Arial" panose="020B0604020202020204" pitchFamily="34" charset="0"/>
                </a:rPr>
                <a:t>Strom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5308681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E6B65005-164B-F631-E64D-6B2E0CAA913D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>
          <a:xfrm>
            <a:off x="11206800" y="6452626"/>
            <a:ext cx="270000" cy="108000"/>
          </a:xfrm>
        </p:spPr>
        <p:txBody>
          <a:bodyPr/>
          <a:lstStyle/>
          <a:p>
            <a:pPr marL="0" indent="0"/>
            <a:fld id="{99AF476D-FECC-4726-9879-30B04649AA2B}" type="slidenum">
              <a:rPr lang="de-DE" smtClean="0"/>
              <a:pPr marL="0" indent="0"/>
              <a:t>3</a:t>
            </a:fld>
            <a:endParaRPr lang="de-D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5591282-A0A7-DB12-82DB-1F13FC45A5A3}"/>
              </a:ext>
            </a:extLst>
          </p:cNvPr>
          <p:cNvSpPr>
            <a:spLocks noGrp="1"/>
          </p:cNvSpPr>
          <p:nvPr>
            <p:ph type="dt" sz="half" idx="4294967295"/>
          </p:nvPr>
        </p:nvSpPr>
        <p:spPr>
          <a:xfrm>
            <a:off x="10028276" y="6452626"/>
            <a:ext cx="1144800" cy="108000"/>
          </a:xfrm>
          <a:prstGeom prst="rect">
            <a:avLst/>
          </a:prstGeom>
        </p:spPr>
        <p:txBody>
          <a:bodyPr/>
          <a:lstStyle/>
          <a:p>
            <a:pPr marL="0" indent="0"/>
            <a:fld id="{E988B4F7-20EB-4D5A-92E2-AD614254E980}" type="datetime1">
              <a:rPr lang="en-US" smtClean="0"/>
              <a:t>3/23/24</a:t>
            </a:fld>
            <a:endParaRPr lang="de-DE"/>
          </a:p>
        </p:txBody>
      </p:sp>
      <p:grpSp>
        <p:nvGrpSpPr>
          <p:cNvPr id="2" name="Gruppieren 1">
            <a:extLst>
              <a:ext uri="{FF2B5EF4-FFF2-40B4-BE49-F238E27FC236}">
                <a16:creationId xmlns:a16="http://schemas.microsoft.com/office/drawing/2014/main" id="{C40DD68C-EAAE-410D-F296-AB4A5C36D712}"/>
              </a:ext>
            </a:extLst>
          </p:cNvPr>
          <p:cNvGrpSpPr/>
          <p:nvPr/>
        </p:nvGrpSpPr>
        <p:grpSpPr>
          <a:xfrm>
            <a:off x="692150" y="1452530"/>
            <a:ext cx="3500238" cy="326884"/>
            <a:chOff x="736570" y="6016579"/>
            <a:chExt cx="3500238" cy="326884"/>
          </a:xfrm>
        </p:grpSpPr>
        <p:sp>
          <p:nvSpPr>
            <p:cNvPr id="5" name="Rechteck 4">
              <a:extLst>
                <a:ext uri="{FF2B5EF4-FFF2-40B4-BE49-F238E27FC236}">
                  <a16:creationId xmlns:a16="http://schemas.microsoft.com/office/drawing/2014/main" id="{37055DA5-EA17-90B7-22EE-006F35EC1A14}"/>
                </a:ext>
              </a:extLst>
            </p:cNvPr>
            <p:cNvSpPr/>
            <p:nvPr/>
          </p:nvSpPr>
          <p:spPr>
            <a:xfrm>
              <a:off x="736570" y="6049105"/>
              <a:ext cx="3426330" cy="275452"/>
            </a:xfrm>
            <a:prstGeom prst="rect">
              <a:avLst/>
            </a:prstGeom>
            <a:solidFill>
              <a:schemeClr val="accent4"/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0" rIns="36000" bIns="0" rtlCol="0" anchor="t" anchorCtr="0">
              <a:noAutofit/>
            </a:bodyPr>
            <a:lstStyle/>
            <a:p>
              <a:pPr algn="l">
                <a:lnSpc>
                  <a:spcPct val="120000"/>
                </a:lnSpc>
                <a:spcAft>
                  <a:spcPts val="500"/>
                </a:spcAft>
                <a:buClr>
                  <a:schemeClr val="bg1"/>
                </a:buClr>
                <a:buSzPct val="130000"/>
              </a:pPr>
              <a:endParaRPr lang="de-DE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" name="Rechteck 5">
              <a:extLst>
                <a:ext uri="{FF2B5EF4-FFF2-40B4-BE49-F238E27FC236}">
                  <a16:creationId xmlns:a16="http://schemas.microsoft.com/office/drawing/2014/main" id="{D1CC57C3-0F58-43FC-AFA0-2084C8EA8ECF}"/>
                </a:ext>
              </a:extLst>
            </p:cNvPr>
            <p:cNvSpPr/>
            <p:nvPr/>
          </p:nvSpPr>
          <p:spPr>
            <a:xfrm>
              <a:off x="3442900" y="6049105"/>
              <a:ext cx="720000" cy="275452"/>
            </a:xfrm>
            <a:prstGeom prst="rect">
              <a:avLst/>
            </a:prstGeom>
            <a:solidFill>
              <a:schemeClr val="tx2"/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0" rIns="36000" bIns="0" rtlCol="0" anchor="t" anchorCtr="0">
              <a:noAutofit/>
            </a:bodyPr>
            <a:lstStyle/>
            <a:p>
              <a:pPr algn="l">
                <a:lnSpc>
                  <a:spcPct val="120000"/>
                </a:lnSpc>
                <a:spcAft>
                  <a:spcPts val="500"/>
                </a:spcAft>
                <a:buClr>
                  <a:schemeClr val="bg1"/>
                </a:buClr>
                <a:buSzPct val="130000"/>
              </a:pPr>
              <a:endParaRPr lang="de-DE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" name="Textfeld 6">
              <a:extLst>
                <a:ext uri="{FF2B5EF4-FFF2-40B4-BE49-F238E27FC236}">
                  <a16:creationId xmlns:a16="http://schemas.microsoft.com/office/drawing/2014/main" id="{D053E875-E738-00CA-23E4-48382DE6DC48}"/>
                </a:ext>
              </a:extLst>
            </p:cNvPr>
            <p:cNvSpPr txBox="1"/>
            <p:nvPr/>
          </p:nvSpPr>
          <p:spPr>
            <a:xfrm>
              <a:off x="3298963" y="6016579"/>
              <a:ext cx="937845" cy="32688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266400" lvl="1" indent="0">
                <a:buNone/>
              </a:pPr>
              <a:r>
                <a:rPr lang="de-DE" dirty="0">
                  <a:latin typeface="Arial" panose="020B0604020202020204" pitchFamily="34" charset="0"/>
                  <a:cs typeface="Arial" panose="020B0604020202020204" pitchFamily="34" charset="0"/>
                </a:rPr>
                <a:t>20%</a:t>
              </a:r>
            </a:p>
          </p:txBody>
        </p:sp>
        <p:sp>
          <p:nvSpPr>
            <p:cNvPr id="8" name="Textfeld 7">
              <a:extLst>
                <a:ext uri="{FF2B5EF4-FFF2-40B4-BE49-F238E27FC236}">
                  <a16:creationId xmlns:a16="http://schemas.microsoft.com/office/drawing/2014/main" id="{528C6C15-A7C3-5FBE-C3DE-9001D14F72BD}"/>
                </a:ext>
              </a:extLst>
            </p:cNvPr>
            <p:cNvSpPr txBox="1"/>
            <p:nvPr/>
          </p:nvSpPr>
          <p:spPr>
            <a:xfrm>
              <a:off x="1722800" y="6016579"/>
              <a:ext cx="937845" cy="32688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266400" lvl="1" indent="0">
                <a:buNone/>
              </a:pPr>
              <a:r>
                <a:rPr lang="de-DE" dirty="0">
                  <a:solidFill>
                    <a:schemeClr val="bg2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80%</a:t>
              </a:r>
            </a:p>
          </p:txBody>
        </p:sp>
      </p:grpSp>
      <p:grpSp>
        <p:nvGrpSpPr>
          <p:cNvPr id="9" name="Gruppieren 8">
            <a:extLst>
              <a:ext uri="{FF2B5EF4-FFF2-40B4-BE49-F238E27FC236}">
                <a16:creationId xmlns:a16="http://schemas.microsoft.com/office/drawing/2014/main" id="{63012DC3-4D92-B728-2726-98A9B9D28E3A}"/>
              </a:ext>
            </a:extLst>
          </p:cNvPr>
          <p:cNvGrpSpPr/>
          <p:nvPr/>
        </p:nvGrpSpPr>
        <p:grpSpPr>
          <a:xfrm>
            <a:off x="4349799" y="1194288"/>
            <a:ext cx="3426331" cy="857250"/>
            <a:chOff x="4349799" y="1194288"/>
            <a:chExt cx="3426331" cy="857250"/>
          </a:xfrm>
        </p:grpSpPr>
        <p:cxnSp>
          <p:nvCxnSpPr>
            <p:cNvPr id="10" name="Gerade Verbindung 9">
              <a:extLst>
                <a:ext uri="{FF2B5EF4-FFF2-40B4-BE49-F238E27FC236}">
                  <a16:creationId xmlns:a16="http://schemas.microsoft.com/office/drawing/2014/main" id="{5356ADBE-D132-4F29-5CD2-81E5DBB050D4}"/>
                </a:ext>
              </a:extLst>
            </p:cNvPr>
            <p:cNvCxnSpPr>
              <a:cxnSpLocks/>
            </p:cNvCxnSpPr>
            <p:nvPr/>
          </p:nvCxnSpPr>
          <p:spPr>
            <a:xfrm>
              <a:off x="6456176" y="1212193"/>
              <a:ext cx="0" cy="839345"/>
            </a:xfrm>
            <a:prstGeom prst="line">
              <a:avLst/>
            </a:prstGeom>
            <a:ln w="25400">
              <a:solidFill>
                <a:schemeClr val="tx2"/>
              </a:solidFill>
              <a:prstDash val="sysDash"/>
              <a:tailEnd type="none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AutoShape 1">
              <a:extLst>
                <a:ext uri="{FF2B5EF4-FFF2-40B4-BE49-F238E27FC236}">
                  <a16:creationId xmlns:a16="http://schemas.microsoft.com/office/drawing/2014/main" id="{8B3B3FDF-9B96-93EA-D98D-E4C5F60FA85C}"/>
                </a:ext>
              </a:extLst>
            </p:cNvPr>
            <p:cNvSpPr/>
            <p:nvPr/>
          </p:nvSpPr>
          <p:spPr>
            <a:xfrm flipH="1">
              <a:off x="6489301" y="1194288"/>
              <a:ext cx="396728" cy="184831"/>
            </a:xfrm>
            <a:prstGeom prst="rightArrow">
              <a:avLst>
                <a:gd name="adj1" fmla="val 52093"/>
                <a:gd name="adj2" fmla="val 71550"/>
              </a:avLst>
            </a:prstGeom>
            <a:solidFill>
              <a:srgbClr val="FFC000"/>
            </a:solidFill>
            <a:ln w="12700">
              <a:solidFill>
                <a:srgbClr val="FF0000"/>
              </a:solidFill>
            </a:ln>
          </p:spPr>
          <p:txBody>
            <a:bodyPr lIns="42519" tIns="42519" rIns="42519" bIns="42519"/>
            <a:lstStyle/>
            <a:p>
              <a:pPr defTabSz="728997">
                <a:defRPr sz="900">
                  <a:solidFill>
                    <a:srgbClr val="00305E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 sz="1063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" name="Rechteck 12">
              <a:extLst>
                <a:ext uri="{FF2B5EF4-FFF2-40B4-BE49-F238E27FC236}">
                  <a16:creationId xmlns:a16="http://schemas.microsoft.com/office/drawing/2014/main" id="{CBFB7B00-7675-D394-1E13-4C3C725775C1}"/>
                </a:ext>
              </a:extLst>
            </p:cNvPr>
            <p:cNvSpPr/>
            <p:nvPr/>
          </p:nvSpPr>
          <p:spPr>
            <a:xfrm>
              <a:off x="4349799" y="1482407"/>
              <a:ext cx="3426330" cy="275452"/>
            </a:xfrm>
            <a:prstGeom prst="rect">
              <a:avLst/>
            </a:prstGeom>
            <a:solidFill>
              <a:schemeClr val="accent4"/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0" rIns="36000" bIns="0" rtlCol="0" anchor="t" anchorCtr="0">
              <a:noAutofit/>
            </a:bodyPr>
            <a:lstStyle/>
            <a:p>
              <a:pPr algn="l">
                <a:lnSpc>
                  <a:spcPct val="120000"/>
                </a:lnSpc>
                <a:spcAft>
                  <a:spcPts val="500"/>
                </a:spcAft>
                <a:buClr>
                  <a:schemeClr val="bg1"/>
                </a:buClr>
                <a:buSzPct val="130000"/>
              </a:pPr>
              <a:endParaRPr lang="de-DE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" name="Rechteck 13">
              <a:extLst>
                <a:ext uri="{FF2B5EF4-FFF2-40B4-BE49-F238E27FC236}">
                  <a16:creationId xmlns:a16="http://schemas.microsoft.com/office/drawing/2014/main" id="{6AAAE276-6E99-4F87-D40B-71F5066BF9C6}"/>
                </a:ext>
              </a:extLst>
            </p:cNvPr>
            <p:cNvSpPr/>
            <p:nvPr/>
          </p:nvSpPr>
          <p:spPr>
            <a:xfrm>
              <a:off x="6456176" y="1482407"/>
              <a:ext cx="1319954" cy="275452"/>
            </a:xfrm>
            <a:prstGeom prst="rect">
              <a:avLst/>
            </a:prstGeom>
            <a:solidFill>
              <a:schemeClr val="tx2"/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0" rIns="36000" bIns="0" rtlCol="0" anchor="t" anchorCtr="0">
              <a:noAutofit/>
            </a:bodyPr>
            <a:lstStyle/>
            <a:p>
              <a:pPr algn="l">
                <a:lnSpc>
                  <a:spcPct val="120000"/>
                </a:lnSpc>
                <a:spcAft>
                  <a:spcPts val="500"/>
                </a:spcAft>
                <a:buClr>
                  <a:schemeClr val="bg1"/>
                </a:buClr>
                <a:buSzPct val="130000"/>
              </a:pPr>
              <a:endParaRPr lang="de-DE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" name="Textfeld 14">
              <a:extLst>
                <a:ext uri="{FF2B5EF4-FFF2-40B4-BE49-F238E27FC236}">
                  <a16:creationId xmlns:a16="http://schemas.microsoft.com/office/drawing/2014/main" id="{94CFF255-AB5D-60AD-6AE9-72E2505FFFBF}"/>
                </a:ext>
              </a:extLst>
            </p:cNvPr>
            <p:cNvSpPr txBox="1"/>
            <p:nvPr/>
          </p:nvSpPr>
          <p:spPr>
            <a:xfrm>
              <a:off x="4930701" y="1449881"/>
              <a:ext cx="1343174" cy="32688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266400" lvl="1" indent="0">
                <a:buNone/>
              </a:pPr>
              <a:r>
                <a:rPr lang="de-DE" dirty="0">
                  <a:solidFill>
                    <a:schemeClr val="bg2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60%</a:t>
              </a:r>
            </a:p>
          </p:txBody>
        </p:sp>
        <p:sp>
          <p:nvSpPr>
            <p:cNvPr id="16" name="Textfeld 15">
              <a:extLst>
                <a:ext uri="{FF2B5EF4-FFF2-40B4-BE49-F238E27FC236}">
                  <a16:creationId xmlns:a16="http://schemas.microsoft.com/office/drawing/2014/main" id="{2CA76021-E913-DD36-A398-F59610F7A313}"/>
                </a:ext>
              </a:extLst>
            </p:cNvPr>
            <p:cNvSpPr txBox="1"/>
            <p:nvPr/>
          </p:nvSpPr>
          <p:spPr>
            <a:xfrm>
              <a:off x="6609868" y="1444058"/>
              <a:ext cx="945268" cy="32688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266400" lvl="1" indent="0">
                <a:buNone/>
              </a:pPr>
              <a:r>
                <a:rPr lang="de-DE" dirty="0">
                  <a:latin typeface="Arial" panose="020B0604020202020204" pitchFamily="34" charset="0"/>
                  <a:cs typeface="Arial" panose="020B0604020202020204" pitchFamily="34" charset="0"/>
                </a:rPr>
                <a:t>40%</a:t>
              </a:r>
            </a:p>
          </p:txBody>
        </p:sp>
      </p:grpSp>
      <p:grpSp>
        <p:nvGrpSpPr>
          <p:cNvPr id="17" name="Gruppieren 16">
            <a:extLst>
              <a:ext uri="{FF2B5EF4-FFF2-40B4-BE49-F238E27FC236}">
                <a16:creationId xmlns:a16="http://schemas.microsoft.com/office/drawing/2014/main" id="{14D7C05F-3DCE-F26D-23A5-4CF529E441DA}"/>
              </a:ext>
            </a:extLst>
          </p:cNvPr>
          <p:cNvGrpSpPr/>
          <p:nvPr/>
        </p:nvGrpSpPr>
        <p:grpSpPr>
          <a:xfrm>
            <a:off x="7944956" y="1162310"/>
            <a:ext cx="3668313" cy="848195"/>
            <a:chOff x="7944956" y="1162310"/>
            <a:chExt cx="3668313" cy="848195"/>
          </a:xfrm>
        </p:grpSpPr>
        <p:cxnSp>
          <p:nvCxnSpPr>
            <p:cNvPr id="18" name="Gerade Verbindung 17">
              <a:extLst>
                <a:ext uri="{FF2B5EF4-FFF2-40B4-BE49-F238E27FC236}">
                  <a16:creationId xmlns:a16="http://schemas.microsoft.com/office/drawing/2014/main" id="{2AAEE4B5-5C49-2CE9-A868-A7150620ED6C}"/>
                </a:ext>
              </a:extLst>
            </p:cNvPr>
            <p:cNvCxnSpPr>
              <a:cxnSpLocks/>
            </p:cNvCxnSpPr>
            <p:nvPr/>
          </p:nvCxnSpPr>
          <p:spPr>
            <a:xfrm>
              <a:off x="8946268" y="1207492"/>
              <a:ext cx="0" cy="803013"/>
            </a:xfrm>
            <a:prstGeom prst="line">
              <a:avLst/>
            </a:prstGeom>
            <a:ln w="25400">
              <a:solidFill>
                <a:schemeClr val="tx2"/>
              </a:solidFill>
              <a:prstDash val="sysDash"/>
              <a:tailEnd type="none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AutoShape 1">
              <a:extLst>
                <a:ext uri="{FF2B5EF4-FFF2-40B4-BE49-F238E27FC236}">
                  <a16:creationId xmlns:a16="http://schemas.microsoft.com/office/drawing/2014/main" id="{527E2C4C-07F1-FC08-DE7C-F8E306BF178C}"/>
                </a:ext>
              </a:extLst>
            </p:cNvPr>
            <p:cNvSpPr/>
            <p:nvPr/>
          </p:nvSpPr>
          <p:spPr>
            <a:xfrm flipH="1">
              <a:off x="9015198" y="1162310"/>
              <a:ext cx="410002" cy="184831"/>
            </a:xfrm>
            <a:prstGeom prst="rightArrow">
              <a:avLst>
                <a:gd name="adj1" fmla="val 52093"/>
                <a:gd name="adj2" fmla="val 71550"/>
              </a:avLst>
            </a:prstGeom>
            <a:solidFill>
              <a:srgbClr val="FFC000"/>
            </a:solidFill>
            <a:ln w="12700">
              <a:solidFill>
                <a:srgbClr val="FF0000"/>
              </a:solidFill>
            </a:ln>
          </p:spPr>
          <p:txBody>
            <a:bodyPr lIns="42519" tIns="42519" rIns="42519" bIns="42519"/>
            <a:lstStyle/>
            <a:p>
              <a:pPr defTabSz="728997">
                <a:defRPr sz="900">
                  <a:solidFill>
                    <a:srgbClr val="00305E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 sz="1063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" name="Rechteck 19">
              <a:extLst>
                <a:ext uri="{FF2B5EF4-FFF2-40B4-BE49-F238E27FC236}">
                  <a16:creationId xmlns:a16="http://schemas.microsoft.com/office/drawing/2014/main" id="{0303C16C-7C05-DDD8-F77A-A744DE10F9EB}"/>
                </a:ext>
              </a:extLst>
            </p:cNvPr>
            <p:cNvSpPr/>
            <p:nvPr/>
          </p:nvSpPr>
          <p:spPr>
            <a:xfrm>
              <a:off x="8072299" y="1482407"/>
              <a:ext cx="3540968" cy="275452"/>
            </a:xfrm>
            <a:prstGeom prst="rect">
              <a:avLst/>
            </a:prstGeom>
            <a:solidFill>
              <a:schemeClr val="accent4"/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0" rIns="36000" bIns="0" rtlCol="0" anchor="t" anchorCtr="0">
              <a:noAutofit/>
            </a:bodyPr>
            <a:lstStyle/>
            <a:p>
              <a:pPr algn="l">
                <a:lnSpc>
                  <a:spcPct val="120000"/>
                </a:lnSpc>
                <a:spcAft>
                  <a:spcPts val="500"/>
                </a:spcAft>
                <a:buClr>
                  <a:schemeClr val="bg1"/>
                </a:buClr>
                <a:buSzPct val="130000"/>
              </a:pPr>
              <a:endParaRPr lang="de-DE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1" name="Rechteck 20">
              <a:extLst>
                <a:ext uri="{FF2B5EF4-FFF2-40B4-BE49-F238E27FC236}">
                  <a16:creationId xmlns:a16="http://schemas.microsoft.com/office/drawing/2014/main" id="{59D82E73-C86A-07EE-126F-1B1A12F5B8B0}"/>
                </a:ext>
              </a:extLst>
            </p:cNvPr>
            <p:cNvSpPr/>
            <p:nvPr/>
          </p:nvSpPr>
          <p:spPr>
            <a:xfrm>
              <a:off x="8946268" y="1482407"/>
              <a:ext cx="2667001" cy="275452"/>
            </a:xfrm>
            <a:prstGeom prst="rect">
              <a:avLst/>
            </a:prstGeom>
            <a:solidFill>
              <a:schemeClr val="tx2"/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0" rIns="36000" bIns="0" rtlCol="0" anchor="t" anchorCtr="0">
              <a:noAutofit/>
            </a:bodyPr>
            <a:lstStyle/>
            <a:p>
              <a:pPr algn="l">
                <a:lnSpc>
                  <a:spcPct val="120000"/>
                </a:lnSpc>
                <a:spcAft>
                  <a:spcPts val="500"/>
                </a:spcAft>
                <a:buClr>
                  <a:schemeClr val="bg1"/>
                </a:buClr>
                <a:buSzPct val="130000"/>
              </a:pPr>
              <a:endParaRPr lang="de-DE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2" name="Textfeld 21">
              <a:extLst>
                <a:ext uri="{FF2B5EF4-FFF2-40B4-BE49-F238E27FC236}">
                  <a16:creationId xmlns:a16="http://schemas.microsoft.com/office/drawing/2014/main" id="{DF0D976F-0B9B-0403-5355-D2CF07F37F1B}"/>
                </a:ext>
              </a:extLst>
            </p:cNvPr>
            <p:cNvSpPr txBox="1"/>
            <p:nvPr/>
          </p:nvSpPr>
          <p:spPr>
            <a:xfrm>
              <a:off x="7944956" y="1448377"/>
              <a:ext cx="1275243" cy="32688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266400" lvl="1" indent="0">
                <a:buNone/>
              </a:pPr>
              <a:r>
                <a:rPr lang="de-DE" dirty="0">
                  <a:solidFill>
                    <a:schemeClr val="bg2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20%</a:t>
              </a:r>
            </a:p>
          </p:txBody>
        </p:sp>
        <p:sp>
          <p:nvSpPr>
            <p:cNvPr id="23" name="Textfeld 22">
              <a:extLst>
                <a:ext uri="{FF2B5EF4-FFF2-40B4-BE49-F238E27FC236}">
                  <a16:creationId xmlns:a16="http://schemas.microsoft.com/office/drawing/2014/main" id="{2CBDA0D6-F572-93F7-5017-AB694B0CC044}"/>
                </a:ext>
              </a:extLst>
            </p:cNvPr>
            <p:cNvSpPr txBox="1"/>
            <p:nvPr/>
          </p:nvSpPr>
          <p:spPr>
            <a:xfrm>
              <a:off x="9661377" y="1444058"/>
              <a:ext cx="1723504" cy="32688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266400" lvl="1" indent="0">
                <a:buNone/>
              </a:pPr>
              <a:r>
                <a:rPr lang="de-DE" dirty="0">
                  <a:latin typeface="Arial" panose="020B0604020202020204" pitchFamily="34" charset="0"/>
                  <a:cs typeface="Arial" panose="020B0604020202020204" pitchFamily="34" charset="0"/>
                </a:rPr>
                <a:t>80%</a:t>
              </a:r>
            </a:p>
          </p:txBody>
        </p:sp>
      </p:grpSp>
      <p:sp>
        <p:nvSpPr>
          <p:cNvPr id="24" name="Textfeld 23">
            <a:extLst>
              <a:ext uri="{FF2B5EF4-FFF2-40B4-BE49-F238E27FC236}">
                <a16:creationId xmlns:a16="http://schemas.microsoft.com/office/drawing/2014/main" id="{3AC45100-F1E6-B4D2-01C1-8661B9C2CF3D}"/>
              </a:ext>
            </a:extLst>
          </p:cNvPr>
          <p:cNvSpPr txBox="1"/>
          <p:nvPr/>
        </p:nvSpPr>
        <p:spPr>
          <a:xfrm>
            <a:off x="4349799" y="700356"/>
            <a:ext cx="3426330" cy="3604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 algn="ctr">
              <a:buNone/>
            </a:pPr>
            <a:r>
              <a:rPr lang="de-DE" b="1" dirty="0">
                <a:latin typeface="Arial" panose="020B0604020202020204" pitchFamily="34" charset="0"/>
                <a:cs typeface="Arial" panose="020B0604020202020204" pitchFamily="34" charset="0"/>
              </a:rPr>
              <a:t>Schritt 1 (2030)</a:t>
            </a:r>
          </a:p>
        </p:txBody>
      </p:sp>
      <p:sp>
        <p:nvSpPr>
          <p:cNvPr id="25" name="Textfeld 24">
            <a:extLst>
              <a:ext uri="{FF2B5EF4-FFF2-40B4-BE49-F238E27FC236}">
                <a16:creationId xmlns:a16="http://schemas.microsoft.com/office/drawing/2014/main" id="{9E2C8199-0EB8-7EB1-5D3C-049AB781AA3D}"/>
              </a:ext>
            </a:extLst>
          </p:cNvPr>
          <p:cNvSpPr txBox="1"/>
          <p:nvPr/>
        </p:nvSpPr>
        <p:spPr>
          <a:xfrm>
            <a:off x="8018805" y="678430"/>
            <a:ext cx="3426330" cy="3604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 algn="ctr">
              <a:buNone/>
            </a:pPr>
            <a:r>
              <a:rPr lang="de-DE" b="1" dirty="0">
                <a:latin typeface="Arial" panose="020B0604020202020204" pitchFamily="34" charset="0"/>
                <a:cs typeface="Arial" panose="020B0604020202020204" pitchFamily="34" charset="0"/>
              </a:rPr>
              <a:t>Schritt 2 (2050)</a:t>
            </a:r>
          </a:p>
        </p:txBody>
      </p:sp>
      <p:sp>
        <p:nvSpPr>
          <p:cNvPr id="26" name="Textfeld 25">
            <a:extLst>
              <a:ext uri="{FF2B5EF4-FFF2-40B4-BE49-F238E27FC236}">
                <a16:creationId xmlns:a16="http://schemas.microsoft.com/office/drawing/2014/main" id="{BF4B07D1-42D8-0E8D-A9E7-982091DEACF2}"/>
              </a:ext>
            </a:extLst>
          </p:cNvPr>
          <p:cNvSpPr txBox="1"/>
          <p:nvPr/>
        </p:nvSpPr>
        <p:spPr>
          <a:xfrm>
            <a:off x="594531" y="729535"/>
            <a:ext cx="3318253" cy="3604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 algn="ctr">
              <a:buNone/>
            </a:pPr>
            <a:r>
              <a:rPr lang="de-DE" b="1" dirty="0">
                <a:latin typeface="Arial" panose="020B0604020202020204" pitchFamily="34" charset="0"/>
                <a:cs typeface="Arial" panose="020B0604020202020204" pitchFamily="34" charset="0"/>
              </a:rPr>
              <a:t>Stand 2020</a:t>
            </a:r>
          </a:p>
        </p:txBody>
      </p:sp>
      <p:sp>
        <p:nvSpPr>
          <p:cNvPr id="27" name="Rechteck 26">
            <a:extLst>
              <a:ext uri="{FF2B5EF4-FFF2-40B4-BE49-F238E27FC236}">
                <a16:creationId xmlns:a16="http://schemas.microsoft.com/office/drawing/2014/main" id="{6BE11FF2-4330-A96F-9AF8-2E732BE7F39B}"/>
              </a:ext>
            </a:extLst>
          </p:cNvPr>
          <p:cNvSpPr/>
          <p:nvPr/>
        </p:nvSpPr>
        <p:spPr>
          <a:xfrm>
            <a:off x="2870596" y="1422455"/>
            <a:ext cx="714269" cy="551750"/>
          </a:xfrm>
          <a:prstGeom prst="rect">
            <a:avLst/>
          </a:prstGeom>
          <a:noFill/>
          <a:ln w="25400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t" anchorCtr="0">
            <a:noAutofit/>
          </a:bodyPr>
          <a:lstStyle/>
          <a:p>
            <a:pPr algn="l">
              <a:lnSpc>
                <a:spcPct val="120000"/>
              </a:lnSpc>
              <a:spcAft>
                <a:spcPts val="500"/>
              </a:spcAft>
              <a:buClr>
                <a:schemeClr val="bg1"/>
              </a:buClr>
              <a:buSzPct val="130000"/>
            </a:pPr>
            <a:endParaRPr lang="de-DE" sz="1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" name="Textfeld 35">
            <a:extLst>
              <a:ext uri="{FF2B5EF4-FFF2-40B4-BE49-F238E27FC236}">
                <a16:creationId xmlns:a16="http://schemas.microsoft.com/office/drawing/2014/main" id="{44D896F9-F1AC-8261-0B1D-AE5BF14BDE47}"/>
              </a:ext>
            </a:extLst>
          </p:cNvPr>
          <p:cNvSpPr txBox="1"/>
          <p:nvPr/>
        </p:nvSpPr>
        <p:spPr>
          <a:xfrm flipH="1">
            <a:off x="2304812" y="1963692"/>
            <a:ext cx="1781305" cy="326884"/>
          </a:xfrm>
          <a:prstGeom prst="rect">
            <a:avLst/>
          </a:prstGeom>
          <a:noFill/>
          <a:ln w="12700">
            <a:noFill/>
            <a:prstDash val="dash"/>
          </a:ln>
        </p:spPr>
        <p:txBody>
          <a:bodyPr wrap="square">
            <a:spAutoFit/>
          </a:bodyPr>
          <a:lstStyle/>
          <a:p>
            <a:pPr marL="0" lvl="1" indent="0" algn="ctr">
              <a:spcAft>
                <a:spcPts val="0"/>
              </a:spcAft>
              <a:buNone/>
            </a:pPr>
            <a:r>
              <a:rPr lang="de-DE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Elektrische Energie</a:t>
            </a:r>
          </a:p>
        </p:txBody>
      </p:sp>
      <p:grpSp>
        <p:nvGrpSpPr>
          <p:cNvPr id="28" name="Gruppieren 27">
            <a:extLst>
              <a:ext uri="{FF2B5EF4-FFF2-40B4-BE49-F238E27FC236}">
                <a16:creationId xmlns:a16="http://schemas.microsoft.com/office/drawing/2014/main" id="{2153526E-7500-4AC4-EC14-A1EBCB8D93A6}"/>
              </a:ext>
            </a:extLst>
          </p:cNvPr>
          <p:cNvGrpSpPr/>
          <p:nvPr/>
        </p:nvGrpSpPr>
        <p:grpSpPr>
          <a:xfrm>
            <a:off x="5685555" y="1440757"/>
            <a:ext cx="1781305" cy="865472"/>
            <a:chOff x="5685555" y="1440757"/>
            <a:chExt cx="1781305" cy="865472"/>
          </a:xfrm>
        </p:grpSpPr>
        <p:sp>
          <p:nvSpPr>
            <p:cNvPr id="32" name="Rechteck 31">
              <a:extLst>
                <a:ext uri="{FF2B5EF4-FFF2-40B4-BE49-F238E27FC236}">
                  <a16:creationId xmlns:a16="http://schemas.microsoft.com/office/drawing/2014/main" id="{A840B6F1-A6A6-44FB-1336-25FD62AFB97C}"/>
                </a:ext>
              </a:extLst>
            </p:cNvPr>
            <p:cNvSpPr/>
            <p:nvPr/>
          </p:nvSpPr>
          <p:spPr>
            <a:xfrm>
              <a:off x="6039440" y="1440757"/>
              <a:ext cx="1086593" cy="551750"/>
            </a:xfrm>
            <a:prstGeom prst="rect">
              <a:avLst/>
            </a:prstGeom>
            <a:noFill/>
            <a:ln w="25400">
              <a:solidFill>
                <a:srgbClr val="FF0000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0" rIns="36000" bIns="0" rtlCol="0" anchor="t" anchorCtr="0">
              <a:noAutofit/>
            </a:bodyPr>
            <a:lstStyle/>
            <a:p>
              <a:pPr algn="l">
                <a:lnSpc>
                  <a:spcPct val="120000"/>
                </a:lnSpc>
                <a:spcAft>
                  <a:spcPts val="500"/>
                </a:spcAft>
                <a:buClr>
                  <a:schemeClr val="bg1"/>
                </a:buClr>
                <a:buSzPct val="130000"/>
              </a:pPr>
              <a:endParaRPr lang="de-DE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3" name="Textfeld 32">
              <a:extLst>
                <a:ext uri="{FF2B5EF4-FFF2-40B4-BE49-F238E27FC236}">
                  <a16:creationId xmlns:a16="http://schemas.microsoft.com/office/drawing/2014/main" id="{841E1A43-8E6C-1130-F15C-11692C5EB401}"/>
                </a:ext>
              </a:extLst>
            </p:cNvPr>
            <p:cNvSpPr txBox="1"/>
            <p:nvPr/>
          </p:nvSpPr>
          <p:spPr>
            <a:xfrm flipH="1">
              <a:off x="5685555" y="1979345"/>
              <a:ext cx="1781305" cy="326884"/>
            </a:xfrm>
            <a:prstGeom prst="rect">
              <a:avLst/>
            </a:prstGeom>
            <a:noFill/>
            <a:ln w="12700">
              <a:noFill/>
              <a:prstDash val="dash"/>
            </a:ln>
          </p:spPr>
          <p:txBody>
            <a:bodyPr wrap="square">
              <a:spAutoFit/>
            </a:bodyPr>
            <a:lstStyle/>
            <a:p>
              <a:pPr marL="0" lvl="1" indent="0" algn="ctr">
                <a:spcAft>
                  <a:spcPts val="0"/>
                </a:spcAft>
                <a:buNone/>
              </a:pPr>
              <a:r>
                <a:rPr lang="de-DE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Elektrische Energie</a:t>
              </a:r>
            </a:p>
          </p:txBody>
        </p:sp>
      </p:grpSp>
      <p:grpSp>
        <p:nvGrpSpPr>
          <p:cNvPr id="34" name="Gruppieren 33">
            <a:extLst>
              <a:ext uri="{FF2B5EF4-FFF2-40B4-BE49-F238E27FC236}">
                <a16:creationId xmlns:a16="http://schemas.microsoft.com/office/drawing/2014/main" id="{E5EB4F2C-A47B-A924-8838-36DC2083E6DB}"/>
              </a:ext>
            </a:extLst>
          </p:cNvPr>
          <p:cNvGrpSpPr/>
          <p:nvPr/>
        </p:nvGrpSpPr>
        <p:grpSpPr>
          <a:xfrm>
            <a:off x="8841318" y="1434867"/>
            <a:ext cx="1806122" cy="884608"/>
            <a:chOff x="8841318" y="1434867"/>
            <a:chExt cx="1806122" cy="884608"/>
          </a:xfrm>
        </p:grpSpPr>
        <p:sp>
          <p:nvSpPr>
            <p:cNvPr id="35" name="Rechteck 34">
              <a:extLst>
                <a:ext uri="{FF2B5EF4-FFF2-40B4-BE49-F238E27FC236}">
                  <a16:creationId xmlns:a16="http://schemas.microsoft.com/office/drawing/2014/main" id="{3B1355AA-67CA-5279-A327-283CEB5213F4}"/>
                </a:ext>
              </a:extLst>
            </p:cNvPr>
            <p:cNvSpPr/>
            <p:nvPr/>
          </p:nvSpPr>
          <p:spPr>
            <a:xfrm>
              <a:off x="8854124" y="1434867"/>
              <a:ext cx="1793316" cy="551750"/>
            </a:xfrm>
            <a:prstGeom prst="rect">
              <a:avLst/>
            </a:prstGeom>
            <a:noFill/>
            <a:ln w="25400">
              <a:solidFill>
                <a:srgbClr val="FF0000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0" rIns="36000" bIns="0" rtlCol="0" anchor="t" anchorCtr="0">
              <a:noAutofit/>
            </a:bodyPr>
            <a:lstStyle/>
            <a:p>
              <a:pPr algn="l">
                <a:lnSpc>
                  <a:spcPct val="120000"/>
                </a:lnSpc>
                <a:spcAft>
                  <a:spcPts val="500"/>
                </a:spcAft>
                <a:buClr>
                  <a:schemeClr val="bg1"/>
                </a:buClr>
                <a:buSzPct val="130000"/>
              </a:pPr>
              <a:endParaRPr lang="de-DE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9" name="Textfeld 38">
              <a:extLst>
                <a:ext uri="{FF2B5EF4-FFF2-40B4-BE49-F238E27FC236}">
                  <a16:creationId xmlns:a16="http://schemas.microsoft.com/office/drawing/2014/main" id="{1EECCC01-1D45-1DEE-55E7-83564245EFE3}"/>
                </a:ext>
              </a:extLst>
            </p:cNvPr>
            <p:cNvSpPr txBox="1"/>
            <p:nvPr/>
          </p:nvSpPr>
          <p:spPr>
            <a:xfrm flipH="1">
              <a:off x="8841318" y="1992591"/>
              <a:ext cx="1781305" cy="326884"/>
            </a:xfrm>
            <a:prstGeom prst="rect">
              <a:avLst/>
            </a:prstGeom>
            <a:noFill/>
            <a:ln w="12700">
              <a:noFill/>
              <a:prstDash val="dash"/>
            </a:ln>
          </p:spPr>
          <p:txBody>
            <a:bodyPr wrap="square">
              <a:spAutoFit/>
            </a:bodyPr>
            <a:lstStyle/>
            <a:p>
              <a:pPr marL="0" lvl="1" indent="0" algn="ctr">
                <a:spcAft>
                  <a:spcPts val="0"/>
                </a:spcAft>
                <a:buNone/>
              </a:pPr>
              <a:r>
                <a:rPr lang="de-DE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Elektrische Energie</a:t>
              </a:r>
            </a:p>
          </p:txBody>
        </p:sp>
      </p:grpSp>
      <p:sp>
        <p:nvSpPr>
          <p:cNvPr id="40" name="Textfeld 39">
            <a:extLst>
              <a:ext uri="{FF2B5EF4-FFF2-40B4-BE49-F238E27FC236}">
                <a16:creationId xmlns:a16="http://schemas.microsoft.com/office/drawing/2014/main" id="{AC0C131C-EC4B-458B-8ABD-891D9F01B1BF}"/>
              </a:ext>
            </a:extLst>
          </p:cNvPr>
          <p:cNvSpPr txBox="1"/>
          <p:nvPr/>
        </p:nvSpPr>
        <p:spPr>
          <a:xfrm>
            <a:off x="7926631" y="6359634"/>
            <a:ext cx="2101645" cy="2933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de-DE" sz="1200" dirty="0"/>
              <a:t>Quelle: IRENA WETO 2022</a:t>
            </a:r>
          </a:p>
        </p:txBody>
      </p:sp>
    </p:spTree>
    <p:extLst>
      <p:ext uri="{BB962C8B-B14F-4D97-AF65-F5344CB8AC3E}">
        <p14:creationId xmlns:p14="http://schemas.microsoft.com/office/powerpoint/2010/main" val="13015519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build="p"/>
      <p:bldP spid="25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83" name="Gerader Verbinder 153">
            <a:extLst>
              <a:ext uri="{FF2B5EF4-FFF2-40B4-BE49-F238E27FC236}">
                <a16:creationId xmlns:a16="http://schemas.microsoft.com/office/drawing/2014/main" id="{26D29F1B-9E61-819B-7801-C4D55EF81C4A}"/>
              </a:ext>
            </a:extLst>
          </p:cNvPr>
          <p:cNvCxnSpPr/>
          <p:nvPr/>
        </p:nvCxnSpPr>
        <p:spPr bwMode="auto">
          <a:xfrm flipV="1">
            <a:off x="5753704" y="5769054"/>
            <a:ext cx="494165" cy="4679"/>
          </a:xfrm>
          <a:prstGeom prst="line">
            <a:avLst/>
          </a:prstGeom>
          <a:noFill/>
          <a:ln w="12700" cap="flat" cmpd="sng" algn="ctr">
            <a:solidFill>
              <a:srgbClr val="004B93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84" name="Gerader Verbinder 153">
            <a:extLst>
              <a:ext uri="{FF2B5EF4-FFF2-40B4-BE49-F238E27FC236}">
                <a16:creationId xmlns:a16="http://schemas.microsoft.com/office/drawing/2014/main" id="{1117712B-F0AC-C481-AD53-EC2C83854232}"/>
              </a:ext>
            </a:extLst>
          </p:cNvPr>
          <p:cNvCxnSpPr>
            <a:cxnSpLocks/>
          </p:cNvCxnSpPr>
          <p:nvPr/>
        </p:nvCxnSpPr>
        <p:spPr bwMode="auto">
          <a:xfrm>
            <a:off x="6806297" y="5290874"/>
            <a:ext cx="483200" cy="5836"/>
          </a:xfrm>
          <a:prstGeom prst="line">
            <a:avLst/>
          </a:prstGeom>
          <a:noFill/>
          <a:ln w="12700" cap="flat" cmpd="sng" algn="ctr">
            <a:solidFill>
              <a:srgbClr val="004B93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85" name="Gerader Verbinder 153">
            <a:extLst>
              <a:ext uri="{FF2B5EF4-FFF2-40B4-BE49-F238E27FC236}">
                <a16:creationId xmlns:a16="http://schemas.microsoft.com/office/drawing/2014/main" id="{75D8E0A5-3EE1-E7F3-44A0-421085ED3D51}"/>
              </a:ext>
            </a:extLst>
          </p:cNvPr>
          <p:cNvCxnSpPr>
            <a:cxnSpLocks/>
          </p:cNvCxnSpPr>
          <p:nvPr/>
        </p:nvCxnSpPr>
        <p:spPr bwMode="auto">
          <a:xfrm>
            <a:off x="6672063" y="3870000"/>
            <a:ext cx="921706" cy="1713"/>
          </a:xfrm>
          <a:prstGeom prst="line">
            <a:avLst/>
          </a:prstGeom>
          <a:noFill/>
          <a:ln w="12700" cap="flat" cmpd="sng" algn="ctr">
            <a:solidFill>
              <a:srgbClr val="004B93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86" name="Gerader Verbinder 153">
            <a:extLst>
              <a:ext uri="{FF2B5EF4-FFF2-40B4-BE49-F238E27FC236}">
                <a16:creationId xmlns:a16="http://schemas.microsoft.com/office/drawing/2014/main" id="{8AFCE2D5-5432-539E-47E5-B5D0579F23C2}"/>
              </a:ext>
            </a:extLst>
          </p:cNvPr>
          <p:cNvCxnSpPr/>
          <p:nvPr/>
        </p:nvCxnSpPr>
        <p:spPr bwMode="auto">
          <a:xfrm flipV="1">
            <a:off x="5670233" y="3692366"/>
            <a:ext cx="8411" cy="302791"/>
          </a:xfrm>
          <a:prstGeom prst="line">
            <a:avLst/>
          </a:prstGeom>
          <a:noFill/>
          <a:ln w="12700" cap="flat" cmpd="sng" algn="ctr">
            <a:solidFill>
              <a:srgbClr val="004B93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87" name="Gerader Verbinder 153">
            <a:extLst>
              <a:ext uri="{FF2B5EF4-FFF2-40B4-BE49-F238E27FC236}">
                <a16:creationId xmlns:a16="http://schemas.microsoft.com/office/drawing/2014/main" id="{DE4F957C-A05A-40FE-3E9C-4D7C73814BD3}"/>
              </a:ext>
            </a:extLst>
          </p:cNvPr>
          <p:cNvCxnSpPr>
            <a:endCxn id="512" idx="3"/>
          </p:cNvCxnSpPr>
          <p:nvPr/>
        </p:nvCxnSpPr>
        <p:spPr bwMode="auto">
          <a:xfrm flipV="1">
            <a:off x="5688069" y="3706763"/>
            <a:ext cx="319831" cy="11841"/>
          </a:xfrm>
          <a:prstGeom prst="line">
            <a:avLst/>
          </a:prstGeom>
          <a:noFill/>
          <a:ln w="12700" cap="flat" cmpd="sng" algn="ctr">
            <a:solidFill>
              <a:srgbClr val="004B93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88" name="Gerader Verbinder 154">
            <a:extLst>
              <a:ext uri="{FF2B5EF4-FFF2-40B4-BE49-F238E27FC236}">
                <a16:creationId xmlns:a16="http://schemas.microsoft.com/office/drawing/2014/main" id="{3C3CB98E-D4EF-C576-0927-769C9ABD3A08}"/>
              </a:ext>
            </a:extLst>
          </p:cNvPr>
          <p:cNvCxnSpPr/>
          <p:nvPr/>
        </p:nvCxnSpPr>
        <p:spPr bwMode="auto">
          <a:xfrm flipV="1">
            <a:off x="6520881" y="2182309"/>
            <a:ext cx="2204" cy="888748"/>
          </a:xfrm>
          <a:prstGeom prst="line">
            <a:avLst/>
          </a:prstGeom>
          <a:noFill/>
          <a:ln w="12700" cap="flat" cmpd="sng" algn="ctr">
            <a:solidFill>
              <a:srgbClr val="004B93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grpSp>
        <p:nvGrpSpPr>
          <p:cNvPr id="290" name="Gruppieren 289">
            <a:extLst>
              <a:ext uri="{FF2B5EF4-FFF2-40B4-BE49-F238E27FC236}">
                <a16:creationId xmlns:a16="http://schemas.microsoft.com/office/drawing/2014/main" id="{F4B06B0D-D0C6-E1C3-1CC1-F97CA5BF01CA}"/>
              </a:ext>
            </a:extLst>
          </p:cNvPr>
          <p:cNvGrpSpPr/>
          <p:nvPr/>
        </p:nvGrpSpPr>
        <p:grpSpPr>
          <a:xfrm>
            <a:off x="4899912" y="1692920"/>
            <a:ext cx="2497667" cy="643467"/>
            <a:chOff x="762000" y="1642533"/>
            <a:chExt cx="2497667" cy="643467"/>
          </a:xfrm>
        </p:grpSpPr>
        <p:sp>
          <p:nvSpPr>
            <p:cNvPr id="291" name="Flussdiagramm: Daten 6">
              <a:extLst>
                <a:ext uri="{FF2B5EF4-FFF2-40B4-BE49-F238E27FC236}">
                  <a16:creationId xmlns:a16="http://schemas.microsoft.com/office/drawing/2014/main" id="{4524EDFA-20BC-7034-E9C4-1197C3A4EAF5}"/>
                </a:ext>
              </a:extLst>
            </p:cNvPr>
            <p:cNvSpPr/>
            <p:nvPr/>
          </p:nvSpPr>
          <p:spPr bwMode="auto">
            <a:xfrm>
              <a:off x="762000" y="1651000"/>
              <a:ext cx="2497667" cy="626533"/>
            </a:xfrm>
            <a:prstGeom prst="flowChartInputOutput">
              <a:avLst/>
            </a:prstGeom>
            <a:noFill/>
            <a:ln w="12700" cap="flat" cmpd="sng" algn="ctr">
              <a:solidFill>
                <a:srgbClr val="004B93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36000" tIns="36000" rIns="36000" bIns="3600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377" eaLnBrk="1" fontAlgn="base" latinLnBrk="0" hangingPunct="1">
                <a:lnSpc>
                  <a:spcPct val="100000"/>
                </a:lnSpc>
                <a:spcBef>
                  <a:spcPts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Narrow"/>
                <a:cs typeface="Arial Narrow"/>
                <a:sym typeface="Arial Narrow"/>
              </a:endParaRPr>
            </a:p>
          </p:txBody>
        </p:sp>
        <p:cxnSp>
          <p:nvCxnSpPr>
            <p:cNvPr id="292" name="Gerader Verbinder 8">
              <a:extLst>
                <a:ext uri="{FF2B5EF4-FFF2-40B4-BE49-F238E27FC236}">
                  <a16:creationId xmlns:a16="http://schemas.microsoft.com/office/drawing/2014/main" id="{84499BAE-67E0-CF25-D53A-29E8C259C42F}"/>
                </a:ext>
              </a:extLst>
            </p:cNvPr>
            <p:cNvCxnSpPr/>
            <p:nvPr/>
          </p:nvCxnSpPr>
          <p:spPr bwMode="auto">
            <a:xfrm flipV="1">
              <a:off x="2523066" y="1642533"/>
              <a:ext cx="482600" cy="626534"/>
            </a:xfrm>
            <a:prstGeom prst="line">
              <a:avLst/>
            </a:prstGeom>
            <a:noFill/>
            <a:ln w="12700" cap="flat" cmpd="sng" algn="ctr">
              <a:solidFill>
                <a:srgbClr val="004B93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93" name="Gerader Verbinder 10">
              <a:extLst>
                <a:ext uri="{FF2B5EF4-FFF2-40B4-BE49-F238E27FC236}">
                  <a16:creationId xmlns:a16="http://schemas.microsoft.com/office/drawing/2014/main" id="{BA135AF0-7607-F90C-F24F-C3E443D89154}"/>
                </a:ext>
              </a:extLst>
            </p:cNvPr>
            <p:cNvCxnSpPr/>
            <p:nvPr/>
          </p:nvCxnSpPr>
          <p:spPr bwMode="auto">
            <a:xfrm flipV="1">
              <a:off x="1519765" y="1642533"/>
              <a:ext cx="482600" cy="626534"/>
            </a:xfrm>
            <a:prstGeom prst="line">
              <a:avLst/>
            </a:prstGeom>
            <a:noFill/>
            <a:ln w="12700" cap="flat" cmpd="sng" algn="ctr">
              <a:solidFill>
                <a:srgbClr val="004B93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94" name="Gerader Verbinder 11">
              <a:extLst>
                <a:ext uri="{FF2B5EF4-FFF2-40B4-BE49-F238E27FC236}">
                  <a16:creationId xmlns:a16="http://schemas.microsoft.com/office/drawing/2014/main" id="{FE96386D-CE98-5BE8-DAF8-5717AD568CCA}"/>
                </a:ext>
              </a:extLst>
            </p:cNvPr>
            <p:cNvCxnSpPr/>
            <p:nvPr/>
          </p:nvCxnSpPr>
          <p:spPr bwMode="auto">
            <a:xfrm flipV="1">
              <a:off x="1765302" y="1642533"/>
              <a:ext cx="482600" cy="626534"/>
            </a:xfrm>
            <a:prstGeom prst="line">
              <a:avLst/>
            </a:prstGeom>
            <a:noFill/>
            <a:ln w="12700" cap="flat" cmpd="sng" algn="ctr">
              <a:solidFill>
                <a:srgbClr val="004B93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95" name="Gerader Verbinder 12">
              <a:extLst>
                <a:ext uri="{FF2B5EF4-FFF2-40B4-BE49-F238E27FC236}">
                  <a16:creationId xmlns:a16="http://schemas.microsoft.com/office/drawing/2014/main" id="{AA7C9618-0DBD-A229-DAAF-D062BD46CE70}"/>
                </a:ext>
              </a:extLst>
            </p:cNvPr>
            <p:cNvCxnSpPr/>
            <p:nvPr/>
          </p:nvCxnSpPr>
          <p:spPr bwMode="auto">
            <a:xfrm flipV="1">
              <a:off x="2023534" y="1642533"/>
              <a:ext cx="482600" cy="626534"/>
            </a:xfrm>
            <a:prstGeom prst="line">
              <a:avLst/>
            </a:prstGeom>
            <a:noFill/>
            <a:ln w="12700" cap="flat" cmpd="sng" algn="ctr">
              <a:solidFill>
                <a:srgbClr val="004B93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96" name="Gerader Verbinder 13">
              <a:extLst>
                <a:ext uri="{FF2B5EF4-FFF2-40B4-BE49-F238E27FC236}">
                  <a16:creationId xmlns:a16="http://schemas.microsoft.com/office/drawing/2014/main" id="{133555EB-D6F3-052E-6F41-0AA830A5384F}"/>
                </a:ext>
              </a:extLst>
            </p:cNvPr>
            <p:cNvCxnSpPr/>
            <p:nvPr/>
          </p:nvCxnSpPr>
          <p:spPr bwMode="auto">
            <a:xfrm flipV="1">
              <a:off x="2273300" y="1642533"/>
              <a:ext cx="482600" cy="626534"/>
            </a:xfrm>
            <a:prstGeom prst="line">
              <a:avLst/>
            </a:prstGeom>
            <a:noFill/>
            <a:ln w="12700" cap="flat" cmpd="sng" algn="ctr">
              <a:solidFill>
                <a:srgbClr val="004B93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97" name="Gerader Verbinder 14">
              <a:extLst>
                <a:ext uri="{FF2B5EF4-FFF2-40B4-BE49-F238E27FC236}">
                  <a16:creationId xmlns:a16="http://schemas.microsoft.com/office/drawing/2014/main" id="{0C17F628-DD22-257E-E751-BB9D6C402397}"/>
                </a:ext>
              </a:extLst>
            </p:cNvPr>
            <p:cNvCxnSpPr/>
            <p:nvPr/>
          </p:nvCxnSpPr>
          <p:spPr bwMode="auto">
            <a:xfrm flipV="1">
              <a:off x="1011759" y="1642533"/>
              <a:ext cx="482600" cy="626534"/>
            </a:xfrm>
            <a:prstGeom prst="line">
              <a:avLst/>
            </a:prstGeom>
            <a:noFill/>
            <a:ln w="12700" cap="flat" cmpd="sng" algn="ctr">
              <a:solidFill>
                <a:srgbClr val="004B93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98" name="Gerader Verbinder 15">
              <a:extLst>
                <a:ext uri="{FF2B5EF4-FFF2-40B4-BE49-F238E27FC236}">
                  <a16:creationId xmlns:a16="http://schemas.microsoft.com/office/drawing/2014/main" id="{5D524D72-FA41-46DB-92A4-87110A408AD8}"/>
                </a:ext>
              </a:extLst>
            </p:cNvPr>
            <p:cNvCxnSpPr/>
            <p:nvPr/>
          </p:nvCxnSpPr>
          <p:spPr bwMode="auto">
            <a:xfrm flipV="1">
              <a:off x="1257296" y="1642533"/>
              <a:ext cx="482600" cy="626534"/>
            </a:xfrm>
            <a:prstGeom prst="line">
              <a:avLst/>
            </a:prstGeom>
            <a:noFill/>
            <a:ln w="12700" cap="flat" cmpd="sng" algn="ctr">
              <a:solidFill>
                <a:srgbClr val="004B93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99" name="Gerader Verbinder 16">
              <a:extLst>
                <a:ext uri="{FF2B5EF4-FFF2-40B4-BE49-F238E27FC236}">
                  <a16:creationId xmlns:a16="http://schemas.microsoft.com/office/drawing/2014/main" id="{DB62D7B8-6CD8-CB6B-88D5-E1BA23FD5A2E}"/>
                </a:ext>
              </a:extLst>
            </p:cNvPr>
            <p:cNvCxnSpPr>
              <a:endCxn id="291" idx="5"/>
            </p:cNvCxnSpPr>
            <p:nvPr/>
          </p:nvCxnSpPr>
          <p:spPr bwMode="auto">
            <a:xfrm>
              <a:off x="2781298" y="1659466"/>
              <a:ext cx="228602" cy="304801"/>
            </a:xfrm>
            <a:prstGeom prst="line">
              <a:avLst/>
            </a:prstGeom>
            <a:noFill/>
            <a:ln w="12700" cap="flat" cmpd="sng" algn="ctr">
              <a:solidFill>
                <a:srgbClr val="004B93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00" name="Gerader Verbinder 17">
              <a:extLst>
                <a:ext uri="{FF2B5EF4-FFF2-40B4-BE49-F238E27FC236}">
                  <a16:creationId xmlns:a16="http://schemas.microsoft.com/office/drawing/2014/main" id="{A61468DB-7A96-A004-4DF0-77BB1A2BED88}"/>
                </a:ext>
              </a:extLst>
            </p:cNvPr>
            <p:cNvCxnSpPr/>
            <p:nvPr/>
          </p:nvCxnSpPr>
          <p:spPr bwMode="auto">
            <a:xfrm>
              <a:off x="1777997" y="1659466"/>
              <a:ext cx="482600" cy="626534"/>
            </a:xfrm>
            <a:prstGeom prst="line">
              <a:avLst/>
            </a:prstGeom>
            <a:noFill/>
            <a:ln w="12700" cap="flat" cmpd="sng" algn="ctr">
              <a:solidFill>
                <a:srgbClr val="004B93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01" name="Gerader Verbinder 18">
              <a:extLst>
                <a:ext uri="{FF2B5EF4-FFF2-40B4-BE49-F238E27FC236}">
                  <a16:creationId xmlns:a16="http://schemas.microsoft.com/office/drawing/2014/main" id="{7E0F64F4-E90F-130C-14CA-4A61AF24C6AB}"/>
                </a:ext>
              </a:extLst>
            </p:cNvPr>
            <p:cNvCxnSpPr/>
            <p:nvPr/>
          </p:nvCxnSpPr>
          <p:spPr bwMode="auto">
            <a:xfrm>
              <a:off x="2023534" y="1659466"/>
              <a:ext cx="482600" cy="626534"/>
            </a:xfrm>
            <a:prstGeom prst="line">
              <a:avLst/>
            </a:prstGeom>
            <a:noFill/>
            <a:ln w="12700" cap="flat" cmpd="sng" algn="ctr">
              <a:solidFill>
                <a:srgbClr val="004B93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02" name="Gerader Verbinder 19">
              <a:extLst>
                <a:ext uri="{FF2B5EF4-FFF2-40B4-BE49-F238E27FC236}">
                  <a16:creationId xmlns:a16="http://schemas.microsoft.com/office/drawing/2014/main" id="{A9F01D2C-5226-6F57-B26A-EF04E0A53E08}"/>
                </a:ext>
              </a:extLst>
            </p:cNvPr>
            <p:cNvCxnSpPr/>
            <p:nvPr/>
          </p:nvCxnSpPr>
          <p:spPr bwMode="auto">
            <a:xfrm>
              <a:off x="2281766" y="1659466"/>
              <a:ext cx="482600" cy="626534"/>
            </a:xfrm>
            <a:prstGeom prst="line">
              <a:avLst/>
            </a:prstGeom>
            <a:noFill/>
            <a:ln w="12700" cap="flat" cmpd="sng" algn="ctr">
              <a:solidFill>
                <a:srgbClr val="004B93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03" name="Gerader Verbinder 20">
              <a:extLst>
                <a:ext uri="{FF2B5EF4-FFF2-40B4-BE49-F238E27FC236}">
                  <a16:creationId xmlns:a16="http://schemas.microsoft.com/office/drawing/2014/main" id="{C4D68CF0-24E2-185E-D40E-3F399B750EF4}"/>
                </a:ext>
              </a:extLst>
            </p:cNvPr>
            <p:cNvCxnSpPr/>
            <p:nvPr/>
          </p:nvCxnSpPr>
          <p:spPr bwMode="auto">
            <a:xfrm>
              <a:off x="2531532" y="1659466"/>
              <a:ext cx="357720" cy="448734"/>
            </a:xfrm>
            <a:prstGeom prst="line">
              <a:avLst/>
            </a:prstGeom>
            <a:noFill/>
            <a:ln w="12700" cap="flat" cmpd="sng" algn="ctr">
              <a:solidFill>
                <a:srgbClr val="004B93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04" name="Gerader Verbinder 21">
              <a:extLst>
                <a:ext uri="{FF2B5EF4-FFF2-40B4-BE49-F238E27FC236}">
                  <a16:creationId xmlns:a16="http://schemas.microsoft.com/office/drawing/2014/main" id="{04CCFADE-2025-AD69-5AD2-710F4BA51A39}"/>
                </a:ext>
              </a:extLst>
            </p:cNvPr>
            <p:cNvCxnSpPr/>
            <p:nvPr/>
          </p:nvCxnSpPr>
          <p:spPr bwMode="auto">
            <a:xfrm>
              <a:off x="1269991" y="1659466"/>
              <a:ext cx="482600" cy="626534"/>
            </a:xfrm>
            <a:prstGeom prst="line">
              <a:avLst/>
            </a:prstGeom>
            <a:noFill/>
            <a:ln w="12700" cap="flat" cmpd="sng" algn="ctr">
              <a:solidFill>
                <a:srgbClr val="004B93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05" name="Gerader Verbinder 22">
              <a:extLst>
                <a:ext uri="{FF2B5EF4-FFF2-40B4-BE49-F238E27FC236}">
                  <a16:creationId xmlns:a16="http://schemas.microsoft.com/office/drawing/2014/main" id="{FD0FA12A-15E2-3165-8E5E-8071A73E4429}"/>
                </a:ext>
              </a:extLst>
            </p:cNvPr>
            <p:cNvCxnSpPr/>
            <p:nvPr/>
          </p:nvCxnSpPr>
          <p:spPr bwMode="auto">
            <a:xfrm>
              <a:off x="1515528" y="1659466"/>
              <a:ext cx="482600" cy="626534"/>
            </a:xfrm>
            <a:prstGeom prst="line">
              <a:avLst/>
            </a:prstGeom>
            <a:noFill/>
            <a:ln w="12700" cap="flat" cmpd="sng" algn="ctr">
              <a:solidFill>
                <a:srgbClr val="004B93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06" name="Gerader Verbinder 25">
              <a:extLst>
                <a:ext uri="{FF2B5EF4-FFF2-40B4-BE49-F238E27FC236}">
                  <a16:creationId xmlns:a16="http://schemas.microsoft.com/office/drawing/2014/main" id="{485743BF-3014-F462-8A5D-08C7C582D7E6}"/>
                </a:ext>
              </a:extLst>
            </p:cNvPr>
            <p:cNvCxnSpPr/>
            <p:nvPr/>
          </p:nvCxnSpPr>
          <p:spPr bwMode="auto">
            <a:xfrm>
              <a:off x="3010938" y="1651000"/>
              <a:ext cx="132314" cy="160866"/>
            </a:xfrm>
            <a:prstGeom prst="line">
              <a:avLst/>
            </a:prstGeom>
            <a:noFill/>
            <a:ln w="12700" cap="flat" cmpd="sng" algn="ctr">
              <a:solidFill>
                <a:srgbClr val="004B93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07" name="Gerader Verbinder 29">
              <a:extLst>
                <a:ext uri="{FF2B5EF4-FFF2-40B4-BE49-F238E27FC236}">
                  <a16:creationId xmlns:a16="http://schemas.microsoft.com/office/drawing/2014/main" id="{164C1CB7-44C9-92BC-99A1-C418F4EDFF06}"/>
                </a:ext>
              </a:extLst>
            </p:cNvPr>
            <p:cNvCxnSpPr/>
            <p:nvPr/>
          </p:nvCxnSpPr>
          <p:spPr bwMode="auto">
            <a:xfrm>
              <a:off x="1137723" y="1803399"/>
              <a:ext cx="352399" cy="474134"/>
            </a:xfrm>
            <a:prstGeom prst="line">
              <a:avLst/>
            </a:prstGeom>
            <a:noFill/>
            <a:ln w="12700" cap="flat" cmpd="sng" algn="ctr">
              <a:solidFill>
                <a:srgbClr val="004B93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08" name="Gerader Verbinder 31">
              <a:extLst>
                <a:ext uri="{FF2B5EF4-FFF2-40B4-BE49-F238E27FC236}">
                  <a16:creationId xmlns:a16="http://schemas.microsoft.com/office/drawing/2014/main" id="{C23A2002-F314-8020-C56E-CD19B27EC06D}"/>
                </a:ext>
              </a:extLst>
            </p:cNvPr>
            <p:cNvCxnSpPr/>
            <p:nvPr/>
          </p:nvCxnSpPr>
          <p:spPr bwMode="auto">
            <a:xfrm>
              <a:off x="1003293" y="1972733"/>
              <a:ext cx="228602" cy="304801"/>
            </a:xfrm>
            <a:prstGeom prst="line">
              <a:avLst/>
            </a:prstGeom>
            <a:noFill/>
            <a:ln w="12700" cap="flat" cmpd="sng" algn="ctr">
              <a:solidFill>
                <a:srgbClr val="004B93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09" name="Gerader Verbinder 32">
              <a:extLst>
                <a:ext uri="{FF2B5EF4-FFF2-40B4-BE49-F238E27FC236}">
                  <a16:creationId xmlns:a16="http://schemas.microsoft.com/office/drawing/2014/main" id="{D2F178D5-CB31-D868-30B0-C2BA36BE798E}"/>
                </a:ext>
              </a:extLst>
            </p:cNvPr>
            <p:cNvCxnSpPr/>
            <p:nvPr/>
          </p:nvCxnSpPr>
          <p:spPr bwMode="auto">
            <a:xfrm>
              <a:off x="869403" y="2116667"/>
              <a:ext cx="132314" cy="160866"/>
            </a:xfrm>
            <a:prstGeom prst="line">
              <a:avLst/>
            </a:prstGeom>
            <a:noFill/>
            <a:ln w="12700" cap="flat" cmpd="sng" algn="ctr">
              <a:solidFill>
                <a:srgbClr val="004B93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311" name="Gruppieren 310">
            <a:extLst>
              <a:ext uri="{FF2B5EF4-FFF2-40B4-BE49-F238E27FC236}">
                <a16:creationId xmlns:a16="http://schemas.microsoft.com/office/drawing/2014/main" id="{A8634AA7-0643-474E-B59F-C18C47E47AD8}"/>
              </a:ext>
            </a:extLst>
          </p:cNvPr>
          <p:cNvGrpSpPr/>
          <p:nvPr/>
        </p:nvGrpSpPr>
        <p:grpSpPr>
          <a:xfrm>
            <a:off x="4670694" y="2860605"/>
            <a:ext cx="1219207" cy="651935"/>
            <a:chOff x="516452" y="2971801"/>
            <a:chExt cx="1219207" cy="651934"/>
          </a:xfrm>
        </p:grpSpPr>
        <p:cxnSp>
          <p:nvCxnSpPr>
            <p:cNvPr id="312" name="Gerader Verbinder 36">
              <a:extLst>
                <a:ext uri="{FF2B5EF4-FFF2-40B4-BE49-F238E27FC236}">
                  <a16:creationId xmlns:a16="http://schemas.microsoft.com/office/drawing/2014/main" id="{8C1F8BE4-AE63-7001-222C-062CF15E8EB4}"/>
                </a:ext>
              </a:extLst>
            </p:cNvPr>
            <p:cNvCxnSpPr/>
            <p:nvPr/>
          </p:nvCxnSpPr>
          <p:spPr bwMode="auto">
            <a:xfrm flipV="1">
              <a:off x="1253059" y="2988734"/>
              <a:ext cx="482600" cy="626534"/>
            </a:xfrm>
            <a:prstGeom prst="line">
              <a:avLst/>
            </a:prstGeom>
            <a:noFill/>
            <a:ln w="12700" cap="flat" cmpd="sng" algn="ctr">
              <a:solidFill>
                <a:srgbClr val="004B93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13" name="Gerader Verbinder 40">
              <a:extLst>
                <a:ext uri="{FF2B5EF4-FFF2-40B4-BE49-F238E27FC236}">
                  <a16:creationId xmlns:a16="http://schemas.microsoft.com/office/drawing/2014/main" id="{E282F893-3CE5-DDA5-413C-7C0BDDAAECE2}"/>
                </a:ext>
              </a:extLst>
            </p:cNvPr>
            <p:cNvCxnSpPr/>
            <p:nvPr/>
          </p:nvCxnSpPr>
          <p:spPr bwMode="auto">
            <a:xfrm flipV="1">
              <a:off x="745053" y="2988734"/>
              <a:ext cx="482600" cy="626534"/>
            </a:xfrm>
            <a:prstGeom prst="line">
              <a:avLst/>
            </a:prstGeom>
            <a:noFill/>
            <a:ln w="12700" cap="flat" cmpd="sng" algn="ctr">
              <a:solidFill>
                <a:srgbClr val="004B93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14" name="Gerader Verbinder 41">
              <a:extLst>
                <a:ext uri="{FF2B5EF4-FFF2-40B4-BE49-F238E27FC236}">
                  <a16:creationId xmlns:a16="http://schemas.microsoft.com/office/drawing/2014/main" id="{CD6F225B-9E01-56E3-9303-7054C7D15483}"/>
                </a:ext>
              </a:extLst>
            </p:cNvPr>
            <p:cNvCxnSpPr/>
            <p:nvPr/>
          </p:nvCxnSpPr>
          <p:spPr bwMode="auto">
            <a:xfrm flipV="1">
              <a:off x="990590" y="2988734"/>
              <a:ext cx="482600" cy="626534"/>
            </a:xfrm>
            <a:prstGeom prst="line">
              <a:avLst/>
            </a:prstGeom>
            <a:noFill/>
            <a:ln w="12700" cap="flat" cmpd="sng" algn="ctr">
              <a:solidFill>
                <a:srgbClr val="004B93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15" name="Gerader Verbinder 43">
              <a:extLst>
                <a:ext uri="{FF2B5EF4-FFF2-40B4-BE49-F238E27FC236}">
                  <a16:creationId xmlns:a16="http://schemas.microsoft.com/office/drawing/2014/main" id="{047E0E6A-337A-4AA8-4788-1CC70DAEEA8C}"/>
                </a:ext>
              </a:extLst>
            </p:cNvPr>
            <p:cNvCxnSpPr/>
            <p:nvPr/>
          </p:nvCxnSpPr>
          <p:spPr bwMode="auto">
            <a:xfrm>
              <a:off x="1511291" y="2995082"/>
              <a:ext cx="105831" cy="154518"/>
            </a:xfrm>
            <a:prstGeom prst="line">
              <a:avLst/>
            </a:prstGeom>
            <a:noFill/>
            <a:ln w="12700" cap="flat" cmpd="sng" algn="ctr">
              <a:solidFill>
                <a:srgbClr val="004B93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16" name="Gerader Verbinder 47">
              <a:extLst>
                <a:ext uri="{FF2B5EF4-FFF2-40B4-BE49-F238E27FC236}">
                  <a16:creationId xmlns:a16="http://schemas.microsoft.com/office/drawing/2014/main" id="{40A66964-EAFE-3D34-8160-B943B56AE4D5}"/>
                </a:ext>
              </a:extLst>
            </p:cNvPr>
            <p:cNvCxnSpPr/>
            <p:nvPr/>
          </p:nvCxnSpPr>
          <p:spPr bwMode="auto">
            <a:xfrm>
              <a:off x="1003285" y="3005667"/>
              <a:ext cx="361952" cy="465667"/>
            </a:xfrm>
            <a:prstGeom prst="line">
              <a:avLst/>
            </a:prstGeom>
            <a:noFill/>
            <a:ln w="12700" cap="flat" cmpd="sng" algn="ctr">
              <a:solidFill>
                <a:srgbClr val="004B93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17" name="Gerader Verbinder 48">
              <a:extLst>
                <a:ext uri="{FF2B5EF4-FFF2-40B4-BE49-F238E27FC236}">
                  <a16:creationId xmlns:a16="http://schemas.microsoft.com/office/drawing/2014/main" id="{4BD5EE61-2104-C6B0-AABE-0951A9376F92}"/>
                </a:ext>
              </a:extLst>
            </p:cNvPr>
            <p:cNvCxnSpPr/>
            <p:nvPr/>
          </p:nvCxnSpPr>
          <p:spPr bwMode="auto">
            <a:xfrm>
              <a:off x="1223416" y="2971801"/>
              <a:ext cx="266706" cy="313267"/>
            </a:xfrm>
            <a:prstGeom prst="line">
              <a:avLst/>
            </a:prstGeom>
            <a:noFill/>
            <a:ln w="12700" cap="flat" cmpd="sng" algn="ctr">
              <a:solidFill>
                <a:srgbClr val="004B93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18" name="Gerader Verbinder 50">
              <a:extLst>
                <a:ext uri="{FF2B5EF4-FFF2-40B4-BE49-F238E27FC236}">
                  <a16:creationId xmlns:a16="http://schemas.microsoft.com/office/drawing/2014/main" id="{38CE01AB-BC5C-B135-0BB3-77A3626C4E6B}"/>
                </a:ext>
              </a:extLst>
            </p:cNvPr>
            <p:cNvCxnSpPr/>
            <p:nvPr/>
          </p:nvCxnSpPr>
          <p:spPr bwMode="auto">
            <a:xfrm>
              <a:off x="871017" y="3149600"/>
              <a:ext cx="352399" cy="474134"/>
            </a:xfrm>
            <a:prstGeom prst="line">
              <a:avLst/>
            </a:prstGeom>
            <a:noFill/>
            <a:ln w="12700" cap="flat" cmpd="sng" algn="ctr">
              <a:solidFill>
                <a:srgbClr val="004B93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19" name="Gerader Verbinder 51">
              <a:extLst>
                <a:ext uri="{FF2B5EF4-FFF2-40B4-BE49-F238E27FC236}">
                  <a16:creationId xmlns:a16="http://schemas.microsoft.com/office/drawing/2014/main" id="{98B24DED-337B-EE3B-C18C-BBB3B74EB2BA}"/>
                </a:ext>
              </a:extLst>
            </p:cNvPr>
            <p:cNvCxnSpPr/>
            <p:nvPr/>
          </p:nvCxnSpPr>
          <p:spPr bwMode="auto">
            <a:xfrm>
              <a:off x="736587" y="3318934"/>
              <a:ext cx="228602" cy="304801"/>
            </a:xfrm>
            <a:prstGeom prst="line">
              <a:avLst/>
            </a:prstGeom>
            <a:noFill/>
            <a:ln w="12700" cap="flat" cmpd="sng" algn="ctr">
              <a:solidFill>
                <a:srgbClr val="004B93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20" name="Gerader Verbinder 52">
              <a:extLst>
                <a:ext uri="{FF2B5EF4-FFF2-40B4-BE49-F238E27FC236}">
                  <a16:creationId xmlns:a16="http://schemas.microsoft.com/office/drawing/2014/main" id="{E0960E2D-F1F6-D890-AFE5-19B3AB02DB91}"/>
                </a:ext>
              </a:extLst>
            </p:cNvPr>
            <p:cNvCxnSpPr/>
            <p:nvPr/>
          </p:nvCxnSpPr>
          <p:spPr bwMode="auto">
            <a:xfrm>
              <a:off x="602697" y="3462868"/>
              <a:ext cx="132314" cy="160866"/>
            </a:xfrm>
            <a:prstGeom prst="line">
              <a:avLst/>
            </a:prstGeom>
            <a:noFill/>
            <a:ln w="12700" cap="flat" cmpd="sng" algn="ctr">
              <a:solidFill>
                <a:srgbClr val="004B93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21" name="Gerader Verbinder 54">
              <a:extLst>
                <a:ext uri="{FF2B5EF4-FFF2-40B4-BE49-F238E27FC236}">
                  <a16:creationId xmlns:a16="http://schemas.microsoft.com/office/drawing/2014/main" id="{478F78DB-8F0C-7D8D-ED7B-00E02B85F975}"/>
                </a:ext>
              </a:extLst>
            </p:cNvPr>
            <p:cNvCxnSpPr/>
            <p:nvPr/>
          </p:nvCxnSpPr>
          <p:spPr bwMode="auto">
            <a:xfrm flipV="1">
              <a:off x="516452" y="2971801"/>
              <a:ext cx="482600" cy="626534"/>
            </a:xfrm>
            <a:prstGeom prst="line">
              <a:avLst/>
            </a:prstGeom>
            <a:noFill/>
            <a:ln w="12700" cap="flat" cmpd="sng" algn="ctr">
              <a:solidFill>
                <a:srgbClr val="004B93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22" name="Gerader Verbinder 58">
              <a:extLst>
                <a:ext uri="{FF2B5EF4-FFF2-40B4-BE49-F238E27FC236}">
                  <a16:creationId xmlns:a16="http://schemas.microsoft.com/office/drawing/2014/main" id="{508760B2-C09F-FDA5-E9F4-2B62E0592440}"/>
                </a:ext>
              </a:extLst>
            </p:cNvPr>
            <p:cNvCxnSpPr/>
            <p:nvPr/>
          </p:nvCxnSpPr>
          <p:spPr bwMode="auto">
            <a:xfrm>
              <a:off x="518577" y="3606805"/>
              <a:ext cx="734480" cy="12699"/>
            </a:xfrm>
            <a:prstGeom prst="line">
              <a:avLst/>
            </a:prstGeom>
            <a:noFill/>
            <a:ln w="12700" cap="flat" cmpd="sng" algn="ctr">
              <a:solidFill>
                <a:srgbClr val="004B93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23" name="Gerader Verbinder 61">
              <a:extLst>
                <a:ext uri="{FF2B5EF4-FFF2-40B4-BE49-F238E27FC236}">
                  <a16:creationId xmlns:a16="http://schemas.microsoft.com/office/drawing/2014/main" id="{BAF671C9-1253-1A41-6978-BC5E450E265D}"/>
                </a:ext>
              </a:extLst>
            </p:cNvPr>
            <p:cNvCxnSpPr/>
            <p:nvPr/>
          </p:nvCxnSpPr>
          <p:spPr bwMode="auto">
            <a:xfrm>
              <a:off x="986344" y="2982383"/>
              <a:ext cx="734480" cy="12699"/>
            </a:xfrm>
            <a:prstGeom prst="line">
              <a:avLst/>
            </a:prstGeom>
            <a:noFill/>
            <a:ln w="12700" cap="flat" cmpd="sng" algn="ctr">
              <a:solidFill>
                <a:srgbClr val="004B93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324" name="Gruppieren 323">
            <a:extLst>
              <a:ext uri="{FF2B5EF4-FFF2-40B4-BE49-F238E27FC236}">
                <a16:creationId xmlns:a16="http://schemas.microsoft.com/office/drawing/2014/main" id="{D0793763-7D40-2CA6-F9B9-2CE8FA4C06B5}"/>
              </a:ext>
            </a:extLst>
          </p:cNvPr>
          <p:cNvGrpSpPr/>
          <p:nvPr/>
        </p:nvGrpSpPr>
        <p:grpSpPr>
          <a:xfrm>
            <a:off x="5929527" y="2873305"/>
            <a:ext cx="1219207" cy="651935"/>
            <a:chOff x="516452" y="2971801"/>
            <a:chExt cx="1219207" cy="651934"/>
          </a:xfrm>
        </p:grpSpPr>
        <p:cxnSp>
          <p:nvCxnSpPr>
            <p:cNvPr id="325" name="Gerader Verbinder 70">
              <a:extLst>
                <a:ext uri="{FF2B5EF4-FFF2-40B4-BE49-F238E27FC236}">
                  <a16:creationId xmlns:a16="http://schemas.microsoft.com/office/drawing/2014/main" id="{B9D7AC8D-2249-1FDB-D39E-C391E4160F04}"/>
                </a:ext>
              </a:extLst>
            </p:cNvPr>
            <p:cNvCxnSpPr/>
            <p:nvPr/>
          </p:nvCxnSpPr>
          <p:spPr bwMode="auto">
            <a:xfrm flipV="1">
              <a:off x="1253059" y="2988734"/>
              <a:ext cx="482600" cy="626534"/>
            </a:xfrm>
            <a:prstGeom prst="line">
              <a:avLst/>
            </a:prstGeom>
            <a:noFill/>
            <a:ln w="12700" cap="flat" cmpd="sng" algn="ctr">
              <a:solidFill>
                <a:srgbClr val="004B93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26" name="Gerader Verbinder 71">
              <a:extLst>
                <a:ext uri="{FF2B5EF4-FFF2-40B4-BE49-F238E27FC236}">
                  <a16:creationId xmlns:a16="http://schemas.microsoft.com/office/drawing/2014/main" id="{0C5D6048-898D-31F1-C4E3-987ADA39C592}"/>
                </a:ext>
              </a:extLst>
            </p:cNvPr>
            <p:cNvCxnSpPr/>
            <p:nvPr/>
          </p:nvCxnSpPr>
          <p:spPr bwMode="auto">
            <a:xfrm flipV="1">
              <a:off x="745053" y="2988734"/>
              <a:ext cx="482600" cy="626534"/>
            </a:xfrm>
            <a:prstGeom prst="line">
              <a:avLst/>
            </a:prstGeom>
            <a:noFill/>
            <a:ln w="12700" cap="flat" cmpd="sng" algn="ctr">
              <a:solidFill>
                <a:srgbClr val="004B93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27" name="Gerader Verbinder 72">
              <a:extLst>
                <a:ext uri="{FF2B5EF4-FFF2-40B4-BE49-F238E27FC236}">
                  <a16:creationId xmlns:a16="http://schemas.microsoft.com/office/drawing/2014/main" id="{D36CD109-7CF5-3B69-9953-8DD722D46235}"/>
                </a:ext>
              </a:extLst>
            </p:cNvPr>
            <p:cNvCxnSpPr/>
            <p:nvPr/>
          </p:nvCxnSpPr>
          <p:spPr bwMode="auto">
            <a:xfrm flipV="1">
              <a:off x="990590" y="2988734"/>
              <a:ext cx="482600" cy="626534"/>
            </a:xfrm>
            <a:prstGeom prst="line">
              <a:avLst/>
            </a:prstGeom>
            <a:noFill/>
            <a:ln w="12700" cap="flat" cmpd="sng" algn="ctr">
              <a:solidFill>
                <a:srgbClr val="004B93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28" name="Gerader Verbinder 73">
              <a:extLst>
                <a:ext uri="{FF2B5EF4-FFF2-40B4-BE49-F238E27FC236}">
                  <a16:creationId xmlns:a16="http://schemas.microsoft.com/office/drawing/2014/main" id="{609D47C5-9EA9-FD99-59AF-39AEA97DE689}"/>
                </a:ext>
              </a:extLst>
            </p:cNvPr>
            <p:cNvCxnSpPr/>
            <p:nvPr/>
          </p:nvCxnSpPr>
          <p:spPr bwMode="auto">
            <a:xfrm>
              <a:off x="1511291" y="2995082"/>
              <a:ext cx="105831" cy="154518"/>
            </a:xfrm>
            <a:prstGeom prst="line">
              <a:avLst/>
            </a:prstGeom>
            <a:noFill/>
            <a:ln w="12700" cap="flat" cmpd="sng" algn="ctr">
              <a:solidFill>
                <a:srgbClr val="004B93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29" name="Gerader Verbinder 74">
              <a:extLst>
                <a:ext uri="{FF2B5EF4-FFF2-40B4-BE49-F238E27FC236}">
                  <a16:creationId xmlns:a16="http://schemas.microsoft.com/office/drawing/2014/main" id="{90D9E0BE-BB3C-CF15-C1DC-FDBA0ACD6130}"/>
                </a:ext>
              </a:extLst>
            </p:cNvPr>
            <p:cNvCxnSpPr/>
            <p:nvPr/>
          </p:nvCxnSpPr>
          <p:spPr bwMode="auto">
            <a:xfrm>
              <a:off x="1003285" y="3005667"/>
              <a:ext cx="361952" cy="465667"/>
            </a:xfrm>
            <a:prstGeom prst="line">
              <a:avLst/>
            </a:prstGeom>
            <a:noFill/>
            <a:ln w="12700" cap="flat" cmpd="sng" algn="ctr">
              <a:solidFill>
                <a:srgbClr val="004B93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30" name="Gerader Verbinder 75">
              <a:extLst>
                <a:ext uri="{FF2B5EF4-FFF2-40B4-BE49-F238E27FC236}">
                  <a16:creationId xmlns:a16="http://schemas.microsoft.com/office/drawing/2014/main" id="{9C0228DF-8F27-C967-F44D-ADF37746FA7A}"/>
                </a:ext>
              </a:extLst>
            </p:cNvPr>
            <p:cNvCxnSpPr/>
            <p:nvPr/>
          </p:nvCxnSpPr>
          <p:spPr bwMode="auto">
            <a:xfrm>
              <a:off x="1223416" y="2971801"/>
              <a:ext cx="266706" cy="313267"/>
            </a:xfrm>
            <a:prstGeom prst="line">
              <a:avLst/>
            </a:prstGeom>
            <a:noFill/>
            <a:ln w="12700" cap="flat" cmpd="sng" algn="ctr">
              <a:solidFill>
                <a:srgbClr val="004B93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31" name="Gerader Verbinder 76">
              <a:extLst>
                <a:ext uri="{FF2B5EF4-FFF2-40B4-BE49-F238E27FC236}">
                  <a16:creationId xmlns:a16="http://schemas.microsoft.com/office/drawing/2014/main" id="{CA5BEBF0-3E09-1EB5-0BF4-3918B31E2D77}"/>
                </a:ext>
              </a:extLst>
            </p:cNvPr>
            <p:cNvCxnSpPr/>
            <p:nvPr/>
          </p:nvCxnSpPr>
          <p:spPr bwMode="auto">
            <a:xfrm>
              <a:off x="871017" y="3149600"/>
              <a:ext cx="352399" cy="474134"/>
            </a:xfrm>
            <a:prstGeom prst="line">
              <a:avLst/>
            </a:prstGeom>
            <a:noFill/>
            <a:ln w="12700" cap="flat" cmpd="sng" algn="ctr">
              <a:solidFill>
                <a:srgbClr val="004B93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32" name="Gerader Verbinder 77">
              <a:extLst>
                <a:ext uri="{FF2B5EF4-FFF2-40B4-BE49-F238E27FC236}">
                  <a16:creationId xmlns:a16="http://schemas.microsoft.com/office/drawing/2014/main" id="{02572336-89EE-3E8D-83F3-79140503D09E}"/>
                </a:ext>
              </a:extLst>
            </p:cNvPr>
            <p:cNvCxnSpPr/>
            <p:nvPr/>
          </p:nvCxnSpPr>
          <p:spPr bwMode="auto">
            <a:xfrm>
              <a:off x="736587" y="3318934"/>
              <a:ext cx="228602" cy="304801"/>
            </a:xfrm>
            <a:prstGeom prst="line">
              <a:avLst/>
            </a:prstGeom>
            <a:noFill/>
            <a:ln w="12700" cap="flat" cmpd="sng" algn="ctr">
              <a:solidFill>
                <a:srgbClr val="004B93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33" name="Gerader Verbinder 78">
              <a:extLst>
                <a:ext uri="{FF2B5EF4-FFF2-40B4-BE49-F238E27FC236}">
                  <a16:creationId xmlns:a16="http://schemas.microsoft.com/office/drawing/2014/main" id="{56F6AD09-2776-1422-F548-C12F97A4A746}"/>
                </a:ext>
              </a:extLst>
            </p:cNvPr>
            <p:cNvCxnSpPr/>
            <p:nvPr/>
          </p:nvCxnSpPr>
          <p:spPr bwMode="auto">
            <a:xfrm>
              <a:off x="602697" y="3462868"/>
              <a:ext cx="132314" cy="160866"/>
            </a:xfrm>
            <a:prstGeom prst="line">
              <a:avLst/>
            </a:prstGeom>
            <a:noFill/>
            <a:ln w="12700" cap="flat" cmpd="sng" algn="ctr">
              <a:solidFill>
                <a:srgbClr val="004B93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34" name="Gerader Verbinder 79">
              <a:extLst>
                <a:ext uri="{FF2B5EF4-FFF2-40B4-BE49-F238E27FC236}">
                  <a16:creationId xmlns:a16="http://schemas.microsoft.com/office/drawing/2014/main" id="{8DECA626-1B31-82B7-125A-E77A41B9E761}"/>
                </a:ext>
              </a:extLst>
            </p:cNvPr>
            <p:cNvCxnSpPr/>
            <p:nvPr/>
          </p:nvCxnSpPr>
          <p:spPr bwMode="auto">
            <a:xfrm flipV="1">
              <a:off x="516452" y="2971801"/>
              <a:ext cx="482600" cy="626534"/>
            </a:xfrm>
            <a:prstGeom prst="line">
              <a:avLst/>
            </a:prstGeom>
            <a:noFill/>
            <a:ln w="12700" cap="flat" cmpd="sng" algn="ctr">
              <a:solidFill>
                <a:srgbClr val="004B93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35" name="Gerader Verbinder 80">
              <a:extLst>
                <a:ext uri="{FF2B5EF4-FFF2-40B4-BE49-F238E27FC236}">
                  <a16:creationId xmlns:a16="http://schemas.microsoft.com/office/drawing/2014/main" id="{9EA8B128-81C8-03F7-D214-7560A69A79F0}"/>
                </a:ext>
              </a:extLst>
            </p:cNvPr>
            <p:cNvCxnSpPr/>
            <p:nvPr/>
          </p:nvCxnSpPr>
          <p:spPr bwMode="auto">
            <a:xfrm>
              <a:off x="518577" y="3606805"/>
              <a:ext cx="734480" cy="12699"/>
            </a:xfrm>
            <a:prstGeom prst="line">
              <a:avLst/>
            </a:prstGeom>
            <a:noFill/>
            <a:ln w="12700" cap="flat" cmpd="sng" algn="ctr">
              <a:solidFill>
                <a:srgbClr val="004B93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36" name="Gerader Verbinder 81">
              <a:extLst>
                <a:ext uri="{FF2B5EF4-FFF2-40B4-BE49-F238E27FC236}">
                  <a16:creationId xmlns:a16="http://schemas.microsoft.com/office/drawing/2014/main" id="{EC368433-0242-3F79-075D-87F3EA2B6810}"/>
                </a:ext>
              </a:extLst>
            </p:cNvPr>
            <p:cNvCxnSpPr/>
            <p:nvPr/>
          </p:nvCxnSpPr>
          <p:spPr bwMode="auto">
            <a:xfrm>
              <a:off x="986344" y="2982383"/>
              <a:ext cx="734480" cy="12699"/>
            </a:xfrm>
            <a:prstGeom prst="line">
              <a:avLst/>
            </a:prstGeom>
            <a:noFill/>
            <a:ln w="12700" cap="flat" cmpd="sng" algn="ctr">
              <a:solidFill>
                <a:srgbClr val="004B93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338" name="Gruppieren 337">
            <a:extLst>
              <a:ext uri="{FF2B5EF4-FFF2-40B4-BE49-F238E27FC236}">
                <a16:creationId xmlns:a16="http://schemas.microsoft.com/office/drawing/2014/main" id="{2F86624C-6516-95FD-4DD4-3330B1D191F6}"/>
              </a:ext>
            </a:extLst>
          </p:cNvPr>
          <p:cNvGrpSpPr/>
          <p:nvPr/>
        </p:nvGrpSpPr>
        <p:grpSpPr>
          <a:xfrm>
            <a:off x="6456963" y="2458695"/>
            <a:ext cx="132243" cy="206832"/>
            <a:chOff x="2301679" y="3759198"/>
            <a:chExt cx="138207" cy="206832"/>
          </a:xfrm>
        </p:grpSpPr>
        <p:sp>
          <p:nvSpPr>
            <p:cNvPr id="339" name="Ellipse 113">
              <a:extLst>
                <a:ext uri="{FF2B5EF4-FFF2-40B4-BE49-F238E27FC236}">
                  <a16:creationId xmlns:a16="http://schemas.microsoft.com/office/drawing/2014/main" id="{CBB11DD0-BFA8-8299-9AAC-61A7CA421DFB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2301758" y="3828142"/>
              <a:ext cx="137888" cy="137888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36000" tIns="36000" rIns="36000" bIns="3600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377" eaLnBrk="1" fontAlgn="base" latinLnBrk="0" hangingPunct="1">
                <a:lnSpc>
                  <a:spcPct val="100000"/>
                </a:lnSpc>
                <a:spcBef>
                  <a:spcPts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Narrow"/>
                <a:cs typeface="Arial Narrow"/>
                <a:sym typeface="Arial Narrow"/>
              </a:endParaRPr>
            </a:p>
          </p:txBody>
        </p:sp>
        <p:sp>
          <p:nvSpPr>
            <p:cNvPr id="340" name="Ellipse 84">
              <a:extLst>
                <a:ext uri="{FF2B5EF4-FFF2-40B4-BE49-F238E27FC236}">
                  <a16:creationId xmlns:a16="http://schemas.microsoft.com/office/drawing/2014/main" id="{327F284E-FD22-E1BC-8F3A-E96CFFF4640B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2301679" y="3759198"/>
              <a:ext cx="137888" cy="137888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solidFill>
                <a:srgbClr val="41414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36000" tIns="36000" rIns="36000" bIns="3600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377" eaLnBrk="1" fontAlgn="base" latinLnBrk="0" hangingPunct="1">
                <a:lnSpc>
                  <a:spcPct val="100000"/>
                </a:lnSpc>
                <a:spcBef>
                  <a:spcPts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Narrow"/>
                <a:cs typeface="Arial Narrow"/>
                <a:sym typeface="Arial Narrow"/>
              </a:endParaRPr>
            </a:p>
          </p:txBody>
        </p:sp>
        <p:sp>
          <p:nvSpPr>
            <p:cNvPr id="341" name="Ellipse 85">
              <a:extLst>
                <a:ext uri="{FF2B5EF4-FFF2-40B4-BE49-F238E27FC236}">
                  <a16:creationId xmlns:a16="http://schemas.microsoft.com/office/drawing/2014/main" id="{8B135315-2089-78DF-680D-10910A541D20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2301998" y="3828142"/>
              <a:ext cx="137888" cy="137888"/>
            </a:xfrm>
            <a:prstGeom prst="ellipse">
              <a:avLst/>
            </a:prstGeom>
            <a:noFill/>
            <a:ln w="12700" cap="flat" cmpd="sng" algn="ctr">
              <a:solidFill>
                <a:srgbClr val="41414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36000" tIns="36000" rIns="36000" bIns="3600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377" eaLnBrk="1" fontAlgn="base" latinLnBrk="0" hangingPunct="1">
                <a:lnSpc>
                  <a:spcPct val="100000"/>
                </a:lnSpc>
                <a:spcBef>
                  <a:spcPts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Narrow"/>
                <a:cs typeface="Arial Narrow"/>
                <a:sym typeface="Arial Narrow"/>
              </a:endParaRPr>
            </a:p>
          </p:txBody>
        </p:sp>
      </p:grpSp>
      <p:grpSp>
        <p:nvGrpSpPr>
          <p:cNvPr id="342" name="Gruppierung 228">
            <a:extLst>
              <a:ext uri="{FF2B5EF4-FFF2-40B4-BE49-F238E27FC236}">
                <a16:creationId xmlns:a16="http://schemas.microsoft.com/office/drawing/2014/main" id="{FFA6AA2F-0429-5CCF-5E74-9B5588BE4999}"/>
              </a:ext>
            </a:extLst>
          </p:cNvPr>
          <p:cNvGrpSpPr/>
          <p:nvPr/>
        </p:nvGrpSpPr>
        <p:grpSpPr>
          <a:xfrm>
            <a:off x="6997049" y="5148768"/>
            <a:ext cx="198907" cy="277546"/>
            <a:chOff x="5539295" y="5157155"/>
            <a:chExt cx="198907" cy="277545"/>
          </a:xfrm>
        </p:grpSpPr>
        <p:sp>
          <p:nvSpPr>
            <p:cNvPr id="343" name="Rechteck 342">
              <a:extLst>
                <a:ext uri="{FF2B5EF4-FFF2-40B4-BE49-F238E27FC236}">
                  <a16:creationId xmlns:a16="http://schemas.microsoft.com/office/drawing/2014/main" id="{06476F19-5A6C-B04C-09C6-73A98FB645A1}"/>
                </a:ext>
              </a:extLst>
            </p:cNvPr>
            <p:cNvSpPr/>
            <p:nvPr/>
          </p:nvSpPr>
          <p:spPr bwMode="auto">
            <a:xfrm>
              <a:off x="5558884" y="5221189"/>
              <a:ext cx="164236" cy="163252"/>
            </a:xfrm>
            <a:prstGeom prst="rect">
              <a:avLst/>
            </a:prstGeom>
            <a:solidFill>
              <a:sysClr val="window" lastClr="FFFFFF"/>
            </a:solidFill>
            <a:ln w="9525" cap="flat" cmpd="sng" algn="ctr">
              <a:solidFill>
                <a:srgbClr val="41414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36000" tIns="36000" rIns="36000" bIns="3600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377" eaLnBrk="1" fontAlgn="base" latinLnBrk="0" hangingPunct="1">
                <a:lnSpc>
                  <a:spcPct val="100000"/>
                </a:lnSpc>
                <a:spcBef>
                  <a:spcPts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Narrow"/>
                <a:cs typeface="Arial Narrow"/>
                <a:sym typeface="Arial Narrow"/>
              </a:endParaRPr>
            </a:p>
          </p:txBody>
        </p:sp>
        <p:cxnSp>
          <p:nvCxnSpPr>
            <p:cNvPr id="344" name="Gerader Verbinder 106">
              <a:extLst>
                <a:ext uri="{FF2B5EF4-FFF2-40B4-BE49-F238E27FC236}">
                  <a16:creationId xmlns:a16="http://schemas.microsoft.com/office/drawing/2014/main" id="{CCB92E18-DB70-3115-9EE9-6DF332B4C258}"/>
                </a:ext>
              </a:extLst>
            </p:cNvPr>
            <p:cNvCxnSpPr/>
            <p:nvPr/>
          </p:nvCxnSpPr>
          <p:spPr bwMode="auto">
            <a:xfrm>
              <a:off x="5558884" y="5220920"/>
              <a:ext cx="164236" cy="165133"/>
            </a:xfrm>
            <a:prstGeom prst="line">
              <a:avLst/>
            </a:prstGeom>
            <a:noFill/>
            <a:ln w="9525" cap="flat" cmpd="sng" algn="ctr">
              <a:solidFill>
                <a:srgbClr val="41414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345" name="Textfeld 344">
              <a:extLst>
                <a:ext uri="{FF2B5EF4-FFF2-40B4-BE49-F238E27FC236}">
                  <a16:creationId xmlns:a16="http://schemas.microsoft.com/office/drawing/2014/main" id="{F8FE9305-4FAA-0629-E5D3-F58C9791FD16}"/>
                </a:ext>
              </a:extLst>
            </p:cNvPr>
            <p:cNvSpPr txBox="1"/>
            <p:nvPr/>
          </p:nvSpPr>
          <p:spPr bwMode="auto">
            <a:xfrm>
              <a:off x="5615752" y="5157155"/>
              <a:ext cx="122450" cy="1976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36000" tIns="36000" rIns="0" bIns="3600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defTabSz="914377" eaLnBrk="0" fontAlgn="base" latinLnBrk="0" hangingPunct="0">
                <a:lnSpc>
                  <a:spcPct val="110000"/>
                </a:lnSpc>
                <a:spcBef>
                  <a:spcPts val="0"/>
                </a:spcBef>
                <a:spcAft>
                  <a:spcPct val="0"/>
                </a:spcAft>
                <a:buClr>
                  <a:srgbClr val="006AB3"/>
                </a:buClr>
                <a:buSzTx/>
                <a:buFontTx/>
                <a:buNone/>
                <a:tabLst/>
                <a:defRPr/>
              </a:pPr>
              <a:r>
                <a:rPr kumimoji="0" lang="de-DE" sz="800" b="0" i="0" u="none" strike="noStrike" kern="0" cap="none" spc="0" normalizeH="0" baseline="0" noProof="0" dirty="0">
                  <a:ln>
                    <a:noFill/>
                  </a:ln>
                  <a:solidFill>
                    <a:srgbClr val="4B4B4B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  <a:sym typeface="Arial Narrow"/>
                </a:rPr>
                <a:t>=</a:t>
              </a:r>
            </a:p>
          </p:txBody>
        </p:sp>
        <p:sp>
          <p:nvSpPr>
            <p:cNvPr id="346" name="Textfeld 345">
              <a:extLst>
                <a:ext uri="{FF2B5EF4-FFF2-40B4-BE49-F238E27FC236}">
                  <a16:creationId xmlns:a16="http://schemas.microsoft.com/office/drawing/2014/main" id="{6A192012-2A10-1FB8-FC57-941E6D64D4CC}"/>
                </a:ext>
              </a:extLst>
            </p:cNvPr>
            <p:cNvSpPr txBox="1"/>
            <p:nvPr/>
          </p:nvSpPr>
          <p:spPr bwMode="auto">
            <a:xfrm>
              <a:off x="5539295" y="5237092"/>
              <a:ext cx="112786" cy="1976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36000" tIns="36000" rIns="0" bIns="3600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defTabSz="914377" eaLnBrk="0" fontAlgn="base" latinLnBrk="0" hangingPunct="0">
                <a:lnSpc>
                  <a:spcPct val="110000"/>
                </a:lnSpc>
                <a:spcBef>
                  <a:spcPts val="0"/>
                </a:spcBef>
                <a:spcAft>
                  <a:spcPct val="0"/>
                </a:spcAft>
                <a:buClr>
                  <a:srgbClr val="006AB3"/>
                </a:buClr>
                <a:buSzTx/>
                <a:buFontTx/>
                <a:buNone/>
                <a:tabLst/>
                <a:defRPr/>
              </a:pPr>
              <a:r>
                <a:rPr kumimoji="0" lang="de-DE" sz="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charset="0"/>
                  <a:cs typeface="Arial Narrow"/>
                  <a:sym typeface="Arial Narrow"/>
                </a:rPr>
                <a:t>~</a:t>
              </a:r>
              <a:endParaRPr kumimoji="0" lang="de-DE" sz="800" b="0" i="0" u="none" strike="noStrike" kern="0" cap="none" spc="0" normalizeH="0" baseline="0" noProof="0" dirty="0">
                <a:ln>
                  <a:noFill/>
                </a:ln>
                <a:solidFill>
                  <a:srgbClr val="4B4B4B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  <a:sym typeface="Arial Narrow"/>
              </a:endParaRPr>
            </a:p>
          </p:txBody>
        </p:sp>
      </p:grpSp>
      <p:cxnSp>
        <p:nvCxnSpPr>
          <p:cNvPr id="347" name="Gerader Verbinder 122">
            <a:extLst>
              <a:ext uri="{FF2B5EF4-FFF2-40B4-BE49-F238E27FC236}">
                <a16:creationId xmlns:a16="http://schemas.microsoft.com/office/drawing/2014/main" id="{86D734EE-775A-2FC8-203C-150EED207B7B}"/>
              </a:ext>
            </a:extLst>
          </p:cNvPr>
          <p:cNvCxnSpPr/>
          <p:nvPr/>
        </p:nvCxnSpPr>
        <p:spPr bwMode="auto">
          <a:xfrm>
            <a:off x="5530121" y="1541073"/>
            <a:ext cx="0" cy="312712"/>
          </a:xfrm>
          <a:prstGeom prst="line">
            <a:avLst/>
          </a:prstGeom>
          <a:noFill/>
          <a:ln w="12700" cap="flat" cmpd="sng" algn="ctr">
            <a:solidFill>
              <a:srgbClr val="004B93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48" name="Gerader Verbinder 133">
            <a:extLst>
              <a:ext uri="{FF2B5EF4-FFF2-40B4-BE49-F238E27FC236}">
                <a16:creationId xmlns:a16="http://schemas.microsoft.com/office/drawing/2014/main" id="{D72B238F-AB26-5B1A-6E8C-60E1CF013D09}"/>
              </a:ext>
            </a:extLst>
          </p:cNvPr>
          <p:cNvCxnSpPr/>
          <p:nvPr/>
        </p:nvCxnSpPr>
        <p:spPr bwMode="auto">
          <a:xfrm flipV="1">
            <a:off x="6398080" y="1586134"/>
            <a:ext cx="1467" cy="442220"/>
          </a:xfrm>
          <a:prstGeom prst="line">
            <a:avLst/>
          </a:prstGeom>
          <a:noFill/>
          <a:ln w="12700" cap="flat" cmpd="sng" algn="ctr">
            <a:solidFill>
              <a:srgbClr val="004B93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50" name="Gerader Verbinder 148">
            <a:extLst>
              <a:ext uri="{FF2B5EF4-FFF2-40B4-BE49-F238E27FC236}">
                <a16:creationId xmlns:a16="http://schemas.microsoft.com/office/drawing/2014/main" id="{48710BE1-D56E-D244-9F71-47A5FAADEC82}"/>
              </a:ext>
            </a:extLst>
          </p:cNvPr>
          <p:cNvCxnSpPr/>
          <p:nvPr/>
        </p:nvCxnSpPr>
        <p:spPr bwMode="auto">
          <a:xfrm flipH="1" flipV="1">
            <a:off x="6023097" y="1590150"/>
            <a:ext cx="2443" cy="589119"/>
          </a:xfrm>
          <a:prstGeom prst="line">
            <a:avLst/>
          </a:prstGeom>
          <a:noFill/>
          <a:ln w="12700" cap="flat" cmpd="sng" algn="ctr">
            <a:solidFill>
              <a:srgbClr val="004B93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51" name="Gerader Verbinder 153">
            <a:extLst>
              <a:ext uri="{FF2B5EF4-FFF2-40B4-BE49-F238E27FC236}">
                <a16:creationId xmlns:a16="http://schemas.microsoft.com/office/drawing/2014/main" id="{05F68120-1F31-04CD-36F9-E17F51156E87}"/>
              </a:ext>
            </a:extLst>
          </p:cNvPr>
          <p:cNvCxnSpPr/>
          <p:nvPr/>
        </p:nvCxnSpPr>
        <p:spPr bwMode="auto">
          <a:xfrm flipH="1" flipV="1">
            <a:off x="5133908" y="2454579"/>
            <a:ext cx="9097" cy="740980"/>
          </a:xfrm>
          <a:prstGeom prst="line">
            <a:avLst/>
          </a:prstGeom>
          <a:noFill/>
          <a:ln w="12700" cap="flat" cmpd="sng" algn="ctr">
            <a:solidFill>
              <a:srgbClr val="004B93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52" name="Gerader Verbinder 159">
            <a:extLst>
              <a:ext uri="{FF2B5EF4-FFF2-40B4-BE49-F238E27FC236}">
                <a16:creationId xmlns:a16="http://schemas.microsoft.com/office/drawing/2014/main" id="{AB6EB0A5-87B2-77F7-651A-D72BF45DD520}"/>
              </a:ext>
            </a:extLst>
          </p:cNvPr>
          <p:cNvCxnSpPr/>
          <p:nvPr/>
        </p:nvCxnSpPr>
        <p:spPr bwMode="auto">
          <a:xfrm flipH="1" flipV="1">
            <a:off x="5514670" y="2165242"/>
            <a:ext cx="1855" cy="872615"/>
          </a:xfrm>
          <a:prstGeom prst="line">
            <a:avLst/>
          </a:prstGeom>
          <a:noFill/>
          <a:ln w="12700" cap="flat" cmpd="sng" algn="ctr">
            <a:solidFill>
              <a:srgbClr val="004B93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grpSp>
        <p:nvGrpSpPr>
          <p:cNvPr id="353" name="Gruppieren 352">
            <a:extLst>
              <a:ext uri="{FF2B5EF4-FFF2-40B4-BE49-F238E27FC236}">
                <a16:creationId xmlns:a16="http://schemas.microsoft.com/office/drawing/2014/main" id="{CB645FF5-C8F5-B5DE-0661-5A85255658E4}"/>
              </a:ext>
            </a:extLst>
          </p:cNvPr>
          <p:cNvGrpSpPr/>
          <p:nvPr/>
        </p:nvGrpSpPr>
        <p:grpSpPr>
          <a:xfrm>
            <a:off x="5448095" y="2432483"/>
            <a:ext cx="132243" cy="206832"/>
            <a:chOff x="2301679" y="3759198"/>
            <a:chExt cx="138207" cy="206832"/>
          </a:xfrm>
        </p:grpSpPr>
        <p:sp>
          <p:nvSpPr>
            <p:cNvPr id="354" name="Ellipse 161">
              <a:extLst>
                <a:ext uri="{FF2B5EF4-FFF2-40B4-BE49-F238E27FC236}">
                  <a16:creationId xmlns:a16="http://schemas.microsoft.com/office/drawing/2014/main" id="{85233C83-573B-51F2-B6FE-D8ABA1C6E9C9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2301758" y="3828142"/>
              <a:ext cx="137888" cy="137888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36000" tIns="36000" rIns="36000" bIns="3600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377" eaLnBrk="1" fontAlgn="base" latinLnBrk="0" hangingPunct="1">
                <a:lnSpc>
                  <a:spcPct val="100000"/>
                </a:lnSpc>
                <a:spcBef>
                  <a:spcPts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Narrow"/>
                <a:cs typeface="Arial Narrow"/>
                <a:sym typeface="Arial Narrow"/>
              </a:endParaRPr>
            </a:p>
          </p:txBody>
        </p:sp>
        <p:sp>
          <p:nvSpPr>
            <p:cNvPr id="355" name="Ellipse 162">
              <a:extLst>
                <a:ext uri="{FF2B5EF4-FFF2-40B4-BE49-F238E27FC236}">
                  <a16:creationId xmlns:a16="http://schemas.microsoft.com/office/drawing/2014/main" id="{0527634C-7BC2-FCB0-CE42-EF949388A6E0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2301679" y="3759198"/>
              <a:ext cx="137888" cy="137888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solidFill>
                <a:srgbClr val="41414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36000" tIns="36000" rIns="36000" bIns="3600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377" eaLnBrk="1" fontAlgn="base" latinLnBrk="0" hangingPunct="1">
                <a:lnSpc>
                  <a:spcPct val="100000"/>
                </a:lnSpc>
                <a:spcBef>
                  <a:spcPts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Narrow"/>
                <a:cs typeface="Arial Narrow"/>
                <a:sym typeface="Arial Narrow"/>
              </a:endParaRPr>
            </a:p>
          </p:txBody>
        </p:sp>
        <p:sp>
          <p:nvSpPr>
            <p:cNvPr id="356" name="Ellipse 163">
              <a:extLst>
                <a:ext uri="{FF2B5EF4-FFF2-40B4-BE49-F238E27FC236}">
                  <a16:creationId xmlns:a16="http://schemas.microsoft.com/office/drawing/2014/main" id="{789163AD-C3BF-A572-1969-8C87F9615413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2301998" y="3828142"/>
              <a:ext cx="137888" cy="137888"/>
            </a:xfrm>
            <a:prstGeom prst="ellipse">
              <a:avLst/>
            </a:prstGeom>
            <a:noFill/>
            <a:ln w="12700" cap="flat" cmpd="sng" algn="ctr">
              <a:solidFill>
                <a:srgbClr val="41414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36000" tIns="36000" rIns="36000" bIns="3600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377" eaLnBrk="1" fontAlgn="base" latinLnBrk="0" hangingPunct="1">
                <a:lnSpc>
                  <a:spcPct val="100000"/>
                </a:lnSpc>
                <a:spcBef>
                  <a:spcPts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Narrow"/>
                <a:cs typeface="Arial Narrow"/>
                <a:sym typeface="Arial Narrow"/>
              </a:endParaRPr>
            </a:p>
          </p:txBody>
        </p:sp>
      </p:grpSp>
      <p:grpSp>
        <p:nvGrpSpPr>
          <p:cNvPr id="357" name="Gruppieren 356">
            <a:extLst>
              <a:ext uri="{FF2B5EF4-FFF2-40B4-BE49-F238E27FC236}">
                <a16:creationId xmlns:a16="http://schemas.microsoft.com/office/drawing/2014/main" id="{86DF2BA6-170A-B6FD-E7F3-8747DF1D1AE2}"/>
              </a:ext>
            </a:extLst>
          </p:cNvPr>
          <p:cNvGrpSpPr/>
          <p:nvPr/>
        </p:nvGrpSpPr>
        <p:grpSpPr>
          <a:xfrm>
            <a:off x="5022049" y="2384748"/>
            <a:ext cx="220135" cy="260127"/>
            <a:chOff x="1749245" y="4074249"/>
            <a:chExt cx="220134" cy="260127"/>
          </a:xfrm>
        </p:grpSpPr>
        <p:sp>
          <p:nvSpPr>
            <p:cNvPr id="358" name="Ellipse 151">
              <a:extLst>
                <a:ext uri="{FF2B5EF4-FFF2-40B4-BE49-F238E27FC236}">
                  <a16:creationId xmlns:a16="http://schemas.microsoft.com/office/drawing/2014/main" id="{71E460CB-DFBA-1567-8D59-EEEF3E2BCE87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1749245" y="4097867"/>
              <a:ext cx="220134" cy="220134"/>
            </a:xfrm>
            <a:prstGeom prst="ellipse">
              <a:avLst/>
            </a:prstGeom>
            <a:solidFill>
              <a:sysClr val="window" lastClr="FFFFFF"/>
            </a:solidFill>
            <a:ln w="9525" cap="flat" cmpd="sng" algn="ctr">
              <a:solidFill>
                <a:srgbClr val="41414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36000" tIns="36000" rIns="36000" bIns="3600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377" eaLnBrk="1" fontAlgn="base" latinLnBrk="0" hangingPunct="1">
                <a:lnSpc>
                  <a:spcPct val="100000"/>
                </a:lnSpc>
                <a:spcBef>
                  <a:spcPts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Narrow"/>
                <a:cs typeface="Arial Narrow"/>
                <a:sym typeface="Arial Narrow"/>
              </a:endParaRPr>
            </a:p>
          </p:txBody>
        </p:sp>
        <p:sp>
          <p:nvSpPr>
            <p:cNvPr id="359" name="Textfeld 358">
              <a:extLst>
                <a:ext uri="{FF2B5EF4-FFF2-40B4-BE49-F238E27FC236}">
                  <a16:creationId xmlns:a16="http://schemas.microsoft.com/office/drawing/2014/main" id="{D7B31044-B074-2258-3155-C556B18AF4E2}"/>
                </a:ext>
              </a:extLst>
            </p:cNvPr>
            <p:cNvSpPr txBox="1"/>
            <p:nvPr/>
          </p:nvSpPr>
          <p:spPr bwMode="auto">
            <a:xfrm>
              <a:off x="1757828" y="4074249"/>
              <a:ext cx="156576" cy="2601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36000" tIns="36000" rIns="0" bIns="3600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defTabSz="914377" eaLnBrk="0" fontAlgn="base" latinLnBrk="0" hangingPunct="0">
                <a:lnSpc>
                  <a:spcPct val="110000"/>
                </a:lnSpc>
                <a:spcBef>
                  <a:spcPts val="0"/>
                </a:spcBef>
                <a:spcAft>
                  <a:spcPct val="0"/>
                </a:spcAft>
                <a:buClr>
                  <a:srgbClr val="006AB3"/>
                </a:buClr>
                <a:buSzTx/>
                <a:buFontTx/>
                <a:buNone/>
                <a:tabLst/>
                <a:defRPr/>
              </a:pPr>
              <a:r>
                <a:rPr kumimoji="0" lang="en-GB" sz="1200" b="0" i="0" u="none" strike="noStrike" kern="0" cap="none" spc="0" normalizeH="0" baseline="0" noProof="0">
                  <a:ln>
                    <a:noFill/>
                  </a:ln>
                  <a:solidFill>
                    <a:srgbClr val="4B4B4B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  <a:sym typeface="Arial Narrow"/>
                </a:rPr>
                <a:t>G</a:t>
              </a:r>
            </a:p>
          </p:txBody>
        </p:sp>
      </p:grpSp>
      <p:grpSp>
        <p:nvGrpSpPr>
          <p:cNvPr id="360" name="Gruppieren 359">
            <a:extLst>
              <a:ext uri="{FF2B5EF4-FFF2-40B4-BE49-F238E27FC236}">
                <a16:creationId xmlns:a16="http://schemas.microsoft.com/office/drawing/2014/main" id="{81BDDACA-D05F-2F10-9D2E-949686E24227}"/>
              </a:ext>
            </a:extLst>
          </p:cNvPr>
          <p:cNvGrpSpPr/>
          <p:nvPr/>
        </p:nvGrpSpPr>
        <p:grpSpPr>
          <a:xfrm>
            <a:off x="6294715" y="1351749"/>
            <a:ext cx="220135" cy="260127"/>
            <a:chOff x="1749245" y="4074249"/>
            <a:chExt cx="220134" cy="260127"/>
          </a:xfrm>
        </p:grpSpPr>
        <p:sp>
          <p:nvSpPr>
            <p:cNvPr id="361" name="Ellipse 125">
              <a:extLst>
                <a:ext uri="{FF2B5EF4-FFF2-40B4-BE49-F238E27FC236}">
                  <a16:creationId xmlns:a16="http://schemas.microsoft.com/office/drawing/2014/main" id="{77056007-CAF7-2918-4A47-938A8311F4EB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1749245" y="4097867"/>
              <a:ext cx="220134" cy="220134"/>
            </a:xfrm>
            <a:prstGeom prst="ellipse">
              <a:avLst/>
            </a:prstGeom>
            <a:solidFill>
              <a:sysClr val="window" lastClr="FFFFFF"/>
            </a:solidFill>
            <a:ln w="9525" cap="flat" cmpd="sng" algn="ctr">
              <a:solidFill>
                <a:srgbClr val="41414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36000" tIns="36000" rIns="36000" bIns="3600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377" eaLnBrk="1" fontAlgn="base" latinLnBrk="0" hangingPunct="1">
                <a:lnSpc>
                  <a:spcPct val="100000"/>
                </a:lnSpc>
                <a:spcBef>
                  <a:spcPts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Narrow"/>
                <a:cs typeface="Arial Narrow"/>
                <a:sym typeface="Arial Narrow"/>
              </a:endParaRPr>
            </a:p>
          </p:txBody>
        </p:sp>
        <p:sp>
          <p:nvSpPr>
            <p:cNvPr id="362" name="Textfeld 361">
              <a:extLst>
                <a:ext uri="{FF2B5EF4-FFF2-40B4-BE49-F238E27FC236}">
                  <a16:creationId xmlns:a16="http://schemas.microsoft.com/office/drawing/2014/main" id="{A2B6DD41-B811-1A1F-89D9-7A198EA85E7B}"/>
                </a:ext>
              </a:extLst>
            </p:cNvPr>
            <p:cNvSpPr txBox="1"/>
            <p:nvPr/>
          </p:nvSpPr>
          <p:spPr bwMode="auto">
            <a:xfrm>
              <a:off x="1757828" y="4074249"/>
              <a:ext cx="156576" cy="2601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36000" tIns="36000" rIns="0" bIns="3600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defTabSz="914377" eaLnBrk="0" fontAlgn="base" latinLnBrk="0" hangingPunct="0">
                <a:lnSpc>
                  <a:spcPct val="110000"/>
                </a:lnSpc>
                <a:spcBef>
                  <a:spcPts val="0"/>
                </a:spcBef>
                <a:spcAft>
                  <a:spcPct val="0"/>
                </a:spcAft>
                <a:buClr>
                  <a:srgbClr val="006AB3"/>
                </a:buClr>
                <a:buSzTx/>
                <a:buFontTx/>
                <a:buNone/>
                <a:tabLst/>
                <a:defRPr/>
              </a:pPr>
              <a:r>
                <a:rPr kumimoji="0" lang="de-DE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4B4B4B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  <a:sym typeface="Arial Narrow"/>
                </a:rPr>
                <a:t>G</a:t>
              </a:r>
            </a:p>
          </p:txBody>
        </p:sp>
      </p:grpSp>
      <p:grpSp>
        <p:nvGrpSpPr>
          <p:cNvPr id="363" name="Gruppieren 362">
            <a:extLst>
              <a:ext uri="{FF2B5EF4-FFF2-40B4-BE49-F238E27FC236}">
                <a16:creationId xmlns:a16="http://schemas.microsoft.com/office/drawing/2014/main" id="{4E7EB942-3D80-FFC5-BB86-E3B539A35BE3}"/>
              </a:ext>
            </a:extLst>
          </p:cNvPr>
          <p:cNvGrpSpPr/>
          <p:nvPr/>
        </p:nvGrpSpPr>
        <p:grpSpPr>
          <a:xfrm>
            <a:off x="5415878" y="1357780"/>
            <a:ext cx="220135" cy="260127"/>
            <a:chOff x="1749245" y="4074249"/>
            <a:chExt cx="220134" cy="260127"/>
          </a:xfrm>
        </p:grpSpPr>
        <p:sp>
          <p:nvSpPr>
            <p:cNvPr id="364" name="Ellipse 128">
              <a:extLst>
                <a:ext uri="{FF2B5EF4-FFF2-40B4-BE49-F238E27FC236}">
                  <a16:creationId xmlns:a16="http://schemas.microsoft.com/office/drawing/2014/main" id="{4082C08E-15C2-29F3-C1D0-01A262BE80B1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1749245" y="4097867"/>
              <a:ext cx="220134" cy="220134"/>
            </a:xfrm>
            <a:prstGeom prst="ellipse">
              <a:avLst/>
            </a:prstGeom>
            <a:solidFill>
              <a:sysClr val="window" lastClr="FFFFFF"/>
            </a:solidFill>
            <a:ln w="9525" cap="flat" cmpd="sng" algn="ctr">
              <a:solidFill>
                <a:srgbClr val="41414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36000" tIns="36000" rIns="36000" bIns="3600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377" eaLnBrk="1" fontAlgn="base" latinLnBrk="0" hangingPunct="1">
                <a:lnSpc>
                  <a:spcPct val="100000"/>
                </a:lnSpc>
                <a:spcBef>
                  <a:spcPts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Narrow"/>
                <a:cs typeface="Arial Narrow"/>
                <a:sym typeface="Arial Narrow"/>
              </a:endParaRPr>
            </a:p>
          </p:txBody>
        </p:sp>
        <p:sp>
          <p:nvSpPr>
            <p:cNvPr id="365" name="Textfeld 364">
              <a:extLst>
                <a:ext uri="{FF2B5EF4-FFF2-40B4-BE49-F238E27FC236}">
                  <a16:creationId xmlns:a16="http://schemas.microsoft.com/office/drawing/2014/main" id="{0355BE19-00D7-35DC-DB61-0ED420726C33}"/>
                </a:ext>
              </a:extLst>
            </p:cNvPr>
            <p:cNvSpPr txBox="1"/>
            <p:nvPr/>
          </p:nvSpPr>
          <p:spPr bwMode="auto">
            <a:xfrm>
              <a:off x="1757828" y="4074249"/>
              <a:ext cx="156576" cy="2601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36000" tIns="36000" rIns="0" bIns="3600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defTabSz="914377" eaLnBrk="0" fontAlgn="base" latinLnBrk="0" hangingPunct="0">
                <a:lnSpc>
                  <a:spcPct val="110000"/>
                </a:lnSpc>
                <a:spcBef>
                  <a:spcPts val="0"/>
                </a:spcBef>
                <a:spcAft>
                  <a:spcPct val="0"/>
                </a:spcAft>
                <a:buClr>
                  <a:srgbClr val="006AB3"/>
                </a:buClr>
                <a:buSzTx/>
                <a:buFontTx/>
                <a:buNone/>
                <a:tabLst/>
                <a:defRPr/>
              </a:pPr>
              <a:r>
                <a:rPr kumimoji="0" lang="de-DE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4B4B4B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  <a:sym typeface="Arial Narrow"/>
                </a:rPr>
                <a:t>G</a:t>
              </a:r>
            </a:p>
          </p:txBody>
        </p:sp>
      </p:grpSp>
      <p:grpSp>
        <p:nvGrpSpPr>
          <p:cNvPr id="369" name="Gruppieren 368">
            <a:extLst>
              <a:ext uri="{FF2B5EF4-FFF2-40B4-BE49-F238E27FC236}">
                <a16:creationId xmlns:a16="http://schemas.microsoft.com/office/drawing/2014/main" id="{51160D42-3E21-C6B7-A311-1D3A1A598E7F}"/>
              </a:ext>
            </a:extLst>
          </p:cNvPr>
          <p:cNvGrpSpPr/>
          <p:nvPr/>
        </p:nvGrpSpPr>
        <p:grpSpPr>
          <a:xfrm>
            <a:off x="5911674" y="1350792"/>
            <a:ext cx="220135" cy="260127"/>
            <a:chOff x="1749245" y="4082660"/>
            <a:chExt cx="220134" cy="260127"/>
          </a:xfrm>
        </p:grpSpPr>
        <p:sp>
          <p:nvSpPr>
            <p:cNvPr id="370" name="Ellipse 146">
              <a:extLst>
                <a:ext uri="{FF2B5EF4-FFF2-40B4-BE49-F238E27FC236}">
                  <a16:creationId xmlns:a16="http://schemas.microsoft.com/office/drawing/2014/main" id="{6F2D7D39-F54F-701A-B42E-0582FCA65C5C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1749245" y="4097867"/>
              <a:ext cx="220134" cy="220134"/>
            </a:xfrm>
            <a:prstGeom prst="ellipse">
              <a:avLst/>
            </a:prstGeom>
            <a:solidFill>
              <a:sysClr val="window" lastClr="FFFFFF"/>
            </a:solidFill>
            <a:ln w="9525" cap="flat" cmpd="sng" algn="ctr">
              <a:solidFill>
                <a:srgbClr val="41414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36000" tIns="36000" rIns="36000" bIns="3600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377" eaLnBrk="1" fontAlgn="base" latinLnBrk="0" hangingPunct="1">
                <a:lnSpc>
                  <a:spcPct val="100000"/>
                </a:lnSpc>
                <a:spcBef>
                  <a:spcPts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Narrow"/>
                <a:cs typeface="Arial Narrow"/>
                <a:sym typeface="Arial Narrow"/>
              </a:endParaRPr>
            </a:p>
          </p:txBody>
        </p:sp>
        <p:sp>
          <p:nvSpPr>
            <p:cNvPr id="371" name="Textfeld 370">
              <a:extLst>
                <a:ext uri="{FF2B5EF4-FFF2-40B4-BE49-F238E27FC236}">
                  <a16:creationId xmlns:a16="http://schemas.microsoft.com/office/drawing/2014/main" id="{EB3A84E3-4956-E316-5D22-995B342BAD68}"/>
                </a:ext>
              </a:extLst>
            </p:cNvPr>
            <p:cNvSpPr txBox="1"/>
            <p:nvPr/>
          </p:nvSpPr>
          <p:spPr bwMode="auto">
            <a:xfrm>
              <a:off x="1757828" y="4082660"/>
              <a:ext cx="156576" cy="2601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36000" tIns="36000" rIns="0" bIns="3600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defTabSz="914377" eaLnBrk="0" fontAlgn="base" latinLnBrk="0" hangingPunct="0">
                <a:lnSpc>
                  <a:spcPct val="110000"/>
                </a:lnSpc>
                <a:spcBef>
                  <a:spcPts val="0"/>
                </a:spcBef>
                <a:spcAft>
                  <a:spcPct val="0"/>
                </a:spcAft>
                <a:buClr>
                  <a:srgbClr val="006AB3"/>
                </a:buClr>
                <a:buSzTx/>
                <a:buFontTx/>
                <a:buNone/>
                <a:tabLst/>
                <a:defRPr/>
              </a:pPr>
              <a:r>
                <a:rPr kumimoji="0" lang="de-DE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4B4B4B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  <a:sym typeface="Arial Narrow"/>
                </a:rPr>
                <a:t>G</a:t>
              </a:r>
            </a:p>
          </p:txBody>
        </p:sp>
      </p:grpSp>
      <p:grpSp>
        <p:nvGrpSpPr>
          <p:cNvPr id="372" name="Gruppieren 371">
            <a:extLst>
              <a:ext uri="{FF2B5EF4-FFF2-40B4-BE49-F238E27FC236}">
                <a16:creationId xmlns:a16="http://schemas.microsoft.com/office/drawing/2014/main" id="{C5CA9AA4-AB69-717C-AF84-831000DE0734}"/>
              </a:ext>
            </a:extLst>
          </p:cNvPr>
          <p:cNvGrpSpPr/>
          <p:nvPr/>
        </p:nvGrpSpPr>
        <p:grpSpPr>
          <a:xfrm>
            <a:off x="4161371" y="3978903"/>
            <a:ext cx="1072348" cy="647703"/>
            <a:chOff x="796727" y="3354727"/>
            <a:chExt cx="1219207" cy="647703"/>
          </a:xfrm>
        </p:grpSpPr>
        <p:cxnSp>
          <p:nvCxnSpPr>
            <p:cNvPr id="373" name="Gerader Verbinder 165">
              <a:extLst>
                <a:ext uri="{FF2B5EF4-FFF2-40B4-BE49-F238E27FC236}">
                  <a16:creationId xmlns:a16="http://schemas.microsoft.com/office/drawing/2014/main" id="{CEFEC77C-89A6-815F-2FCC-6399505ADFD2}"/>
                </a:ext>
              </a:extLst>
            </p:cNvPr>
            <p:cNvCxnSpPr/>
            <p:nvPr/>
          </p:nvCxnSpPr>
          <p:spPr bwMode="auto">
            <a:xfrm flipV="1">
              <a:off x="1533334" y="3371660"/>
              <a:ext cx="482600" cy="626534"/>
            </a:xfrm>
            <a:prstGeom prst="line">
              <a:avLst/>
            </a:prstGeom>
            <a:noFill/>
            <a:ln w="12700" cap="flat" cmpd="sng" algn="ctr">
              <a:solidFill>
                <a:sysClr val="window" lastClr="FFFFFF">
                  <a:lumMod val="85000"/>
                </a:sys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74" name="Gerader Verbinder 166">
              <a:extLst>
                <a:ext uri="{FF2B5EF4-FFF2-40B4-BE49-F238E27FC236}">
                  <a16:creationId xmlns:a16="http://schemas.microsoft.com/office/drawing/2014/main" id="{1C0903F9-15F6-00CB-8B9E-BFF490FFB7CD}"/>
                </a:ext>
              </a:extLst>
            </p:cNvPr>
            <p:cNvCxnSpPr/>
            <p:nvPr/>
          </p:nvCxnSpPr>
          <p:spPr bwMode="auto">
            <a:xfrm flipV="1">
              <a:off x="1380494" y="3364676"/>
              <a:ext cx="338853" cy="287885"/>
            </a:xfrm>
            <a:prstGeom prst="line">
              <a:avLst/>
            </a:prstGeom>
            <a:noFill/>
            <a:ln w="12700" cap="flat" cmpd="sng" algn="ctr">
              <a:solidFill>
                <a:srgbClr val="004B93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75" name="Gerader Verbinder 167">
              <a:extLst>
                <a:ext uri="{FF2B5EF4-FFF2-40B4-BE49-F238E27FC236}">
                  <a16:creationId xmlns:a16="http://schemas.microsoft.com/office/drawing/2014/main" id="{9B4A602D-CC97-F8F3-65CB-0E3BF3A9FD71}"/>
                </a:ext>
              </a:extLst>
            </p:cNvPr>
            <p:cNvCxnSpPr/>
            <p:nvPr/>
          </p:nvCxnSpPr>
          <p:spPr bwMode="auto">
            <a:xfrm flipV="1">
              <a:off x="1248158" y="3650533"/>
              <a:ext cx="130654" cy="347661"/>
            </a:xfrm>
            <a:prstGeom prst="line">
              <a:avLst/>
            </a:prstGeom>
            <a:noFill/>
            <a:ln w="12700" cap="flat" cmpd="sng" algn="ctr">
              <a:solidFill>
                <a:srgbClr val="004B93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76" name="Gerader Verbinder 168">
              <a:extLst>
                <a:ext uri="{FF2B5EF4-FFF2-40B4-BE49-F238E27FC236}">
                  <a16:creationId xmlns:a16="http://schemas.microsoft.com/office/drawing/2014/main" id="{30601A79-11F6-5740-817E-DADEFB5B357F}"/>
                </a:ext>
              </a:extLst>
            </p:cNvPr>
            <p:cNvCxnSpPr/>
            <p:nvPr/>
          </p:nvCxnSpPr>
          <p:spPr bwMode="auto">
            <a:xfrm>
              <a:off x="1124812" y="3571500"/>
              <a:ext cx="273507" cy="96267"/>
            </a:xfrm>
            <a:prstGeom prst="line">
              <a:avLst/>
            </a:prstGeom>
            <a:noFill/>
            <a:ln w="12700" cap="flat" cmpd="sng" algn="ctr">
              <a:solidFill>
                <a:srgbClr val="004B93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77" name="Gerader Verbinder 169">
              <a:extLst>
                <a:ext uri="{FF2B5EF4-FFF2-40B4-BE49-F238E27FC236}">
                  <a16:creationId xmlns:a16="http://schemas.microsoft.com/office/drawing/2014/main" id="{0A319F19-C8EC-11F5-282A-54EE464CB3CF}"/>
                </a:ext>
              </a:extLst>
            </p:cNvPr>
            <p:cNvCxnSpPr/>
            <p:nvPr/>
          </p:nvCxnSpPr>
          <p:spPr bwMode="auto">
            <a:xfrm>
              <a:off x="1367772" y="3650721"/>
              <a:ext cx="186462" cy="338666"/>
            </a:xfrm>
            <a:prstGeom prst="line">
              <a:avLst/>
            </a:prstGeom>
            <a:noFill/>
            <a:ln w="12700" cap="flat" cmpd="sng" algn="ctr">
              <a:solidFill>
                <a:srgbClr val="004B93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78" name="Gerader Verbinder 170">
              <a:extLst>
                <a:ext uri="{FF2B5EF4-FFF2-40B4-BE49-F238E27FC236}">
                  <a16:creationId xmlns:a16="http://schemas.microsoft.com/office/drawing/2014/main" id="{2D57CBDE-25EA-566A-003B-081A498CF9EA}"/>
                </a:ext>
              </a:extLst>
            </p:cNvPr>
            <p:cNvCxnSpPr/>
            <p:nvPr/>
          </p:nvCxnSpPr>
          <p:spPr bwMode="auto">
            <a:xfrm flipV="1">
              <a:off x="847146" y="3667768"/>
              <a:ext cx="517817" cy="248893"/>
            </a:xfrm>
            <a:prstGeom prst="line">
              <a:avLst/>
            </a:prstGeom>
            <a:noFill/>
            <a:ln w="12700" cap="flat" cmpd="sng" algn="ctr">
              <a:solidFill>
                <a:srgbClr val="004B93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79" name="Gerader Verbinder 171">
              <a:extLst>
                <a:ext uri="{FF2B5EF4-FFF2-40B4-BE49-F238E27FC236}">
                  <a16:creationId xmlns:a16="http://schemas.microsoft.com/office/drawing/2014/main" id="{D5318EC7-113E-AA3F-9AF3-0D31D3DF0CC5}"/>
                </a:ext>
              </a:extLst>
            </p:cNvPr>
            <p:cNvCxnSpPr/>
            <p:nvPr/>
          </p:nvCxnSpPr>
          <p:spPr bwMode="auto">
            <a:xfrm flipV="1">
              <a:off x="1378812" y="3649758"/>
              <a:ext cx="395271" cy="1738"/>
            </a:xfrm>
            <a:prstGeom prst="line">
              <a:avLst/>
            </a:prstGeom>
            <a:noFill/>
            <a:ln w="12700" cap="flat" cmpd="sng" algn="ctr">
              <a:solidFill>
                <a:srgbClr val="004B93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80" name="Gerader Verbinder 172">
              <a:extLst>
                <a:ext uri="{FF2B5EF4-FFF2-40B4-BE49-F238E27FC236}">
                  <a16:creationId xmlns:a16="http://schemas.microsoft.com/office/drawing/2014/main" id="{C8536DD8-150C-EA36-A983-080DE20C574F}"/>
                </a:ext>
              </a:extLst>
            </p:cNvPr>
            <p:cNvCxnSpPr/>
            <p:nvPr/>
          </p:nvCxnSpPr>
          <p:spPr bwMode="auto">
            <a:xfrm>
              <a:off x="1247634" y="3407155"/>
              <a:ext cx="133987" cy="260612"/>
            </a:xfrm>
            <a:prstGeom prst="line">
              <a:avLst/>
            </a:prstGeom>
            <a:noFill/>
            <a:ln w="12700" cap="flat" cmpd="sng" algn="ctr">
              <a:solidFill>
                <a:srgbClr val="004B93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81" name="Gerader Verbinder 174">
              <a:extLst>
                <a:ext uri="{FF2B5EF4-FFF2-40B4-BE49-F238E27FC236}">
                  <a16:creationId xmlns:a16="http://schemas.microsoft.com/office/drawing/2014/main" id="{00B89F36-44B9-D096-9D26-610C25B3F3E8}"/>
                </a:ext>
              </a:extLst>
            </p:cNvPr>
            <p:cNvCxnSpPr/>
            <p:nvPr/>
          </p:nvCxnSpPr>
          <p:spPr bwMode="auto">
            <a:xfrm flipV="1">
              <a:off x="796727" y="3354727"/>
              <a:ext cx="482600" cy="626534"/>
            </a:xfrm>
            <a:prstGeom prst="line">
              <a:avLst/>
            </a:prstGeom>
            <a:noFill/>
            <a:ln w="12700" cap="flat" cmpd="sng" algn="ctr">
              <a:solidFill>
                <a:sysClr val="window" lastClr="FFFFFF">
                  <a:lumMod val="85000"/>
                </a:sys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82" name="Gerader Verbinder 175">
              <a:extLst>
                <a:ext uri="{FF2B5EF4-FFF2-40B4-BE49-F238E27FC236}">
                  <a16:creationId xmlns:a16="http://schemas.microsoft.com/office/drawing/2014/main" id="{E500F7CD-B036-8F47-2239-43EA94D7F409}"/>
                </a:ext>
              </a:extLst>
            </p:cNvPr>
            <p:cNvCxnSpPr/>
            <p:nvPr/>
          </p:nvCxnSpPr>
          <p:spPr bwMode="auto">
            <a:xfrm>
              <a:off x="798852" y="3989731"/>
              <a:ext cx="734480" cy="12699"/>
            </a:xfrm>
            <a:prstGeom prst="line">
              <a:avLst/>
            </a:prstGeom>
            <a:noFill/>
            <a:ln w="12700" cap="flat" cmpd="sng" algn="ctr">
              <a:solidFill>
                <a:sysClr val="window" lastClr="FFFFFF">
                  <a:lumMod val="85000"/>
                </a:sys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83" name="Gerader Verbinder 176">
              <a:extLst>
                <a:ext uri="{FF2B5EF4-FFF2-40B4-BE49-F238E27FC236}">
                  <a16:creationId xmlns:a16="http://schemas.microsoft.com/office/drawing/2014/main" id="{8E0C59D4-4FE0-638B-1893-2FCB97352C37}"/>
                </a:ext>
              </a:extLst>
            </p:cNvPr>
            <p:cNvCxnSpPr/>
            <p:nvPr/>
          </p:nvCxnSpPr>
          <p:spPr bwMode="auto">
            <a:xfrm>
              <a:off x="1266619" y="3365309"/>
              <a:ext cx="734480" cy="12699"/>
            </a:xfrm>
            <a:prstGeom prst="line">
              <a:avLst/>
            </a:prstGeom>
            <a:noFill/>
            <a:ln w="12700" cap="flat" cmpd="sng" algn="ctr">
              <a:solidFill>
                <a:sysClr val="window" lastClr="FFFFFF">
                  <a:lumMod val="85000"/>
                </a:sys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384" name="Gruppieren 383">
            <a:extLst>
              <a:ext uri="{FF2B5EF4-FFF2-40B4-BE49-F238E27FC236}">
                <a16:creationId xmlns:a16="http://schemas.microsoft.com/office/drawing/2014/main" id="{B3FE9120-79F0-159B-E70E-F1340349DF59}"/>
              </a:ext>
            </a:extLst>
          </p:cNvPr>
          <p:cNvGrpSpPr/>
          <p:nvPr/>
        </p:nvGrpSpPr>
        <p:grpSpPr>
          <a:xfrm>
            <a:off x="4920457" y="3971486"/>
            <a:ext cx="1011195" cy="647703"/>
            <a:chOff x="796727" y="3354727"/>
            <a:chExt cx="1219207" cy="647703"/>
          </a:xfrm>
        </p:grpSpPr>
        <p:cxnSp>
          <p:nvCxnSpPr>
            <p:cNvPr id="385" name="Gerader Verbinder 194">
              <a:extLst>
                <a:ext uri="{FF2B5EF4-FFF2-40B4-BE49-F238E27FC236}">
                  <a16:creationId xmlns:a16="http://schemas.microsoft.com/office/drawing/2014/main" id="{3E18F808-AF01-CE4C-0C85-5B789E04B5DF}"/>
                </a:ext>
              </a:extLst>
            </p:cNvPr>
            <p:cNvCxnSpPr/>
            <p:nvPr/>
          </p:nvCxnSpPr>
          <p:spPr bwMode="auto">
            <a:xfrm flipV="1">
              <a:off x="1533334" y="3371660"/>
              <a:ext cx="482600" cy="626534"/>
            </a:xfrm>
            <a:prstGeom prst="line">
              <a:avLst/>
            </a:prstGeom>
            <a:noFill/>
            <a:ln w="12700" cap="flat" cmpd="sng" algn="ctr">
              <a:solidFill>
                <a:sysClr val="window" lastClr="FFFFFF">
                  <a:lumMod val="85000"/>
                </a:sys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86" name="Gerader Verbinder 195">
              <a:extLst>
                <a:ext uri="{FF2B5EF4-FFF2-40B4-BE49-F238E27FC236}">
                  <a16:creationId xmlns:a16="http://schemas.microsoft.com/office/drawing/2014/main" id="{7EB1694B-266E-A99E-F000-9500110757CB}"/>
                </a:ext>
              </a:extLst>
            </p:cNvPr>
            <p:cNvCxnSpPr/>
            <p:nvPr/>
          </p:nvCxnSpPr>
          <p:spPr bwMode="auto">
            <a:xfrm flipV="1">
              <a:off x="1380494" y="3364676"/>
              <a:ext cx="338853" cy="287885"/>
            </a:xfrm>
            <a:prstGeom prst="line">
              <a:avLst/>
            </a:prstGeom>
            <a:noFill/>
            <a:ln w="12700" cap="flat" cmpd="sng" algn="ctr">
              <a:solidFill>
                <a:srgbClr val="004B93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87" name="Gerader Verbinder 196">
              <a:extLst>
                <a:ext uri="{FF2B5EF4-FFF2-40B4-BE49-F238E27FC236}">
                  <a16:creationId xmlns:a16="http://schemas.microsoft.com/office/drawing/2014/main" id="{9B64A658-853E-627D-4E9A-733BBA6401B1}"/>
                </a:ext>
              </a:extLst>
            </p:cNvPr>
            <p:cNvCxnSpPr/>
            <p:nvPr/>
          </p:nvCxnSpPr>
          <p:spPr bwMode="auto">
            <a:xfrm flipV="1">
              <a:off x="1248158" y="3650533"/>
              <a:ext cx="130654" cy="347661"/>
            </a:xfrm>
            <a:prstGeom prst="line">
              <a:avLst/>
            </a:prstGeom>
            <a:noFill/>
            <a:ln w="12700" cap="flat" cmpd="sng" algn="ctr">
              <a:solidFill>
                <a:srgbClr val="004B93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88" name="Gerader Verbinder 197">
              <a:extLst>
                <a:ext uri="{FF2B5EF4-FFF2-40B4-BE49-F238E27FC236}">
                  <a16:creationId xmlns:a16="http://schemas.microsoft.com/office/drawing/2014/main" id="{0FE8D524-A490-1641-DED4-4EB348CC29B7}"/>
                </a:ext>
              </a:extLst>
            </p:cNvPr>
            <p:cNvCxnSpPr/>
            <p:nvPr/>
          </p:nvCxnSpPr>
          <p:spPr bwMode="auto">
            <a:xfrm>
              <a:off x="1124812" y="3571500"/>
              <a:ext cx="273507" cy="96267"/>
            </a:xfrm>
            <a:prstGeom prst="line">
              <a:avLst/>
            </a:prstGeom>
            <a:noFill/>
            <a:ln w="12700" cap="flat" cmpd="sng" algn="ctr">
              <a:solidFill>
                <a:srgbClr val="004B93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89" name="Gerader Verbinder 198">
              <a:extLst>
                <a:ext uri="{FF2B5EF4-FFF2-40B4-BE49-F238E27FC236}">
                  <a16:creationId xmlns:a16="http://schemas.microsoft.com/office/drawing/2014/main" id="{DE4B7E87-4C86-F966-939A-EE2B825F40E2}"/>
                </a:ext>
              </a:extLst>
            </p:cNvPr>
            <p:cNvCxnSpPr/>
            <p:nvPr/>
          </p:nvCxnSpPr>
          <p:spPr bwMode="auto">
            <a:xfrm>
              <a:off x="1367772" y="3650721"/>
              <a:ext cx="186462" cy="338666"/>
            </a:xfrm>
            <a:prstGeom prst="line">
              <a:avLst/>
            </a:prstGeom>
            <a:noFill/>
            <a:ln w="12700" cap="flat" cmpd="sng" algn="ctr">
              <a:solidFill>
                <a:srgbClr val="004B93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90" name="Gerader Verbinder 199">
              <a:extLst>
                <a:ext uri="{FF2B5EF4-FFF2-40B4-BE49-F238E27FC236}">
                  <a16:creationId xmlns:a16="http://schemas.microsoft.com/office/drawing/2014/main" id="{3CB4624F-77E3-A7F2-4D04-448A3622A84B}"/>
                </a:ext>
              </a:extLst>
            </p:cNvPr>
            <p:cNvCxnSpPr/>
            <p:nvPr/>
          </p:nvCxnSpPr>
          <p:spPr bwMode="auto">
            <a:xfrm flipV="1">
              <a:off x="847146" y="3667768"/>
              <a:ext cx="517817" cy="248893"/>
            </a:xfrm>
            <a:prstGeom prst="line">
              <a:avLst/>
            </a:prstGeom>
            <a:noFill/>
            <a:ln w="12700" cap="flat" cmpd="sng" algn="ctr">
              <a:solidFill>
                <a:srgbClr val="004B93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91" name="Gerader Verbinder 200">
              <a:extLst>
                <a:ext uri="{FF2B5EF4-FFF2-40B4-BE49-F238E27FC236}">
                  <a16:creationId xmlns:a16="http://schemas.microsoft.com/office/drawing/2014/main" id="{C70ED9D1-DE4D-74B5-816C-B617A8F20519}"/>
                </a:ext>
              </a:extLst>
            </p:cNvPr>
            <p:cNvCxnSpPr/>
            <p:nvPr/>
          </p:nvCxnSpPr>
          <p:spPr bwMode="auto">
            <a:xfrm flipV="1">
              <a:off x="1378812" y="3649758"/>
              <a:ext cx="395271" cy="1738"/>
            </a:xfrm>
            <a:prstGeom prst="line">
              <a:avLst/>
            </a:prstGeom>
            <a:noFill/>
            <a:ln w="12700" cap="flat" cmpd="sng" algn="ctr">
              <a:solidFill>
                <a:srgbClr val="004B93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92" name="Gerader Verbinder 201">
              <a:extLst>
                <a:ext uri="{FF2B5EF4-FFF2-40B4-BE49-F238E27FC236}">
                  <a16:creationId xmlns:a16="http://schemas.microsoft.com/office/drawing/2014/main" id="{64315FFE-46AC-761D-94F0-E53DE87F7AAF}"/>
                </a:ext>
              </a:extLst>
            </p:cNvPr>
            <p:cNvCxnSpPr/>
            <p:nvPr/>
          </p:nvCxnSpPr>
          <p:spPr bwMode="auto">
            <a:xfrm>
              <a:off x="1245896" y="3414573"/>
              <a:ext cx="135725" cy="253194"/>
            </a:xfrm>
            <a:prstGeom prst="line">
              <a:avLst/>
            </a:prstGeom>
            <a:noFill/>
            <a:ln w="12700" cap="flat" cmpd="sng" algn="ctr">
              <a:solidFill>
                <a:srgbClr val="004B93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93" name="Gerader Verbinder 202">
              <a:extLst>
                <a:ext uri="{FF2B5EF4-FFF2-40B4-BE49-F238E27FC236}">
                  <a16:creationId xmlns:a16="http://schemas.microsoft.com/office/drawing/2014/main" id="{BEE9C995-C040-6430-589A-F3D5F27DACD0}"/>
                </a:ext>
              </a:extLst>
            </p:cNvPr>
            <p:cNvCxnSpPr/>
            <p:nvPr/>
          </p:nvCxnSpPr>
          <p:spPr bwMode="auto">
            <a:xfrm flipV="1">
              <a:off x="796727" y="3354727"/>
              <a:ext cx="482600" cy="626534"/>
            </a:xfrm>
            <a:prstGeom prst="line">
              <a:avLst/>
            </a:prstGeom>
            <a:noFill/>
            <a:ln w="12700" cap="flat" cmpd="sng" algn="ctr">
              <a:solidFill>
                <a:sysClr val="window" lastClr="FFFFFF">
                  <a:lumMod val="85000"/>
                </a:sys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94" name="Gerader Verbinder 203">
              <a:extLst>
                <a:ext uri="{FF2B5EF4-FFF2-40B4-BE49-F238E27FC236}">
                  <a16:creationId xmlns:a16="http://schemas.microsoft.com/office/drawing/2014/main" id="{044D93FE-7775-4DB2-E525-76AE91B004BD}"/>
                </a:ext>
              </a:extLst>
            </p:cNvPr>
            <p:cNvCxnSpPr/>
            <p:nvPr/>
          </p:nvCxnSpPr>
          <p:spPr bwMode="auto">
            <a:xfrm>
              <a:off x="798852" y="3989731"/>
              <a:ext cx="734480" cy="12699"/>
            </a:xfrm>
            <a:prstGeom prst="line">
              <a:avLst/>
            </a:prstGeom>
            <a:noFill/>
            <a:ln w="12700" cap="flat" cmpd="sng" algn="ctr">
              <a:solidFill>
                <a:sysClr val="window" lastClr="FFFFFF">
                  <a:lumMod val="85000"/>
                </a:sys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95" name="Gerader Verbinder 204">
              <a:extLst>
                <a:ext uri="{FF2B5EF4-FFF2-40B4-BE49-F238E27FC236}">
                  <a16:creationId xmlns:a16="http://schemas.microsoft.com/office/drawing/2014/main" id="{158CAD75-F6E3-8EC8-AD28-F614E941CC6F}"/>
                </a:ext>
              </a:extLst>
            </p:cNvPr>
            <p:cNvCxnSpPr/>
            <p:nvPr/>
          </p:nvCxnSpPr>
          <p:spPr bwMode="auto">
            <a:xfrm>
              <a:off x="1266619" y="3365309"/>
              <a:ext cx="734480" cy="12699"/>
            </a:xfrm>
            <a:prstGeom prst="line">
              <a:avLst/>
            </a:prstGeom>
            <a:noFill/>
            <a:ln w="12700" cap="flat" cmpd="sng" algn="ctr">
              <a:solidFill>
                <a:sysClr val="window" lastClr="FFFFFF">
                  <a:lumMod val="85000"/>
                </a:sys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396" name="Gruppieren 395">
            <a:extLst>
              <a:ext uri="{FF2B5EF4-FFF2-40B4-BE49-F238E27FC236}">
                <a16:creationId xmlns:a16="http://schemas.microsoft.com/office/drawing/2014/main" id="{69F99684-11F8-A184-B933-99B9EC4515E3}"/>
              </a:ext>
            </a:extLst>
          </p:cNvPr>
          <p:cNvGrpSpPr/>
          <p:nvPr/>
        </p:nvGrpSpPr>
        <p:grpSpPr>
          <a:xfrm>
            <a:off x="5886273" y="3972166"/>
            <a:ext cx="1065745" cy="647703"/>
            <a:chOff x="796727" y="3354727"/>
            <a:chExt cx="1219207" cy="647703"/>
          </a:xfrm>
        </p:grpSpPr>
        <p:cxnSp>
          <p:nvCxnSpPr>
            <p:cNvPr id="397" name="Gerader Verbinder 206">
              <a:extLst>
                <a:ext uri="{FF2B5EF4-FFF2-40B4-BE49-F238E27FC236}">
                  <a16:creationId xmlns:a16="http://schemas.microsoft.com/office/drawing/2014/main" id="{42A1F8E7-7378-8F3F-76C5-8D232753A778}"/>
                </a:ext>
              </a:extLst>
            </p:cNvPr>
            <p:cNvCxnSpPr/>
            <p:nvPr/>
          </p:nvCxnSpPr>
          <p:spPr bwMode="auto">
            <a:xfrm flipV="1">
              <a:off x="1533334" y="3371660"/>
              <a:ext cx="482600" cy="626534"/>
            </a:xfrm>
            <a:prstGeom prst="line">
              <a:avLst/>
            </a:prstGeom>
            <a:noFill/>
            <a:ln w="12700" cap="flat" cmpd="sng" algn="ctr">
              <a:solidFill>
                <a:sysClr val="window" lastClr="FFFFFF">
                  <a:lumMod val="85000"/>
                </a:sys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98" name="Gerader Verbinder 207">
              <a:extLst>
                <a:ext uri="{FF2B5EF4-FFF2-40B4-BE49-F238E27FC236}">
                  <a16:creationId xmlns:a16="http://schemas.microsoft.com/office/drawing/2014/main" id="{D7E5A2D7-E224-8A7F-7811-5A8E891D7FC7}"/>
                </a:ext>
              </a:extLst>
            </p:cNvPr>
            <p:cNvCxnSpPr/>
            <p:nvPr/>
          </p:nvCxnSpPr>
          <p:spPr bwMode="auto">
            <a:xfrm flipV="1">
              <a:off x="1380494" y="3364676"/>
              <a:ext cx="338853" cy="287885"/>
            </a:xfrm>
            <a:prstGeom prst="line">
              <a:avLst/>
            </a:prstGeom>
            <a:noFill/>
            <a:ln w="12700" cap="flat" cmpd="sng" algn="ctr">
              <a:solidFill>
                <a:srgbClr val="004B93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99" name="Gerader Verbinder 208">
              <a:extLst>
                <a:ext uri="{FF2B5EF4-FFF2-40B4-BE49-F238E27FC236}">
                  <a16:creationId xmlns:a16="http://schemas.microsoft.com/office/drawing/2014/main" id="{2F42AA09-6EE1-1872-FFF1-3ECBBA49DAEF}"/>
                </a:ext>
              </a:extLst>
            </p:cNvPr>
            <p:cNvCxnSpPr/>
            <p:nvPr/>
          </p:nvCxnSpPr>
          <p:spPr bwMode="auto">
            <a:xfrm flipV="1">
              <a:off x="1248158" y="3650533"/>
              <a:ext cx="130654" cy="347661"/>
            </a:xfrm>
            <a:prstGeom prst="line">
              <a:avLst/>
            </a:prstGeom>
            <a:noFill/>
            <a:ln w="12700" cap="flat" cmpd="sng" algn="ctr">
              <a:solidFill>
                <a:srgbClr val="004B93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00" name="Gerader Verbinder 209">
              <a:extLst>
                <a:ext uri="{FF2B5EF4-FFF2-40B4-BE49-F238E27FC236}">
                  <a16:creationId xmlns:a16="http://schemas.microsoft.com/office/drawing/2014/main" id="{3457FF68-6B97-451A-9E03-0148F4C1BBD5}"/>
                </a:ext>
              </a:extLst>
            </p:cNvPr>
            <p:cNvCxnSpPr/>
            <p:nvPr/>
          </p:nvCxnSpPr>
          <p:spPr bwMode="auto">
            <a:xfrm>
              <a:off x="1124812" y="3571500"/>
              <a:ext cx="273507" cy="96267"/>
            </a:xfrm>
            <a:prstGeom prst="line">
              <a:avLst/>
            </a:prstGeom>
            <a:noFill/>
            <a:ln w="12700" cap="flat" cmpd="sng" algn="ctr">
              <a:solidFill>
                <a:srgbClr val="004B93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01" name="Gerader Verbinder 210">
              <a:extLst>
                <a:ext uri="{FF2B5EF4-FFF2-40B4-BE49-F238E27FC236}">
                  <a16:creationId xmlns:a16="http://schemas.microsoft.com/office/drawing/2014/main" id="{F2EE4D52-9AD8-526A-A060-A97DA3B57703}"/>
                </a:ext>
              </a:extLst>
            </p:cNvPr>
            <p:cNvCxnSpPr/>
            <p:nvPr/>
          </p:nvCxnSpPr>
          <p:spPr bwMode="auto">
            <a:xfrm>
              <a:off x="1367772" y="3650721"/>
              <a:ext cx="186462" cy="338666"/>
            </a:xfrm>
            <a:prstGeom prst="line">
              <a:avLst/>
            </a:prstGeom>
            <a:noFill/>
            <a:ln w="12700" cap="flat" cmpd="sng" algn="ctr">
              <a:solidFill>
                <a:srgbClr val="004B93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02" name="Gerader Verbinder 211">
              <a:extLst>
                <a:ext uri="{FF2B5EF4-FFF2-40B4-BE49-F238E27FC236}">
                  <a16:creationId xmlns:a16="http://schemas.microsoft.com/office/drawing/2014/main" id="{17477FF3-F6F5-5E1C-8727-5C37C60FCD6B}"/>
                </a:ext>
              </a:extLst>
            </p:cNvPr>
            <p:cNvCxnSpPr/>
            <p:nvPr/>
          </p:nvCxnSpPr>
          <p:spPr bwMode="auto">
            <a:xfrm flipV="1">
              <a:off x="847146" y="3667768"/>
              <a:ext cx="517817" cy="248893"/>
            </a:xfrm>
            <a:prstGeom prst="line">
              <a:avLst/>
            </a:prstGeom>
            <a:noFill/>
            <a:ln w="12700" cap="flat" cmpd="sng" algn="ctr">
              <a:solidFill>
                <a:srgbClr val="004B93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03" name="Gerader Verbinder 212">
              <a:extLst>
                <a:ext uri="{FF2B5EF4-FFF2-40B4-BE49-F238E27FC236}">
                  <a16:creationId xmlns:a16="http://schemas.microsoft.com/office/drawing/2014/main" id="{99788B3A-6DD3-D95A-FE5F-0C4C9A09D632}"/>
                </a:ext>
              </a:extLst>
            </p:cNvPr>
            <p:cNvCxnSpPr/>
            <p:nvPr/>
          </p:nvCxnSpPr>
          <p:spPr bwMode="auto">
            <a:xfrm flipV="1">
              <a:off x="1378812" y="3649758"/>
              <a:ext cx="395271" cy="1738"/>
            </a:xfrm>
            <a:prstGeom prst="line">
              <a:avLst/>
            </a:prstGeom>
            <a:noFill/>
            <a:ln w="12700" cap="flat" cmpd="sng" algn="ctr">
              <a:solidFill>
                <a:srgbClr val="004B93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04" name="Gerader Verbinder 213">
              <a:extLst>
                <a:ext uri="{FF2B5EF4-FFF2-40B4-BE49-F238E27FC236}">
                  <a16:creationId xmlns:a16="http://schemas.microsoft.com/office/drawing/2014/main" id="{E2915CA7-0AD8-B4D5-EAFC-356F2B2CEB65}"/>
                </a:ext>
              </a:extLst>
            </p:cNvPr>
            <p:cNvCxnSpPr/>
            <p:nvPr/>
          </p:nvCxnSpPr>
          <p:spPr bwMode="auto">
            <a:xfrm>
              <a:off x="1245348" y="3413366"/>
              <a:ext cx="136273" cy="254401"/>
            </a:xfrm>
            <a:prstGeom prst="line">
              <a:avLst/>
            </a:prstGeom>
            <a:noFill/>
            <a:ln w="12700" cap="flat" cmpd="sng" algn="ctr">
              <a:solidFill>
                <a:srgbClr val="004B93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05" name="Gerader Verbinder 214">
              <a:extLst>
                <a:ext uri="{FF2B5EF4-FFF2-40B4-BE49-F238E27FC236}">
                  <a16:creationId xmlns:a16="http://schemas.microsoft.com/office/drawing/2014/main" id="{56CAE539-BE51-5AB6-1C8E-74FBC386F908}"/>
                </a:ext>
              </a:extLst>
            </p:cNvPr>
            <p:cNvCxnSpPr/>
            <p:nvPr/>
          </p:nvCxnSpPr>
          <p:spPr bwMode="auto">
            <a:xfrm flipV="1">
              <a:off x="796727" y="3354727"/>
              <a:ext cx="482600" cy="626534"/>
            </a:xfrm>
            <a:prstGeom prst="line">
              <a:avLst/>
            </a:prstGeom>
            <a:noFill/>
            <a:ln w="12700" cap="flat" cmpd="sng" algn="ctr">
              <a:solidFill>
                <a:sysClr val="window" lastClr="FFFFFF">
                  <a:lumMod val="85000"/>
                </a:sys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06" name="Gerader Verbinder 215">
              <a:extLst>
                <a:ext uri="{FF2B5EF4-FFF2-40B4-BE49-F238E27FC236}">
                  <a16:creationId xmlns:a16="http://schemas.microsoft.com/office/drawing/2014/main" id="{EADC65D0-36FF-68C4-220C-FD8CA7A8B036}"/>
                </a:ext>
              </a:extLst>
            </p:cNvPr>
            <p:cNvCxnSpPr/>
            <p:nvPr/>
          </p:nvCxnSpPr>
          <p:spPr bwMode="auto">
            <a:xfrm>
              <a:off x="798852" y="3989731"/>
              <a:ext cx="734480" cy="12699"/>
            </a:xfrm>
            <a:prstGeom prst="line">
              <a:avLst/>
            </a:prstGeom>
            <a:noFill/>
            <a:ln w="12700" cap="flat" cmpd="sng" algn="ctr">
              <a:solidFill>
                <a:sysClr val="window" lastClr="FFFFFF">
                  <a:lumMod val="85000"/>
                </a:sys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07" name="Gerader Verbinder 216">
              <a:extLst>
                <a:ext uri="{FF2B5EF4-FFF2-40B4-BE49-F238E27FC236}">
                  <a16:creationId xmlns:a16="http://schemas.microsoft.com/office/drawing/2014/main" id="{28433BB5-E343-1080-CFDA-536D8394A61C}"/>
                </a:ext>
              </a:extLst>
            </p:cNvPr>
            <p:cNvCxnSpPr/>
            <p:nvPr/>
          </p:nvCxnSpPr>
          <p:spPr bwMode="auto">
            <a:xfrm>
              <a:off x="1266619" y="3365309"/>
              <a:ext cx="734480" cy="12699"/>
            </a:xfrm>
            <a:prstGeom prst="line">
              <a:avLst/>
            </a:prstGeom>
            <a:noFill/>
            <a:ln w="12700" cap="flat" cmpd="sng" algn="ctr">
              <a:solidFill>
                <a:sysClr val="window" lastClr="FFFFFF">
                  <a:lumMod val="85000"/>
                </a:sys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cxnSp>
        <p:nvCxnSpPr>
          <p:cNvPr id="408" name="Gerader Verbinder 218">
            <a:extLst>
              <a:ext uri="{FF2B5EF4-FFF2-40B4-BE49-F238E27FC236}">
                <a16:creationId xmlns:a16="http://schemas.microsoft.com/office/drawing/2014/main" id="{39D8DF75-0214-6F73-4A8A-47C419ACCBB0}"/>
              </a:ext>
            </a:extLst>
          </p:cNvPr>
          <p:cNvCxnSpPr/>
          <p:nvPr/>
        </p:nvCxnSpPr>
        <p:spPr bwMode="auto">
          <a:xfrm flipV="1">
            <a:off x="4661578" y="3451576"/>
            <a:ext cx="22839" cy="847901"/>
          </a:xfrm>
          <a:prstGeom prst="line">
            <a:avLst/>
          </a:prstGeom>
          <a:noFill/>
          <a:ln w="12700" cap="flat" cmpd="sng" algn="ctr">
            <a:solidFill>
              <a:srgbClr val="004B93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09" name="Gerader Verbinder 225">
            <a:extLst>
              <a:ext uri="{FF2B5EF4-FFF2-40B4-BE49-F238E27FC236}">
                <a16:creationId xmlns:a16="http://schemas.microsoft.com/office/drawing/2014/main" id="{D2D49803-2E96-29D3-F93D-01CC121159B8}"/>
              </a:ext>
            </a:extLst>
          </p:cNvPr>
          <p:cNvCxnSpPr/>
          <p:nvPr/>
        </p:nvCxnSpPr>
        <p:spPr bwMode="auto">
          <a:xfrm flipH="1" flipV="1">
            <a:off x="5391734" y="3184797"/>
            <a:ext cx="284" cy="1106379"/>
          </a:xfrm>
          <a:prstGeom prst="line">
            <a:avLst/>
          </a:prstGeom>
          <a:noFill/>
          <a:ln w="12700" cap="flat" cmpd="sng" algn="ctr">
            <a:solidFill>
              <a:srgbClr val="004B93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10" name="Gerader Verbinder 230">
            <a:extLst>
              <a:ext uri="{FF2B5EF4-FFF2-40B4-BE49-F238E27FC236}">
                <a16:creationId xmlns:a16="http://schemas.microsoft.com/office/drawing/2014/main" id="{14C98C30-28B2-EFC6-455D-C10878D3FB7B}"/>
              </a:ext>
            </a:extLst>
          </p:cNvPr>
          <p:cNvCxnSpPr/>
          <p:nvPr/>
        </p:nvCxnSpPr>
        <p:spPr bwMode="auto">
          <a:xfrm flipH="1" flipV="1">
            <a:off x="6392842" y="3206190"/>
            <a:ext cx="3532" cy="1093287"/>
          </a:xfrm>
          <a:prstGeom prst="line">
            <a:avLst/>
          </a:prstGeom>
          <a:noFill/>
          <a:ln w="12700" cap="flat" cmpd="sng" algn="ctr">
            <a:solidFill>
              <a:srgbClr val="004B93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grpSp>
        <p:nvGrpSpPr>
          <p:cNvPr id="411" name="Gruppieren 410">
            <a:extLst>
              <a:ext uri="{FF2B5EF4-FFF2-40B4-BE49-F238E27FC236}">
                <a16:creationId xmlns:a16="http://schemas.microsoft.com/office/drawing/2014/main" id="{5221C626-0225-12F1-66E5-93153CE170B0}"/>
              </a:ext>
            </a:extLst>
          </p:cNvPr>
          <p:cNvGrpSpPr/>
          <p:nvPr/>
        </p:nvGrpSpPr>
        <p:grpSpPr>
          <a:xfrm>
            <a:off x="6319317" y="3572267"/>
            <a:ext cx="132243" cy="206832"/>
            <a:chOff x="2301679" y="3759198"/>
            <a:chExt cx="138207" cy="206832"/>
          </a:xfrm>
        </p:grpSpPr>
        <p:sp>
          <p:nvSpPr>
            <p:cNvPr id="412" name="Ellipse 222">
              <a:extLst>
                <a:ext uri="{FF2B5EF4-FFF2-40B4-BE49-F238E27FC236}">
                  <a16:creationId xmlns:a16="http://schemas.microsoft.com/office/drawing/2014/main" id="{749CE287-E883-3FC0-0B06-652CBA85A0B6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2301758" y="3828142"/>
              <a:ext cx="137888" cy="137888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36000" tIns="36000" rIns="36000" bIns="3600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377" eaLnBrk="1" fontAlgn="base" latinLnBrk="0" hangingPunct="1">
                <a:lnSpc>
                  <a:spcPct val="100000"/>
                </a:lnSpc>
                <a:spcBef>
                  <a:spcPts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Narrow"/>
                <a:cs typeface="Arial Narrow"/>
                <a:sym typeface="Arial Narrow"/>
              </a:endParaRPr>
            </a:p>
          </p:txBody>
        </p:sp>
        <p:sp>
          <p:nvSpPr>
            <p:cNvPr id="413" name="Ellipse 223">
              <a:extLst>
                <a:ext uri="{FF2B5EF4-FFF2-40B4-BE49-F238E27FC236}">
                  <a16:creationId xmlns:a16="http://schemas.microsoft.com/office/drawing/2014/main" id="{68010222-56B6-E1FB-7784-19FC0A7E5568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2301679" y="3759198"/>
              <a:ext cx="137888" cy="137888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solidFill>
                <a:srgbClr val="41414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36000" tIns="36000" rIns="36000" bIns="3600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377" eaLnBrk="1" fontAlgn="base" latinLnBrk="0" hangingPunct="1">
                <a:lnSpc>
                  <a:spcPct val="100000"/>
                </a:lnSpc>
                <a:spcBef>
                  <a:spcPts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Narrow"/>
                <a:cs typeface="Arial Narrow"/>
                <a:sym typeface="Arial Narrow"/>
              </a:endParaRPr>
            </a:p>
          </p:txBody>
        </p:sp>
        <p:sp>
          <p:nvSpPr>
            <p:cNvPr id="414" name="Ellipse 224">
              <a:extLst>
                <a:ext uri="{FF2B5EF4-FFF2-40B4-BE49-F238E27FC236}">
                  <a16:creationId xmlns:a16="http://schemas.microsoft.com/office/drawing/2014/main" id="{40D28DCC-8E2D-056C-F55D-02CC2D20EB29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2301998" y="3828142"/>
              <a:ext cx="137888" cy="137888"/>
            </a:xfrm>
            <a:prstGeom prst="ellipse">
              <a:avLst/>
            </a:prstGeom>
            <a:noFill/>
            <a:ln w="12700" cap="flat" cmpd="sng" algn="ctr">
              <a:solidFill>
                <a:srgbClr val="41414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36000" tIns="36000" rIns="36000" bIns="3600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377" eaLnBrk="1" fontAlgn="base" latinLnBrk="0" hangingPunct="1">
                <a:lnSpc>
                  <a:spcPct val="100000"/>
                </a:lnSpc>
                <a:spcBef>
                  <a:spcPts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Narrow"/>
                <a:cs typeface="Arial Narrow"/>
                <a:sym typeface="Arial Narrow"/>
              </a:endParaRPr>
            </a:p>
          </p:txBody>
        </p:sp>
      </p:grpSp>
      <p:grpSp>
        <p:nvGrpSpPr>
          <p:cNvPr id="415" name="Gruppieren 414">
            <a:extLst>
              <a:ext uri="{FF2B5EF4-FFF2-40B4-BE49-F238E27FC236}">
                <a16:creationId xmlns:a16="http://schemas.microsoft.com/office/drawing/2014/main" id="{8C1A5151-D29B-9E64-2CD3-67676CE1C833}"/>
              </a:ext>
            </a:extLst>
          </p:cNvPr>
          <p:cNvGrpSpPr/>
          <p:nvPr/>
        </p:nvGrpSpPr>
        <p:grpSpPr>
          <a:xfrm>
            <a:off x="5321299" y="3574527"/>
            <a:ext cx="132243" cy="206832"/>
            <a:chOff x="2301679" y="3759198"/>
            <a:chExt cx="138207" cy="206832"/>
          </a:xfrm>
        </p:grpSpPr>
        <p:sp>
          <p:nvSpPr>
            <p:cNvPr id="416" name="Ellipse 246">
              <a:extLst>
                <a:ext uri="{FF2B5EF4-FFF2-40B4-BE49-F238E27FC236}">
                  <a16:creationId xmlns:a16="http://schemas.microsoft.com/office/drawing/2014/main" id="{F864834A-1F8F-2152-2675-8FC27C2020B4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2301758" y="3828142"/>
              <a:ext cx="137888" cy="137888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36000" tIns="36000" rIns="36000" bIns="3600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377" eaLnBrk="1" fontAlgn="base" latinLnBrk="0" hangingPunct="1">
                <a:lnSpc>
                  <a:spcPct val="100000"/>
                </a:lnSpc>
                <a:spcBef>
                  <a:spcPts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Narrow"/>
                <a:cs typeface="Arial Narrow"/>
                <a:sym typeface="Arial Narrow"/>
              </a:endParaRPr>
            </a:p>
          </p:txBody>
        </p:sp>
        <p:sp>
          <p:nvSpPr>
            <p:cNvPr id="417" name="Ellipse 247">
              <a:extLst>
                <a:ext uri="{FF2B5EF4-FFF2-40B4-BE49-F238E27FC236}">
                  <a16:creationId xmlns:a16="http://schemas.microsoft.com/office/drawing/2014/main" id="{900C7E07-B574-EB3E-EFAC-851269EA79EE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2301679" y="3759198"/>
              <a:ext cx="137888" cy="137888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solidFill>
                <a:srgbClr val="41414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36000" tIns="36000" rIns="36000" bIns="3600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377" eaLnBrk="1" fontAlgn="base" latinLnBrk="0" hangingPunct="1">
                <a:lnSpc>
                  <a:spcPct val="100000"/>
                </a:lnSpc>
                <a:spcBef>
                  <a:spcPts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Narrow"/>
                <a:cs typeface="Arial Narrow"/>
                <a:sym typeface="Arial Narrow"/>
              </a:endParaRPr>
            </a:p>
          </p:txBody>
        </p:sp>
        <p:sp>
          <p:nvSpPr>
            <p:cNvPr id="418" name="Ellipse 248">
              <a:extLst>
                <a:ext uri="{FF2B5EF4-FFF2-40B4-BE49-F238E27FC236}">
                  <a16:creationId xmlns:a16="http://schemas.microsoft.com/office/drawing/2014/main" id="{464939B6-E5C6-A307-0638-63E2ACA9D4FF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2301998" y="3828142"/>
              <a:ext cx="137888" cy="137888"/>
            </a:xfrm>
            <a:prstGeom prst="ellipse">
              <a:avLst/>
            </a:prstGeom>
            <a:noFill/>
            <a:ln w="12700" cap="flat" cmpd="sng" algn="ctr">
              <a:solidFill>
                <a:srgbClr val="41414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36000" tIns="36000" rIns="36000" bIns="3600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377" eaLnBrk="1" fontAlgn="base" latinLnBrk="0" hangingPunct="1">
                <a:lnSpc>
                  <a:spcPct val="100000"/>
                </a:lnSpc>
                <a:spcBef>
                  <a:spcPts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Narrow"/>
                <a:cs typeface="Arial Narrow"/>
                <a:sym typeface="Arial Narrow"/>
              </a:endParaRPr>
            </a:p>
          </p:txBody>
        </p:sp>
      </p:grpSp>
      <p:grpSp>
        <p:nvGrpSpPr>
          <p:cNvPr id="419" name="Gruppieren 418">
            <a:extLst>
              <a:ext uri="{FF2B5EF4-FFF2-40B4-BE49-F238E27FC236}">
                <a16:creationId xmlns:a16="http://schemas.microsoft.com/office/drawing/2014/main" id="{0527A8F3-3234-3C5E-3125-124E92AECD84}"/>
              </a:ext>
            </a:extLst>
          </p:cNvPr>
          <p:cNvGrpSpPr/>
          <p:nvPr/>
        </p:nvGrpSpPr>
        <p:grpSpPr>
          <a:xfrm>
            <a:off x="4611532" y="3581377"/>
            <a:ext cx="132243" cy="206832"/>
            <a:chOff x="2301679" y="3759198"/>
            <a:chExt cx="138207" cy="206832"/>
          </a:xfrm>
        </p:grpSpPr>
        <p:sp>
          <p:nvSpPr>
            <p:cNvPr id="420" name="Ellipse 250">
              <a:extLst>
                <a:ext uri="{FF2B5EF4-FFF2-40B4-BE49-F238E27FC236}">
                  <a16:creationId xmlns:a16="http://schemas.microsoft.com/office/drawing/2014/main" id="{C7733879-C9E0-8246-3E7A-BDCB6A8F8D89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2301758" y="3828142"/>
              <a:ext cx="137888" cy="137888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36000" tIns="36000" rIns="36000" bIns="3600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377" eaLnBrk="1" fontAlgn="base" latinLnBrk="0" hangingPunct="1">
                <a:lnSpc>
                  <a:spcPct val="100000"/>
                </a:lnSpc>
                <a:spcBef>
                  <a:spcPts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Narrow"/>
                <a:cs typeface="Arial Narrow"/>
                <a:sym typeface="Arial Narrow"/>
              </a:endParaRPr>
            </a:p>
          </p:txBody>
        </p:sp>
        <p:sp>
          <p:nvSpPr>
            <p:cNvPr id="421" name="Ellipse 251">
              <a:extLst>
                <a:ext uri="{FF2B5EF4-FFF2-40B4-BE49-F238E27FC236}">
                  <a16:creationId xmlns:a16="http://schemas.microsoft.com/office/drawing/2014/main" id="{9AC3D84F-AE8B-D58B-B2B4-95F394DDCC1D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2301679" y="3759198"/>
              <a:ext cx="137888" cy="137888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solidFill>
                <a:srgbClr val="41414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36000" tIns="36000" rIns="36000" bIns="3600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377" eaLnBrk="1" fontAlgn="base" latinLnBrk="0" hangingPunct="1">
                <a:lnSpc>
                  <a:spcPct val="100000"/>
                </a:lnSpc>
                <a:spcBef>
                  <a:spcPts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Narrow"/>
                <a:cs typeface="Arial Narrow"/>
                <a:sym typeface="Arial Narrow"/>
              </a:endParaRPr>
            </a:p>
          </p:txBody>
        </p:sp>
        <p:sp>
          <p:nvSpPr>
            <p:cNvPr id="422" name="Ellipse 252">
              <a:extLst>
                <a:ext uri="{FF2B5EF4-FFF2-40B4-BE49-F238E27FC236}">
                  <a16:creationId xmlns:a16="http://schemas.microsoft.com/office/drawing/2014/main" id="{908F24F7-291A-4EE5-F15A-7811C38FCF1A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2301998" y="3828142"/>
              <a:ext cx="137888" cy="137888"/>
            </a:xfrm>
            <a:prstGeom prst="ellipse">
              <a:avLst/>
            </a:prstGeom>
            <a:noFill/>
            <a:ln w="12700" cap="flat" cmpd="sng" algn="ctr">
              <a:solidFill>
                <a:srgbClr val="41414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36000" tIns="36000" rIns="36000" bIns="3600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377" eaLnBrk="1" fontAlgn="base" latinLnBrk="0" hangingPunct="1">
                <a:lnSpc>
                  <a:spcPct val="100000"/>
                </a:lnSpc>
                <a:spcBef>
                  <a:spcPts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Narrow"/>
                <a:cs typeface="Arial Narrow"/>
                <a:sym typeface="Arial Narrow"/>
              </a:endParaRPr>
            </a:p>
          </p:txBody>
        </p:sp>
      </p:grpSp>
      <p:grpSp>
        <p:nvGrpSpPr>
          <p:cNvPr id="424" name="Gruppieren 423">
            <a:extLst>
              <a:ext uri="{FF2B5EF4-FFF2-40B4-BE49-F238E27FC236}">
                <a16:creationId xmlns:a16="http://schemas.microsoft.com/office/drawing/2014/main" id="{4350010B-CA8B-1580-3826-2C2F3915A892}"/>
              </a:ext>
            </a:extLst>
          </p:cNvPr>
          <p:cNvGrpSpPr/>
          <p:nvPr/>
        </p:nvGrpSpPr>
        <p:grpSpPr>
          <a:xfrm>
            <a:off x="5607961" y="5179766"/>
            <a:ext cx="680027" cy="441629"/>
            <a:chOff x="2392620" y="4354360"/>
            <a:chExt cx="680026" cy="441629"/>
          </a:xfrm>
        </p:grpSpPr>
        <p:cxnSp>
          <p:nvCxnSpPr>
            <p:cNvPr id="425" name="Gerader Verbinder 262">
              <a:extLst>
                <a:ext uri="{FF2B5EF4-FFF2-40B4-BE49-F238E27FC236}">
                  <a16:creationId xmlns:a16="http://schemas.microsoft.com/office/drawing/2014/main" id="{92DAE566-651C-56EF-83A9-D0F2D801734E}"/>
                </a:ext>
              </a:extLst>
            </p:cNvPr>
            <p:cNvCxnSpPr/>
            <p:nvPr/>
          </p:nvCxnSpPr>
          <p:spPr bwMode="auto">
            <a:xfrm flipH="1">
              <a:off x="2538897" y="4618807"/>
              <a:ext cx="189094" cy="177181"/>
            </a:xfrm>
            <a:prstGeom prst="line">
              <a:avLst/>
            </a:prstGeom>
            <a:noFill/>
            <a:ln w="12700" cap="flat" cmpd="sng" algn="ctr">
              <a:solidFill>
                <a:srgbClr val="004B93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26" name="Gerader Verbinder 263">
              <a:extLst>
                <a:ext uri="{FF2B5EF4-FFF2-40B4-BE49-F238E27FC236}">
                  <a16:creationId xmlns:a16="http://schemas.microsoft.com/office/drawing/2014/main" id="{5888DBB2-3A91-488C-09B6-F245D8CA54B5}"/>
                </a:ext>
              </a:extLst>
            </p:cNvPr>
            <p:cNvCxnSpPr/>
            <p:nvPr/>
          </p:nvCxnSpPr>
          <p:spPr bwMode="auto">
            <a:xfrm flipH="1">
              <a:off x="2729134" y="4372914"/>
              <a:ext cx="124990" cy="247921"/>
            </a:xfrm>
            <a:prstGeom prst="line">
              <a:avLst/>
            </a:prstGeom>
            <a:noFill/>
            <a:ln w="12700" cap="flat" cmpd="sng" algn="ctr">
              <a:solidFill>
                <a:srgbClr val="004B93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27" name="Gerader Verbinder 264">
              <a:extLst>
                <a:ext uri="{FF2B5EF4-FFF2-40B4-BE49-F238E27FC236}">
                  <a16:creationId xmlns:a16="http://schemas.microsoft.com/office/drawing/2014/main" id="{496E7116-9F66-7CA5-E81A-D2362DF6CF1D}"/>
                </a:ext>
              </a:extLst>
            </p:cNvPr>
            <p:cNvCxnSpPr/>
            <p:nvPr/>
          </p:nvCxnSpPr>
          <p:spPr bwMode="auto">
            <a:xfrm flipH="1" flipV="1">
              <a:off x="2715870" y="4603601"/>
              <a:ext cx="185957" cy="96267"/>
            </a:xfrm>
            <a:prstGeom prst="line">
              <a:avLst/>
            </a:prstGeom>
            <a:noFill/>
            <a:ln w="12700" cap="flat" cmpd="sng" algn="ctr">
              <a:solidFill>
                <a:srgbClr val="004B93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28" name="Gerader Verbinder 265">
              <a:extLst>
                <a:ext uri="{FF2B5EF4-FFF2-40B4-BE49-F238E27FC236}">
                  <a16:creationId xmlns:a16="http://schemas.microsoft.com/office/drawing/2014/main" id="{2E6948FA-D799-59A5-2DDB-77C158E13AC6}"/>
                </a:ext>
              </a:extLst>
            </p:cNvPr>
            <p:cNvCxnSpPr/>
            <p:nvPr/>
          </p:nvCxnSpPr>
          <p:spPr bwMode="auto">
            <a:xfrm flipH="1" flipV="1">
              <a:off x="2564705" y="4453467"/>
              <a:ext cx="171935" cy="167182"/>
            </a:xfrm>
            <a:prstGeom prst="line">
              <a:avLst/>
            </a:prstGeom>
            <a:noFill/>
            <a:ln w="12700" cap="flat" cmpd="sng" algn="ctr">
              <a:solidFill>
                <a:srgbClr val="004B93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29" name="Gerader Verbinder 266">
              <a:extLst>
                <a:ext uri="{FF2B5EF4-FFF2-40B4-BE49-F238E27FC236}">
                  <a16:creationId xmlns:a16="http://schemas.microsoft.com/office/drawing/2014/main" id="{EB00B4DF-6D82-0450-C3B3-6230AB12FB43}"/>
                </a:ext>
              </a:extLst>
            </p:cNvPr>
            <p:cNvCxnSpPr/>
            <p:nvPr/>
          </p:nvCxnSpPr>
          <p:spPr bwMode="auto">
            <a:xfrm flipH="1">
              <a:off x="2730082" y="4453467"/>
              <a:ext cx="297403" cy="162834"/>
            </a:xfrm>
            <a:prstGeom prst="line">
              <a:avLst/>
            </a:prstGeom>
            <a:noFill/>
            <a:ln w="12700" cap="flat" cmpd="sng" algn="ctr">
              <a:solidFill>
                <a:srgbClr val="004B93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30" name="Gerader Verbinder 267">
              <a:extLst>
                <a:ext uri="{FF2B5EF4-FFF2-40B4-BE49-F238E27FC236}">
                  <a16:creationId xmlns:a16="http://schemas.microsoft.com/office/drawing/2014/main" id="{0778E28D-0E50-B801-4B4D-07B6E4B1927C}"/>
                </a:ext>
              </a:extLst>
            </p:cNvPr>
            <p:cNvCxnSpPr/>
            <p:nvPr/>
          </p:nvCxnSpPr>
          <p:spPr bwMode="auto">
            <a:xfrm flipH="1" flipV="1">
              <a:off x="2497385" y="4609951"/>
              <a:ext cx="231748" cy="3571"/>
            </a:xfrm>
            <a:prstGeom prst="line">
              <a:avLst/>
            </a:prstGeom>
            <a:noFill/>
            <a:ln w="12700" cap="flat" cmpd="sng" algn="ctr">
              <a:solidFill>
                <a:srgbClr val="004B93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31" name="Gerader Verbinder 268">
              <a:extLst>
                <a:ext uri="{FF2B5EF4-FFF2-40B4-BE49-F238E27FC236}">
                  <a16:creationId xmlns:a16="http://schemas.microsoft.com/office/drawing/2014/main" id="{37487407-2B1F-7441-0B1D-417674D5045E}"/>
                </a:ext>
              </a:extLst>
            </p:cNvPr>
            <p:cNvCxnSpPr/>
            <p:nvPr/>
          </p:nvCxnSpPr>
          <p:spPr bwMode="auto">
            <a:xfrm flipH="1" flipV="1">
              <a:off x="2727223" y="4603602"/>
              <a:ext cx="80418" cy="192386"/>
            </a:xfrm>
            <a:prstGeom prst="line">
              <a:avLst/>
            </a:prstGeom>
            <a:noFill/>
            <a:ln w="12700" cap="flat" cmpd="sng" algn="ctr">
              <a:solidFill>
                <a:srgbClr val="004B93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32" name="Gerader Verbinder 269">
              <a:extLst>
                <a:ext uri="{FF2B5EF4-FFF2-40B4-BE49-F238E27FC236}">
                  <a16:creationId xmlns:a16="http://schemas.microsoft.com/office/drawing/2014/main" id="{1B6C423A-F7EC-054A-E7D4-1EA7120B74DB}"/>
                </a:ext>
              </a:extLst>
            </p:cNvPr>
            <p:cNvCxnSpPr/>
            <p:nvPr/>
          </p:nvCxnSpPr>
          <p:spPr bwMode="auto">
            <a:xfrm flipH="1">
              <a:off x="2856215" y="4366307"/>
              <a:ext cx="210041" cy="429681"/>
            </a:xfrm>
            <a:prstGeom prst="line">
              <a:avLst/>
            </a:prstGeom>
            <a:noFill/>
            <a:ln w="12700" cap="flat" cmpd="sng" algn="ctr">
              <a:solidFill>
                <a:sysClr val="window" lastClr="FFFFFF">
                  <a:lumMod val="85000"/>
                </a:sys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33" name="Gerader Verbinder 270">
              <a:extLst>
                <a:ext uri="{FF2B5EF4-FFF2-40B4-BE49-F238E27FC236}">
                  <a16:creationId xmlns:a16="http://schemas.microsoft.com/office/drawing/2014/main" id="{EDFE3F6C-2C08-BF16-79FA-4280249D4719}"/>
                </a:ext>
              </a:extLst>
            </p:cNvPr>
            <p:cNvCxnSpPr/>
            <p:nvPr/>
          </p:nvCxnSpPr>
          <p:spPr bwMode="auto">
            <a:xfrm flipH="1" flipV="1">
              <a:off x="2602661" y="4354360"/>
              <a:ext cx="469985" cy="11949"/>
            </a:xfrm>
            <a:prstGeom prst="line">
              <a:avLst/>
            </a:prstGeom>
            <a:noFill/>
            <a:ln w="12700" cap="flat" cmpd="sng" algn="ctr">
              <a:solidFill>
                <a:sysClr val="window" lastClr="FFFFFF">
                  <a:lumMod val="85000"/>
                </a:sys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34" name="Gerader Verbinder 271">
              <a:extLst>
                <a:ext uri="{FF2B5EF4-FFF2-40B4-BE49-F238E27FC236}">
                  <a16:creationId xmlns:a16="http://schemas.microsoft.com/office/drawing/2014/main" id="{FFEA9578-9F10-B93D-9EEB-51DDA66C8EF5}"/>
                </a:ext>
              </a:extLst>
            </p:cNvPr>
            <p:cNvCxnSpPr/>
            <p:nvPr/>
          </p:nvCxnSpPr>
          <p:spPr bwMode="auto">
            <a:xfrm flipH="1" flipV="1">
              <a:off x="2399823" y="4795988"/>
              <a:ext cx="456393" cy="1"/>
            </a:xfrm>
            <a:prstGeom prst="line">
              <a:avLst/>
            </a:prstGeom>
            <a:noFill/>
            <a:ln w="12700" cap="flat" cmpd="sng" algn="ctr">
              <a:solidFill>
                <a:sysClr val="window" lastClr="FFFFFF">
                  <a:lumMod val="85000"/>
                </a:sys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35" name="Gerader Verbinder 288">
              <a:extLst>
                <a:ext uri="{FF2B5EF4-FFF2-40B4-BE49-F238E27FC236}">
                  <a16:creationId xmlns:a16="http://schemas.microsoft.com/office/drawing/2014/main" id="{B432F89B-A4A7-7E1D-8DDE-38B461E725E5}"/>
                </a:ext>
              </a:extLst>
            </p:cNvPr>
            <p:cNvCxnSpPr/>
            <p:nvPr/>
          </p:nvCxnSpPr>
          <p:spPr bwMode="auto">
            <a:xfrm flipH="1">
              <a:off x="2392620" y="4361487"/>
              <a:ext cx="210041" cy="429681"/>
            </a:xfrm>
            <a:prstGeom prst="line">
              <a:avLst/>
            </a:prstGeom>
            <a:noFill/>
            <a:ln w="12700" cap="flat" cmpd="sng" algn="ctr">
              <a:solidFill>
                <a:sysClr val="window" lastClr="FFFFFF">
                  <a:lumMod val="85000"/>
                </a:sys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436" name="Gruppieren 435">
            <a:extLst>
              <a:ext uri="{FF2B5EF4-FFF2-40B4-BE49-F238E27FC236}">
                <a16:creationId xmlns:a16="http://schemas.microsoft.com/office/drawing/2014/main" id="{AEDC777A-B0DD-5AB0-B8D4-D713F07D4214}"/>
              </a:ext>
            </a:extLst>
          </p:cNvPr>
          <p:cNvGrpSpPr/>
          <p:nvPr/>
        </p:nvGrpSpPr>
        <p:grpSpPr>
          <a:xfrm>
            <a:off x="4967053" y="5172639"/>
            <a:ext cx="680027" cy="441629"/>
            <a:chOff x="2392620" y="4354360"/>
            <a:chExt cx="680026" cy="441629"/>
          </a:xfrm>
        </p:grpSpPr>
        <p:cxnSp>
          <p:nvCxnSpPr>
            <p:cNvPr id="437" name="Gerader Verbinder 294">
              <a:extLst>
                <a:ext uri="{FF2B5EF4-FFF2-40B4-BE49-F238E27FC236}">
                  <a16:creationId xmlns:a16="http://schemas.microsoft.com/office/drawing/2014/main" id="{768F04B0-ECC0-9FBA-01D5-8721027C8E3F}"/>
                </a:ext>
              </a:extLst>
            </p:cNvPr>
            <p:cNvCxnSpPr/>
            <p:nvPr/>
          </p:nvCxnSpPr>
          <p:spPr bwMode="auto">
            <a:xfrm flipH="1">
              <a:off x="2538897" y="4618807"/>
              <a:ext cx="189094" cy="177181"/>
            </a:xfrm>
            <a:prstGeom prst="line">
              <a:avLst/>
            </a:prstGeom>
            <a:noFill/>
            <a:ln w="12700" cap="flat" cmpd="sng" algn="ctr">
              <a:solidFill>
                <a:srgbClr val="004B93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38" name="Gerader Verbinder 295">
              <a:extLst>
                <a:ext uri="{FF2B5EF4-FFF2-40B4-BE49-F238E27FC236}">
                  <a16:creationId xmlns:a16="http://schemas.microsoft.com/office/drawing/2014/main" id="{3A6E494B-330F-D9A5-2ED6-8901609E44C2}"/>
                </a:ext>
              </a:extLst>
            </p:cNvPr>
            <p:cNvCxnSpPr/>
            <p:nvPr/>
          </p:nvCxnSpPr>
          <p:spPr bwMode="auto">
            <a:xfrm flipH="1">
              <a:off x="2729134" y="4372914"/>
              <a:ext cx="124990" cy="247921"/>
            </a:xfrm>
            <a:prstGeom prst="line">
              <a:avLst/>
            </a:prstGeom>
            <a:noFill/>
            <a:ln w="12700" cap="flat" cmpd="sng" algn="ctr">
              <a:solidFill>
                <a:srgbClr val="004B93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39" name="Gerader Verbinder 296">
              <a:extLst>
                <a:ext uri="{FF2B5EF4-FFF2-40B4-BE49-F238E27FC236}">
                  <a16:creationId xmlns:a16="http://schemas.microsoft.com/office/drawing/2014/main" id="{D8891E5B-F5A0-F05D-2CA6-C1F7F5F2695D}"/>
                </a:ext>
              </a:extLst>
            </p:cNvPr>
            <p:cNvCxnSpPr/>
            <p:nvPr/>
          </p:nvCxnSpPr>
          <p:spPr bwMode="auto">
            <a:xfrm flipH="1" flipV="1">
              <a:off x="2715870" y="4603601"/>
              <a:ext cx="185957" cy="96267"/>
            </a:xfrm>
            <a:prstGeom prst="line">
              <a:avLst/>
            </a:prstGeom>
            <a:noFill/>
            <a:ln w="12700" cap="flat" cmpd="sng" algn="ctr">
              <a:solidFill>
                <a:srgbClr val="004B93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40" name="Gerader Verbinder 297">
              <a:extLst>
                <a:ext uri="{FF2B5EF4-FFF2-40B4-BE49-F238E27FC236}">
                  <a16:creationId xmlns:a16="http://schemas.microsoft.com/office/drawing/2014/main" id="{89A0AF94-F5C2-6606-4854-9D871525C5CA}"/>
                </a:ext>
              </a:extLst>
            </p:cNvPr>
            <p:cNvCxnSpPr/>
            <p:nvPr/>
          </p:nvCxnSpPr>
          <p:spPr bwMode="auto">
            <a:xfrm flipH="1" flipV="1">
              <a:off x="2564705" y="4453467"/>
              <a:ext cx="171935" cy="167182"/>
            </a:xfrm>
            <a:prstGeom prst="line">
              <a:avLst/>
            </a:prstGeom>
            <a:noFill/>
            <a:ln w="12700" cap="flat" cmpd="sng" algn="ctr">
              <a:solidFill>
                <a:srgbClr val="004B93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41" name="Gerader Verbinder 298">
              <a:extLst>
                <a:ext uri="{FF2B5EF4-FFF2-40B4-BE49-F238E27FC236}">
                  <a16:creationId xmlns:a16="http://schemas.microsoft.com/office/drawing/2014/main" id="{0D826515-DC93-43D4-26A7-3D1E56BE0ABF}"/>
                </a:ext>
              </a:extLst>
            </p:cNvPr>
            <p:cNvCxnSpPr/>
            <p:nvPr/>
          </p:nvCxnSpPr>
          <p:spPr bwMode="auto">
            <a:xfrm flipH="1">
              <a:off x="2730082" y="4453467"/>
              <a:ext cx="297403" cy="162834"/>
            </a:xfrm>
            <a:prstGeom prst="line">
              <a:avLst/>
            </a:prstGeom>
            <a:noFill/>
            <a:ln w="12700" cap="flat" cmpd="sng" algn="ctr">
              <a:solidFill>
                <a:srgbClr val="004B93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42" name="Gerader Verbinder 299">
              <a:extLst>
                <a:ext uri="{FF2B5EF4-FFF2-40B4-BE49-F238E27FC236}">
                  <a16:creationId xmlns:a16="http://schemas.microsoft.com/office/drawing/2014/main" id="{5685A1E0-60F2-2FFD-4197-A44354D879C6}"/>
                </a:ext>
              </a:extLst>
            </p:cNvPr>
            <p:cNvCxnSpPr/>
            <p:nvPr/>
          </p:nvCxnSpPr>
          <p:spPr bwMode="auto">
            <a:xfrm flipH="1" flipV="1">
              <a:off x="2497385" y="4609951"/>
              <a:ext cx="231748" cy="3571"/>
            </a:xfrm>
            <a:prstGeom prst="line">
              <a:avLst/>
            </a:prstGeom>
            <a:noFill/>
            <a:ln w="12700" cap="flat" cmpd="sng" algn="ctr">
              <a:solidFill>
                <a:srgbClr val="004B93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43" name="Gerader Verbinder 300">
              <a:extLst>
                <a:ext uri="{FF2B5EF4-FFF2-40B4-BE49-F238E27FC236}">
                  <a16:creationId xmlns:a16="http://schemas.microsoft.com/office/drawing/2014/main" id="{670C1937-9462-8D5C-9BB4-4A6C475A04A9}"/>
                </a:ext>
              </a:extLst>
            </p:cNvPr>
            <p:cNvCxnSpPr/>
            <p:nvPr/>
          </p:nvCxnSpPr>
          <p:spPr bwMode="auto">
            <a:xfrm flipH="1" flipV="1">
              <a:off x="2727223" y="4603602"/>
              <a:ext cx="80418" cy="192386"/>
            </a:xfrm>
            <a:prstGeom prst="line">
              <a:avLst/>
            </a:prstGeom>
            <a:noFill/>
            <a:ln w="12700" cap="flat" cmpd="sng" algn="ctr">
              <a:solidFill>
                <a:srgbClr val="004B93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44" name="Gerader Verbinder 301">
              <a:extLst>
                <a:ext uri="{FF2B5EF4-FFF2-40B4-BE49-F238E27FC236}">
                  <a16:creationId xmlns:a16="http://schemas.microsoft.com/office/drawing/2014/main" id="{59046D96-9F26-EE16-EE62-2563A0F559BD}"/>
                </a:ext>
              </a:extLst>
            </p:cNvPr>
            <p:cNvCxnSpPr/>
            <p:nvPr/>
          </p:nvCxnSpPr>
          <p:spPr bwMode="auto">
            <a:xfrm flipH="1">
              <a:off x="2856215" y="4366307"/>
              <a:ext cx="210041" cy="429681"/>
            </a:xfrm>
            <a:prstGeom prst="line">
              <a:avLst/>
            </a:prstGeom>
            <a:noFill/>
            <a:ln w="12700" cap="flat" cmpd="sng" algn="ctr">
              <a:solidFill>
                <a:sysClr val="window" lastClr="FFFFFF">
                  <a:lumMod val="85000"/>
                </a:sys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45" name="Gerader Verbinder 302">
              <a:extLst>
                <a:ext uri="{FF2B5EF4-FFF2-40B4-BE49-F238E27FC236}">
                  <a16:creationId xmlns:a16="http://schemas.microsoft.com/office/drawing/2014/main" id="{EDFE079C-B171-0270-F749-DA8F486B23CC}"/>
                </a:ext>
              </a:extLst>
            </p:cNvPr>
            <p:cNvCxnSpPr/>
            <p:nvPr/>
          </p:nvCxnSpPr>
          <p:spPr bwMode="auto">
            <a:xfrm flipH="1" flipV="1">
              <a:off x="2602661" y="4354360"/>
              <a:ext cx="469985" cy="11949"/>
            </a:xfrm>
            <a:prstGeom prst="line">
              <a:avLst/>
            </a:prstGeom>
            <a:noFill/>
            <a:ln w="12700" cap="flat" cmpd="sng" algn="ctr">
              <a:solidFill>
                <a:sysClr val="window" lastClr="FFFFFF">
                  <a:lumMod val="85000"/>
                </a:sys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46" name="Gerader Verbinder 303">
              <a:extLst>
                <a:ext uri="{FF2B5EF4-FFF2-40B4-BE49-F238E27FC236}">
                  <a16:creationId xmlns:a16="http://schemas.microsoft.com/office/drawing/2014/main" id="{70A7DFCE-1987-81B0-E0D7-213E7911583F}"/>
                </a:ext>
              </a:extLst>
            </p:cNvPr>
            <p:cNvCxnSpPr/>
            <p:nvPr/>
          </p:nvCxnSpPr>
          <p:spPr bwMode="auto">
            <a:xfrm flipH="1" flipV="1">
              <a:off x="2399823" y="4795988"/>
              <a:ext cx="456393" cy="1"/>
            </a:xfrm>
            <a:prstGeom prst="line">
              <a:avLst/>
            </a:prstGeom>
            <a:noFill/>
            <a:ln w="12700" cap="flat" cmpd="sng" algn="ctr">
              <a:solidFill>
                <a:sysClr val="window" lastClr="FFFFFF">
                  <a:lumMod val="85000"/>
                </a:sys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47" name="Gerader Verbinder 304">
              <a:extLst>
                <a:ext uri="{FF2B5EF4-FFF2-40B4-BE49-F238E27FC236}">
                  <a16:creationId xmlns:a16="http://schemas.microsoft.com/office/drawing/2014/main" id="{92FB3FF3-BE71-A4B9-1FAA-5FEE9AC98AC0}"/>
                </a:ext>
              </a:extLst>
            </p:cNvPr>
            <p:cNvCxnSpPr/>
            <p:nvPr/>
          </p:nvCxnSpPr>
          <p:spPr bwMode="auto">
            <a:xfrm flipH="1">
              <a:off x="2392620" y="4361487"/>
              <a:ext cx="210041" cy="429681"/>
            </a:xfrm>
            <a:prstGeom prst="line">
              <a:avLst/>
            </a:prstGeom>
            <a:noFill/>
            <a:ln w="12700" cap="flat" cmpd="sng" algn="ctr">
              <a:solidFill>
                <a:sysClr val="window" lastClr="FFFFFF">
                  <a:lumMod val="85000"/>
                </a:sys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448" name="Gruppieren 447">
            <a:extLst>
              <a:ext uri="{FF2B5EF4-FFF2-40B4-BE49-F238E27FC236}">
                <a16:creationId xmlns:a16="http://schemas.microsoft.com/office/drawing/2014/main" id="{68E6F8FD-8FD2-EB9E-E697-6D70598B2891}"/>
              </a:ext>
            </a:extLst>
          </p:cNvPr>
          <p:cNvGrpSpPr/>
          <p:nvPr/>
        </p:nvGrpSpPr>
        <p:grpSpPr>
          <a:xfrm>
            <a:off x="4440424" y="5172639"/>
            <a:ext cx="680027" cy="441629"/>
            <a:chOff x="2392620" y="4354360"/>
            <a:chExt cx="680026" cy="441629"/>
          </a:xfrm>
        </p:grpSpPr>
        <p:cxnSp>
          <p:nvCxnSpPr>
            <p:cNvPr id="449" name="Gerader Verbinder 306">
              <a:extLst>
                <a:ext uri="{FF2B5EF4-FFF2-40B4-BE49-F238E27FC236}">
                  <a16:creationId xmlns:a16="http://schemas.microsoft.com/office/drawing/2014/main" id="{041D4E33-9CC8-8F6E-1B6A-6DCEC0F14DDC}"/>
                </a:ext>
              </a:extLst>
            </p:cNvPr>
            <p:cNvCxnSpPr/>
            <p:nvPr/>
          </p:nvCxnSpPr>
          <p:spPr bwMode="auto">
            <a:xfrm flipH="1">
              <a:off x="2538897" y="4618807"/>
              <a:ext cx="189094" cy="177181"/>
            </a:xfrm>
            <a:prstGeom prst="line">
              <a:avLst/>
            </a:prstGeom>
            <a:noFill/>
            <a:ln w="12700" cap="flat" cmpd="sng" algn="ctr">
              <a:solidFill>
                <a:srgbClr val="004B93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50" name="Gerader Verbinder 307">
              <a:extLst>
                <a:ext uri="{FF2B5EF4-FFF2-40B4-BE49-F238E27FC236}">
                  <a16:creationId xmlns:a16="http://schemas.microsoft.com/office/drawing/2014/main" id="{986D7358-0957-90D7-9E8D-38B7924BF916}"/>
                </a:ext>
              </a:extLst>
            </p:cNvPr>
            <p:cNvCxnSpPr/>
            <p:nvPr/>
          </p:nvCxnSpPr>
          <p:spPr bwMode="auto">
            <a:xfrm flipH="1">
              <a:off x="2729134" y="4372914"/>
              <a:ext cx="124990" cy="247921"/>
            </a:xfrm>
            <a:prstGeom prst="line">
              <a:avLst/>
            </a:prstGeom>
            <a:noFill/>
            <a:ln w="12700" cap="flat" cmpd="sng" algn="ctr">
              <a:solidFill>
                <a:srgbClr val="004B93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51" name="Gerader Verbinder 308">
              <a:extLst>
                <a:ext uri="{FF2B5EF4-FFF2-40B4-BE49-F238E27FC236}">
                  <a16:creationId xmlns:a16="http://schemas.microsoft.com/office/drawing/2014/main" id="{30984C27-77BB-2DE2-A5BA-AB2550BB84BD}"/>
                </a:ext>
              </a:extLst>
            </p:cNvPr>
            <p:cNvCxnSpPr/>
            <p:nvPr/>
          </p:nvCxnSpPr>
          <p:spPr bwMode="auto">
            <a:xfrm flipH="1" flipV="1">
              <a:off x="2715870" y="4603601"/>
              <a:ext cx="185957" cy="96267"/>
            </a:xfrm>
            <a:prstGeom prst="line">
              <a:avLst/>
            </a:prstGeom>
            <a:noFill/>
            <a:ln w="12700" cap="flat" cmpd="sng" algn="ctr">
              <a:solidFill>
                <a:srgbClr val="004B93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52" name="Gerader Verbinder 309">
              <a:extLst>
                <a:ext uri="{FF2B5EF4-FFF2-40B4-BE49-F238E27FC236}">
                  <a16:creationId xmlns:a16="http://schemas.microsoft.com/office/drawing/2014/main" id="{75B17D43-BCCB-4443-FFB9-200DF1FBD306}"/>
                </a:ext>
              </a:extLst>
            </p:cNvPr>
            <p:cNvCxnSpPr/>
            <p:nvPr/>
          </p:nvCxnSpPr>
          <p:spPr bwMode="auto">
            <a:xfrm flipH="1" flipV="1">
              <a:off x="2564705" y="4453467"/>
              <a:ext cx="171935" cy="167182"/>
            </a:xfrm>
            <a:prstGeom prst="line">
              <a:avLst/>
            </a:prstGeom>
            <a:noFill/>
            <a:ln w="12700" cap="flat" cmpd="sng" algn="ctr">
              <a:solidFill>
                <a:srgbClr val="004B93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53" name="Gerader Verbinder 310">
              <a:extLst>
                <a:ext uri="{FF2B5EF4-FFF2-40B4-BE49-F238E27FC236}">
                  <a16:creationId xmlns:a16="http://schemas.microsoft.com/office/drawing/2014/main" id="{D3A767D0-FC8B-0238-DBC1-D104FB1755A6}"/>
                </a:ext>
              </a:extLst>
            </p:cNvPr>
            <p:cNvCxnSpPr/>
            <p:nvPr/>
          </p:nvCxnSpPr>
          <p:spPr bwMode="auto">
            <a:xfrm flipH="1">
              <a:off x="2730082" y="4453467"/>
              <a:ext cx="297403" cy="162834"/>
            </a:xfrm>
            <a:prstGeom prst="line">
              <a:avLst/>
            </a:prstGeom>
            <a:noFill/>
            <a:ln w="12700" cap="flat" cmpd="sng" algn="ctr">
              <a:solidFill>
                <a:srgbClr val="004B93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54" name="Gerader Verbinder 311">
              <a:extLst>
                <a:ext uri="{FF2B5EF4-FFF2-40B4-BE49-F238E27FC236}">
                  <a16:creationId xmlns:a16="http://schemas.microsoft.com/office/drawing/2014/main" id="{A0BB5CDC-1E31-756F-06E3-A79F56D3A804}"/>
                </a:ext>
              </a:extLst>
            </p:cNvPr>
            <p:cNvCxnSpPr/>
            <p:nvPr/>
          </p:nvCxnSpPr>
          <p:spPr bwMode="auto">
            <a:xfrm flipH="1" flipV="1">
              <a:off x="2497385" y="4609951"/>
              <a:ext cx="231748" cy="3571"/>
            </a:xfrm>
            <a:prstGeom prst="line">
              <a:avLst/>
            </a:prstGeom>
            <a:noFill/>
            <a:ln w="12700" cap="flat" cmpd="sng" algn="ctr">
              <a:solidFill>
                <a:srgbClr val="004B93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55" name="Gerader Verbinder 312">
              <a:extLst>
                <a:ext uri="{FF2B5EF4-FFF2-40B4-BE49-F238E27FC236}">
                  <a16:creationId xmlns:a16="http://schemas.microsoft.com/office/drawing/2014/main" id="{352533CC-AD02-82F4-2614-2DFDB7E56FB1}"/>
                </a:ext>
              </a:extLst>
            </p:cNvPr>
            <p:cNvCxnSpPr/>
            <p:nvPr/>
          </p:nvCxnSpPr>
          <p:spPr bwMode="auto">
            <a:xfrm flipH="1" flipV="1">
              <a:off x="2727223" y="4603602"/>
              <a:ext cx="80418" cy="192386"/>
            </a:xfrm>
            <a:prstGeom prst="line">
              <a:avLst/>
            </a:prstGeom>
            <a:noFill/>
            <a:ln w="12700" cap="flat" cmpd="sng" algn="ctr">
              <a:solidFill>
                <a:srgbClr val="004B93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56" name="Gerader Verbinder 313">
              <a:extLst>
                <a:ext uri="{FF2B5EF4-FFF2-40B4-BE49-F238E27FC236}">
                  <a16:creationId xmlns:a16="http://schemas.microsoft.com/office/drawing/2014/main" id="{8D7D6481-85C8-FA2C-5F7E-7397B72F5DC3}"/>
                </a:ext>
              </a:extLst>
            </p:cNvPr>
            <p:cNvCxnSpPr/>
            <p:nvPr/>
          </p:nvCxnSpPr>
          <p:spPr bwMode="auto">
            <a:xfrm flipH="1">
              <a:off x="2856215" y="4366307"/>
              <a:ext cx="210041" cy="429681"/>
            </a:xfrm>
            <a:prstGeom prst="line">
              <a:avLst/>
            </a:prstGeom>
            <a:noFill/>
            <a:ln w="12700" cap="flat" cmpd="sng" algn="ctr">
              <a:solidFill>
                <a:sysClr val="window" lastClr="FFFFFF">
                  <a:lumMod val="85000"/>
                </a:sys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57" name="Gerader Verbinder 314">
              <a:extLst>
                <a:ext uri="{FF2B5EF4-FFF2-40B4-BE49-F238E27FC236}">
                  <a16:creationId xmlns:a16="http://schemas.microsoft.com/office/drawing/2014/main" id="{0B03BCAB-CFE3-76AE-E0ED-061330DF2517}"/>
                </a:ext>
              </a:extLst>
            </p:cNvPr>
            <p:cNvCxnSpPr/>
            <p:nvPr/>
          </p:nvCxnSpPr>
          <p:spPr bwMode="auto">
            <a:xfrm flipH="1" flipV="1">
              <a:off x="2602661" y="4354360"/>
              <a:ext cx="469985" cy="11949"/>
            </a:xfrm>
            <a:prstGeom prst="line">
              <a:avLst/>
            </a:prstGeom>
            <a:noFill/>
            <a:ln w="12700" cap="flat" cmpd="sng" algn="ctr">
              <a:solidFill>
                <a:sysClr val="window" lastClr="FFFFFF">
                  <a:lumMod val="85000"/>
                </a:sys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58" name="Gerader Verbinder 315">
              <a:extLst>
                <a:ext uri="{FF2B5EF4-FFF2-40B4-BE49-F238E27FC236}">
                  <a16:creationId xmlns:a16="http://schemas.microsoft.com/office/drawing/2014/main" id="{7195FB92-FC6F-3FD3-EF5B-2247F2FA42CC}"/>
                </a:ext>
              </a:extLst>
            </p:cNvPr>
            <p:cNvCxnSpPr/>
            <p:nvPr/>
          </p:nvCxnSpPr>
          <p:spPr bwMode="auto">
            <a:xfrm flipH="1" flipV="1">
              <a:off x="2399823" y="4795988"/>
              <a:ext cx="456393" cy="1"/>
            </a:xfrm>
            <a:prstGeom prst="line">
              <a:avLst/>
            </a:prstGeom>
            <a:noFill/>
            <a:ln w="12700" cap="flat" cmpd="sng" algn="ctr">
              <a:solidFill>
                <a:sysClr val="window" lastClr="FFFFFF">
                  <a:lumMod val="85000"/>
                </a:sys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59" name="Gerader Verbinder 316">
              <a:extLst>
                <a:ext uri="{FF2B5EF4-FFF2-40B4-BE49-F238E27FC236}">
                  <a16:creationId xmlns:a16="http://schemas.microsoft.com/office/drawing/2014/main" id="{A2910648-1492-00AD-7640-A1D3E7B9CD82}"/>
                </a:ext>
              </a:extLst>
            </p:cNvPr>
            <p:cNvCxnSpPr/>
            <p:nvPr/>
          </p:nvCxnSpPr>
          <p:spPr bwMode="auto">
            <a:xfrm flipH="1">
              <a:off x="2392620" y="4361487"/>
              <a:ext cx="210041" cy="429681"/>
            </a:xfrm>
            <a:prstGeom prst="line">
              <a:avLst/>
            </a:prstGeom>
            <a:noFill/>
            <a:ln w="12700" cap="flat" cmpd="sng" algn="ctr">
              <a:solidFill>
                <a:sysClr val="window" lastClr="FFFFFF">
                  <a:lumMod val="85000"/>
                </a:sys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460" name="Gruppieren 459">
            <a:extLst>
              <a:ext uri="{FF2B5EF4-FFF2-40B4-BE49-F238E27FC236}">
                <a16:creationId xmlns:a16="http://schemas.microsoft.com/office/drawing/2014/main" id="{6BDD9CE9-5205-4202-603F-F54876141673}"/>
              </a:ext>
            </a:extLst>
          </p:cNvPr>
          <p:cNvGrpSpPr/>
          <p:nvPr/>
        </p:nvGrpSpPr>
        <p:grpSpPr>
          <a:xfrm>
            <a:off x="3913648" y="5158596"/>
            <a:ext cx="680027" cy="441629"/>
            <a:chOff x="2392620" y="4354360"/>
            <a:chExt cx="680026" cy="441629"/>
          </a:xfrm>
        </p:grpSpPr>
        <p:cxnSp>
          <p:nvCxnSpPr>
            <p:cNvPr id="461" name="Gerader Verbinder 318">
              <a:extLst>
                <a:ext uri="{FF2B5EF4-FFF2-40B4-BE49-F238E27FC236}">
                  <a16:creationId xmlns:a16="http://schemas.microsoft.com/office/drawing/2014/main" id="{CD62E0D6-6549-8F62-B8B5-43ECACE5435E}"/>
                </a:ext>
              </a:extLst>
            </p:cNvPr>
            <p:cNvCxnSpPr/>
            <p:nvPr/>
          </p:nvCxnSpPr>
          <p:spPr bwMode="auto">
            <a:xfrm flipH="1">
              <a:off x="2538897" y="4618807"/>
              <a:ext cx="189094" cy="177181"/>
            </a:xfrm>
            <a:prstGeom prst="line">
              <a:avLst/>
            </a:prstGeom>
            <a:noFill/>
            <a:ln w="12700" cap="flat" cmpd="sng" algn="ctr">
              <a:solidFill>
                <a:srgbClr val="004B93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62" name="Gerader Verbinder 319">
              <a:extLst>
                <a:ext uri="{FF2B5EF4-FFF2-40B4-BE49-F238E27FC236}">
                  <a16:creationId xmlns:a16="http://schemas.microsoft.com/office/drawing/2014/main" id="{D8D75E80-E985-3D00-115D-10C2F1A31DEF}"/>
                </a:ext>
              </a:extLst>
            </p:cNvPr>
            <p:cNvCxnSpPr/>
            <p:nvPr/>
          </p:nvCxnSpPr>
          <p:spPr bwMode="auto">
            <a:xfrm flipH="1">
              <a:off x="2729134" y="4372914"/>
              <a:ext cx="124990" cy="247921"/>
            </a:xfrm>
            <a:prstGeom prst="line">
              <a:avLst/>
            </a:prstGeom>
            <a:noFill/>
            <a:ln w="12700" cap="flat" cmpd="sng" algn="ctr">
              <a:solidFill>
                <a:srgbClr val="004B93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63" name="Gerader Verbinder 320">
              <a:extLst>
                <a:ext uri="{FF2B5EF4-FFF2-40B4-BE49-F238E27FC236}">
                  <a16:creationId xmlns:a16="http://schemas.microsoft.com/office/drawing/2014/main" id="{402CA887-BAA2-7454-4ADB-2ED73084B3A7}"/>
                </a:ext>
              </a:extLst>
            </p:cNvPr>
            <p:cNvCxnSpPr/>
            <p:nvPr/>
          </p:nvCxnSpPr>
          <p:spPr bwMode="auto">
            <a:xfrm flipH="1" flipV="1">
              <a:off x="2715870" y="4603601"/>
              <a:ext cx="185957" cy="96267"/>
            </a:xfrm>
            <a:prstGeom prst="line">
              <a:avLst/>
            </a:prstGeom>
            <a:noFill/>
            <a:ln w="12700" cap="flat" cmpd="sng" algn="ctr">
              <a:solidFill>
                <a:srgbClr val="004B93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64" name="Gerader Verbinder 321">
              <a:extLst>
                <a:ext uri="{FF2B5EF4-FFF2-40B4-BE49-F238E27FC236}">
                  <a16:creationId xmlns:a16="http://schemas.microsoft.com/office/drawing/2014/main" id="{1C5E7352-FAD7-1FAB-6DF6-4D65A093BFE4}"/>
                </a:ext>
              </a:extLst>
            </p:cNvPr>
            <p:cNvCxnSpPr/>
            <p:nvPr/>
          </p:nvCxnSpPr>
          <p:spPr bwMode="auto">
            <a:xfrm flipH="1" flipV="1">
              <a:off x="2564705" y="4453467"/>
              <a:ext cx="171935" cy="167182"/>
            </a:xfrm>
            <a:prstGeom prst="line">
              <a:avLst/>
            </a:prstGeom>
            <a:noFill/>
            <a:ln w="12700" cap="flat" cmpd="sng" algn="ctr">
              <a:solidFill>
                <a:srgbClr val="004B93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65" name="Gerader Verbinder 322">
              <a:extLst>
                <a:ext uri="{FF2B5EF4-FFF2-40B4-BE49-F238E27FC236}">
                  <a16:creationId xmlns:a16="http://schemas.microsoft.com/office/drawing/2014/main" id="{7D175B57-DB41-4C66-0F85-416E7CA1AE03}"/>
                </a:ext>
              </a:extLst>
            </p:cNvPr>
            <p:cNvCxnSpPr/>
            <p:nvPr/>
          </p:nvCxnSpPr>
          <p:spPr bwMode="auto">
            <a:xfrm flipH="1">
              <a:off x="2730082" y="4453467"/>
              <a:ext cx="297403" cy="162834"/>
            </a:xfrm>
            <a:prstGeom prst="line">
              <a:avLst/>
            </a:prstGeom>
            <a:noFill/>
            <a:ln w="12700" cap="flat" cmpd="sng" algn="ctr">
              <a:solidFill>
                <a:srgbClr val="004B93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66" name="Gerader Verbinder 323">
              <a:extLst>
                <a:ext uri="{FF2B5EF4-FFF2-40B4-BE49-F238E27FC236}">
                  <a16:creationId xmlns:a16="http://schemas.microsoft.com/office/drawing/2014/main" id="{040F30FF-6D6E-E55D-48ED-52F5C4420650}"/>
                </a:ext>
              </a:extLst>
            </p:cNvPr>
            <p:cNvCxnSpPr/>
            <p:nvPr/>
          </p:nvCxnSpPr>
          <p:spPr bwMode="auto">
            <a:xfrm flipH="1" flipV="1">
              <a:off x="2497385" y="4609951"/>
              <a:ext cx="231748" cy="3571"/>
            </a:xfrm>
            <a:prstGeom prst="line">
              <a:avLst/>
            </a:prstGeom>
            <a:noFill/>
            <a:ln w="12700" cap="flat" cmpd="sng" algn="ctr">
              <a:solidFill>
                <a:srgbClr val="004B93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67" name="Gerader Verbinder 324">
              <a:extLst>
                <a:ext uri="{FF2B5EF4-FFF2-40B4-BE49-F238E27FC236}">
                  <a16:creationId xmlns:a16="http://schemas.microsoft.com/office/drawing/2014/main" id="{4CC72D14-0EF9-11B9-7667-8A7DE3BDDBDE}"/>
                </a:ext>
              </a:extLst>
            </p:cNvPr>
            <p:cNvCxnSpPr/>
            <p:nvPr/>
          </p:nvCxnSpPr>
          <p:spPr bwMode="auto">
            <a:xfrm flipH="1" flipV="1">
              <a:off x="2727223" y="4603602"/>
              <a:ext cx="80418" cy="192386"/>
            </a:xfrm>
            <a:prstGeom prst="line">
              <a:avLst/>
            </a:prstGeom>
            <a:noFill/>
            <a:ln w="12700" cap="flat" cmpd="sng" algn="ctr">
              <a:solidFill>
                <a:srgbClr val="004B93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68" name="Gerader Verbinder 325">
              <a:extLst>
                <a:ext uri="{FF2B5EF4-FFF2-40B4-BE49-F238E27FC236}">
                  <a16:creationId xmlns:a16="http://schemas.microsoft.com/office/drawing/2014/main" id="{2E1826AA-829C-28F2-C3DD-37A0227ACEFB}"/>
                </a:ext>
              </a:extLst>
            </p:cNvPr>
            <p:cNvCxnSpPr/>
            <p:nvPr/>
          </p:nvCxnSpPr>
          <p:spPr bwMode="auto">
            <a:xfrm flipH="1">
              <a:off x="2856215" y="4366307"/>
              <a:ext cx="210041" cy="429681"/>
            </a:xfrm>
            <a:prstGeom prst="line">
              <a:avLst/>
            </a:prstGeom>
            <a:noFill/>
            <a:ln w="12700" cap="flat" cmpd="sng" algn="ctr">
              <a:solidFill>
                <a:sysClr val="window" lastClr="FFFFFF">
                  <a:lumMod val="85000"/>
                </a:sys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69" name="Gerader Verbinder 326">
              <a:extLst>
                <a:ext uri="{FF2B5EF4-FFF2-40B4-BE49-F238E27FC236}">
                  <a16:creationId xmlns:a16="http://schemas.microsoft.com/office/drawing/2014/main" id="{233D4BC0-B02B-FBF4-09B6-C0FB47F19342}"/>
                </a:ext>
              </a:extLst>
            </p:cNvPr>
            <p:cNvCxnSpPr/>
            <p:nvPr/>
          </p:nvCxnSpPr>
          <p:spPr bwMode="auto">
            <a:xfrm flipH="1" flipV="1">
              <a:off x="2602661" y="4354360"/>
              <a:ext cx="469985" cy="11949"/>
            </a:xfrm>
            <a:prstGeom prst="line">
              <a:avLst/>
            </a:prstGeom>
            <a:noFill/>
            <a:ln w="12700" cap="flat" cmpd="sng" algn="ctr">
              <a:solidFill>
                <a:sysClr val="window" lastClr="FFFFFF">
                  <a:lumMod val="85000"/>
                </a:sys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70" name="Gerader Verbinder 327">
              <a:extLst>
                <a:ext uri="{FF2B5EF4-FFF2-40B4-BE49-F238E27FC236}">
                  <a16:creationId xmlns:a16="http://schemas.microsoft.com/office/drawing/2014/main" id="{A6B113B7-553A-7007-8A50-8E47714D592B}"/>
                </a:ext>
              </a:extLst>
            </p:cNvPr>
            <p:cNvCxnSpPr/>
            <p:nvPr/>
          </p:nvCxnSpPr>
          <p:spPr bwMode="auto">
            <a:xfrm flipH="1" flipV="1">
              <a:off x="2399823" y="4795988"/>
              <a:ext cx="456393" cy="1"/>
            </a:xfrm>
            <a:prstGeom prst="line">
              <a:avLst/>
            </a:prstGeom>
            <a:noFill/>
            <a:ln w="12700" cap="flat" cmpd="sng" algn="ctr">
              <a:solidFill>
                <a:sysClr val="window" lastClr="FFFFFF">
                  <a:lumMod val="85000"/>
                </a:sys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71" name="Gerader Verbinder 328">
              <a:extLst>
                <a:ext uri="{FF2B5EF4-FFF2-40B4-BE49-F238E27FC236}">
                  <a16:creationId xmlns:a16="http://schemas.microsoft.com/office/drawing/2014/main" id="{6B00617B-F092-C6AB-F7FE-4F83A25B2054}"/>
                </a:ext>
              </a:extLst>
            </p:cNvPr>
            <p:cNvCxnSpPr/>
            <p:nvPr/>
          </p:nvCxnSpPr>
          <p:spPr bwMode="auto">
            <a:xfrm flipH="1">
              <a:off x="2392620" y="4361487"/>
              <a:ext cx="210041" cy="429681"/>
            </a:xfrm>
            <a:prstGeom prst="line">
              <a:avLst/>
            </a:prstGeom>
            <a:noFill/>
            <a:ln w="12700" cap="flat" cmpd="sng" algn="ctr">
              <a:solidFill>
                <a:sysClr val="window" lastClr="FFFFFF">
                  <a:lumMod val="85000"/>
                </a:sys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472" name="Gruppieren 471">
            <a:extLst>
              <a:ext uri="{FF2B5EF4-FFF2-40B4-BE49-F238E27FC236}">
                <a16:creationId xmlns:a16="http://schemas.microsoft.com/office/drawing/2014/main" id="{910CB5B3-0D49-B45B-F609-C947BE03E442}"/>
              </a:ext>
            </a:extLst>
          </p:cNvPr>
          <p:cNvGrpSpPr/>
          <p:nvPr/>
        </p:nvGrpSpPr>
        <p:grpSpPr>
          <a:xfrm>
            <a:off x="6173568" y="5184586"/>
            <a:ext cx="680027" cy="441629"/>
            <a:chOff x="2392620" y="4354360"/>
            <a:chExt cx="680026" cy="441629"/>
          </a:xfrm>
        </p:grpSpPr>
        <p:cxnSp>
          <p:nvCxnSpPr>
            <p:cNvPr id="473" name="Gerader Verbinder 330">
              <a:extLst>
                <a:ext uri="{FF2B5EF4-FFF2-40B4-BE49-F238E27FC236}">
                  <a16:creationId xmlns:a16="http://schemas.microsoft.com/office/drawing/2014/main" id="{5369534C-C076-B130-3EAF-2734F3FFAD47}"/>
                </a:ext>
              </a:extLst>
            </p:cNvPr>
            <p:cNvCxnSpPr/>
            <p:nvPr/>
          </p:nvCxnSpPr>
          <p:spPr bwMode="auto">
            <a:xfrm flipH="1">
              <a:off x="2538897" y="4618807"/>
              <a:ext cx="189094" cy="177181"/>
            </a:xfrm>
            <a:prstGeom prst="line">
              <a:avLst/>
            </a:prstGeom>
            <a:noFill/>
            <a:ln w="12700" cap="flat" cmpd="sng" algn="ctr">
              <a:solidFill>
                <a:srgbClr val="004B93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74" name="Gerader Verbinder 331">
              <a:extLst>
                <a:ext uri="{FF2B5EF4-FFF2-40B4-BE49-F238E27FC236}">
                  <a16:creationId xmlns:a16="http://schemas.microsoft.com/office/drawing/2014/main" id="{09ECD8F9-C917-7CEF-9A1E-47290EF4578C}"/>
                </a:ext>
              </a:extLst>
            </p:cNvPr>
            <p:cNvCxnSpPr/>
            <p:nvPr/>
          </p:nvCxnSpPr>
          <p:spPr bwMode="auto">
            <a:xfrm flipH="1">
              <a:off x="2729134" y="4372914"/>
              <a:ext cx="124990" cy="247921"/>
            </a:xfrm>
            <a:prstGeom prst="line">
              <a:avLst/>
            </a:prstGeom>
            <a:noFill/>
            <a:ln w="12700" cap="flat" cmpd="sng" algn="ctr">
              <a:solidFill>
                <a:srgbClr val="004B93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75" name="Gerader Verbinder 332">
              <a:extLst>
                <a:ext uri="{FF2B5EF4-FFF2-40B4-BE49-F238E27FC236}">
                  <a16:creationId xmlns:a16="http://schemas.microsoft.com/office/drawing/2014/main" id="{7E8853D5-98FA-C19C-C2EE-9CD7B4516E6F}"/>
                </a:ext>
              </a:extLst>
            </p:cNvPr>
            <p:cNvCxnSpPr/>
            <p:nvPr/>
          </p:nvCxnSpPr>
          <p:spPr bwMode="auto">
            <a:xfrm flipH="1" flipV="1">
              <a:off x="2715870" y="4603601"/>
              <a:ext cx="185957" cy="96267"/>
            </a:xfrm>
            <a:prstGeom prst="line">
              <a:avLst/>
            </a:prstGeom>
            <a:noFill/>
            <a:ln w="12700" cap="flat" cmpd="sng" algn="ctr">
              <a:solidFill>
                <a:srgbClr val="004B93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76" name="Gerader Verbinder 333">
              <a:extLst>
                <a:ext uri="{FF2B5EF4-FFF2-40B4-BE49-F238E27FC236}">
                  <a16:creationId xmlns:a16="http://schemas.microsoft.com/office/drawing/2014/main" id="{B2A26F55-65BF-5C0D-335E-0ACC43C3CC86}"/>
                </a:ext>
              </a:extLst>
            </p:cNvPr>
            <p:cNvCxnSpPr/>
            <p:nvPr/>
          </p:nvCxnSpPr>
          <p:spPr bwMode="auto">
            <a:xfrm flipH="1" flipV="1">
              <a:off x="2564705" y="4453467"/>
              <a:ext cx="171935" cy="167182"/>
            </a:xfrm>
            <a:prstGeom prst="line">
              <a:avLst/>
            </a:prstGeom>
            <a:noFill/>
            <a:ln w="12700" cap="flat" cmpd="sng" algn="ctr">
              <a:solidFill>
                <a:srgbClr val="004B93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77" name="Gerader Verbinder 334">
              <a:extLst>
                <a:ext uri="{FF2B5EF4-FFF2-40B4-BE49-F238E27FC236}">
                  <a16:creationId xmlns:a16="http://schemas.microsoft.com/office/drawing/2014/main" id="{47613075-982A-2996-934F-A4AA48E0F331}"/>
                </a:ext>
              </a:extLst>
            </p:cNvPr>
            <p:cNvCxnSpPr/>
            <p:nvPr/>
          </p:nvCxnSpPr>
          <p:spPr bwMode="auto">
            <a:xfrm flipH="1">
              <a:off x="2730082" y="4453467"/>
              <a:ext cx="297403" cy="162834"/>
            </a:xfrm>
            <a:prstGeom prst="line">
              <a:avLst/>
            </a:prstGeom>
            <a:noFill/>
            <a:ln w="12700" cap="flat" cmpd="sng" algn="ctr">
              <a:solidFill>
                <a:srgbClr val="004B93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78" name="Gerader Verbinder 335">
              <a:extLst>
                <a:ext uri="{FF2B5EF4-FFF2-40B4-BE49-F238E27FC236}">
                  <a16:creationId xmlns:a16="http://schemas.microsoft.com/office/drawing/2014/main" id="{4FA4FE45-6382-CA00-8AB5-A02AB78CC59C}"/>
                </a:ext>
              </a:extLst>
            </p:cNvPr>
            <p:cNvCxnSpPr/>
            <p:nvPr/>
          </p:nvCxnSpPr>
          <p:spPr bwMode="auto">
            <a:xfrm flipH="1" flipV="1">
              <a:off x="2497385" y="4609951"/>
              <a:ext cx="231748" cy="3571"/>
            </a:xfrm>
            <a:prstGeom prst="line">
              <a:avLst/>
            </a:prstGeom>
            <a:noFill/>
            <a:ln w="12700" cap="flat" cmpd="sng" algn="ctr">
              <a:solidFill>
                <a:srgbClr val="004B93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79" name="Gerader Verbinder 336">
              <a:extLst>
                <a:ext uri="{FF2B5EF4-FFF2-40B4-BE49-F238E27FC236}">
                  <a16:creationId xmlns:a16="http://schemas.microsoft.com/office/drawing/2014/main" id="{BED375B2-7E11-EBF1-6224-53A5EA39F4E6}"/>
                </a:ext>
              </a:extLst>
            </p:cNvPr>
            <p:cNvCxnSpPr/>
            <p:nvPr/>
          </p:nvCxnSpPr>
          <p:spPr bwMode="auto">
            <a:xfrm flipH="1" flipV="1">
              <a:off x="2727223" y="4603602"/>
              <a:ext cx="80418" cy="192386"/>
            </a:xfrm>
            <a:prstGeom prst="line">
              <a:avLst/>
            </a:prstGeom>
            <a:noFill/>
            <a:ln w="12700" cap="flat" cmpd="sng" algn="ctr">
              <a:solidFill>
                <a:srgbClr val="004B93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80" name="Gerader Verbinder 337">
              <a:extLst>
                <a:ext uri="{FF2B5EF4-FFF2-40B4-BE49-F238E27FC236}">
                  <a16:creationId xmlns:a16="http://schemas.microsoft.com/office/drawing/2014/main" id="{8493C581-E811-216C-D716-8B84F55714D5}"/>
                </a:ext>
              </a:extLst>
            </p:cNvPr>
            <p:cNvCxnSpPr/>
            <p:nvPr/>
          </p:nvCxnSpPr>
          <p:spPr bwMode="auto">
            <a:xfrm flipH="1">
              <a:off x="2856215" y="4366307"/>
              <a:ext cx="210041" cy="429681"/>
            </a:xfrm>
            <a:prstGeom prst="line">
              <a:avLst/>
            </a:prstGeom>
            <a:noFill/>
            <a:ln w="12700" cap="flat" cmpd="sng" algn="ctr">
              <a:solidFill>
                <a:sysClr val="window" lastClr="FFFFFF">
                  <a:lumMod val="85000"/>
                </a:sys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81" name="Gerader Verbinder 338">
              <a:extLst>
                <a:ext uri="{FF2B5EF4-FFF2-40B4-BE49-F238E27FC236}">
                  <a16:creationId xmlns:a16="http://schemas.microsoft.com/office/drawing/2014/main" id="{EB5A7277-73A6-5A81-ABF5-36CB68B075ED}"/>
                </a:ext>
              </a:extLst>
            </p:cNvPr>
            <p:cNvCxnSpPr/>
            <p:nvPr/>
          </p:nvCxnSpPr>
          <p:spPr bwMode="auto">
            <a:xfrm flipH="1" flipV="1">
              <a:off x="2602661" y="4354360"/>
              <a:ext cx="469985" cy="11949"/>
            </a:xfrm>
            <a:prstGeom prst="line">
              <a:avLst/>
            </a:prstGeom>
            <a:noFill/>
            <a:ln w="12700" cap="flat" cmpd="sng" algn="ctr">
              <a:solidFill>
                <a:sysClr val="window" lastClr="FFFFFF">
                  <a:lumMod val="85000"/>
                </a:sys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82" name="Gerader Verbinder 339">
              <a:extLst>
                <a:ext uri="{FF2B5EF4-FFF2-40B4-BE49-F238E27FC236}">
                  <a16:creationId xmlns:a16="http://schemas.microsoft.com/office/drawing/2014/main" id="{1B999790-DED0-AE9A-55BC-22102C0B800E}"/>
                </a:ext>
              </a:extLst>
            </p:cNvPr>
            <p:cNvCxnSpPr/>
            <p:nvPr/>
          </p:nvCxnSpPr>
          <p:spPr bwMode="auto">
            <a:xfrm flipH="1" flipV="1">
              <a:off x="2399823" y="4795988"/>
              <a:ext cx="456393" cy="1"/>
            </a:xfrm>
            <a:prstGeom prst="line">
              <a:avLst/>
            </a:prstGeom>
            <a:noFill/>
            <a:ln w="12700" cap="flat" cmpd="sng" algn="ctr">
              <a:solidFill>
                <a:sysClr val="window" lastClr="FFFFFF">
                  <a:lumMod val="85000"/>
                </a:sys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83" name="Gerader Verbinder 340">
              <a:extLst>
                <a:ext uri="{FF2B5EF4-FFF2-40B4-BE49-F238E27FC236}">
                  <a16:creationId xmlns:a16="http://schemas.microsoft.com/office/drawing/2014/main" id="{55CE299C-AA0F-50A2-7AD7-6781C9F90D39}"/>
                </a:ext>
              </a:extLst>
            </p:cNvPr>
            <p:cNvCxnSpPr/>
            <p:nvPr/>
          </p:nvCxnSpPr>
          <p:spPr bwMode="auto">
            <a:xfrm flipH="1">
              <a:off x="2392620" y="4361487"/>
              <a:ext cx="210041" cy="429681"/>
            </a:xfrm>
            <a:prstGeom prst="line">
              <a:avLst/>
            </a:prstGeom>
            <a:noFill/>
            <a:ln w="12700" cap="flat" cmpd="sng" algn="ctr">
              <a:solidFill>
                <a:sysClr val="window" lastClr="FFFFFF">
                  <a:lumMod val="85000"/>
                </a:sys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cxnSp>
        <p:nvCxnSpPr>
          <p:cNvPr id="484" name="Gerader Verbinder 345">
            <a:extLst>
              <a:ext uri="{FF2B5EF4-FFF2-40B4-BE49-F238E27FC236}">
                <a16:creationId xmlns:a16="http://schemas.microsoft.com/office/drawing/2014/main" id="{C5F70886-2B62-1041-F17A-01A1FD2A6826}"/>
              </a:ext>
            </a:extLst>
          </p:cNvPr>
          <p:cNvCxnSpPr/>
          <p:nvPr/>
        </p:nvCxnSpPr>
        <p:spPr bwMode="auto">
          <a:xfrm flipV="1">
            <a:off x="6487680" y="4590900"/>
            <a:ext cx="40393" cy="878897"/>
          </a:xfrm>
          <a:prstGeom prst="line">
            <a:avLst/>
          </a:prstGeom>
          <a:noFill/>
          <a:ln w="12700" cap="flat" cmpd="sng" algn="ctr">
            <a:solidFill>
              <a:srgbClr val="004B93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85" name="Gerader Verbinder 346">
            <a:extLst>
              <a:ext uri="{FF2B5EF4-FFF2-40B4-BE49-F238E27FC236}">
                <a16:creationId xmlns:a16="http://schemas.microsoft.com/office/drawing/2014/main" id="{6BB56AE8-B584-0CA9-B664-5688FA5BCCB9}"/>
              </a:ext>
            </a:extLst>
          </p:cNvPr>
          <p:cNvCxnSpPr/>
          <p:nvPr/>
        </p:nvCxnSpPr>
        <p:spPr bwMode="auto">
          <a:xfrm flipV="1">
            <a:off x="5939849" y="4510379"/>
            <a:ext cx="14801" cy="942816"/>
          </a:xfrm>
          <a:prstGeom prst="line">
            <a:avLst/>
          </a:prstGeom>
          <a:noFill/>
          <a:ln w="12700" cap="flat" cmpd="sng" algn="ctr">
            <a:solidFill>
              <a:srgbClr val="004B93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86" name="Gerader Verbinder 348">
            <a:extLst>
              <a:ext uri="{FF2B5EF4-FFF2-40B4-BE49-F238E27FC236}">
                <a16:creationId xmlns:a16="http://schemas.microsoft.com/office/drawing/2014/main" id="{D2EB8CDE-5909-46BE-44D3-4526F98F4747}"/>
              </a:ext>
            </a:extLst>
          </p:cNvPr>
          <p:cNvCxnSpPr/>
          <p:nvPr/>
        </p:nvCxnSpPr>
        <p:spPr bwMode="auto">
          <a:xfrm flipV="1">
            <a:off x="5300713" y="4596260"/>
            <a:ext cx="2135" cy="832035"/>
          </a:xfrm>
          <a:prstGeom prst="line">
            <a:avLst/>
          </a:prstGeom>
          <a:noFill/>
          <a:ln w="12700" cap="flat" cmpd="sng" algn="ctr">
            <a:solidFill>
              <a:srgbClr val="004B93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87" name="Gerader Verbinder 350">
            <a:extLst>
              <a:ext uri="{FF2B5EF4-FFF2-40B4-BE49-F238E27FC236}">
                <a16:creationId xmlns:a16="http://schemas.microsoft.com/office/drawing/2014/main" id="{3FFD559A-ED36-8EAF-726E-1EF9897235ED}"/>
              </a:ext>
            </a:extLst>
          </p:cNvPr>
          <p:cNvCxnSpPr/>
          <p:nvPr/>
        </p:nvCxnSpPr>
        <p:spPr bwMode="auto">
          <a:xfrm flipV="1">
            <a:off x="4769483" y="4596261"/>
            <a:ext cx="39197" cy="856935"/>
          </a:xfrm>
          <a:prstGeom prst="line">
            <a:avLst/>
          </a:prstGeom>
          <a:noFill/>
          <a:ln w="12700" cap="flat" cmpd="sng" algn="ctr">
            <a:solidFill>
              <a:srgbClr val="004B93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88" name="Gerader Verbinder 352">
            <a:extLst>
              <a:ext uri="{FF2B5EF4-FFF2-40B4-BE49-F238E27FC236}">
                <a16:creationId xmlns:a16="http://schemas.microsoft.com/office/drawing/2014/main" id="{DFFA7C92-0D7B-0AF9-5E74-3E6F8A2B52A4}"/>
              </a:ext>
            </a:extLst>
          </p:cNvPr>
          <p:cNvCxnSpPr/>
          <p:nvPr/>
        </p:nvCxnSpPr>
        <p:spPr bwMode="auto">
          <a:xfrm flipV="1">
            <a:off x="4246554" y="4504105"/>
            <a:ext cx="12705" cy="940791"/>
          </a:xfrm>
          <a:prstGeom prst="line">
            <a:avLst/>
          </a:prstGeom>
          <a:noFill/>
          <a:ln w="12700" cap="flat" cmpd="sng" algn="ctr">
            <a:solidFill>
              <a:srgbClr val="004B93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grpSp>
        <p:nvGrpSpPr>
          <p:cNvPr id="489" name="Gruppieren 488">
            <a:extLst>
              <a:ext uri="{FF2B5EF4-FFF2-40B4-BE49-F238E27FC236}">
                <a16:creationId xmlns:a16="http://schemas.microsoft.com/office/drawing/2014/main" id="{56ACB828-13C6-7381-0FF0-BAE1CFEA325C}"/>
              </a:ext>
            </a:extLst>
          </p:cNvPr>
          <p:cNvGrpSpPr/>
          <p:nvPr/>
        </p:nvGrpSpPr>
        <p:grpSpPr>
          <a:xfrm>
            <a:off x="6457605" y="4751871"/>
            <a:ext cx="132243" cy="206832"/>
            <a:chOff x="2301679" y="3759198"/>
            <a:chExt cx="138207" cy="206832"/>
          </a:xfrm>
        </p:grpSpPr>
        <p:sp>
          <p:nvSpPr>
            <p:cNvPr id="490" name="Ellipse 342">
              <a:extLst>
                <a:ext uri="{FF2B5EF4-FFF2-40B4-BE49-F238E27FC236}">
                  <a16:creationId xmlns:a16="http://schemas.microsoft.com/office/drawing/2014/main" id="{B844F6E8-7E07-8078-652E-F4C17011326D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2301758" y="3828142"/>
              <a:ext cx="137888" cy="137888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36000" tIns="36000" rIns="36000" bIns="3600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377" eaLnBrk="1" fontAlgn="base" latinLnBrk="0" hangingPunct="1">
                <a:lnSpc>
                  <a:spcPct val="100000"/>
                </a:lnSpc>
                <a:spcBef>
                  <a:spcPts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Narrow"/>
                <a:cs typeface="Arial Narrow"/>
                <a:sym typeface="Arial Narrow"/>
              </a:endParaRPr>
            </a:p>
          </p:txBody>
        </p:sp>
        <p:sp>
          <p:nvSpPr>
            <p:cNvPr id="491" name="Ellipse 343">
              <a:extLst>
                <a:ext uri="{FF2B5EF4-FFF2-40B4-BE49-F238E27FC236}">
                  <a16:creationId xmlns:a16="http://schemas.microsoft.com/office/drawing/2014/main" id="{A8383A1D-8D2D-B572-BEA6-E02AAD6DD67E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2301679" y="3759198"/>
              <a:ext cx="137888" cy="137888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solidFill>
                <a:srgbClr val="41414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36000" tIns="36000" rIns="36000" bIns="3600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377" eaLnBrk="1" fontAlgn="base" latinLnBrk="0" hangingPunct="1">
                <a:lnSpc>
                  <a:spcPct val="100000"/>
                </a:lnSpc>
                <a:spcBef>
                  <a:spcPts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Narrow"/>
                <a:cs typeface="Arial Narrow"/>
                <a:sym typeface="Arial Narrow"/>
              </a:endParaRPr>
            </a:p>
          </p:txBody>
        </p:sp>
        <p:sp>
          <p:nvSpPr>
            <p:cNvPr id="492" name="Ellipse 344">
              <a:extLst>
                <a:ext uri="{FF2B5EF4-FFF2-40B4-BE49-F238E27FC236}">
                  <a16:creationId xmlns:a16="http://schemas.microsoft.com/office/drawing/2014/main" id="{BD211ADB-A0A3-DC99-118D-995D4B1138C3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2301998" y="3828142"/>
              <a:ext cx="137888" cy="137888"/>
            </a:xfrm>
            <a:prstGeom prst="ellipse">
              <a:avLst/>
            </a:prstGeom>
            <a:noFill/>
            <a:ln w="12700" cap="flat" cmpd="sng" algn="ctr">
              <a:solidFill>
                <a:srgbClr val="41414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36000" tIns="36000" rIns="36000" bIns="3600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377" eaLnBrk="1" fontAlgn="base" latinLnBrk="0" hangingPunct="1">
                <a:lnSpc>
                  <a:spcPct val="100000"/>
                </a:lnSpc>
                <a:spcBef>
                  <a:spcPts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Narrow"/>
                <a:cs typeface="Arial Narrow"/>
                <a:sym typeface="Arial Narrow"/>
              </a:endParaRPr>
            </a:p>
          </p:txBody>
        </p:sp>
      </p:grpSp>
      <p:grpSp>
        <p:nvGrpSpPr>
          <p:cNvPr id="493" name="Gruppieren 492">
            <a:extLst>
              <a:ext uri="{FF2B5EF4-FFF2-40B4-BE49-F238E27FC236}">
                <a16:creationId xmlns:a16="http://schemas.microsoft.com/office/drawing/2014/main" id="{3297BBAE-8F1A-8291-DE77-70CBDD45A109}"/>
              </a:ext>
            </a:extLst>
          </p:cNvPr>
          <p:cNvGrpSpPr/>
          <p:nvPr/>
        </p:nvGrpSpPr>
        <p:grpSpPr>
          <a:xfrm>
            <a:off x="5874489" y="4757641"/>
            <a:ext cx="132243" cy="206832"/>
            <a:chOff x="2301679" y="3759198"/>
            <a:chExt cx="138207" cy="206832"/>
          </a:xfrm>
        </p:grpSpPr>
        <p:sp>
          <p:nvSpPr>
            <p:cNvPr id="494" name="Ellipse 362">
              <a:extLst>
                <a:ext uri="{FF2B5EF4-FFF2-40B4-BE49-F238E27FC236}">
                  <a16:creationId xmlns:a16="http://schemas.microsoft.com/office/drawing/2014/main" id="{C037749E-98E5-8875-EB21-E68D6D55D84C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2301758" y="3828142"/>
              <a:ext cx="137888" cy="137888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36000" tIns="36000" rIns="36000" bIns="3600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377" eaLnBrk="1" fontAlgn="base" latinLnBrk="0" hangingPunct="1">
                <a:lnSpc>
                  <a:spcPct val="100000"/>
                </a:lnSpc>
                <a:spcBef>
                  <a:spcPts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Narrow"/>
                <a:cs typeface="Arial Narrow"/>
                <a:sym typeface="Arial Narrow"/>
              </a:endParaRPr>
            </a:p>
          </p:txBody>
        </p:sp>
        <p:sp>
          <p:nvSpPr>
            <p:cNvPr id="495" name="Ellipse 363">
              <a:extLst>
                <a:ext uri="{FF2B5EF4-FFF2-40B4-BE49-F238E27FC236}">
                  <a16:creationId xmlns:a16="http://schemas.microsoft.com/office/drawing/2014/main" id="{C7FED1BF-952B-03C0-BC12-33309F1E05A4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2301679" y="3759198"/>
              <a:ext cx="137888" cy="137888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solidFill>
                <a:srgbClr val="41414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36000" tIns="36000" rIns="36000" bIns="3600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377" eaLnBrk="1" fontAlgn="base" latinLnBrk="0" hangingPunct="1">
                <a:lnSpc>
                  <a:spcPct val="100000"/>
                </a:lnSpc>
                <a:spcBef>
                  <a:spcPts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Narrow"/>
                <a:cs typeface="Arial Narrow"/>
                <a:sym typeface="Arial Narrow"/>
              </a:endParaRPr>
            </a:p>
          </p:txBody>
        </p:sp>
        <p:sp>
          <p:nvSpPr>
            <p:cNvPr id="496" name="Ellipse 364">
              <a:extLst>
                <a:ext uri="{FF2B5EF4-FFF2-40B4-BE49-F238E27FC236}">
                  <a16:creationId xmlns:a16="http://schemas.microsoft.com/office/drawing/2014/main" id="{9A8E4D84-4E57-3D5F-60C3-04EE7D335F2D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2301998" y="3828142"/>
              <a:ext cx="137888" cy="137888"/>
            </a:xfrm>
            <a:prstGeom prst="ellipse">
              <a:avLst/>
            </a:prstGeom>
            <a:noFill/>
            <a:ln w="12700" cap="flat" cmpd="sng" algn="ctr">
              <a:solidFill>
                <a:srgbClr val="41414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36000" tIns="36000" rIns="36000" bIns="3600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377" eaLnBrk="1" fontAlgn="base" latinLnBrk="0" hangingPunct="1">
                <a:lnSpc>
                  <a:spcPct val="100000"/>
                </a:lnSpc>
                <a:spcBef>
                  <a:spcPts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Narrow"/>
                <a:cs typeface="Arial Narrow"/>
                <a:sym typeface="Arial Narrow"/>
              </a:endParaRPr>
            </a:p>
          </p:txBody>
        </p:sp>
      </p:grpSp>
      <p:grpSp>
        <p:nvGrpSpPr>
          <p:cNvPr id="497" name="Gruppieren 496">
            <a:extLst>
              <a:ext uri="{FF2B5EF4-FFF2-40B4-BE49-F238E27FC236}">
                <a16:creationId xmlns:a16="http://schemas.microsoft.com/office/drawing/2014/main" id="{475AAB8D-7E26-41CE-97EF-F8C3493FCCE5}"/>
              </a:ext>
            </a:extLst>
          </p:cNvPr>
          <p:cNvGrpSpPr/>
          <p:nvPr/>
        </p:nvGrpSpPr>
        <p:grpSpPr>
          <a:xfrm>
            <a:off x="5235535" y="4764485"/>
            <a:ext cx="132243" cy="206832"/>
            <a:chOff x="2301679" y="3759198"/>
            <a:chExt cx="138207" cy="206832"/>
          </a:xfrm>
        </p:grpSpPr>
        <p:sp>
          <p:nvSpPr>
            <p:cNvPr id="498" name="Ellipse 366">
              <a:extLst>
                <a:ext uri="{FF2B5EF4-FFF2-40B4-BE49-F238E27FC236}">
                  <a16:creationId xmlns:a16="http://schemas.microsoft.com/office/drawing/2014/main" id="{26DC29DF-1048-63FD-5B50-BEAF38F5C338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2301758" y="3828142"/>
              <a:ext cx="137888" cy="137888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36000" tIns="36000" rIns="36000" bIns="3600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377" eaLnBrk="1" fontAlgn="base" latinLnBrk="0" hangingPunct="1">
                <a:lnSpc>
                  <a:spcPct val="100000"/>
                </a:lnSpc>
                <a:spcBef>
                  <a:spcPts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Narrow"/>
                <a:cs typeface="Arial Narrow"/>
                <a:sym typeface="Arial Narrow"/>
              </a:endParaRPr>
            </a:p>
          </p:txBody>
        </p:sp>
        <p:sp>
          <p:nvSpPr>
            <p:cNvPr id="499" name="Ellipse 367">
              <a:extLst>
                <a:ext uri="{FF2B5EF4-FFF2-40B4-BE49-F238E27FC236}">
                  <a16:creationId xmlns:a16="http://schemas.microsoft.com/office/drawing/2014/main" id="{6C45619F-A81F-3163-AA8B-0DA6C81859E0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2301679" y="3759198"/>
              <a:ext cx="137888" cy="137888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solidFill>
                <a:srgbClr val="41414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36000" tIns="36000" rIns="36000" bIns="3600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377" eaLnBrk="1" fontAlgn="base" latinLnBrk="0" hangingPunct="1">
                <a:lnSpc>
                  <a:spcPct val="100000"/>
                </a:lnSpc>
                <a:spcBef>
                  <a:spcPts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Narrow"/>
                <a:cs typeface="Arial Narrow"/>
                <a:sym typeface="Arial Narrow"/>
              </a:endParaRPr>
            </a:p>
          </p:txBody>
        </p:sp>
        <p:sp>
          <p:nvSpPr>
            <p:cNvPr id="500" name="Ellipse 368">
              <a:extLst>
                <a:ext uri="{FF2B5EF4-FFF2-40B4-BE49-F238E27FC236}">
                  <a16:creationId xmlns:a16="http://schemas.microsoft.com/office/drawing/2014/main" id="{8D0F30A2-2963-0428-0D57-0DF556FF1D3B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2301998" y="3828142"/>
              <a:ext cx="137888" cy="137888"/>
            </a:xfrm>
            <a:prstGeom prst="ellipse">
              <a:avLst/>
            </a:prstGeom>
            <a:noFill/>
            <a:ln w="12700" cap="flat" cmpd="sng" algn="ctr">
              <a:solidFill>
                <a:srgbClr val="41414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36000" tIns="36000" rIns="36000" bIns="3600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377" eaLnBrk="1" fontAlgn="base" latinLnBrk="0" hangingPunct="1">
                <a:lnSpc>
                  <a:spcPct val="100000"/>
                </a:lnSpc>
                <a:spcBef>
                  <a:spcPts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Narrow"/>
                <a:cs typeface="Arial Narrow"/>
                <a:sym typeface="Arial Narrow"/>
              </a:endParaRPr>
            </a:p>
          </p:txBody>
        </p:sp>
      </p:grpSp>
      <p:grpSp>
        <p:nvGrpSpPr>
          <p:cNvPr id="501" name="Gruppieren 500">
            <a:extLst>
              <a:ext uri="{FF2B5EF4-FFF2-40B4-BE49-F238E27FC236}">
                <a16:creationId xmlns:a16="http://schemas.microsoft.com/office/drawing/2014/main" id="{A7130866-A0D5-7E97-61A5-AD529FFEF387}"/>
              </a:ext>
            </a:extLst>
          </p:cNvPr>
          <p:cNvGrpSpPr/>
          <p:nvPr/>
        </p:nvGrpSpPr>
        <p:grpSpPr>
          <a:xfrm>
            <a:off x="4723203" y="4756747"/>
            <a:ext cx="132243" cy="206832"/>
            <a:chOff x="2301679" y="3759198"/>
            <a:chExt cx="138207" cy="206832"/>
          </a:xfrm>
        </p:grpSpPr>
        <p:sp>
          <p:nvSpPr>
            <p:cNvPr id="502" name="Ellipse 370">
              <a:extLst>
                <a:ext uri="{FF2B5EF4-FFF2-40B4-BE49-F238E27FC236}">
                  <a16:creationId xmlns:a16="http://schemas.microsoft.com/office/drawing/2014/main" id="{7D6AD982-1752-4074-B358-2873F8D9A8DA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2301758" y="3828142"/>
              <a:ext cx="137888" cy="137888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36000" tIns="36000" rIns="36000" bIns="3600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377" eaLnBrk="1" fontAlgn="base" latinLnBrk="0" hangingPunct="1">
                <a:lnSpc>
                  <a:spcPct val="100000"/>
                </a:lnSpc>
                <a:spcBef>
                  <a:spcPts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Narrow"/>
                <a:cs typeface="Arial Narrow"/>
                <a:sym typeface="Arial Narrow"/>
              </a:endParaRPr>
            </a:p>
          </p:txBody>
        </p:sp>
        <p:sp>
          <p:nvSpPr>
            <p:cNvPr id="503" name="Ellipse 371">
              <a:extLst>
                <a:ext uri="{FF2B5EF4-FFF2-40B4-BE49-F238E27FC236}">
                  <a16:creationId xmlns:a16="http://schemas.microsoft.com/office/drawing/2014/main" id="{B53B79FC-DA51-E66E-A6FC-1B9EDCCFEB9F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2301679" y="3759198"/>
              <a:ext cx="137888" cy="137888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solidFill>
                <a:srgbClr val="41414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36000" tIns="36000" rIns="36000" bIns="3600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377" eaLnBrk="1" fontAlgn="base" latinLnBrk="0" hangingPunct="1">
                <a:lnSpc>
                  <a:spcPct val="100000"/>
                </a:lnSpc>
                <a:spcBef>
                  <a:spcPts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Narrow"/>
                <a:cs typeface="Arial Narrow"/>
                <a:sym typeface="Arial Narrow"/>
              </a:endParaRPr>
            </a:p>
          </p:txBody>
        </p:sp>
        <p:sp>
          <p:nvSpPr>
            <p:cNvPr id="504" name="Ellipse 372">
              <a:extLst>
                <a:ext uri="{FF2B5EF4-FFF2-40B4-BE49-F238E27FC236}">
                  <a16:creationId xmlns:a16="http://schemas.microsoft.com/office/drawing/2014/main" id="{1AE29597-0721-8AAE-1FE4-BE4942532BDC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2301998" y="3828142"/>
              <a:ext cx="137888" cy="137888"/>
            </a:xfrm>
            <a:prstGeom prst="ellipse">
              <a:avLst/>
            </a:prstGeom>
            <a:noFill/>
            <a:ln w="12700" cap="flat" cmpd="sng" algn="ctr">
              <a:solidFill>
                <a:srgbClr val="41414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36000" tIns="36000" rIns="36000" bIns="3600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377" eaLnBrk="1" fontAlgn="base" latinLnBrk="0" hangingPunct="1">
                <a:lnSpc>
                  <a:spcPct val="100000"/>
                </a:lnSpc>
                <a:spcBef>
                  <a:spcPts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Narrow"/>
                <a:cs typeface="Arial Narrow"/>
                <a:sym typeface="Arial Narrow"/>
              </a:endParaRPr>
            </a:p>
          </p:txBody>
        </p:sp>
      </p:grpSp>
      <p:grpSp>
        <p:nvGrpSpPr>
          <p:cNvPr id="505" name="Gruppieren 504">
            <a:extLst>
              <a:ext uri="{FF2B5EF4-FFF2-40B4-BE49-F238E27FC236}">
                <a16:creationId xmlns:a16="http://schemas.microsoft.com/office/drawing/2014/main" id="{8EA5E734-2AB5-6AC9-EB6B-A93C5535A6FF}"/>
              </a:ext>
            </a:extLst>
          </p:cNvPr>
          <p:cNvGrpSpPr/>
          <p:nvPr/>
        </p:nvGrpSpPr>
        <p:grpSpPr>
          <a:xfrm>
            <a:off x="4196427" y="4771076"/>
            <a:ext cx="132243" cy="206832"/>
            <a:chOff x="2301679" y="3759198"/>
            <a:chExt cx="138207" cy="206832"/>
          </a:xfrm>
        </p:grpSpPr>
        <p:sp>
          <p:nvSpPr>
            <p:cNvPr id="506" name="Ellipse 374">
              <a:extLst>
                <a:ext uri="{FF2B5EF4-FFF2-40B4-BE49-F238E27FC236}">
                  <a16:creationId xmlns:a16="http://schemas.microsoft.com/office/drawing/2014/main" id="{372AFCBA-4F70-5B8A-19DA-5304B88508D5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2301758" y="3828142"/>
              <a:ext cx="137888" cy="137888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36000" tIns="36000" rIns="36000" bIns="3600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377" eaLnBrk="1" fontAlgn="base" latinLnBrk="0" hangingPunct="1">
                <a:lnSpc>
                  <a:spcPct val="100000"/>
                </a:lnSpc>
                <a:spcBef>
                  <a:spcPts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Narrow"/>
                <a:cs typeface="Arial Narrow"/>
                <a:sym typeface="Arial Narrow"/>
              </a:endParaRPr>
            </a:p>
          </p:txBody>
        </p:sp>
        <p:sp>
          <p:nvSpPr>
            <p:cNvPr id="507" name="Ellipse 375">
              <a:extLst>
                <a:ext uri="{FF2B5EF4-FFF2-40B4-BE49-F238E27FC236}">
                  <a16:creationId xmlns:a16="http://schemas.microsoft.com/office/drawing/2014/main" id="{217FCC15-CED5-0BAB-263F-DEDE224A7E02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2301679" y="3759198"/>
              <a:ext cx="137888" cy="137888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solidFill>
                <a:srgbClr val="41414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36000" tIns="36000" rIns="36000" bIns="3600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377" eaLnBrk="1" fontAlgn="base" latinLnBrk="0" hangingPunct="1">
                <a:lnSpc>
                  <a:spcPct val="100000"/>
                </a:lnSpc>
                <a:spcBef>
                  <a:spcPts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Narrow"/>
                <a:cs typeface="Arial Narrow"/>
                <a:sym typeface="Arial Narrow"/>
              </a:endParaRPr>
            </a:p>
          </p:txBody>
        </p:sp>
        <p:sp>
          <p:nvSpPr>
            <p:cNvPr id="508" name="Ellipse 376">
              <a:extLst>
                <a:ext uri="{FF2B5EF4-FFF2-40B4-BE49-F238E27FC236}">
                  <a16:creationId xmlns:a16="http://schemas.microsoft.com/office/drawing/2014/main" id="{0613DC80-4EC9-74C2-CD77-06D927890F6F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2301998" y="3828142"/>
              <a:ext cx="137888" cy="137888"/>
            </a:xfrm>
            <a:prstGeom prst="ellipse">
              <a:avLst/>
            </a:prstGeom>
            <a:noFill/>
            <a:ln w="12700" cap="flat" cmpd="sng" algn="ctr">
              <a:solidFill>
                <a:srgbClr val="41414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36000" tIns="36000" rIns="36000" bIns="3600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377" eaLnBrk="1" fontAlgn="base" latinLnBrk="0" hangingPunct="1">
                <a:lnSpc>
                  <a:spcPct val="100000"/>
                </a:lnSpc>
                <a:spcBef>
                  <a:spcPts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Narrow"/>
                <a:cs typeface="Arial Narrow"/>
                <a:sym typeface="Arial Narrow"/>
              </a:endParaRPr>
            </a:p>
          </p:txBody>
        </p:sp>
      </p:grpSp>
      <p:grpSp>
        <p:nvGrpSpPr>
          <p:cNvPr id="510" name="Gruppieren 120">
            <a:extLst>
              <a:ext uri="{FF2B5EF4-FFF2-40B4-BE49-F238E27FC236}">
                <a16:creationId xmlns:a16="http://schemas.microsoft.com/office/drawing/2014/main" id="{C51DB9AA-E980-7720-E639-A26F302AA062}"/>
              </a:ext>
            </a:extLst>
          </p:cNvPr>
          <p:cNvGrpSpPr/>
          <p:nvPr/>
        </p:nvGrpSpPr>
        <p:grpSpPr>
          <a:xfrm>
            <a:off x="5863581" y="3592345"/>
            <a:ext cx="190851" cy="228836"/>
            <a:chOff x="2492322" y="4274512"/>
            <a:chExt cx="190851" cy="228836"/>
          </a:xfrm>
        </p:grpSpPr>
        <p:sp>
          <p:nvSpPr>
            <p:cNvPr id="511" name="Ellipse 118">
              <a:extLst>
                <a:ext uri="{FF2B5EF4-FFF2-40B4-BE49-F238E27FC236}">
                  <a16:creationId xmlns:a16="http://schemas.microsoft.com/office/drawing/2014/main" id="{75690E44-E760-3CBF-28C1-0195DF6C0D19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2492322" y="4298130"/>
              <a:ext cx="190851" cy="190851"/>
            </a:xfrm>
            <a:prstGeom prst="ellipse">
              <a:avLst/>
            </a:prstGeom>
            <a:solidFill>
              <a:sysClr val="window" lastClr="FFFFFF"/>
            </a:solidFill>
            <a:ln w="9525" cap="flat" cmpd="sng" algn="ctr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36000" tIns="36000" rIns="36000" bIns="3600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377" eaLnBrk="1" fontAlgn="base" latinLnBrk="0" hangingPunct="1">
                <a:lnSpc>
                  <a:spcPct val="100000"/>
                </a:lnSpc>
                <a:spcBef>
                  <a:spcPts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Narrow"/>
                <a:cs typeface="Arial Narrow"/>
                <a:sym typeface="Arial Narrow"/>
              </a:endParaRPr>
            </a:p>
          </p:txBody>
        </p:sp>
        <p:sp>
          <p:nvSpPr>
            <p:cNvPr id="512" name="Textfeld 511">
              <a:extLst>
                <a:ext uri="{FF2B5EF4-FFF2-40B4-BE49-F238E27FC236}">
                  <a16:creationId xmlns:a16="http://schemas.microsoft.com/office/drawing/2014/main" id="{9C491504-5BF0-F0C0-1F51-C215A966ED17}"/>
                </a:ext>
              </a:extLst>
            </p:cNvPr>
            <p:cNvSpPr txBox="1"/>
            <p:nvPr/>
          </p:nvSpPr>
          <p:spPr bwMode="auto">
            <a:xfrm>
              <a:off x="2500903" y="4274512"/>
              <a:ext cx="135738" cy="2288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36000" tIns="36000" rIns="0" bIns="3600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defTabSz="914377" eaLnBrk="0" fontAlgn="base" latinLnBrk="0" hangingPunct="0">
                <a:lnSpc>
                  <a:spcPct val="110000"/>
                </a:lnSpc>
                <a:spcBef>
                  <a:spcPts val="0"/>
                </a:spcBef>
                <a:spcAft>
                  <a:spcPct val="0"/>
                </a:spcAft>
                <a:buClr>
                  <a:srgbClr val="006AB3"/>
                </a:buClr>
                <a:buSzTx/>
                <a:buFontTx/>
                <a:buNone/>
                <a:tabLst/>
                <a:defRPr/>
              </a:pPr>
              <a:r>
                <a:rPr kumimoji="0" lang="de-DE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00B050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  <a:sym typeface="Arial Narrow"/>
                </a:rPr>
                <a:t>G</a:t>
              </a:r>
            </a:p>
          </p:txBody>
        </p:sp>
      </p:grpSp>
      <p:grpSp>
        <p:nvGrpSpPr>
          <p:cNvPr id="513" name="Gruppieren 377">
            <a:extLst>
              <a:ext uri="{FF2B5EF4-FFF2-40B4-BE49-F238E27FC236}">
                <a16:creationId xmlns:a16="http://schemas.microsoft.com/office/drawing/2014/main" id="{3A26D3C6-32CD-D9AF-B6D8-337A3063C676}"/>
              </a:ext>
            </a:extLst>
          </p:cNvPr>
          <p:cNvGrpSpPr/>
          <p:nvPr/>
        </p:nvGrpSpPr>
        <p:grpSpPr>
          <a:xfrm>
            <a:off x="5612235" y="3576622"/>
            <a:ext cx="186951" cy="286238"/>
            <a:chOff x="4431758" y="4777127"/>
            <a:chExt cx="186950" cy="286237"/>
          </a:xfrm>
        </p:grpSpPr>
        <p:sp>
          <p:nvSpPr>
            <p:cNvPr id="514" name="Rechteck 513">
              <a:extLst>
                <a:ext uri="{FF2B5EF4-FFF2-40B4-BE49-F238E27FC236}">
                  <a16:creationId xmlns:a16="http://schemas.microsoft.com/office/drawing/2014/main" id="{8EB218A7-1C09-BB73-F808-D701A138285F}"/>
                </a:ext>
              </a:extLst>
            </p:cNvPr>
            <p:cNvSpPr/>
            <p:nvPr/>
          </p:nvSpPr>
          <p:spPr bwMode="auto">
            <a:xfrm>
              <a:off x="4451274" y="4840145"/>
              <a:ext cx="164236" cy="163252"/>
            </a:xfrm>
            <a:prstGeom prst="rect">
              <a:avLst/>
            </a:prstGeom>
            <a:solidFill>
              <a:sysClr val="window" lastClr="FFFFFF"/>
            </a:solidFill>
            <a:ln w="9525" cap="flat" cmpd="sng" algn="ctr">
              <a:solidFill>
                <a:srgbClr val="41414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36000" tIns="36000" rIns="36000" bIns="3600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377" eaLnBrk="1" fontAlgn="base" latinLnBrk="0" hangingPunct="1">
                <a:lnSpc>
                  <a:spcPct val="100000"/>
                </a:lnSpc>
                <a:spcBef>
                  <a:spcPts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Narrow"/>
                <a:cs typeface="Arial Narrow"/>
                <a:sym typeface="Arial Narrow"/>
              </a:endParaRPr>
            </a:p>
          </p:txBody>
        </p:sp>
        <p:cxnSp>
          <p:nvCxnSpPr>
            <p:cNvPr id="515" name="Gerader Verbinder 91">
              <a:extLst>
                <a:ext uri="{FF2B5EF4-FFF2-40B4-BE49-F238E27FC236}">
                  <a16:creationId xmlns:a16="http://schemas.microsoft.com/office/drawing/2014/main" id="{9166CC99-7BAA-B6C6-643D-B4CC15006EFC}"/>
                </a:ext>
              </a:extLst>
            </p:cNvPr>
            <p:cNvCxnSpPr/>
            <p:nvPr/>
          </p:nvCxnSpPr>
          <p:spPr bwMode="auto">
            <a:xfrm>
              <a:off x="4451274" y="4839876"/>
              <a:ext cx="164236" cy="165133"/>
            </a:xfrm>
            <a:prstGeom prst="line">
              <a:avLst/>
            </a:prstGeom>
            <a:noFill/>
            <a:ln w="9525" cap="flat" cmpd="sng" algn="ctr">
              <a:solidFill>
                <a:srgbClr val="41414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516" name="Textfeld 515">
              <a:extLst>
                <a:ext uri="{FF2B5EF4-FFF2-40B4-BE49-F238E27FC236}">
                  <a16:creationId xmlns:a16="http://schemas.microsoft.com/office/drawing/2014/main" id="{5125412E-A7E0-3F1F-DD3F-C9AF74F6285F}"/>
                </a:ext>
              </a:extLst>
            </p:cNvPr>
            <p:cNvSpPr txBox="1"/>
            <p:nvPr/>
          </p:nvSpPr>
          <p:spPr bwMode="auto">
            <a:xfrm>
              <a:off x="4505923" y="4777127"/>
              <a:ext cx="112785" cy="1976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36000" tIns="36000" rIns="0" bIns="3600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defTabSz="914377" eaLnBrk="0" fontAlgn="base" latinLnBrk="0" hangingPunct="0">
                <a:lnSpc>
                  <a:spcPct val="110000"/>
                </a:lnSpc>
                <a:spcBef>
                  <a:spcPts val="0"/>
                </a:spcBef>
                <a:spcAft>
                  <a:spcPct val="0"/>
                </a:spcAft>
                <a:buClr>
                  <a:srgbClr val="006AB3"/>
                </a:buClr>
                <a:buSzTx/>
                <a:buFontTx/>
                <a:buNone/>
                <a:tabLst/>
                <a:defRPr/>
              </a:pPr>
              <a:r>
                <a:rPr kumimoji="0" lang="de-DE" sz="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charset="0"/>
                  <a:cs typeface="Arial Narrow"/>
                  <a:sym typeface="Arial Narrow"/>
                </a:rPr>
                <a:t>~</a:t>
              </a:r>
              <a:endParaRPr kumimoji="0" lang="de-DE" sz="800" b="0" i="0" u="none" strike="noStrike" kern="0" cap="none" spc="0" normalizeH="0" baseline="0" noProof="0" dirty="0">
                <a:ln>
                  <a:noFill/>
                </a:ln>
                <a:solidFill>
                  <a:srgbClr val="4B4B4B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  <a:sym typeface="Arial Narrow"/>
              </a:endParaRPr>
            </a:p>
          </p:txBody>
        </p:sp>
        <p:sp>
          <p:nvSpPr>
            <p:cNvPr id="517" name="Textfeld 516">
              <a:extLst>
                <a:ext uri="{FF2B5EF4-FFF2-40B4-BE49-F238E27FC236}">
                  <a16:creationId xmlns:a16="http://schemas.microsoft.com/office/drawing/2014/main" id="{3E237321-465B-7077-CED5-A662ACC08619}"/>
                </a:ext>
              </a:extLst>
            </p:cNvPr>
            <p:cNvSpPr txBox="1"/>
            <p:nvPr/>
          </p:nvSpPr>
          <p:spPr bwMode="auto">
            <a:xfrm>
              <a:off x="4431758" y="4865756"/>
              <a:ext cx="112785" cy="1976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36000" tIns="36000" rIns="0" bIns="3600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defTabSz="914377" eaLnBrk="0" fontAlgn="base" latinLnBrk="0" hangingPunct="0">
                <a:lnSpc>
                  <a:spcPct val="110000"/>
                </a:lnSpc>
                <a:spcBef>
                  <a:spcPts val="0"/>
                </a:spcBef>
                <a:spcAft>
                  <a:spcPct val="0"/>
                </a:spcAft>
                <a:buClr>
                  <a:srgbClr val="006AB3"/>
                </a:buClr>
                <a:buSzTx/>
                <a:buFontTx/>
                <a:buNone/>
                <a:tabLst/>
                <a:defRPr/>
              </a:pPr>
              <a:r>
                <a:rPr kumimoji="0" lang="de-DE" sz="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charset="0"/>
                  <a:cs typeface="Arial Narrow"/>
                  <a:sym typeface="Arial Narrow"/>
                </a:rPr>
                <a:t>~</a:t>
              </a:r>
              <a:endParaRPr kumimoji="0" lang="de-DE" sz="800" b="0" i="0" u="none" strike="noStrike" kern="0" cap="none" spc="0" normalizeH="0" baseline="0" noProof="0" dirty="0">
                <a:ln>
                  <a:noFill/>
                </a:ln>
                <a:solidFill>
                  <a:srgbClr val="4B4B4B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  <a:sym typeface="Arial Narrow"/>
              </a:endParaRPr>
            </a:p>
          </p:txBody>
        </p:sp>
      </p:grpSp>
      <p:grpSp>
        <p:nvGrpSpPr>
          <p:cNvPr id="519" name="Gruppierung 383">
            <a:extLst>
              <a:ext uri="{FF2B5EF4-FFF2-40B4-BE49-F238E27FC236}">
                <a16:creationId xmlns:a16="http://schemas.microsoft.com/office/drawing/2014/main" id="{AB2D6B8A-41F6-FB5B-C8DE-FD0071F61A0C}"/>
              </a:ext>
            </a:extLst>
          </p:cNvPr>
          <p:cNvGrpSpPr/>
          <p:nvPr/>
        </p:nvGrpSpPr>
        <p:grpSpPr>
          <a:xfrm>
            <a:off x="7257034" y="3708733"/>
            <a:ext cx="198907" cy="277546"/>
            <a:chOff x="5539295" y="5157155"/>
            <a:chExt cx="198907" cy="277545"/>
          </a:xfrm>
        </p:grpSpPr>
        <p:sp>
          <p:nvSpPr>
            <p:cNvPr id="520" name="Rechteck 519">
              <a:extLst>
                <a:ext uri="{FF2B5EF4-FFF2-40B4-BE49-F238E27FC236}">
                  <a16:creationId xmlns:a16="http://schemas.microsoft.com/office/drawing/2014/main" id="{2D43F8C8-E7FB-2A38-6CAF-60DA82A12BEC}"/>
                </a:ext>
              </a:extLst>
            </p:cNvPr>
            <p:cNvSpPr/>
            <p:nvPr/>
          </p:nvSpPr>
          <p:spPr bwMode="auto">
            <a:xfrm>
              <a:off x="5558884" y="5221189"/>
              <a:ext cx="164236" cy="163252"/>
            </a:xfrm>
            <a:prstGeom prst="rect">
              <a:avLst/>
            </a:prstGeom>
            <a:solidFill>
              <a:sysClr val="window" lastClr="FFFFFF"/>
            </a:solidFill>
            <a:ln w="9525" cap="flat" cmpd="sng" algn="ctr">
              <a:solidFill>
                <a:srgbClr val="41414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36000" tIns="36000" rIns="36000" bIns="3600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377" eaLnBrk="1" fontAlgn="base" latinLnBrk="0" hangingPunct="1">
                <a:lnSpc>
                  <a:spcPct val="100000"/>
                </a:lnSpc>
                <a:spcBef>
                  <a:spcPts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Narrow"/>
                <a:cs typeface="Arial Narrow"/>
                <a:sym typeface="Arial Narrow"/>
              </a:endParaRPr>
            </a:p>
          </p:txBody>
        </p:sp>
        <p:cxnSp>
          <p:nvCxnSpPr>
            <p:cNvPr id="521" name="Gerader Verbinder 106">
              <a:extLst>
                <a:ext uri="{FF2B5EF4-FFF2-40B4-BE49-F238E27FC236}">
                  <a16:creationId xmlns:a16="http://schemas.microsoft.com/office/drawing/2014/main" id="{7B0E9D04-D2C2-FDDC-F9A4-8A96DE242B62}"/>
                </a:ext>
              </a:extLst>
            </p:cNvPr>
            <p:cNvCxnSpPr/>
            <p:nvPr/>
          </p:nvCxnSpPr>
          <p:spPr bwMode="auto">
            <a:xfrm>
              <a:off x="5558884" y="5220920"/>
              <a:ext cx="164236" cy="165133"/>
            </a:xfrm>
            <a:prstGeom prst="line">
              <a:avLst/>
            </a:prstGeom>
            <a:noFill/>
            <a:ln w="9525" cap="flat" cmpd="sng" algn="ctr">
              <a:solidFill>
                <a:srgbClr val="41414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522" name="Textfeld 521">
              <a:extLst>
                <a:ext uri="{FF2B5EF4-FFF2-40B4-BE49-F238E27FC236}">
                  <a16:creationId xmlns:a16="http://schemas.microsoft.com/office/drawing/2014/main" id="{7AFBF7E6-C602-73E7-D5ED-8CC8AEFDBE67}"/>
                </a:ext>
              </a:extLst>
            </p:cNvPr>
            <p:cNvSpPr txBox="1"/>
            <p:nvPr/>
          </p:nvSpPr>
          <p:spPr bwMode="auto">
            <a:xfrm>
              <a:off x="5615752" y="5157155"/>
              <a:ext cx="122450" cy="1976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36000" tIns="36000" rIns="0" bIns="3600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defTabSz="914377" eaLnBrk="0" fontAlgn="base" latinLnBrk="0" hangingPunct="0">
                <a:lnSpc>
                  <a:spcPct val="110000"/>
                </a:lnSpc>
                <a:spcBef>
                  <a:spcPts val="0"/>
                </a:spcBef>
                <a:spcAft>
                  <a:spcPct val="0"/>
                </a:spcAft>
                <a:buClr>
                  <a:srgbClr val="006AB3"/>
                </a:buClr>
                <a:buSzTx/>
                <a:buFontTx/>
                <a:buNone/>
                <a:tabLst/>
                <a:defRPr/>
              </a:pPr>
              <a:r>
                <a:rPr kumimoji="0" lang="de-DE" sz="800" b="0" i="0" u="none" strike="noStrike" kern="0" cap="none" spc="0" normalizeH="0" baseline="0" noProof="0" dirty="0">
                  <a:ln>
                    <a:noFill/>
                  </a:ln>
                  <a:solidFill>
                    <a:srgbClr val="4B4B4B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  <a:sym typeface="Arial Narrow"/>
                </a:rPr>
                <a:t>=</a:t>
              </a:r>
            </a:p>
          </p:txBody>
        </p:sp>
        <p:sp>
          <p:nvSpPr>
            <p:cNvPr id="523" name="Textfeld 522">
              <a:extLst>
                <a:ext uri="{FF2B5EF4-FFF2-40B4-BE49-F238E27FC236}">
                  <a16:creationId xmlns:a16="http://schemas.microsoft.com/office/drawing/2014/main" id="{273F57E8-4D0D-A69B-1F1B-0BB52CE93F6D}"/>
                </a:ext>
              </a:extLst>
            </p:cNvPr>
            <p:cNvSpPr txBox="1"/>
            <p:nvPr/>
          </p:nvSpPr>
          <p:spPr bwMode="auto">
            <a:xfrm>
              <a:off x="5539295" y="5237092"/>
              <a:ext cx="112786" cy="1976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36000" tIns="36000" rIns="0" bIns="3600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defTabSz="914377" eaLnBrk="0" fontAlgn="base" latinLnBrk="0" hangingPunct="0">
                <a:lnSpc>
                  <a:spcPct val="110000"/>
                </a:lnSpc>
                <a:spcBef>
                  <a:spcPts val="0"/>
                </a:spcBef>
                <a:spcAft>
                  <a:spcPct val="0"/>
                </a:spcAft>
                <a:buClr>
                  <a:srgbClr val="006AB3"/>
                </a:buClr>
                <a:buSzTx/>
                <a:buFontTx/>
                <a:buNone/>
                <a:tabLst/>
                <a:defRPr/>
              </a:pPr>
              <a:r>
                <a:rPr kumimoji="0" lang="de-DE" sz="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charset="0"/>
                  <a:cs typeface="Arial Narrow"/>
                  <a:sym typeface="Arial Narrow"/>
                </a:rPr>
                <a:t>~</a:t>
              </a:r>
              <a:endParaRPr kumimoji="0" lang="de-DE" sz="800" b="0" i="0" u="none" strike="noStrike" kern="0" cap="none" spc="0" normalizeH="0" baseline="0" noProof="0" dirty="0">
                <a:ln>
                  <a:noFill/>
                </a:ln>
                <a:solidFill>
                  <a:srgbClr val="4B4B4B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  <a:sym typeface="Arial Narrow"/>
              </a:endParaRPr>
            </a:p>
          </p:txBody>
        </p:sp>
      </p:grpSp>
      <p:grpSp>
        <p:nvGrpSpPr>
          <p:cNvPr id="525" name="Gruppierung 404">
            <a:extLst>
              <a:ext uri="{FF2B5EF4-FFF2-40B4-BE49-F238E27FC236}">
                <a16:creationId xmlns:a16="http://schemas.microsoft.com/office/drawing/2014/main" id="{F050F990-7339-661F-7F12-233AF25F21E3}"/>
              </a:ext>
            </a:extLst>
          </p:cNvPr>
          <p:cNvGrpSpPr/>
          <p:nvPr/>
        </p:nvGrpSpPr>
        <p:grpSpPr>
          <a:xfrm>
            <a:off x="5870393" y="5629413"/>
            <a:ext cx="198907" cy="277546"/>
            <a:chOff x="5539295" y="5157155"/>
            <a:chExt cx="198907" cy="277545"/>
          </a:xfrm>
        </p:grpSpPr>
        <p:sp>
          <p:nvSpPr>
            <p:cNvPr id="526" name="Rechteck 525">
              <a:extLst>
                <a:ext uri="{FF2B5EF4-FFF2-40B4-BE49-F238E27FC236}">
                  <a16:creationId xmlns:a16="http://schemas.microsoft.com/office/drawing/2014/main" id="{C8B35CF3-947C-9A28-7CC8-1AA9D3DD4E99}"/>
                </a:ext>
              </a:extLst>
            </p:cNvPr>
            <p:cNvSpPr/>
            <p:nvPr/>
          </p:nvSpPr>
          <p:spPr bwMode="auto">
            <a:xfrm>
              <a:off x="5558884" y="5221189"/>
              <a:ext cx="164236" cy="163252"/>
            </a:xfrm>
            <a:prstGeom prst="rect">
              <a:avLst/>
            </a:prstGeom>
            <a:solidFill>
              <a:sysClr val="window" lastClr="FFFFFF"/>
            </a:solidFill>
            <a:ln w="9525" cap="flat" cmpd="sng" algn="ctr">
              <a:solidFill>
                <a:srgbClr val="41414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36000" tIns="36000" rIns="36000" bIns="3600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377" eaLnBrk="1" fontAlgn="base" latinLnBrk="0" hangingPunct="1">
                <a:lnSpc>
                  <a:spcPct val="100000"/>
                </a:lnSpc>
                <a:spcBef>
                  <a:spcPts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Narrow"/>
                <a:cs typeface="Arial Narrow"/>
                <a:sym typeface="Arial Narrow"/>
              </a:endParaRPr>
            </a:p>
          </p:txBody>
        </p:sp>
        <p:cxnSp>
          <p:nvCxnSpPr>
            <p:cNvPr id="527" name="Gerader Verbinder 106">
              <a:extLst>
                <a:ext uri="{FF2B5EF4-FFF2-40B4-BE49-F238E27FC236}">
                  <a16:creationId xmlns:a16="http://schemas.microsoft.com/office/drawing/2014/main" id="{80A39EA4-F75F-E516-BCCD-C15A72096239}"/>
                </a:ext>
              </a:extLst>
            </p:cNvPr>
            <p:cNvCxnSpPr/>
            <p:nvPr/>
          </p:nvCxnSpPr>
          <p:spPr bwMode="auto">
            <a:xfrm>
              <a:off x="5558884" y="5220920"/>
              <a:ext cx="164236" cy="165133"/>
            </a:xfrm>
            <a:prstGeom prst="line">
              <a:avLst/>
            </a:prstGeom>
            <a:noFill/>
            <a:ln w="9525" cap="flat" cmpd="sng" algn="ctr">
              <a:solidFill>
                <a:srgbClr val="41414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528" name="Textfeld 527">
              <a:extLst>
                <a:ext uri="{FF2B5EF4-FFF2-40B4-BE49-F238E27FC236}">
                  <a16:creationId xmlns:a16="http://schemas.microsoft.com/office/drawing/2014/main" id="{2C2D27ED-8C03-6445-B557-B9A0FB9E0723}"/>
                </a:ext>
              </a:extLst>
            </p:cNvPr>
            <p:cNvSpPr txBox="1"/>
            <p:nvPr/>
          </p:nvSpPr>
          <p:spPr bwMode="auto">
            <a:xfrm>
              <a:off x="5615752" y="5157155"/>
              <a:ext cx="122450" cy="1976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36000" tIns="36000" rIns="0" bIns="3600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defTabSz="914377" eaLnBrk="0" fontAlgn="base" latinLnBrk="0" hangingPunct="0">
                <a:lnSpc>
                  <a:spcPct val="110000"/>
                </a:lnSpc>
                <a:spcBef>
                  <a:spcPts val="0"/>
                </a:spcBef>
                <a:spcAft>
                  <a:spcPct val="0"/>
                </a:spcAft>
                <a:buClr>
                  <a:srgbClr val="006AB3"/>
                </a:buClr>
                <a:buSzTx/>
                <a:buFontTx/>
                <a:buNone/>
                <a:tabLst/>
                <a:defRPr/>
              </a:pPr>
              <a:r>
                <a:rPr kumimoji="0" lang="de-DE" sz="800" b="0" i="0" u="none" strike="noStrike" kern="0" cap="none" spc="0" normalizeH="0" baseline="0" noProof="0" dirty="0">
                  <a:ln>
                    <a:noFill/>
                  </a:ln>
                  <a:solidFill>
                    <a:srgbClr val="4B4B4B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  <a:sym typeface="Arial Narrow"/>
                </a:rPr>
                <a:t>=</a:t>
              </a:r>
            </a:p>
          </p:txBody>
        </p:sp>
        <p:sp>
          <p:nvSpPr>
            <p:cNvPr id="529" name="Textfeld 528">
              <a:extLst>
                <a:ext uri="{FF2B5EF4-FFF2-40B4-BE49-F238E27FC236}">
                  <a16:creationId xmlns:a16="http://schemas.microsoft.com/office/drawing/2014/main" id="{BC460026-56EC-F875-58AD-8E8201BC3441}"/>
                </a:ext>
              </a:extLst>
            </p:cNvPr>
            <p:cNvSpPr txBox="1"/>
            <p:nvPr/>
          </p:nvSpPr>
          <p:spPr bwMode="auto">
            <a:xfrm>
              <a:off x="5539295" y="5237092"/>
              <a:ext cx="112786" cy="1976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36000" tIns="36000" rIns="0" bIns="3600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defTabSz="914377" eaLnBrk="0" fontAlgn="base" latinLnBrk="0" hangingPunct="0">
                <a:lnSpc>
                  <a:spcPct val="110000"/>
                </a:lnSpc>
                <a:spcBef>
                  <a:spcPts val="0"/>
                </a:spcBef>
                <a:spcAft>
                  <a:spcPct val="0"/>
                </a:spcAft>
                <a:buClr>
                  <a:srgbClr val="006AB3"/>
                </a:buClr>
                <a:buSzTx/>
                <a:buFontTx/>
                <a:buNone/>
                <a:tabLst/>
                <a:defRPr/>
              </a:pPr>
              <a:r>
                <a:rPr kumimoji="0" lang="de-DE" sz="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charset="0"/>
                  <a:cs typeface="Arial Narrow"/>
                  <a:sym typeface="Arial Narrow"/>
                </a:rPr>
                <a:t>~</a:t>
              </a:r>
              <a:endParaRPr kumimoji="0" lang="de-DE" sz="800" b="0" i="0" u="none" strike="noStrike" kern="0" cap="none" spc="0" normalizeH="0" baseline="0" noProof="0" dirty="0">
                <a:ln>
                  <a:noFill/>
                </a:ln>
                <a:solidFill>
                  <a:srgbClr val="4B4B4B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  <a:sym typeface="Arial Narrow"/>
              </a:endParaRPr>
            </a:p>
          </p:txBody>
        </p:sp>
      </p:grpSp>
      <p:cxnSp>
        <p:nvCxnSpPr>
          <p:cNvPr id="535" name="Gerader Verbinder 153">
            <a:extLst>
              <a:ext uri="{FF2B5EF4-FFF2-40B4-BE49-F238E27FC236}">
                <a16:creationId xmlns:a16="http://schemas.microsoft.com/office/drawing/2014/main" id="{7A1CA30C-CADC-A2CD-3C69-EF5044175830}"/>
              </a:ext>
            </a:extLst>
          </p:cNvPr>
          <p:cNvCxnSpPr/>
          <p:nvPr/>
        </p:nvCxnSpPr>
        <p:spPr bwMode="auto">
          <a:xfrm flipH="1" flipV="1">
            <a:off x="6780382" y="2615776"/>
            <a:ext cx="3631" cy="420981"/>
          </a:xfrm>
          <a:prstGeom prst="line">
            <a:avLst/>
          </a:prstGeom>
          <a:noFill/>
          <a:ln w="12700" cap="flat" cmpd="sng" algn="ctr">
            <a:solidFill>
              <a:srgbClr val="004B93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grpSp>
        <p:nvGrpSpPr>
          <p:cNvPr id="536" name="Gruppieren 150">
            <a:extLst>
              <a:ext uri="{FF2B5EF4-FFF2-40B4-BE49-F238E27FC236}">
                <a16:creationId xmlns:a16="http://schemas.microsoft.com/office/drawing/2014/main" id="{0CF22ED9-2469-256F-E512-20D967D359E2}"/>
              </a:ext>
            </a:extLst>
          </p:cNvPr>
          <p:cNvGrpSpPr/>
          <p:nvPr/>
        </p:nvGrpSpPr>
        <p:grpSpPr>
          <a:xfrm>
            <a:off x="6671463" y="2427808"/>
            <a:ext cx="220135" cy="260127"/>
            <a:chOff x="1749245" y="4074249"/>
            <a:chExt cx="220134" cy="260127"/>
          </a:xfrm>
        </p:grpSpPr>
        <p:sp>
          <p:nvSpPr>
            <p:cNvPr id="537" name="Ellipse 151">
              <a:extLst>
                <a:ext uri="{FF2B5EF4-FFF2-40B4-BE49-F238E27FC236}">
                  <a16:creationId xmlns:a16="http://schemas.microsoft.com/office/drawing/2014/main" id="{AFE78CBB-6E88-BC8C-DDE5-985BE9DE128F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1749245" y="4097867"/>
              <a:ext cx="220134" cy="220134"/>
            </a:xfrm>
            <a:prstGeom prst="ellipse">
              <a:avLst/>
            </a:prstGeom>
            <a:solidFill>
              <a:sysClr val="window" lastClr="FFFFFF"/>
            </a:solidFill>
            <a:ln w="9525" cap="flat" cmpd="sng" algn="ctr">
              <a:solidFill>
                <a:srgbClr val="41414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36000" tIns="36000" rIns="36000" bIns="3600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377" eaLnBrk="1" fontAlgn="base" latinLnBrk="0" hangingPunct="1">
                <a:lnSpc>
                  <a:spcPct val="100000"/>
                </a:lnSpc>
                <a:spcBef>
                  <a:spcPts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Narrow"/>
                <a:cs typeface="Arial Narrow"/>
                <a:sym typeface="Arial Narrow"/>
              </a:endParaRPr>
            </a:p>
          </p:txBody>
        </p:sp>
        <p:sp>
          <p:nvSpPr>
            <p:cNvPr id="538" name="Textfeld 537">
              <a:extLst>
                <a:ext uri="{FF2B5EF4-FFF2-40B4-BE49-F238E27FC236}">
                  <a16:creationId xmlns:a16="http://schemas.microsoft.com/office/drawing/2014/main" id="{18AC4526-D6C9-96C5-8036-D1B5137806CA}"/>
                </a:ext>
              </a:extLst>
            </p:cNvPr>
            <p:cNvSpPr txBox="1"/>
            <p:nvPr/>
          </p:nvSpPr>
          <p:spPr bwMode="auto">
            <a:xfrm>
              <a:off x="1757828" y="4074249"/>
              <a:ext cx="156576" cy="2601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36000" tIns="36000" rIns="0" bIns="3600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defTabSz="914377" eaLnBrk="0" fontAlgn="base" latinLnBrk="0" hangingPunct="0">
                <a:lnSpc>
                  <a:spcPct val="110000"/>
                </a:lnSpc>
                <a:spcBef>
                  <a:spcPts val="0"/>
                </a:spcBef>
                <a:spcAft>
                  <a:spcPct val="0"/>
                </a:spcAft>
                <a:buClr>
                  <a:srgbClr val="006AB3"/>
                </a:buClr>
                <a:buSzTx/>
                <a:buFontTx/>
                <a:buNone/>
                <a:tabLst/>
                <a:defRPr/>
              </a:pPr>
              <a:r>
                <a:rPr kumimoji="0" lang="de-DE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4B4B4B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  <a:sym typeface="Arial Narrow"/>
                </a:rPr>
                <a:t>G</a:t>
              </a:r>
            </a:p>
          </p:txBody>
        </p:sp>
      </p:grpSp>
      <p:grpSp>
        <p:nvGrpSpPr>
          <p:cNvPr id="539" name="Gruppieren 127">
            <a:extLst>
              <a:ext uri="{FF2B5EF4-FFF2-40B4-BE49-F238E27FC236}">
                <a16:creationId xmlns:a16="http://schemas.microsoft.com/office/drawing/2014/main" id="{D90ABE87-AF52-4B80-84D4-6DD63BC9AD57}"/>
              </a:ext>
            </a:extLst>
          </p:cNvPr>
          <p:cNvGrpSpPr/>
          <p:nvPr/>
        </p:nvGrpSpPr>
        <p:grpSpPr>
          <a:xfrm>
            <a:off x="5139358" y="1358784"/>
            <a:ext cx="220135" cy="260127"/>
            <a:chOff x="1749245" y="4074249"/>
            <a:chExt cx="220134" cy="260127"/>
          </a:xfrm>
        </p:grpSpPr>
        <p:sp>
          <p:nvSpPr>
            <p:cNvPr id="540" name="Ellipse 128">
              <a:extLst>
                <a:ext uri="{FF2B5EF4-FFF2-40B4-BE49-F238E27FC236}">
                  <a16:creationId xmlns:a16="http://schemas.microsoft.com/office/drawing/2014/main" id="{4F805530-B5D0-0CBA-D0CD-FEBDC35A91F6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1749245" y="4097867"/>
              <a:ext cx="220134" cy="220134"/>
            </a:xfrm>
            <a:prstGeom prst="ellipse">
              <a:avLst/>
            </a:prstGeom>
            <a:solidFill>
              <a:sysClr val="window" lastClr="FFFFFF"/>
            </a:solidFill>
            <a:ln w="9525" cap="flat" cmpd="sng" algn="ctr">
              <a:solidFill>
                <a:srgbClr val="41414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36000" tIns="36000" rIns="36000" bIns="3600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377" eaLnBrk="1" fontAlgn="base" latinLnBrk="0" hangingPunct="1">
                <a:lnSpc>
                  <a:spcPct val="100000"/>
                </a:lnSpc>
                <a:spcBef>
                  <a:spcPts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Narrow"/>
                <a:cs typeface="Arial Narrow"/>
                <a:sym typeface="Arial Narrow"/>
              </a:endParaRPr>
            </a:p>
          </p:txBody>
        </p:sp>
        <p:sp>
          <p:nvSpPr>
            <p:cNvPr id="541" name="Textfeld 540">
              <a:extLst>
                <a:ext uri="{FF2B5EF4-FFF2-40B4-BE49-F238E27FC236}">
                  <a16:creationId xmlns:a16="http://schemas.microsoft.com/office/drawing/2014/main" id="{6D9C54A3-D869-2C15-A033-AE7ECDE8B6B5}"/>
                </a:ext>
              </a:extLst>
            </p:cNvPr>
            <p:cNvSpPr txBox="1"/>
            <p:nvPr/>
          </p:nvSpPr>
          <p:spPr bwMode="auto">
            <a:xfrm>
              <a:off x="1757828" y="4074249"/>
              <a:ext cx="156576" cy="2601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36000" tIns="36000" rIns="0" bIns="3600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defTabSz="914377" eaLnBrk="0" fontAlgn="base" latinLnBrk="0" hangingPunct="0">
                <a:lnSpc>
                  <a:spcPct val="110000"/>
                </a:lnSpc>
                <a:spcBef>
                  <a:spcPts val="0"/>
                </a:spcBef>
                <a:spcAft>
                  <a:spcPct val="0"/>
                </a:spcAft>
                <a:buClr>
                  <a:srgbClr val="006AB3"/>
                </a:buClr>
                <a:buSzTx/>
                <a:buFontTx/>
                <a:buNone/>
                <a:tabLst/>
                <a:defRPr/>
              </a:pPr>
              <a:r>
                <a:rPr kumimoji="0" lang="de-DE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4B4B4B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  <a:sym typeface="Arial Narrow"/>
                </a:rPr>
                <a:t>G</a:t>
              </a:r>
            </a:p>
          </p:txBody>
        </p:sp>
      </p:grpSp>
      <p:cxnSp>
        <p:nvCxnSpPr>
          <p:cNvPr id="542" name="Gerader Verbinder 148">
            <a:extLst>
              <a:ext uri="{FF2B5EF4-FFF2-40B4-BE49-F238E27FC236}">
                <a16:creationId xmlns:a16="http://schemas.microsoft.com/office/drawing/2014/main" id="{6D53F0F9-81DC-C31D-0741-6429C3F2A798}"/>
              </a:ext>
            </a:extLst>
          </p:cNvPr>
          <p:cNvCxnSpPr/>
          <p:nvPr/>
        </p:nvCxnSpPr>
        <p:spPr bwMode="auto">
          <a:xfrm flipH="1" flipV="1">
            <a:off x="5250375" y="1607978"/>
            <a:ext cx="2443" cy="589119"/>
          </a:xfrm>
          <a:prstGeom prst="line">
            <a:avLst/>
          </a:prstGeom>
          <a:noFill/>
          <a:ln w="12700" cap="flat" cmpd="sng" algn="ctr">
            <a:solidFill>
              <a:srgbClr val="004B93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43" name="Gerader Verbinder 153">
            <a:extLst>
              <a:ext uri="{FF2B5EF4-FFF2-40B4-BE49-F238E27FC236}">
                <a16:creationId xmlns:a16="http://schemas.microsoft.com/office/drawing/2014/main" id="{64D2CB00-73D0-31C9-6F72-B399CCF17D82}"/>
              </a:ext>
            </a:extLst>
          </p:cNvPr>
          <p:cNvCxnSpPr>
            <a:cxnSpLocks/>
          </p:cNvCxnSpPr>
          <p:nvPr/>
        </p:nvCxnSpPr>
        <p:spPr bwMode="auto">
          <a:xfrm>
            <a:off x="6628997" y="3204538"/>
            <a:ext cx="882218" cy="5321"/>
          </a:xfrm>
          <a:prstGeom prst="line">
            <a:avLst/>
          </a:prstGeom>
          <a:noFill/>
          <a:ln w="12700" cap="flat" cmpd="sng" algn="ctr">
            <a:solidFill>
              <a:srgbClr val="004B93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grpSp>
        <p:nvGrpSpPr>
          <p:cNvPr id="544" name="Gruppieren 543">
            <a:extLst>
              <a:ext uri="{FF2B5EF4-FFF2-40B4-BE49-F238E27FC236}">
                <a16:creationId xmlns:a16="http://schemas.microsoft.com/office/drawing/2014/main" id="{4FEB8112-C1A7-5001-FEBE-39D59FFDDDD3}"/>
              </a:ext>
            </a:extLst>
          </p:cNvPr>
          <p:cNvGrpSpPr/>
          <p:nvPr/>
        </p:nvGrpSpPr>
        <p:grpSpPr>
          <a:xfrm>
            <a:off x="7244515" y="3049278"/>
            <a:ext cx="186951" cy="286238"/>
            <a:chOff x="4431758" y="4777127"/>
            <a:chExt cx="186950" cy="286237"/>
          </a:xfrm>
        </p:grpSpPr>
        <p:sp>
          <p:nvSpPr>
            <p:cNvPr id="545" name="Rechteck 544">
              <a:extLst>
                <a:ext uri="{FF2B5EF4-FFF2-40B4-BE49-F238E27FC236}">
                  <a16:creationId xmlns:a16="http://schemas.microsoft.com/office/drawing/2014/main" id="{1B926766-FF65-A087-DB42-3B9041AF7352}"/>
                </a:ext>
              </a:extLst>
            </p:cNvPr>
            <p:cNvSpPr/>
            <p:nvPr/>
          </p:nvSpPr>
          <p:spPr bwMode="auto">
            <a:xfrm>
              <a:off x="4451274" y="4840145"/>
              <a:ext cx="164236" cy="163252"/>
            </a:xfrm>
            <a:prstGeom prst="rect">
              <a:avLst/>
            </a:prstGeom>
            <a:solidFill>
              <a:sysClr val="window" lastClr="FFFFFF"/>
            </a:solidFill>
            <a:ln w="9525" cap="flat" cmpd="sng" algn="ctr">
              <a:solidFill>
                <a:srgbClr val="41414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36000" tIns="36000" rIns="36000" bIns="3600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377" eaLnBrk="1" fontAlgn="base" latinLnBrk="0" hangingPunct="1">
                <a:lnSpc>
                  <a:spcPct val="100000"/>
                </a:lnSpc>
                <a:spcBef>
                  <a:spcPts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Narrow"/>
                <a:cs typeface="Arial Narrow"/>
                <a:sym typeface="Arial Narrow"/>
              </a:endParaRPr>
            </a:p>
          </p:txBody>
        </p:sp>
        <p:cxnSp>
          <p:nvCxnSpPr>
            <p:cNvPr id="546" name="Gerader Verbinder 91">
              <a:extLst>
                <a:ext uri="{FF2B5EF4-FFF2-40B4-BE49-F238E27FC236}">
                  <a16:creationId xmlns:a16="http://schemas.microsoft.com/office/drawing/2014/main" id="{9CDC4407-E5DA-4B17-D9FB-3005EBDD30E0}"/>
                </a:ext>
              </a:extLst>
            </p:cNvPr>
            <p:cNvCxnSpPr/>
            <p:nvPr/>
          </p:nvCxnSpPr>
          <p:spPr bwMode="auto">
            <a:xfrm>
              <a:off x="4451274" y="4839876"/>
              <a:ext cx="164236" cy="165133"/>
            </a:xfrm>
            <a:prstGeom prst="line">
              <a:avLst/>
            </a:prstGeom>
            <a:noFill/>
            <a:ln w="9525" cap="flat" cmpd="sng" algn="ctr">
              <a:solidFill>
                <a:srgbClr val="41414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547" name="Textfeld 546">
              <a:extLst>
                <a:ext uri="{FF2B5EF4-FFF2-40B4-BE49-F238E27FC236}">
                  <a16:creationId xmlns:a16="http://schemas.microsoft.com/office/drawing/2014/main" id="{A01D092B-C9B4-FAC8-362E-FA308DE753CD}"/>
                </a:ext>
              </a:extLst>
            </p:cNvPr>
            <p:cNvSpPr txBox="1"/>
            <p:nvPr/>
          </p:nvSpPr>
          <p:spPr bwMode="auto">
            <a:xfrm>
              <a:off x="4505923" y="4777127"/>
              <a:ext cx="112785" cy="1976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36000" tIns="36000" rIns="0" bIns="3600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defTabSz="914377" eaLnBrk="0" fontAlgn="base" latinLnBrk="0" hangingPunct="0">
                <a:lnSpc>
                  <a:spcPct val="110000"/>
                </a:lnSpc>
                <a:spcBef>
                  <a:spcPts val="0"/>
                </a:spcBef>
                <a:spcAft>
                  <a:spcPct val="0"/>
                </a:spcAft>
                <a:buClr>
                  <a:srgbClr val="006AB3"/>
                </a:buClr>
                <a:buSzTx/>
                <a:buFontTx/>
                <a:buNone/>
                <a:tabLst/>
                <a:defRPr/>
              </a:pPr>
              <a:r>
                <a:rPr kumimoji="0" lang="de-DE" sz="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charset="0"/>
                  <a:cs typeface="Arial Narrow"/>
                  <a:sym typeface="Arial Narrow"/>
                </a:rPr>
                <a:t>~</a:t>
              </a:r>
              <a:endParaRPr kumimoji="0" lang="de-DE" sz="800" b="0" i="0" u="none" strike="noStrike" kern="0" cap="none" spc="0" normalizeH="0" baseline="0" noProof="0" dirty="0">
                <a:ln>
                  <a:noFill/>
                </a:ln>
                <a:solidFill>
                  <a:srgbClr val="4B4B4B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  <a:sym typeface="Arial Narrow"/>
              </a:endParaRPr>
            </a:p>
          </p:txBody>
        </p:sp>
        <p:sp>
          <p:nvSpPr>
            <p:cNvPr id="548" name="Textfeld 547">
              <a:extLst>
                <a:ext uri="{FF2B5EF4-FFF2-40B4-BE49-F238E27FC236}">
                  <a16:creationId xmlns:a16="http://schemas.microsoft.com/office/drawing/2014/main" id="{C1185117-6957-5C84-63A8-70A0D711FE20}"/>
                </a:ext>
              </a:extLst>
            </p:cNvPr>
            <p:cNvSpPr txBox="1"/>
            <p:nvPr/>
          </p:nvSpPr>
          <p:spPr bwMode="auto">
            <a:xfrm>
              <a:off x="4431758" y="4865756"/>
              <a:ext cx="112785" cy="1976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36000" tIns="36000" rIns="0" bIns="3600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defTabSz="914377" eaLnBrk="0" fontAlgn="base" latinLnBrk="0" hangingPunct="0">
                <a:lnSpc>
                  <a:spcPct val="110000"/>
                </a:lnSpc>
                <a:spcBef>
                  <a:spcPts val="0"/>
                </a:spcBef>
                <a:spcAft>
                  <a:spcPct val="0"/>
                </a:spcAft>
                <a:buClr>
                  <a:srgbClr val="006AB3"/>
                </a:buClr>
                <a:buSzTx/>
                <a:buFontTx/>
                <a:buNone/>
                <a:tabLst/>
                <a:defRPr/>
              </a:pPr>
              <a:r>
                <a:rPr kumimoji="0" lang="de-DE" sz="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charset="0"/>
                  <a:cs typeface="Arial Narrow"/>
                  <a:sym typeface="Arial Narrow"/>
                </a:rPr>
                <a:t>~</a:t>
              </a:r>
              <a:endParaRPr kumimoji="0" lang="de-DE" sz="800" b="0" i="0" u="none" strike="noStrike" kern="0" cap="none" spc="0" normalizeH="0" baseline="0" noProof="0" dirty="0">
                <a:ln>
                  <a:noFill/>
                </a:ln>
                <a:solidFill>
                  <a:srgbClr val="4B4B4B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  <a:sym typeface="Arial Narrow"/>
              </a:endParaRPr>
            </a:p>
          </p:txBody>
        </p:sp>
      </p:grpSp>
      <p:cxnSp>
        <p:nvCxnSpPr>
          <p:cNvPr id="552" name="Gerader Verbinder 153">
            <a:extLst>
              <a:ext uri="{FF2B5EF4-FFF2-40B4-BE49-F238E27FC236}">
                <a16:creationId xmlns:a16="http://schemas.microsoft.com/office/drawing/2014/main" id="{C253CF25-1DEA-4237-9519-5EB503179EB4}"/>
              </a:ext>
            </a:extLst>
          </p:cNvPr>
          <p:cNvCxnSpPr/>
          <p:nvPr/>
        </p:nvCxnSpPr>
        <p:spPr bwMode="auto">
          <a:xfrm flipH="1" flipV="1">
            <a:off x="6671049" y="3860583"/>
            <a:ext cx="4647" cy="152840"/>
          </a:xfrm>
          <a:prstGeom prst="line">
            <a:avLst/>
          </a:prstGeom>
          <a:noFill/>
          <a:ln w="12700" cap="flat" cmpd="sng" algn="ctr">
            <a:solidFill>
              <a:srgbClr val="004B93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53" name="Gerader Verbinder 153">
            <a:extLst>
              <a:ext uri="{FF2B5EF4-FFF2-40B4-BE49-F238E27FC236}">
                <a16:creationId xmlns:a16="http://schemas.microsoft.com/office/drawing/2014/main" id="{E43ADF9A-CF4B-A713-5712-B87A6996713D}"/>
              </a:ext>
            </a:extLst>
          </p:cNvPr>
          <p:cNvCxnSpPr/>
          <p:nvPr/>
        </p:nvCxnSpPr>
        <p:spPr bwMode="auto">
          <a:xfrm flipV="1">
            <a:off x="6688885" y="4265307"/>
            <a:ext cx="689639" cy="3"/>
          </a:xfrm>
          <a:prstGeom prst="line">
            <a:avLst/>
          </a:prstGeom>
          <a:noFill/>
          <a:ln w="12700" cap="flat" cmpd="sng" algn="ctr">
            <a:solidFill>
              <a:srgbClr val="004B93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grpSp>
        <p:nvGrpSpPr>
          <p:cNvPr id="554" name="Gruppieren 120">
            <a:extLst>
              <a:ext uri="{FF2B5EF4-FFF2-40B4-BE49-F238E27FC236}">
                <a16:creationId xmlns:a16="http://schemas.microsoft.com/office/drawing/2014/main" id="{4D232172-CE79-E2EA-F43A-4236C6FE07D8}"/>
              </a:ext>
            </a:extLst>
          </p:cNvPr>
          <p:cNvGrpSpPr/>
          <p:nvPr/>
        </p:nvGrpSpPr>
        <p:grpSpPr>
          <a:xfrm>
            <a:off x="7361828" y="4142588"/>
            <a:ext cx="190851" cy="228836"/>
            <a:chOff x="2492322" y="4274512"/>
            <a:chExt cx="190851" cy="228836"/>
          </a:xfrm>
        </p:grpSpPr>
        <p:sp>
          <p:nvSpPr>
            <p:cNvPr id="555" name="Ellipse 118">
              <a:extLst>
                <a:ext uri="{FF2B5EF4-FFF2-40B4-BE49-F238E27FC236}">
                  <a16:creationId xmlns:a16="http://schemas.microsoft.com/office/drawing/2014/main" id="{25833EBD-A4AA-1DFE-EC27-161B1F3339A3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2492322" y="4298130"/>
              <a:ext cx="190851" cy="190851"/>
            </a:xfrm>
            <a:prstGeom prst="ellipse">
              <a:avLst/>
            </a:prstGeom>
            <a:solidFill>
              <a:sysClr val="window" lastClr="FFFFFF"/>
            </a:solidFill>
            <a:ln w="9525" cap="flat" cmpd="sng" algn="ctr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36000" tIns="36000" rIns="36000" bIns="3600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377" eaLnBrk="1" fontAlgn="base" latinLnBrk="0" hangingPunct="1">
                <a:lnSpc>
                  <a:spcPct val="100000"/>
                </a:lnSpc>
                <a:spcBef>
                  <a:spcPts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Narrow"/>
                <a:cs typeface="Arial Narrow"/>
                <a:sym typeface="Arial Narrow"/>
              </a:endParaRPr>
            </a:p>
          </p:txBody>
        </p:sp>
        <p:sp>
          <p:nvSpPr>
            <p:cNvPr id="556" name="Textfeld 555">
              <a:extLst>
                <a:ext uri="{FF2B5EF4-FFF2-40B4-BE49-F238E27FC236}">
                  <a16:creationId xmlns:a16="http://schemas.microsoft.com/office/drawing/2014/main" id="{C07DD703-4655-06B1-04B2-C29F6C3DA765}"/>
                </a:ext>
              </a:extLst>
            </p:cNvPr>
            <p:cNvSpPr txBox="1"/>
            <p:nvPr/>
          </p:nvSpPr>
          <p:spPr bwMode="auto">
            <a:xfrm>
              <a:off x="2500903" y="4274512"/>
              <a:ext cx="135738" cy="2288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36000" tIns="36000" rIns="0" bIns="3600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defTabSz="914377" eaLnBrk="0" fontAlgn="base" latinLnBrk="0" hangingPunct="0">
                <a:lnSpc>
                  <a:spcPct val="110000"/>
                </a:lnSpc>
                <a:spcBef>
                  <a:spcPts val="0"/>
                </a:spcBef>
                <a:spcAft>
                  <a:spcPct val="0"/>
                </a:spcAft>
                <a:buClr>
                  <a:srgbClr val="006AB3"/>
                </a:buClr>
                <a:buSzTx/>
                <a:buFontTx/>
                <a:buNone/>
                <a:tabLst/>
                <a:defRPr/>
              </a:pPr>
              <a:r>
                <a:rPr kumimoji="0" lang="de-DE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00B050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  <a:sym typeface="Arial Narrow"/>
                </a:rPr>
                <a:t>G</a:t>
              </a:r>
            </a:p>
          </p:txBody>
        </p:sp>
      </p:grpSp>
      <p:grpSp>
        <p:nvGrpSpPr>
          <p:cNvPr id="557" name="Gruppieren 377">
            <a:extLst>
              <a:ext uri="{FF2B5EF4-FFF2-40B4-BE49-F238E27FC236}">
                <a16:creationId xmlns:a16="http://schemas.microsoft.com/office/drawing/2014/main" id="{20A5E81F-4D57-A8C1-A8CB-0E903DBBEA47}"/>
              </a:ext>
            </a:extLst>
          </p:cNvPr>
          <p:cNvGrpSpPr/>
          <p:nvPr/>
        </p:nvGrpSpPr>
        <p:grpSpPr>
          <a:xfrm>
            <a:off x="7075331" y="4110276"/>
            <a:ext cx="186951" cy="286238"/>
            <a:chOff x="4431758" y="4777127"/>
            <a:chExt cx="186950" cy="286237"/>
          </a:xfrm>
        </p:grpSpPr>
        <p:sp>
          <p:nvSpPr>
            <p:cNvPr id="558" name="Rechteck 557">
              <a:extLst>
                <a:ext uri="{FF2B5EF4-FFF2-40B4-BE49-F238E27FC236}">
                  <a16:creationId xmlns:a16="http://schemas.microsoft.com/office/drawing/2014/main" id="{A81D74EB-38AD-8A41-3DDB-B09566245C04}"/>
                </a:ext>
              </a:extLst>
            </p:cNvPr>
            <p:cNvSpPr/>
            <p:nvPr/>
          </p:nvSpPr>
          <p:spPr bwMode="auto">
            <a:xfrm>
              <a:off x="4451274" y="4840145"/>
              <a:ext cx="164236" cy="163252"/>
            </a:xfrm>
            <a:prstGeom prst="rect">
              <a:avLst/>
            </a:prstGeom>
            <a:solidFill>
              <a:sysClr val="window" lastClr="FFFFFF"/>
            </a:solidFill>
            <a:ln w="9525" cap="flat" cmpd="sng" algn="ctr">
              <a:solidFill>
                <a:srgbClr val="41414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36000" tIns="36000" rIns="36000" bIns="3600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377" eaLnBrk="1" fontAlgn="base" latinLnBrk="0" hangingPunct="1">
                <a:lnSpc>
                  <a:spcPct val="100000"/>
                </a:lnSpc>
                <a:spcBef>
                  <a:spcPts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Narrow"/>
                <a:cs typeface="Arial Narrow"/>
                <a:sym typeface="Arial Narrow"/>
              </a:endParaRPr>
            </a:p>
          </p:txBody>
        </p:sp>
        <p:cxnSp>
          <p:nvCxnSpPr>
            <p:cNvPr id="559" name="Gerader Verbinder 91">
              <a:extLst>
                <a:ext uri="{FF2B5EF4-FFF2-40B4-BE49-F238E27FC236}">
                  <a16:creationId xmlns:a16="http://schemas.microsoft.com/office/drawing/2014/main" id="{B6E2EBFF-5534-262B-105C-8B4EA19B5963}"/>
                </a:ext>
              </a:extLst>
            </p:cNvPr>
            <p:cNvCxnSpPr/>
            <p:nvPr/>
          </p:nvCxnSpPr>
          <p:spPr bwMode="auto">
            <a:xfrm>
              <a:off x="4451274" y="4839876"/>
              <a:ext cx="164236" cy="165133"/>
            </a:xfrm>
            <a:prstGeom prst="line">
              <a:avLst/>
            </a:prstGeom>
            <a:noFill/>
            <a:ln w="9525" cap="flat" cmpd="sng" algn="ctr">
              <a:solidFill>
                <a:srgbClr val="41414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560" name="Textfeld 559">
              <a:extLst>
                <a:ext uri="{FF2B5EF4-FFF2-40B4-BE49-F238E27FC236}">
                  <a16:creationId xmlns:a16="http://schemas.microsoft.com/office/drawing/2014/main" id="{9AF1851F-7964-1B2E-F226-AC641EACF46B}"/>
                </a:ext>
              </a:extLst>
            </p:cNvPr>
            <p:cNvSpPr txBox="1"/>
            <p:nvPr/>
          </p:nvSpPr>
          <p:spPr bwMode="auto">
            <a:xfrm>
              <a:off x="4505923" y="4777127"/>
              <a:ext cx="112785" cy="1976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36000" tIns="36000" rIns="0" bIns="3600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defTabSz="914377" eaLnBrk="0" fontAlgn="base" latinLnBrk="0" hangingPunct="0">
                <a:lnSpc>
                  <a:spcPct val="110000"/>
                </a:lnSpc>
                <a:spcBef>
                  <a:spcPts val="0"/>
                </a:spcBef>
                <a:spcAft>
                  <a:spcPct val="0"/>
                </a:spcAft>
                <a:buClr>
                  <a:srgbClr val="006AB3"/>
                </a:buClr>
                <a:buSzTx/>
                <a:buFontTx/>
                <a:buNone/>
                <a:tabLst/>
                <a:defRPr/>
              </a:pPr>
              <a:r>
                <a:rPr kumimoji="0" lang="de-DE" sz="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charset="0"/>
                  <a:cs typeface="Arial Narrow"/>
                  <a:sym typeface="Arial Narrow"/>
                </a:rPr>
                <a:t>~</a:t>
              </a:r>
              <a:endParaRPr kumimoji="0" lang="de-DE" sz="800" b="0" i="0" u="none" strike="noStrike" kern="0" cap="none" spc="0" normalizeH="0" baseline="0" noProof="0" dirty="0">
                <a:ln>
                  <a:noFill/>
                </a:ln>
                <a:solidFill>
                  <a:srgbClr val="4B4B4B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  <a:sym typeface="Arial Narrow"/>
              </a:endParaRPr>
            </a:p>
          </p:txBody>
        </p:sp>
        <p:sp>
          <p:nvSpPr>
            <p:cNvPr id="561" name="Textfeld 560">
              <a:extLst>
                <a:ext uri="{FF2B5EF4-FFF2-40B4-BE49-F238E27FC236}">
                  <a16:creationId xmlns:a16="http://schemas.microsoft.com/office/drawing/2014/main" id="{8F552B57-FB4D-175F-8E0F-99F4961A99F7}"/>
                </a:ext>
              </a:extLst>
            </p:cNvPr>
            <p:cNvSpPr txBox="1"/>
            <p:nvPr/>
          </p:nvSpPr>
          <p:spPr bwMode="auto">
            <a:xfrm>
              <a:off x="4431758" y="4865756"/>
              <a:ext cx="112785" cy="1976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36000" tIns="36000" rIns="0" bIns="3600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defTabSz="914377" eaLnBrk="0" fontAlgn="base" latinLnBrk="0" hangingPunct="0">
                <a:lnSpc>
                  <a:spcPct val="110000"/>
                </a:lnSpc>
                <a:spcBef>
                  <a:spcPts val="0"/>
                </a:spcBef>
                <a:spcAft>
                  <a:spcPct val="0"/>
                </a:spcAft>
                <a:buClr>
                  <a:srgbClr val="006AB3"/>
                </a:buClr>
                <a:buSzTx/>
                <a:buFontTx/>
                <a:buNone/>
                <a:tabLst/>
                <a:defRPr/>
              </a:pPr>
              <a:r>
                <a:rPr kumimoji="0" lang="de-DE" sz="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charset="0"/>
                  <a:cs typeface="Arial Narrow"/>
                  <a:sym typeface="Arial Narrow"/>
                </a:rPr>
                <a:t>~</a:t>
              </a:r>
              <a:endParaRPr kumimoji="0" lang="de-DE" sz="800" b="0" i="0" u="none" strike="noStrike" kern="0" cap="none" spc="0" normalizeH="0" baseline="0" noProof="0" dirty="0">
                <a:ln>
                  <a:noFill/>
                </a:ln>
                <a:solidFill>
                  <a:srgbClr val="4B4B4B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  <a:sym typeface="Arial Narrow"/>
              </a:endParaRPr>
            </a:p>
          </p:txBody>
        </p:sp>
      </p:grpSp>
      <p:cxnSp>
        <p:nvCxnSpPr>
          <p:cNvPr id="562" name="Gerader Verbinder 153">
            <a:extLst>
              <a:ext uri="{FF2B5EF4-FFF2-40B4-BE49-F238E27FC236}">
                <a16:creationId xmlns:a16="http://schemas.microsoft.com/office/drawing/2014/main" id="{44654B76-6058-ABBC-A0E8-FFCD5481B9B3}"/>
              </a:ext>
            </a:extLst>
          </p:cNvPr>
          <p:cNvCxnSpPr/>
          <p:nvPr/>
        </p:nvCxnSpPr>
        <p:spPr bwMode="auto">
          <a:xfrm flipH="1" flipV="1">
            <a:off x="5752687" y="5614911"/>
            <a:ext cx="4647" cy="152840"/>
          </a:xfrm>
          <a:prstGeom prst="line">
            <a:avLst/>
          </a:prstGeom>
          <a:noFill/>
          <a:ln w="12700" cap="flat" cmpd="sng" algn="ctr">
            <a:solidFill>
              <a:srgbClr val="004B93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63" name="Inhaltsplatzhalter 4">
            <a:extLst>
              <a:ext uri="{FF2B5EF4-FFF2-40B4-BE49-F238E27FC236}">
                <a16:creationId xmlns:a16="http://schemas.microsoft.com/office/drawing/2014/main" id="{51EF1672-E21B-75A0-92F8-D0700ADF9B7C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1508088" y="1567072"/>
            <a:ext cx="2198444" cy="636509"/>
          </a:xfrm>
        </p:spPr>
        <p:txBody>
          <a:bodyPr lIns="180000" rIns="180000"/>
          <a:lstStyle/>
          <a:p>
            <a:pPr marL="0" lvl="1" indent="0" algn="ctr">
              <a:buNone/>
            </a:pPr>
            <a:r>
              <a:rPr lang="de-DE" b="1" dirty="0">
                <a:latin typeface="Arial" panose="020B0604020202020204" pitchFamily="34" charset="0"/>
                <a:cs typeface="Arial" panose="020B0604020202020204" pitchFamily="34" charset="0"/>
              </a:rPr>
              <a:t>Übertragungsnetz</a:t>
            </a:r>
          </a:p>
          <a:p>
            <a:pPr marL="36000" lvl="1" indent="0" algn="ctr">
              <a:buNone/>
            </a:pP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(Höchstspannung)</a:t>
            </a:r>
          </a:p>
        </p:txBody>
      </p:sp>
      <p:sp>
        <p:nvSpPr>
          <p:cNvPr id="564" name="Inhaltsplatzhalter 4">
            <a:extLst>
              <a:ext uri="{FF2B5EF4-FFF2-40B4-BE49-F238E27FC236}">
                <a16:creationId xmlns:a16="http://schemas.microsoft.com/office/drawing/2014/main" id="{F1BCF6F7-4248-BA7C-87E2-3F4752A1AC77}"/>
              </a:ext>
            </a:extLst>
          </p:cNvPr>
          <p:cNvSpPr txBox="1">
            <a:spLocks/>
          </p:cNvSpPr>
          <p:nvPr/>
        </p:nvSpPr>
        <p:spPr>
          <a:xfrm>
            <a:off x="1489534" y="2611289"/>
            <a:ext cx="2198444" cy="636509"/>
          </a:xfrm>
          <a:prstGeom prst="rect">
            <a:avLst/>
          </a:prstGeom>
        </p:spPr>
        <p:txBody>
          <a:bodyPr vert="horz" lIns="180000" tIns="0" rIns="180000" bIns="0" rtlCol="0">
            <a:noAutofit/>
          </a:bodyPr>
          <a:lstStyle>
            <a:lvl1pPr marL="270000" indent="-27000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500"/>
              </a:spcAft>
              <a:buClr>
                <a:schemeClr val="accent1"/>
              </a:buClr>
              <a:buSzPct val="130000"/>
              <a:buFont typeface="Segoe UI" panose="020B0502040204020203" pitchFamily="34" charset="0"/>
              <a:buChar char="+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0000" indent="-18360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400"/>
              </a:spcAft>
              <a:buClr>
                <a:schemeClr val="accent1"/>
              </a:buClr>
              <a:buSzPct val="100000"/>
              <a:buFont typeface="Segoe UI" panose="020B0502040204020203" pitchFamily="34" charset="0"/>
              <a:buChar char="−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26400" indent="-18360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400"/>
              </a:spcAft>
              <a:buClr>
                <a:schemeClr val="accent1"/>
              </a:buClr>
              <a:buFont typeface="Segoe UI" panose="020B0502040204020203" pitchFamily="34" charset="0"/>
              <a:buChar char="−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26400" indent="-18360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400"/>
              </a:spcAft>
              <a:buClr>
                <a:schemeClr val="accent1"/>
              </a:buClr>
              <a:buFont typeface="Segoe UI" panose="020B0502040204020203" pitchFamily="34" charset="0"/>
              <a:buChar char="−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626400" indent="-18360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400"/>
              </a:spcAft>
              <a:buClr>
                <a:schemeClr val="accent1"/>
              </a:buClr>
              <a:buFont typeface="Segoe UI" panose="020B0502040204020203" pitchFamily="34" charset="0"/>
              <a:buChar char="−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 algn="ctr">
              <a:buFont typeface="Segoe UI" panose="020B0502040204020203" pitchFamily="34" charset="0"/>
              <a:buNone/>
            </a:pPr>
            <a:r>
              <a:rPr lang="de-DE" b="1" dirty="0">
                <a:latin typeface="Arial" panose="020B0604020202020204" pitchFamily="34" charset="0"/>
                <a:cs typeface="Arial" panose="020B0604020202020204" pitchFamily="34" charset="0"/>
              </a:rPr>
              <a:t>Verteilnetze</a:t>
            </a:r>
          </a:p>
          <a:p>
            <a:pPr marL="36000" lvl="1" indent="0" algn="ctr">
              <a:buFont typeface="Segoe UI" panose="020B0502040204020203" pitchFamily="34" charset="0"/>
              <a:buNone/>
            </a:pP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(Hochspannung)</a:t>
            </a:r>
          </a:p>
        </p:txBody>
      </p:sp>
      <p:sp>
        <p:nvSpPr>
          <p:cNvPr id="565" name="Inhaltsplatzhalter 4">
            <a:extLst>
              <a:ext uri="{FF2B5EF4-FFF2-40B4-BE49-F238E27FC236}">
                <a16:creationId xmlns:a16="http://schemas.microsoft.com/office/drawing/2014/main" id="{67CCA6FA-73BC-8AA7-F471-D474C70018D2}"/>
              </a:ext>
            </a:extLst>
          </p:cNvPr>
          <p:cNvSpPr txBox="1">
            <a:spLocks/>
          </p:cNvSpPr>
          <p:nvPr/>
        </p:nvSpPr>
        <p:spPr>
          <a:xfrm>
            <a:off x="1655341" y="4089970"/>
            <a:ext cx="1888143" cy="318674"/>
          </a:xfrm>
          <a:prstGeom prst="rect">
            <a:avLst/>
          </a:prstGeom>
        </p:spPr>
        <p:txBody>
          <a:bodyPr vert="horz" lIns="180000" tIns="0" rIns="180000" bIns="0" rtlCol="0">
            <a:noAutofit/>
          </a:bodyPr>
          <a:lstStyle>
            <a:lvl1pPr marL="270000" indent="-27000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500"/>
              </a:spcAft>
              <a:buClr>
                <a:schemeClr val="accent1"/>
              </a:buClr>
              <a:buSzPct val="130000"/>
              <a:buFont typeface="Segoe UI" panose="020B0502040204020203" pitchFamily="34" charset="0"/>
              <a:buChar char="+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0000" indent="-18360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400"/>
              </a:spcAft>
              <a:buClr>
                <a:schemeClr val="accent1"/>
              </a:buClr>
              <a:buSzPct val="100000"/>
              <a:buFont typeface="Segoe UI" panose="020B0502040204020203" pitchFamily="34" charset="0"/>
              <a:buChar char="−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26400" indent="-18360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400"/>
              </a:spcAft>
              <a:buClr>
                <a:schemeClr val="accent1"/>
              </a:buClr>
              <a:buFont typeface="Segoe UI" panose="020B0502040204020203" pitchFamily="34" charset="0"/>
              <a:buChar char="−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26400" indent="-18360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400"/>
              </a:spcAft>
              <a:buClr>
                <a:schemeClr val="accent1"/>
              </a:buClr>
              <a:buFont typeface="Segoe UI" panose="020B0502040204020203" pitchFamily="34" charset="0"/>
              <a:buChar char="−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626400" indent="-18360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400"/>
              </a:spcAft>
              <a:buClr>
                <a:schemeClr val="accent1"/>
              </a:buClr>
              <a:buFont typeface="Segoe UI" panose="020B0502040204020203" pitchFamily="34" charset="0"/>
              <a:buChar char="−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 algn="ctr">
              <a:buFont typeface="Segoe UI" panose="020B0502040204020203" pitchFamily="34" charset="0"/>
              <a:buNone/>
            </a:pP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(Mittelspannung)</a:t>
            </a:r>
          </a:p>
        </p:txBody>
      </p:sp>
      <p:sp>
        <p:nvSpPr>
          <p:cNvPr id="566" name="Inhaltsplatzhalter 4">
            <a:extLst>
              <a:ext uri="{FF2B5EF4-FFF2-40B4-BE49-F238E27FC236}">
                <a16:creationId xmlns:a16="http://schemas.microsoft.com/office/drawing/2014/main" id="{21ECAC8C-E00F-FE03-60C0-3D8526739179}"/>
              </a:ext>
            </a:extLst>
          </p:cNvPr>
          <p:cNvSpPr txBox="1">
            <a:spLocks/>
          </p:cNvSpPr>
          <p:nvPr/>
        </p:nvSpPr>
        <p:spPr>
          <a:xfrm>
            <a:off x="1646371" y="5204016"/>
            <a:ext cx="1888143" cy="318674"/>
          </a:xfrm>
          <a:prstGeom prst="rect">
            <a:avLst/>
          </a:prstGeom>
        </p:spPr>
        <p:txBody>
          <a:bodyPr vert="horz" lIns="180000" tIns="0" rIns="180000" bIns="0" rtlCol="0">
            <a:noAutofit/>
          </a:bodyPr>
          <a:lstStyle>
            <a:lvl1pPr marL="270000" indent="-27000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500"/>
              </a:spcAft>
              <a:buClr>
                <a:schemeClr val="accent1"/>
              </a:buClr>
              <a:buSzPct val="130000"/>
              <a:buFont typeface="Segoe UI" panose="020B0502040204020203" pitchFamily="34" charset="0"/>
              <a:buChar char="+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0000" indent="-18360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400"/>
              </a:spcAft>
              <a:buClr>
                <a:schemeClr val="accent1"/>
              </a:buClr>
              <a:buSzPct val="100000"/>
              <a:buFont typeface="Segoe UI" panose="020B0502040204020203" pitchFamily="34" charset="0"/>
              <a:buChar char="−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26400" indent="-18360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400"/>
              </a:spcAft>
              <a:buClr>
                <a:schemeClr val="accent1"/>
              </a:buClr>
              <a:buFont typeface="Segoe UI" panose="020B0502040204020203" pitchFamily="34" charset="0"/>
              <a:buChar char="−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26400" indent="-18360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400"/>
              </a:spcAft>
              <a:buClr>
                <a:schemeClr val="accent1"/>
              </a:buClr>
              <a:buFont typeface="Segoe UI" panose="020B0502040204020203" pitchFamily="34" charset="0"/>
              <a:buChar char="−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626400" indent="-18360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400"/>
              </a:spcAft>
              <a:buClr>
                <a:schemeClr val="accent1"/>
              </a:buClr>
              <a:buFont typeface="Segoe UI" panose="020B0502040204020203" pitchFamily="34" charset="0"/>
              <a:buChar char="−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 algn="ctr">
              <a:buFont typeface="Segoe UI" panose="020B0502040204020203" pitchFamily="34" charset="0"/>
              <a:buNone/>
            </a:pP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(Niederspannung)</a:t>
            </a:r>
          </a:p>
        </p:txBody>
      </p:sp>
      <p:pic>
        <p:nvPicPr>
          <p:cNvPr id="574" name="Grafik 573">
            <a:extLst>
              <a:ext uri="{FF2B5EF4-FFF2-40B4-BE49-F238E27FC236}">
                <a16:creationId xmlns:a16="http://schemas.microsoft.com/office/drawing/2014/main" id="{422316E3-9FAC-A805-A34A-E0FFB683602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85380" y="2973183"/>
            <a:ext cx="306583" cy="386067"/>
          </a:xfrm>
          <a:prstGeom prst="rect">
            <a:avLst/>
          </a:prstGeom>
        </p:spPr>
      </p:pic>
      <p:pic>
        <p:nvPicPr>
          <p:cNvPr id="575" name="Grafik 574">
            <a:extLst>
              <a:ext uri="{FF2B5EF4-FFF2-40B4-BE49-F238E27FC236}">
                <a16:creationId xmlns:a16="http://schemas.microsoft.com/office/drawing/2014/main" id="{8480FEC6-AD3B-BF7D-B93F-4B5A95101CF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26019" y="3083107"/>
            <a:ext cx="296498" cy="373367"/>
          </a:xfrm>
          <a:prstGeom prst="rect">
            <a:avLst/>
          </a:prstGeom>
        </p:spPr>
      </p:pic>
      <p:pic>
        <p:nvPicPr>
          <p:cNvPr id="576" name="Grafik 575">
            <a:extLst>
              <a:ext uri="{FF2B5EF4-FFF2-40B4-BE49-F238E27FC236}">
                <a16:creationId xmlns:a16="http://schemas.microsoft.com/office/drawing/2014/main" id="{AD5B34E8-B812-D3B6-DC1D-6E7F738289C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94643" y="2749556"/>
            <a:ext cx="290868" cy="366278"/>
          </a:xfrm>
          <a:prstGeom prst="rect">
            <a:avLst/>
          </a:prstGeom>
        </p:spPr>
      </p:pic>
      <p:pic>
        <p:nvPicPr>
          <p:cNvPr id="577" name="Grafik 576">
            <a:extLst>
              <a:ext uri="{FF2B5EF4-FFF2-40B4-BE49-F238E27FC236}">
                <a16:creationId xmlns:a16="http://schemas.microsoft.com/office/drawing/2014/main" id="{6B2726AF-F3D7-30FD-4171-F4E4C4F0B71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80585" y="2653914"/>
            <a:ext cx="290868" cy="366278"/>
          </a:xfrm>
          <a:prstGeom prst="rect">
            <a:avLst/>
          </a:prstGeom>
        </p:spPr>
      </p:pic>
      <p:pic>
        <p:nvPicPr>
          <p:cNvPr id="605" name="Grafik 604">
            <a:extLst>
              <a:ext uri="{FF2B5EF4-FFF2-40B4-BE49-F238E27FC236}">
                <a16:creationId xmlns:a16="http://schemas.microsoft.com/office/drawing/2014/main" id="{5E9AD720-8039-BABD-E08E-2EE2F9DF153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64808" y="3592345"/>
            <a:ext cx="616223" cy="463980"/>
          </a:xfrm>
          <a:prstGeom prst="rect">
            <a:avLst/>
          </a:prstGeom>
        </p:spPr>
      </p:pic>
      <p:pic>
        <p:nvPicPr>
          <p:cNvPr id="614" name="Grafik 613">
            <a:extLst>
              <a:ext uri="{FF2B5EF4-FFF2-40B4-BE49-F238E27FC236}">
                <a16:creationId xmlns:a16="http://schemas.microsoft.com/office/drawing/2014/main" id="{F3DF8A6B-D21F-4950-04DD-4C6D2EE9033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262907" y="5164672"/>
            <a:ext cx="272242" cy="241993"/>
          </a:xfrm>
          <a:prstGeom prst="rect">
            <a:avLst/>
          </a:prstGeom>
        </p:spPr>
      </p:pic>
      <p:pic>
        <p:nvPicPr>
          <p:cNvPr id="615" name="Grafik 614">
            <a:extLst>
              <a:ext uri="{FF2B5EF4-FFF2-40B4-BE49-F238E27FC236}">
                <a16:creationId xmlns:a16="http://schemas.microsoft.com/office/drawing/2014/main" id="{D1449858-63AF-7350-E8D1-2BFD2C512D3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12587" y="5688619"/>
            <a:ext cx="272242" cy="241993"/>
          </a:xfrm>
          <a:prstGeom prst="rect">
            <a:avLst/>
          </a:prstGeom>
        </p:spPr>
      </p:pic>
      <p:grpSp>
        <p:nvGrpSpPr>
          <p:cNvPr id="619" name="Gruppierung 228">
            <a:extLst>
              <a:ext uri="{FF2B5EF4-FFF2-40B4-BE49-F238E27FC236}">
                <a16:creationId xmlns:a16="http://schemas.microsoft.com/office/drawing/2014/main" id="{5B051E5E-A0F2-BA38-33FD-0065171CF282}"/>
              </a:ext>
            </a:extLst>
          </p:cNvPr>
          <p:cNvGrpSpPr/>
          <p:nvPr/>
        </p:nvGrpSpPr>
        <p:grpSpPr>
          <a:xfrm>
            <a:off x="7655234" y="1859324"/>
            <a:ext cx="198907" cy="277546"/>
            <a:chOff x="5539295" y="5157155"/>
            <a:chExt cx="198907" cy="277545"/>
          </a:xfrm>
        </p:grpSpPr>
        <p:sp>
          <p:nvSpPr>
            <p:cNvPr id="661" name="Rechteck 660">
              <a:extLst>
                <a:ext uri="{FF2B5EF4-FFF2-40B4-BE49-F238E27FC236}">
                  <a16:creationId xmlns:a16="http://schemas.microsoft.com/office/drawing/2014/main" id="{63F379B6-0240-FBE8-8D78-5BBB1E624A3F}"/>
                </a:ext>
              </a:extLst>
            </p:cNvPr>
            <p:cNvSpPr/>
            <p:nvPr/>
          </p:nvSpPr>
          <p:spPr bwMode="auto">
            <a:xfrm>
              <a:off x="5558884" y="5221189"/>
              <a:ext cx="164236" cy="163252"/>
            </a:xfrm>
            <a:prstGeom prst="rect">
              <a:avLst/>
            </a:prstGeom>
            <a:solidFill>
              <a:sysClr val="window" lastClr="FFFFFF"/>
            </a:solidFill>
            <a:ln w="9525" cap="flat" cmpd="sng" algn="ctr">
              <a:solidFill>
                <a:srgbClr val="41414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36000" tIns="36000" rIns="36000" bIns="3600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377" eaLnBrk="1" fontAlgn="base" latinLnBrk="0" hangingPunct="1">
                <a:lnSpc>
                  <a:spcPct val="100000"/>
                </a:lnSpc>
                <a:spcBef>
                  <a:spcPts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Narrow"/>
                <a:sym typeface="Arial Narrow"/>
              </a:endParaRPr>
            </a:p>
          </p:txBody>
        </p:sp>
        <p:cxnSp>
          <p:nvCxnSpPr>
            <p:cNvPr id="662" name="Gerader Verbinder 375">
              <a:extLst>
                <a:ext uri="{FF2B5EF4-FFF2-40B4-BE49-F238E27FC236}">
                  <a16:creationId xmlns:a16="http://schemas.microsoft.com/office/drawing/2014/main" id="{F3370BD6-F2C1-FF13-BE4B-6D1722D85210}"/>
                </a:ext>
              </a:extLst>
            </p:cNvPr>
            <p:cNvCxnSpPr/>
            <p:nvPr/>
          </p:nvCxnSpPr>
          <p:spPr bwMode="auto">
            <a:xfrm>
              <a:off x="5558884" y="5220920"/>
              <a:ext cx="164236" cy="165133"/>
            </a:xfrm>
            <a:prstGeom prst="line">
              <a:avLst/>
            </a:prstGeom>
            <a:noFill/>
            <a:ln w="9525" cap="flat" cmpd="sng" algn="ctr">
              <a:solidFill>
                <a:srgbClr val="41414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663" name="Textfeld 662">
              <a:extLst>
                <a:ext uri="{FF2B5EF4-FFF2-40B4-BE49-F238E27FC236}">
                  <a16:creationId xmlns:a16="http://schemas.microsoft.com/office/drawing/2014/main" id="{6C5A4262-35BF-73B6-4F50-118473C716E1}"/>
                </a:ext>
              </a:extLst>
            </p:cNvPr>
            <p:cNvSpPr txBox="1"/>
            <p:nvPr/>
          </p:nvSpPr>
          <p:spPr bwMode="auto">
            <a:xfrm>
              <a:off x="5615752" y="5157155"/>
              <a:ext cx="122450" cy="1976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36000" tIns="36000" rIns="0" bIns="3600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defTabSz="914377" eaLnBrk="0" fontAlgn="base" latinLnBrk="0" hangingPunct="0">
                <a:lnSpc>
                  <a:spcPct val="110000"/>
                </a:lnSpc>
                <a:spcBef>
                  <a:spcPts val="0"/>
                </a:spcBef>
                <a:spcAft>
                  <a:spcPct val="0"/>
                </a:spcAft>
                <a:buClr>
                  <a:srgbClr val="006AB3"/>
                </a:buClr>
                <a:buSzTx/>
                <a:buFontTx/>
                <a:buNone/>
                <a:tabLst/>
                <a:defRPr/>
              </a:pPr>
              <a:r>
                <a:rPr kumimoji="0" lang="de-DE" sz="800" b="0" i="0" u="none" strike="noStrike" kern="0" cap="none" spc="0" normalizeH="0" baseline="0" noProof="0" dirty="0">
                  <a:ln>
                    <a:noFill/>
                  </a:ln>
                  <a:solidFill>
                    <a:srgbClr val="4B4B4B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  <a:sym typeface="Arial Narrow"/>
                </a:rPr>
                <a:t>=</a:t>
              </a:r>
            </a:p>
          </p:txBody>
        </p:sp>
        <p:sp>
          <p:nvSpPr>
            <p:cNvPr id="664" name="Textfeld 663">
              <a:extLst>
                <a:ext uri="{FF2B5EF4-FFF2-40B4-BE49-F238E27FC236}">
                  <a16:creationId xmlns:a16="http://schemas.microsoft.com/office/drawing/2014/main" id="{B7D91976-AEF6-5CC2-93A5-743630C6CD3D}"/>
                </a:ext>
              </a:extLst>
            </p:cNvPr>
            <p:cNvSpPr txBox="1"/>
            <p:nvPr/>
          </p:nvSpPr>
          <p:spPr bwMode="auto">
            <a:xfrm>
              <a:off x="5539295" y="5237092"/>
              <a:ext cx="112786" cy="1976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36000" tIns="36000" rIns="0" bIns="3600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defTabSz="914377" eaLnBrk="0" fontAlgn="base" latinLnBrk="0" hangingPunct="0">
                <a:lnSpc>
                  <a:spcPct val="110000"/>
                </a:lnSpc>
                <a:spcBef>
                  <a:spcPts val="0"/>
                </a:spcBef>
                <a:spcAft>
                  <a:spcPct val="0"/>
                </a:spcAft>
                <a:buClr>
                  <a:srgbClr val="006AB3"/>
                </a:buClr>
                <a:buSzTx/>
                <a:buFontTx/>
                <a:buNone/>
                <a:tabLst/>
                <a:defRPr/>
              </a:pPr>
              <a:r>
                <a:rPr kumimoji="0" lang="de-DE" sz="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charset="0"/>
                  <a:sym typeface="Arial Narrow"/>
                </a:rPr>
                <a:t>~</a:t>
              </a:r>
              <a:endParaRPr kumimoji="0" lang="de-DE" sz="800" b="0" i="0" u="none" strike="noStrike" kern="0" cap="none" spc="0" normalizeH="0" baseline="0" noProof="0" dirty="0">
                <a:ln>
                  <a:noFill/>
                </a:ln>
                <a:solidFill>
                  <a:srgbClr val="4B4B4B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  <a:sym typeface="Arial Narrow"/>
              </a:endParaRPr>
            </a:p>
          </p:txBody>
        </p:sp>
      </p:grpSp>
      <p:cxnSp>
        <p:nvCxnSpPr>
          <p:cNvPr id="620" name="Gerader Verbinder 378">
            <a:extLst>
              <a:ext uri="{FF2B5EF4-FFF2-40B4-BE49-F238E27FC236}">
                <a16:creationId xmlns:a16="http://schemas.microsoft.com/office/drawing/2014/main" id="{8CA39DF2-B422-2C98-F134-9AC57A229B88}"/>
              </a:ext>
            </a:extLst>
          </p:cNvPr>
          <p:cNvCxnSpPr>
            <a:cxnSpLocks/>
          </p:cNvCxnSpPr>
          <p:nvPr/>
        </p:nvCxnSpPr>
        <p:spPr bwMode="auto">
          <a:xfrm>
            <a:off x="7848318" y="2014209"/>
            <a:ext cx="662635" cy="0"/>
          </a:xfrm>
          <a:prstGeom prst="line">
            <a:avLst/>
          </a:prstGeom>
          <a:noFill/>
          <a:ln w="1270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624" name="Rechteck 623">
            <a:extLst>
              <a:ext uri="{FF2B5EF4-FFF2-40B4-BE49-F238E27FC236}">
                <a16:creationId xmlns:a16="http://schemas.microsoft.com/office/drawing/2014/main" id="{2B78470A-9D0E-E7A1-ABD1-03FF740F3E16}"/>
              </a:ext>
            </a:extLst>
          </p:cNvPr>
          <p:cNvSpPr/>
          <p:nvPr/>
        </p:nvSpPr>
        <p:spPr>
          <a:xfrm>
            <a:off x="7725277" y="1798622"/>
            <a:ext cx="698183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algn="ctr" defTabSz="914377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de-DE" sz="1000" dirty="0">
                <a:solidFill>
                  <a:prstClr val="black"/>
                </a:solidFill>
                <a:latin typeface="Arial" charset="0"/>
                <a:sym typeface="Arial Narrow"/>
              </a:rPr>
              <a:t>HGÜ</a:t>
            </a:r>
          </a:p>
        </p:txBody>
      </p:sp>
      <p:cxnSp>
        <p:nvCxnSpPr>
          <p:cNvPr id="633" name="Gerader Verbinder 417">
            <a:extLst>
              <a:ext uri="{FF2B5EF4-FFF2-40B4-BE49-F238E27FC236}">
                <a16:creationId xmlns:a16="http://schemas.microsoft.com/office/drawing/2014/main" id="{6FDBDEC4-CF6C-D307-D472-389ED4FB26CD}"/>
              </a:ext>
            </a:extLst>
          </p:cNvPr>
          <p:cNvCxnSpPr>
            <a:cxnSpLocks/>
          </p:cNvCxnSpPr>
          <p:nvPr/>
        </p:nvCxnSpPr>
        <p:spPr bwMode="auto">
          <a:xfrm flipV="1">
            <a:off x="6907434" y="2007636"/>
            <a:ext cx="773002" cy="7017"/>
          </a:xfrm>
          <a:prstGeom prst="line">
            <a:avLst/>
          </a:prstGeom>
          <a:noFill/>
          <a:ln w="12700" cap="flat" cmpd="sng" algn="ctr">
            <a:solidFill>
              <a:srgbClr val="004B93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74" name="Gerader Verbinder 228">
            <a:extLst>
              <a:ext uri="{FF2B5EF4-FFF2-40B4-BE49-F238E27FC236}">
                <a16:creationId xmlns:a16="http://schemas.microsoft.com/office/drawing/2014/main" id="{2BA142BC-64D2-7091-7600-54994A4ADBBA}"/>
              </a:ext>
            </a:extLst>
          </p:cNvPr>
          <p:cNvCxnSpPr>
            <a:cxnSpLocks/>
          </p:cNvCxnSpPr>
          <p:nvPr/>
        </p:nvCxnSpPr>
        <p:spPr>
          <a:xfrm flipH="1">
            <a:off x="6926889" y="5172639"/>
            <a:ext cx="1644" cy="469730"/>
          </a:xfrm>
          <a:prstGeom prst="line">
            <a:avLst/>
          </a:prstGeom>
          <a:noFill/>
          <a:ln w="12700" cap="flat" cmpd="sng" algn="ctr">
            <a:solidFill>
              <a:srgbClr val="FF0000"/>
            </a:solidFill>
            <a:prstDash val="solid"/>
          </a:ln>
          <a:effectLst/>
        </p:spPr>
      </p:cxnSp>
      <p:sp>
        <p:nvSpPr>
          <p:cNvPr id="675" name="Rechteck 674">
            <a:extLst>
              <a:ext uri="{FF2B5EF4-FFF2-40B4-BE49-F238E27FC236}">
                <a16:creationId xmlns:a16="http://schemas.microsoft.com/office/drawing/2014/main" id="{6F90E79D-AC54-D373-E6E9-ABD3C5E19922}"/>
              </a:ext>
            </a:extLst>
          </p:cNvPr>
          <p:cNvSpPr/>
          <p:nvPr/>
        </p:nvSpPr>
        <p:spPr>
          <a:xfrm>
            <a:off x="6816713" y="5639860"/>
            <a:ext cx="682842" cy="259366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marL="0" indent="0">
              <a:buNone/>
              <a:defRPr/>
            </a:pPr>
            <a:r>
              <a:rPr lang="de-DE" sz="1000" dirty="0">
                <a:solidFill>
                  <a:prstClr val="black"/>
                </a:solidFill>
                <a:latin typeface="Arial Narrow" panose="020B0606020202030204" pitchFamily="34" charset="0"/>
              </a:rPr>
              <a:t>TAR 4105</a:t>
            </a:r>
          </a:p>
        </p:txBody>
      </p:sp>
      <p:cxnSp>
        <p:nvCxnSpPr>
          <p:cNvPr id="678" name="Gerader Verbinder 228">
            <a:extLst>
              <a:ext uri="{FF2B5EF4-FFF2-40B4-BE49-F238E27FC236}">
                <a16:creationId xmlns:a16="http://schemas.microsoft.com/office/drawing/2014/main" id="{3422BDD6-5559-4D1B-A737-89675E87C00C}"/>
              </a:ext>
            </a:extLst>
          </p:cNvPr>
          <p:cNvCxnSpPr>
            <a:cxnSpLocks/>
          </p:cNvCxnSpPr>
          <p:nvPr/>
        </p:nvCxnSpPr>
        <p:spPr>
          <a:xfrm>
            <a:off x="6971878" y="3700938"/>
            <a:ext cx="1870" cy="743292"/>
          </a:xfrm>
          <a:prstGeom prst="line">
            <a:avLst/>
          </a:prstGeom>
          <a:noFill/>
          <a:ln w="12700" cap="flat" cmpd="sng" algn="ctr">
            <a:solidFill>
              <a:srgbClr val="FF0000"/>
            </a:solidFill>
            <a:prstDash val="solid"/>
          </a:ln>
          <a:effectLst/>
        </p:spPr>
      </p:cxnSp>
      <p:sp>
        <p:nvSpPr>
          <p:cNvPr id="680" name="Rechteck 679">
            <a:extLst>
              <a:ext uri="{FF2B5EF4-FFF2-40B4-BE49-F238E27FC236}">
                <a16:creationId xmlns:a16="http://schemas.microsoft.com/office/drawing/2014/main" id="{7590C505-3362-C3FB-6436-6E16CA7E3BA0}"/>
              </a:ext>
            </a:extLst>
          </p:cNvPr>
          <p:cNvSpPr/>
          <p:nvPr/>
        </p:nvSpPr>
        <p:spPr>
          <a:xfrm>
            <a:off x="6844632" y="4462895"/>
            <a:ext cx="682842" cy="259366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marL="0" indent="0">
              <a:buNone/>
              <a:defRPr/>
            </a:pPr>
            <a:r>
              <a:rPr lang="de-DE" sz="1000" dirty="0">
                <a:solidFill>
                  <a:prstClr val="black"/>
                </a:solidFill>
                <a:latin typeface="Arial Narrow" panose="020B0606020202030204" pitchFamily="34" charset="0"/>
              </a:rPr>
              <a:t>TAR 4110</a:t>
            </a:r>
          </a:p>
        </p:txBody>
      </p:sp>
      <p:sp>
        <p:nvSpPr>
          <p:cNvPr id="681" name="Rechteck 680">
            <a:extLst>
              <a:ext uri="{FF2B5EF4-FFF2-40B4-BE49-F238E27FC236}">
                <a16:creationId xmlns:a16="http://schemas.microsoft.com/office/drawing/2014/main" id="{7C221272-DA23-FE94-CA19-EED443FE43F4}"/>
              </a:ext>
            </a:extLst>
          </p:cNvPr>
          <p:cNvSpPr/>
          <p:nvPr/>
        </p:nvSpPr>
        <p:spPr>
          <a:xfrm>
            <a:off x="7019913" y="3380994"/>
            <a:ext cx="682842" cy="259366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marL="0" indent="0">
              <a:buNone/>
              <a:defRPr/>
            </a:pPr>
            <a:r>
              <a:rPr lang="de-DE" sz="1000" dirty="0">
                <a:solidFill>
                  <a:prstClr val="black"/>
                </a:solidFill>
                <a:latin typeface="Arial Narrow" panose="020B0606020202030204" pitchFamily="34" charset="0"/>
              </a:rPr>
              <a:t>TAR 4120</a:t>
            </a:r>
          </a:p>
        </p:txBody>
      </p:sp>
      <p:sp>
        <p:nvSpPr>
          <p:cNvPr id="682" name="Rechteck 681">
            <a:extLst>
              <a:ext uri="{FF2B5EF4-FFF2-40B4-BE49-F238E27FC236}">
                <a16:creationId xmlns:a16="http://schemas.microsoft.com/office/drawing/2014/main" id="{1F8DDA35-60E4-1850-5501-51D6E9DD043F}"/>
              </a:ext>
            </a:extLst>
          </p:cNvPr>
          <p:cNvSpPr/>
          <p:nvPr/>
        </p:nvSpPr>
        <p:spPr>
          <a:xfrm>
            <a:off x="7131724" y="2261337"/>
            <a:ext cx="682842" cy="259366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marL="0" indent="0">
              <a:buNone/>
              <a:defRPr/>
            </a:pPr>
            <a:r>
              <a:rPr lang="de-DE" sz="1000" dirty="0">
                <a:solidFill>
                  <a:prstClr val="black"/>
                </a:solidFill>
                <a:latin typeface="Arial Narrow" panose="020B0606020202030204" pitchFamily="34" charset="0"/>
              </a:rPr>
              <a:t>TAR 4130</a:t>
            </a:r>
          </a:p>
        </p:txBody>
      </p:sp>
      <p:cxnSp>
        <p:nvCxnSpPr>
          <p:cNvPr id="683" name="Gerader Verbinder 228">
            <a:extLst>
              <a:ext uri="{FF2B5EF4-FFF2-40B4-BE49-F238E27FC236}">
                <a16:creationId xmlns:a16="http://schemas.microsoft.com/office/drawing/2014/main" id="{75F96D54-7B43-A5E8-CA12-1DB219DF48CD}"/>
              </a:ext>
            </a:extLst>
          </p:cNvPr>
          <p:cNvCxnSpPr>
            <a:cxnSpLocks/>
          </p:cNvCxnSpPr>
          <p:nvPr/>
        </p:nvCxnSpPr>
        <p:spPr>
          <a:xfrm flipH="1">
            <a:off x="7148734" y="3036459"/>
            <a:ext cx="1644" cy="341462"/>
          </a:xfrm>
          <a:prstGeom prst="line">
            <a:avLst/>
          </a:prstGeom>
          <a:noFill/>
          <a:ln w="12700" cap="flat" cmpd="sng" algn="ctr">
            <a:solidFill>
              <a:srgbClr val="FF0000"/>
            </a:solidFill>
            <a:prstDash val="solid"/>
          </a:ln>
          <a:effectLst/>
        </p:spPr>
      </p:cxnSp>
      <p:grpSp>
        <p:nvGrpSpPr>
          <p:cNvPr id="632" name="Gruppieren 631">
            <a:extLst>
              <a:ext uri="{FF2B5EF4-FFF2-40B4-BE49-F238E27FC236}">
                <a16:creationId xmlns:a16="http://schemas.microsoft.com/office/drawing/2014/main" id="{2EE452C7-6080-B190-ED39-B71680FC5FC2}"/>
              </a:ext>
            </a:extLst>
          </p:cNvPr>
          <p:cNvGrpSpPr/>
          <p:nvPr/>
        </p:nvGrpSpPr>
        <p:grpSpPr>
          <a:xfrm rot="5400000">
            <a:off x="7405195" y="1912945"/>
            <a:ext cx="132243" cy="206832"/>
            <a:chOff x="2301679" y="3759198"/>
            <a:chExt cx="138207" cy="206832"/>
          </a:xfrm>
        </p:grpSpPr>
        <p:sp>
          <p:nvSpPr>
            <p:cNvPr id="635" name="Ellipse 414">
              <a:extLst>
                <a:ext uri="{FF2B5EF4-FFF2-40B4-BE49-F238E27FC236}">
                  <a16:creationId xmlns:a16="http://schemas.microsoft.com/office/drawing/2014/main" id="{BDDFA623-0527-89E3-6D18-CC92881179BA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2301758" y="3828142"/>
              <a:ext cx="137888" cy="137888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36000" tIns="36000" rIns="36000" bIns="3600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377" eaLnBrk="1" fontAlgn="base" latinLnBrk="0" hangingPunct="1">
                <a:lnSpc>
                  <a:spcPct val="100000"/>
                </a:lnSpc>
                <a:spcBef>
                  <a:spcPts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Narrow"/>
                <a:sym typeface="Arial Narrow"/>
              </a:endParaRPr>
            </a:p>
          </p:txBody>
        </p:sp>
        <p:sp>
          <p:nvSpPr>
            <p:cNvPr id="636" name="Ellipse 415">
              <a:extLst>
                <a:ext uri="{FF2B5EF4-FFF2-40B4-BE49-F238E27FC236}">
                  <a16:creationId xmlns:a16="http://schemas.microsoft.com/office/drawing/2014/main" id="{A0EFC6C8-4F1F-8CE2-C0F7-E1B389907E91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2301679" y="3759198"/>
              <a:ext cx="137888" cy="137888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solidFill>
                <a:srgbClr val="41414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36000" tIns="36000" rIns="36000" bIns="3600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377" eaLnBrk="1" fontAlgn="base" latinLnBrk="0" hangingPunct="1">
                <a:lnSpc>
                  <a:spcPct val="100000"/>
                </a:lnSpc>
                <a:spcBef>
                  <a:spcPts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Narrow"/>
                <a:sym typeface="Arial Narrow"/>
              </a:endParaRPr>
            </a:p>
          </p:txBody>
        </p:sp>
        <p:sp>
          <p:nvSpPr>
            <p:cNvPr id="637" name="Ellipse 416">
              <a:extLst>
                <a:ext uri="{FF2B5EF4-FFF2-40B4-BE49-F238E27FC236}">
                  <a16:creationId xmlns:a16="http://schemas.microsoft.com/office/drawing/2014/main" id="{C1CBC3CE-08A0-06A7-447B-162631462BF2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2301998" y="3828142"/>
              <a:ext cx="137888" cy="137888"/>
            </a:xfrm>
            <a:prstGeom prst="ellipse">
              <a:avLst/>
            </a:prstGeom>
            <a:noFill/>
            <a:ln w="12700" cap="flat" cmpd="sng" algn="ctr">
              <a:solidFill>
                <a:srgbClr val="41414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36000" tIns="36000" rIns="36000" bIns="3600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377" eaLnBrk="1" fontAlgn="base" latinLnBrk="0" hangingPunct="1">
                <a:lnSpc>
                  <a:spcPct val="100000"/>
                </a:lnSpc>
                <a:spcBef>
                  <a:spcPts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Narrow"/>
                <a:sym typeface="Arial Narrow"/>
              </a:endParaRPr>
            </a:p>
          </p:txBody>
        </p:sp>
      </p:grpSp>
      <p:cxnSp>
        <p:nvCxnSpPr>
          <p:cNvPr id="689" name="Gerader Verbinder 228">
            <a:extLst>
              <a:ext uri="{FF2B5EF4-FFF2-40B4-BE49-F238E27FC236}">
                <a16:creationId xmlns:a16="http://schemas.microsoft.com/office/drawing/2014/main" id="{D9C62E49-040F-0766-B48A-764804CD102A}"/>
              </a:ext>
            </a:extLst>
          </p:cNvPr>
          <p:cNvCxnSpPr>
            <a:cxnSpLocks/>
          </p:cNvCxnSpPr>
          <p:nvPr/>
        </p:nvCxnSpPr>
        <p:spPr>
          <a:xfrm flipH="1">
            <a:off x="7283843" y="1936658"/>
            <a:ext cx="1644" cy="341462"/>
          </a:xfrm>
          <a:prstGeom prst="line">
            <a:avLst/>
          </a:prstGeom>
          <a:noFill/>
          <a:ln w="12700" cap="flat" cmpd="sng" algn="ctr">
            <a:solidFill>
              <a:srgbClr val="FF0000"/>
            </a:solidFill>
            <a:prstDash val="solid"/>
          </a:ln>
          <a:effectLst/>
        </p:spPr>
      </p:cxnSp>
      <p:cxnSp>
        <p:nvCxnSpPr>
          <p:cNvPr id="690" name="Gerader Verbinder 133">
            <a:extLst>
              <a:ext uri="{FF2B5EF4-FFF2-40B4-BE49-F238E27FC236}">
                <a16:creationId xmlns:a16="http://schemas.microsoft.com/office/drawing/2014/main" id="{E4D85F35-E005-92F3-4C47-4DC071DC65B4}"/>
              </a:ext>
            </a:extLst>
          </p:cNvPr>
          <p:cNvCxnSpPr/>
          <p:nvPr/>
        </p:nvCxnSpPr>
        <p:spPr bwMode="auto">
          <a:xfrm flipV="1">
            <a:off x="6781124" y="1393435"/>
            <a:ext cx="1467" cy="442220"/>
          </a:xfrm>
          <a:prstGeom prst="line">
            <a:avLst/>
          </a:prstGeom>
          <a:noFill/>
          <a:ln w="12700" cap="flat" cmpd="sng" algn="ctr">
            <a:solidFill>
              <a:srgbClr val="004B93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grpSp>
        <p:nvGrpSpPr>
          <p:cNvPr id="691" name="Gruppieren 690">
            <a:extLst>
              <a:ext uri="{FF2B5EF4-FFF2-40B4-BE49-F238E27FC236}">
                <a16:creationId xmlns:a16="http://schemas.microsoft.com/office/drawing/2014/main" id="{487CE29B-C27F-7A94-24B5-4CB50A871482}"/>
              </a:ext>
            </a:extLst>
          </p:cNvPr>
          <p:cNvGrpSpPr/>
          <p:nvPr/>
        </p:nvGrpSpPr>
        <p:grpSpPr>
          <a:xfrm>
            <a:off x="6666130" y="1345140"/>
            <a:ext cx="220135" cy="260127"/>
            <a:chOff x="1749245" y="4074249"/>
            <a:chExt cx="220134" cy="260127"/>
          </a:xfrm>
        </p:grpSpPr>
        <p:sp>
          <p:nvSpPr>
            <p:cNvPr id="692" name="Ellipse 125">
              <a:extLst>
                <a:ext uri="{FF2B5EF4-FFF2-40B4-BE49-F238E27FC236}">
                  <a16:creationId xmlns:a16="http://schemas.microsoft.com/office/drawing/2014/main" id="{F97ABC06-7D62-AB31-A1C0-DB172F22394D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1749245" y="4097867"/>
              <a:ext cx="220134" cy="220134"/>
            </a:xfrm>
            <a:prstGeom prst="ellipse">
              <a:avLst/>
            </a:prstGeom>
            <a:solidFill>
              <a:sysClr val="window" lastClr="FFFFFF"/>
            </a:solidFill>
            <a:ln w="9525" cap="flat" cmpd="sng" algn="ctr">
              <a:solidFill>
                <a:srgbClr val="41414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36000" tIns="36000" rIns="36000" bIns="3600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377" eaLnBrk="1" fontAlgn="base" latinLnBrk="0" hangingPunct="1">
                <a:lnSpc>
                  <a:spcPct val="100000"/>
                </a:lnSpc>
                <a:spcBef>
                  <a:spcPts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Narrow"/>
                <a:cs typeface="Arial Narrow"/>
                <a:sym typeface="Arial Narrow"/>
              </a:endParaRPr>
            </a:p>
          </p:txBody>
        </p:sp>
        <p:sp>
          <p:nvSpPr>
            <p:cNvPr id="693" name="Textfeld 692">
              <a:extLst>
                <a:ext uri="{FF2B5EF4-FFF2-40B4-BE49-F238E27FC236}">
                  <a16:creationId xmlns:a16="http://schemas.microsoft.com/office/drawing/2014/main" id="{295D4AB7-A135-9C5A-D618-436B0E15BEBD}"/>
                </a:ext>
              </a:extLst>
            </p:cNvPr>
            <p:cNvSpPr txBox="1"/>
            <p:nvPr/>
          </p:nvSpPr>
          <p:spPr bwMode="auto">
            <a:xfrm>
              <a:off x="1757828" y="4074249"/>
              <a:ext cx="156576" cy="2601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36000" tIns="36000" rIns="0" bIns="3600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defTabSz="914377" eaLnBrk="0" fontAlgn="base" latinLnBrk="0" hangingPunct="0">
                <a:lnSpc>
                  <a:spcPct val="110000"/>
                </a:lnSpc>
                <a:spcBef>
                  <a:spcPts val="0"/>
                </a:spcBef>
                <a:spcAft>
                  <a:spcPct val="0"/>
                </a:spcAft>
                <a:buClr>
                  <a:srgbClr val="006AB3"/>
                </a:buClr>
                <a:buSzTx/>
                <a:buFontTx/>
                <a:buNone/>
                <a:tabLst/>
                <a:defRPr/>
              </a:pPr>
              <a:r>
                <a:rPr kumimoji="0" lang="de-DE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4B4B4B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  <a:sym typeface="Arial Narrow"/>
                </a:rPr>
                <a:t>G</a:t>
              </a:r>
            </a:p>
          </p:txBody>
        </p:sp>
      </p:grpSp>
      <p:grpSp>
        <p:nvGrpSpPr>
          <p:cNvPr id="617" name="Gruppierung 228">
            <a:extLst>
              <a:ext uri="{FF2B5EF4-FFF2-40B4-BE49-F238E27FC236}">
                <a16:creationId xmlns:a16="http://schemas.microsoft.com/office/drawing/2014/main" id="{E94013D1-3F76-9D47-F38E-2B816081994B}"/>
              </a:ext>
            </a:extLst>
          </p:cNvPr>
          <p:cNvGrpSpPr/>
          <p:nvPr/>
        </p:nvGrpSpPr>
        <p:grpSpPr>
          <a:xfrm rot="10800000">
            <a:off x="8420758" y="1881041"/>
            <a:ext cx="198907" cy="277546"/>
            <a:chOff x="5539295" y="5157156"/>
            <a:chExt cx="198907" cy="277545"/>
          </a:xfrm>
        </p:grpSpPr>
        <p:sp>
          <p:nvSpPr>
            <p:cNvPr id="665" name="Rechteck 664">
              <a:extLst>
                <a:ext uri="{FF2B5EF4-FFF2-40B4-BE49-F238E27FC236}">
                  <a16:creationId xmlns:a16="http://schemas.microsoft.com/office/drawing/2014/main" id="{DE886E4E-DAF6-1664-5CF0-C5321008C980}"/>
                </a:ext>
              </a:extLst>
            </p:cNvPr>
            <p:cNvSpPr/>
            <p:nvPr/>
          </p:nvSpPr>
          <p:spPr bwMode="auto">
            <a:xfrm>
              <a:off x="5558884" y="5221189"/>
              <a:ext cx="164236" cy="163252"/>
            </a:xfrm>
            <a:prstGeom prst="rect">
              <a:avLst/>
            </a:prstGeom>
            <a:solidFill>
              <a:sysClr val="window" lastClr="FFFFFF"/>
            </a:solidFill>
            <a:ln w="9525" cap="flat" cmpd="sng" algn="ctr">
              <a:solidFill>
                <a:srgbClr val="41414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36000" tIns="36000" rIns="36000" bIns="3600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377" eaLnBrk="1" fontAlgn="base" latinLnBrk="0" hangingPunct="1">
                <a:lnSpc>
                  <a:spcPct val="100000"/>
                </a:lnSpc>
                <a:spcBef>
                  <a:spcPts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Narrow"/>
                <a:sym typeface="Arial Narrow"/>
              </a:endParaRPr>
            </a:p>
          </p:txBody>
        </p:sp>
        <p:cxnSp>
          <p:nvCxnSpPr>
            <p:cNvPr id="666" name="Gerader Verbinder 369">
              <a:extLst>
                <a:ext uri="{FF2B5EF4-FFF2-40B4-BE49-F238E27FC236}">
                  <a16:creationId xmlns:a16="http://schemas.microsoft.com/office/drawing/2014/main" id="{BBFF6095-482A-D504-22EB-CE0A2D8FF7CD}"/>
                </a:ext>
              </a:extLst>
            </p:cNvPr>
            <p:cNvCxnSpPr/>
            <p:nvPr/>
          </p:nvCxnSpPr>
          <p:spPr bwMode="auto">
            <a:xfrm>
              <a:off x="5558884" y="5220920"/>
              <a:ext cx="164236" cy="165133"/>
            </a:xfrm>
            <a:prstGeom prst="line">
              <a:avLst/>
            </a:prstGeom>
            <a:noFill/>
            <a:ln w="9525" cap="flat" cmpd="sng" algn="ctr">
              <a:solidFill>
                <a:srgbClr val="41414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667" name="Textfeld 666">
              <a:extLst>
                <a:ext uri="{FF2B5EF4-FFF2-40B4-BE49-F238E27FC236}">
                  <a16:creationId xmlns:a16="http://schemas.microsoft.com/office/drawing/2014/main" id="{F3BD89F9-F60C-7FFC-8C04-C02985E1300D}"/>
                </a:ext>
              </a:extLst>
            </p:cNvPr>
            <p:cNvSpPr txBox="1"/>
            <p:nvPr/>
          </p:nvSpPr>
          <p:spPr bwMode="auto">
            <a:xfrm>
              <a:off x="5615752" y="5157156"/>
              <a:ext cx="122450" cy="1976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36000" tIns="36000" rIns="0" bIns="3600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defTabSz="914377" eaLnBrk="0" fontAlgn="base" latinLnBrk="0" hangingPunct="0">
                <a:lnSpc>
                  <a:spcPct val="110000"/>
                </a:lnSpc>
                <a:spcBef>
                  <a:spcPts val="0"/>
                </a:spcBef>
                <a:spcAft>
                  <a:spcPct val="0"/>
                </a:spcAft>
                <a:buClr>
                  <a:srgbClr val="006AB3"/>
                </a:buClr>
                <a:buSzTx/>
                <a:buFontTx/>
                <a:buNone/>
                <a:tabLst/>
                <a:defRPr/>
              </a:pPr>
              <a:r>
                <a:rPr kumimoji="0" lang="de-DE" sz="800" b="0" i="0" u="none" strike="noStrike" kern="0" cap="none" spc="0" normalizeH="0" baseline="0" noProof="0" dirty="0">
                  <a:ln>
                    <a:noFill/>
                  </a:ln>
                  <a:solidFill>
                    <a:srgbClr val="4B4B4B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  <a:sym typeface="Arial Narrow"/>
                </a:rPr>
                <a:t>=</a:t>
              </a:r>
            </a:p>
          </p:txBody>
        </p:sp>
        <p:sp>
          <p:nvSpPr>
            <p:cNvPr id="668" name="Textfeld 667">
              <a:extLst>
                <a:ext uri="{FF2B5EF4-FFF2-40B4-BE49-F238E27FC236}">
                  <a16:creationId xmlns:a16="http://schemas.microsoft.com/office/drawing/2014/main" id="{9BA83E68-FDDD-629D-8F8F-79083935F4A7}"/>
                </a:ext>
              </a:extLst>
            </p:cNvPr>
            <p:cNvSpPr txBox="1"/>
            <p:nvPr/>
          </p:nvSpPr>
          <p:spPr bwMode="auto">
            <a:xfrm>
              <a:off x="5539295" y="5237093"/>
              <a:ext cx="112786" cy="1976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36000" tIns="36000" rIns="0" bIns="3600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defTabSz="914377" eaLnBrk="0" fontAlgn="base" latinLnBrk="0" hangingPunct="0">
                <a:lnSpc>
                  <a:spcPct val="110000"/>
                </a:lnSpc>
                <a:spcBef>
                  <a:spcPts val="0"/>
                </a:spcBef>
                <a:spcAft>
                  <a:spcPct val="0"/>
                </a:spcAft>
                <a:buClr>
                  <a:srgbClr val="006AB3"/>
                </a:buClr>
                <a:buSzTx/>
                <a:buFontTx/>
                <a:buNone/>
                <a:tabLst/>
                <a:defRPr/>
              </a:pPr>
              <a:r>
                <a:rPr kumimoji="0" lang="de-DE" sz="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charset="0"/>
                  <a:sym typeface="Arial Narrow"/>
                </a:rPr>
                <a:t>~</a:t>
              </a:r>
              <a:endParaRPr kumimoji="0" lang="de-DE" sz="800" b="0" i="0" u="none" strike="noStrike" kern="0" cap="none" spc="0" normalizeH="0" baseline="0" noProof="0" dirty="0">
                <a:ln>
                  <a:noFill/>
                </a:ln>
                <a:solidFill>
                  <a:srgbClr val="4B4B4B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  <a:sym typeface="Arial Narrow"/>
              </a:endParaRPr>
            </a:p>
          </p:txBody>
        </p:sp>
      </p:grpSp>
      <p:cxnSp>
        <p:nvCxnSpPr>
          <p:cNvPr id="630" name="Gerader Verbinder 408">
            <a:extLst>
              <a:ext uri="{FF2B5EF4-FFF2-40B4-BE49-F238E27FC236}">
                <a16:creationId xmlns:a16="http://schemas.microsoft.com/office/drawing/2014/main" id="{F52C8792-0C6A-02EF-3000-14C8538FFC3F}"/>
              </a:ext>
            </a:extLst>
          </p:cNvPr>
          <p:cNvCxnSpPr>
            <a:cxnSpLocks/>
          </p:cNvCxnSpPr>
          <p:nvPr/>
        </p:nvCxnSpPr>
        <p:spPr bwMode="auto">
          <a:xfrm>
            <a:off x="8592909" y="2019825"/>
            <a:ext cx="175920" cy="0"/>
          </a:xfrm>
          <a:prstGeom prst="line">
            <a:avLst/>
          </a:prstGeom>
          <a:noFill/>
          <a:ln w="12700" cap="flat" cmpd="sng" algn="ctr">
            <a:solidFill>
              <a:srgbClr val="004B93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123863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C32CC454-985D-9834-9C13-9543E4AEAF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03160" y="933972"/>
            <a:ext cx="2613165" cy="330552"/>
          </a:xfrm>
        </p:spPr>
        <p:txBody>
          <a:bodyPr/>
          <a:lstStyle/>
          <a:p>
            <a:r>
              <a:rPr lang="de-DE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Ausbau der Stromnetze</a:t>
            </a:r>
          </a:p>
        </p:txBody>
      </p:sp>
      <p:grpSp>
        <p:nvGrpSpPr>
          <p:cNvPr id="223" name="Gruppieren 222">
            <a:extLst>
              <a:ext uri="{FF2B5EF4-FFF2-40B4-BE49-F238E27FC236}">
                <a16:creationId xmlns:a16="http://schemas.microsoft.com/office/drawing/2014/main" id="{666200C7-AFF5-2A03-C7D9-EFC07DFF9786}"/>
              </a:ext>
            </a:extLst>
          </p:cNvPr>
          <p:cNvGrpSpPr/>
          <p:nvPr/>
        </p:nvGrpSpPr>
        <p:grpSpPr>
          <a:xfrm>
            <a:off x="4186818" y="1759364"/>
            <a:ext cx="2497667" cy="643467"/>
            <a:chOff x="762000" y="1642533"/>
            <a:chExt cx="2497667" cy="643467"/>
          </a:xfrm>
        </p:grpSpPr>
        <p:sp>
          <p:nvSpPr>
            <p:cNvPr id="224" name="Flussdiagramm: Daten 223">
              <a:extLst>
                <a:ext uri="{FF2B5EF4-FFF2-40B4-BE49-F238E27FC236}">
                  <a16:creationId xmlns:a16="http://schemas.microsoft.com/office/drawing/2014/main" id="{7D4A81B2-45F9-3461-A8E7-02E96BEFB935}"/>
                </a:ext>
              </a:extLst>
            </p:cNvPr>
            <p:cNvSpPr/>
            <p:nvPr/>
          </p:nvSpPr>
          <p:spPr bwMode="auto">
            <a:xfrm>
              <a:off x="762000" y="1651000"/>
              <a:ext cx="2497667" cy="626533"/>
            </a:xfrm>
            <a:prstGeom prst="flowChartInputOutput">
              <a:avLst/>
            </a:prstGeom>
            <a:noFill/>
            <a:ln w="12700" cap="flat" cmpd="sng" algn="ctr">
              <a:solidFill>
                <a:srgbClr val="004B93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36000" tIns="36000" rIns="36000" bIns="3600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377" eaLnBrk="1" fontAlgn="base" latinLnBrk="0" hangingPunct="1">
                <a:lnSpc>
                  <a:spcPct val="100000"/>
                </a:lnSpc>
                <a:spcBef>
                  <a:spcPts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  <a:sym typeface="Arial Narrow"/>
              </a:endParaRPr>
            </a:p>
          </p:txBody>
        </p:sp>
        <p:cxnSp>
          <p:nvCxnSpPr>
            <p:cNvPr id="225" name="Gerader Verbinder 224">
              <a:extLst>
                <a:ext uri="{FF2B5EF4-FFF2-40B4-BE49-F238E27FC236}">
                  <a16:creationId xmlns:a16="http://schemas.microsoft.com/office/drawing/2014/main" id="{E367D365-67D6-F572-21BB-41D0836A4E12}"/>
                </a:ext>
              </a:extLst>
            </p:cNvPr>
            <p:cNvCxnSpPr/>
            <p:nvPr/>
          </p:nvCxnSpPr>
          <p:spPr bwMode="auto">
            <a:xfrm flipV="1">
              <a:off x="2523066" y="1642533"/>
              <a:ext cx="482600" cy="626534"/>
            </a:xfrm>
            <a:prstGeom prst="line">
              <a:avLst/>
            </a:prstGeom>
            <a:noFill/>
            <a:ln w="12700" cap="flat" cmpd="sng" algn="ctr">
              <a:solidFill>
                <a:srgbClr val="004B93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26" name="Gerader Verbinder 225">
              <a:extLst>
                <a:ext uri="{FF2B5EF4-FFF2-40B4-BE49-F238E27FC236}">
                  <a16:creationId xmlns:a16="http://schemas.microsoft.com/office/drawing/2014/main" id="{D9E81D8C-8B6E-215F-C6D0-B17A08A541BE}"/>
                </a:ext>
              </a:extLst>
            </p:cNvPr>
            <p:cNvCxnSpPr/>
            <p:nvPr/>
          </p:nvCxnSpPr>
          <p:spPr bwMode="auto">
            <a:xfrm flipV="1">
              <a:off x="1519765" y="1642533"/>
              <a:ext cx="482600" cy="626534"/>
            </a:xfrm>
            <a:prstGeom prst="line">
              <a:avLst/>
            </a:prstGeom>
            <a:noFill/>
            <a:ln w="12700" cap="flat" cmpd="sng" algn="ctr">
              <a:solidFill>
                <a:srgbClr val="004B93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27" name="Gerader Verbinder 226">
              <a:extLst>
                <a:ext uri="{FF2B5EF4-FFF2-40B4-BE49-F238E27FC236}">
                  <a16:creationId xmlns:a16="http://schemas.microsoft.com/office/drawing/2014/main" id="{8BE1849A-9B3D-42D1-CD73-1F5FA5B86C0D}"/>
                </a:ext>
              </a:extLst>
            </p:cNvPr>
            <p:cNvCxnSpPr/>
            <p:nvPr/>
          </p:nvCxnSpPr>
          <p:spPr bwMode="auto">
            <a:xfrm flipV="1">
              <a:off x="1765302" y="1642533"/>
              <a:ext cx="482600" cy="626534"/>
            </a:xfrm>
            <a:prstGeom prst="line">
              <a:avLst/>
            </a:prstGeom>
            <a:noFill/>
            <a:ln w="12700" cap="flat" cmpd="sng" algn="ctr">
              <a:solidFill>
                <a:srgbClr val="004B93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28" name="Gerader Verbinder 227">
              <a:extLst>
                <a:ext uri="{FF2B5EF4-FFF2-40B4-BE49-F238E27FC236}">
                  <a16:creationId xmlns:a16="http://schemas.microsoft.com/office/drawing/2014/main" id="{966F6102-B84A-4764-187D-DA73F047C8FF}"/>
                </a:ext>
              </a:extLst>
            </p:cNvPr>
            <p:cNvCxnSpPr/>
            <p:nvPr/>
          </p:nvCxnSpPr>
          <p:spPr bwMode="auto">
            <a:xfrm flipV="1">
              <a:off x="2023534" y="1642533"/>
              <a:ext cx="482600" cy="626534"/>
            </a:xfrm>
            <a:prstGeom prst="line">
              <a:avLst/>
            </a:prstGeom>
            <a:noFill/>
            <a:ln w="12700" cap="flat" cmpd="sng" algn="ctr">
              <a:solidFill>
                <a:srgbClr val="004B93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29" name="Gerader Verbinder 228">
              <a:extLst>
                <a:ext uri="{FF2B5EF4-FFF2-40B4-BE49-F238E27FC236}">
                  <a16:creationId xmlns:a16="http://schemas.microsoft.com/office/drawing/2014/main" id="{AD15BF9B-8430-1558-BCE6-052D6C4469C2}"/>
                </a:ext>
              </a:extLst>
            </p:cNvPr>
            <p:cNvCxnSpPr/>
            <p:nvPr/>
          </p:nvCxnSpPr>
          <p:spPr bwMode="auto">
            <a:xfrm flipV="1">
              <a:off x="2273300" y="1642533"/>
              <a:ext cx="482600" cy="626534"/>
            </a:xfrm>
            <a:prstGeom prst="line">
              <a:avLst/>
            </a:prstGeom>
            <a:noFill/>
            <a:ln w="12700" cap="flat" cmpd="sng" algn="ctr">
              <a:solidFill>
                <a:srgbClr val="004B93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30" name="Gerader Verbinder 229">
              <a:extLst>
                <a:ext uri="{FF2B5EF4-FFF2-40B4-BE49-F238E27FC236}">
                  <a16:creationId xmlns:a16="http://schemas.microsoft.com/office/drawing/2014/main" id="{6E71BD73-877E-B5EC-C88E-046BA77E0DAD}"/>
                </a:ext>
              </a:extLst>
            </p:cNvPr>
            <p:cNvCxnSpPr/>
            <p:nvPr/>
          </p:nvCxnSpPr>
          <p:spPr bwMode="auto">
            <a:xfrm flipV="1">
              <a:off x="1011759" y="1642533"/>
              <a:ext cx="482600" cy="626534"/>
            </a:xfrm>
            <a:prstGeom prst="line">
              <a:avLst/>
            </a:prstGeom>
            <a:noFill/>
            <a:ln w="12700" cap="flat" cmpd="sng" algn="ctr">
              <a:solidFill>
                <a:srgbClr val="004B93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31" name="Gerader Verbinder 230">
              <a:extLst>
                <a:ext uri="{FF2B5EF4-FFF2-40B4-BE49-F238E27FC236}">
                  <a16:creationId xmlns:a16="http://schemas.microsoft.com/office/drawing/2014/main" id="{6780655D-C068-D261-F92F-83B203DBCAF1}"/>
                </a:ext>
              </a:extLst>
            </p:cNvPr>
            <p:cNvCxnSpPr/>
            <p:nvPr/>
          </p:nvCxnSpPr>
          <p:spPr bwMode="auto">
            <a:xfrm flipV="1">
              <a:off x="1257296" y="1642533"/>
              <a:ext cx="482600" cy="626534"/>
            </a:xfrm>
            <a:prstGeom prst="line">
              <a:avLst/>
            </a:prstGeom>
            <a:noFill/>
            <a:ln w="12700" cap="flat" cmpd="sng" algn="ctr">
              <a:solidFill>
                <a:srgbClr val="004B93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32" name="Gerader Verbinder 231">
              <a:extLst>
                <a:ext uri="{FF2B5EF4-FFF2-40B4-BE49-F238E27FC236}">
                  <a16:creationId xmlns:a16="http://schemas.microsoft.com/office/drawing/2014/main" id="{8D595D04-FCCA-5FBF-C55B-2394963742B7}"/>
                </a:ext>
              </a:extLst>
            </p:cNvPr>
            <p:cNvCxnSpPr>
              <a:endCxn id="224" idx="5"/>
            </p:cNvCxnSpPr>
            <p:nvPr/>
          </p:nvCxnSpPr>
          <p:spPr bwMode="auto">
            <a:xfrm>
              <a:off x="2781298" y="1659466"/>
              <a:ext cx="228602" cy="304801"/>
            </a:xfrm>
            <a:prstGeom prst="line">
              <a:avLst/>
            </a:prstGeom>
            <a:noFill/>
            <a:ln w="12700" cap="flat" cmpd="sng" algn="ctr">
              <a:solidFill>
                <a:srgbClr val="004B93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33" name="Gerader Verbinder 232">
              <a:extLst>
                <a:ext uri="{FF2B5EF4-FFF2-40B4-BE49-F238E27FC236}">
                  <a16:creationId xmlns:a16="http://schemas.microsoft.com/office/drawing/2014/main" id="{942EFD47-9019-28BA-4D95-AFD3DE63CA59}"/>
                </a:ext>
              </a:extLst>
            </p:cNvPr>
            <p:cNvCxnSpPr/>
            <p:nvPr/>
          </p:nvCxnSpPr>
          <p:spPr bwMode="auto">
            <a:xfrm>
              <a:off x="1777997" y="1659466"/>
              <a:ext cx="482600" cy="626534"/>
            </a:xfrm>
            <a:prstGeom prst="line">
              <a:avLst/>
            </a:prstGeom>
            <a:noFill/>
            <a:ln w="12700" cap="flat" cmpd="sng" algn="ctr">
              <a:solidFill>
                <a:srgbClr val="004B93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34" name="Gerader Verbinder 233">
              <a:extLst>
                <a:ext uri="{FF2B5EF4-FFF2-40B4-BE49-F238E27FC236}">
                  <a16:creationId xmlns:a16="http://schemas.microsoft.com/office/drawing/2014/main" id="{704ACF64-B7CC-73B7-D1F8-FADFCD5658D1}"/>
                </a:ext>
              </a:extLst>
            </p:cNvPr>
            <p:cNvCxnSpPr/>
            <p:nvPr/>
          </p:nvCxnSpPr>
          <p:spPr bwMode="auto">
            <a:xfrm>
              <a:off x="2023534" y="1659466"/>
              <a:ext cx="482600" cy="626534"/>
            </a:xfrm>
            <a:prstGeom prst="line">
              <a:avLst/>
            </a:prstGeom>
            <a:noFill/>
            <a:ln w="12700" cap="flat" cmpd="sng" algn="ctr">
              <a:solidFill>
                <a:srgbClr val="004B93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35" name="Gerader Verbinder 234">
              <a:extLst>
                <a:ext uri="{FF2B5EF4-FFF2-40B4-BE49-F238E27FC236}">
                  <a16:creationId xmlns:a16="http://schemas.microsoft.com/office/drawing/2014/main" id="{7F5E315A-6193-F210-AC66-CC02CF55E1C5}"/>
                </a:ext>
              </a:extLst>
            </p:cNvPr>
            <p:cNvCxnSpPr/>
            <p:nvPr/>
          </p:nvCxnSpPr>
          <p:spPr bwMode="auto">
            <a:xfrm>
              <a:off x="2281766" y="1659466"/>
              <a:ext cx="482600" cy="626534"/>
            </a:xfrm>
            <a:prstGeom prst="line">
              <a:avLst/>
            </a:prstGeom>
            <a:noFill/>
            <a:ln w="12700" cap="flat" cmpd="sng" algn="ctr">
              <a:solidFill>
                <a:srgbClr val="004B93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36" name="Gerader Verbinder 235">
              <a:extLst>
                <a:ext uri="{FF2B5EF4-FFF2-40B4-BE49-F238E27FC236}">
                  <a16:creationId xmlns:a16="http://schemas.microsoft.com/office/drawing/2014/main" id="{CDA38C05-B15A-3E5D-0735-D832952A107F}"/>
                </a:ext>
              </a:extLst>
            </p:cNvPr>
            <p:cNvCxnSpPr/>
            <p:nvPr/>
          </p:nvCxnSpPr>
          <p:spPr bwMode="auto">
            <a:xfrm>
              <a:off x="2531532" y="1659466"/>
              <a:ext cx="357720" cy="448734"/>
            </a:xfrm>
            <a:prstGeom prst="line">
              <a:avLst/>
            </a:prstGeom>
            <a:noFill/>
            <a:ln w="12700" cap="flat" cmpd="sng" algn="ctr">
              <a:solidFill>
                <a:srgbClr val="004B93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37" name="Gerader Verbinder 236">
              <a:extLst>
                <a:ext uri="{FF2B5EF4-FFF2-40B4-BE49-F238E27FC236}">
                  <a16:creationId xmlns:a16="http://schemas.microsoft.com/office/drawing/2014/main" id="{07B2C5E8-1DD8-BCB3-7A53-71D3FEA2B67B}"/>
                </a:ext>
              </a:extLst>
            </p:cNvPr>
            <p:cNvCxnSpPr/>
            <p:nvPr/>
          </p:nvCxnSpPr>
          <p:spPr bwMode="auto">
            <a:xfrm>
              <a:off x="1269991" y="1659466"/>
              <a:ext cx="482600" cy="626534"/>
            </a:xfrm>
            <a:prstGeom prst="line">
              <a:avLst/>
            </a:prstGeom>
            <a:noFill/>
            <a:ln w="12700" cap="flat" cmpd="sng" algn="ctr">
              <a:solidFill>
                <a:srgbClr val="004B93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38" name="Gerader Verbinder 237">
              <a:extLst>
                <a:ext uri="{FF2B5EF4-FFF2-40B4-BE49-F238E27FC236}">
                  <a16:creationId xmlns:a16="http://schemas.microsoft.com/office/drawing/2014/main" id="{DFBEBCE3-8977-906C-7E98-4B2F87EB1E3E}"/>
                </a:ext>
              </a:extLst>
            </p:cNvPr>
            <p:cNvCxnSpPr/>
            <p:nvPr/>
          </p:nvCxnSpPr>
          <p:spPr bwMode="auto">
            <a:xfrm>
              <a:off x="1515528" y="1659466"/>
              <a:ext cx="482600" cy="626534"/>
            </a:xfrm>
            <a:prstGeom prst="line">
              <a:avLst/>
            </a:prstGeom>
            <a:noFill/>
            <a:ln w="12700" cap="flat" cmpd="sng" algn="ctr">
              <a:solidFill>
                <a:srgbClr val="004B93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39" name="Gerader Verbinder 238">
              <a:extLst>
                <a:ext uri="{FF2B5EF4-FFF2-40B4-BE49-F238E27FC236}">
                  <a16:creationId xmlns:a16="http://schemas.microsoft.com/office/drawing/2014/main" id="{B09C63DF-534A-AF55-FCFF-B9758171C5BE}"/>
                </a:ext>
              </a:extLst>
            </p:cNvPr>
            <p:cNvCxnSpPr/>
            <p:nvPr/>
          </p:nvCxnSpPr>
          <p:spPr bwMode="auto">
            <a:xfrm>
              <a:off x="3010938" y="1651000"/>
              <a:ext cx="132314" cy="160866"/>
            </a:xfrm>
            <a:prstGeom prst="line">
              <a:avLst/>
            </a:prstGeom>
            <a:noFill/>
            <a:ln w="12700" cap="flat" cmpd="sng" algn="ctr">
              <a:solidFill>
                <a:srgbClr val="004B93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40" name="Gerader Verbinder 239">
              <a:extLst>
                <a:ext uri="{FF2B5EF4-FFF2-40B4-BE49-F238E27FC236}">
                  <a16:creationId xmlns:a16="http://schemas.microsoft.com/office/drawing/2014/main" id="{656D5C6D-7B19-67B2-ED5D-97FB358C82E2}"/>
                </a:ext>
              </a:extLst>
            </p:cNvPr>
            <p:cNvCxnSpPr/>
            <p:nvPr/>
          </p:nvCxnSpPr>
          <p:spPr bwMode="auto">
            <a:xfrm>
              <a:off x="1137723" y="1803399"/>
              <a:ext cx="352399" cy="474134"/>
            </a:xfrm>
            <a:prstGeom prst="line">
              <a:avLst/>
            </a:prstGeom>
            <a:noFill/>
            <a:ln w="12700" cap="flat" cmpd="sng" algn="ctr">
              <a:solidFill>
                <a:srgbClr val="004B93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41" name="Gerader Verbinder 240">
              <a:extLst>
                <a:ext uri="{FF2B5EF4-FFF2-40B4-BE49-F238E27FC236}">
                  <a16:creationId xmlns:a16="http://schemas.microsoft.com/office/drawing/2014/main" id="{71D79FBA-C783-D0CB-B2CE-4181ED839C6A}"/>
                </a:ext>
              </a:extLst>
            </p:cNvPr>
            <p:cNvCxnSpPr/>
            <p:nvPr/>
          </p:nvCxnSpPr>
          <p:spPr bwMode="auto">
            <a:xfrm>
              <a:off x="1003293" y="1972733"/>
              <a:ext cx="228602" cy="304801"/>
            </a:xfrm>
            <a:prstGeom prst="line">
              <a:avLst/>
            </a:prstGeom>
            <a:noFill/>
            <a:ln w="12700" cap="flat" cmpd="sng" algn="ctr">
              <a:solidFill>
                <a:srgbClr val="004B93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42" name="Gerader Verbinder 241">
              <a:extLst>
                <a:ext uri="{FF2B5EF4-FFF2-40B4-BE49-F238E27FC236}">
                  <a16:creationId xmlns:a16="http://schemas.microsoft.com/office/drawing/2014/main" id="{6409F237-B208-ED30-C6CE-67B510F2F4C5}"/>
                </a:ext>
              </a:extLst>
            </p:cNvPr>
            <p:cNvCxnSpPr/>
            <p:nvPr/>
          </p:nvCxnSpPr>
          <p:spPr bwMode="auto">
            <a:xfrm>
              <a:off x="869403" y="2116667"/>
              <a:ext cx="132314" cy="160866"/>
            </a:xfrm>
            <a:prstGeom prst="line">
              <a:avLst/>
            </a:prstGeom>
            <a:noFill/>
            <a:ln w="12700" cap="flat" cmpd="sng" algn="ctr">
              <a:solidFill>
                <a:srgbClr val="004B93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243" name="Gruppieren 242">
            <a:extLst>
              <a:ext uri="{FF2B5EF4-FFF2-40B4-BE49-F238E27FC236}">
                <a16:creationId xmlns:a16="http://schemas.microsoft.com/office/drawing/2014/main" id="{C530419E-7A9B-B3C0-DAF0-60FDEB34E3C3}"/>
              </a:ext>
            </a:extLst>
          </p:cNvPr>
          <p:cNvGrpSpPr/>
          <p:nvPr/>
        </p:nvGrpSpPr>
        <p:grpSpPr>
          <a:xfrm>
            <a:off x="3957600" y="2927048"/>
            <a:ext cx="1219207" cy="651935"/>
            <a:chOff x="516452" y="2971801"/>
            <a:chExt cx="1219207" cy="651934"/>
          </a:xfrm>
        </p:grpSpPr>
        <p:cxnSp>
          <p:nvCxnSpPr>
            <p:cNvPr id="244" name="Gerader Verbinder 243">
              <a:extLst>
                <a:ext uri="{FF2B5EF4-FFF2-40B4-BE49-F238E27FC236}">
                  <a16:creationId xmlns:a16="http://schemas.microsoft.com/office/drawing/2014/main" id="{F8E8D701-AACC-5AFA-A8CE-E60715C37023}"/>
                </a:ext>
              </a:extLst>
            </p:cNvPr>
            <p:cNvCxnSpPr/>
            <p:nvPr/>
          </p:nvCxnSpPr>
          <p:spPr bwMode="auto">
            <a:xfrm flipV="1">
              <a:off x="1253059" y="2988734"/>
              <a:ext cx="482600" cy="626534"/>
            </a:xfrm>
            <a:prstGeom prst="line">
              <a:avLst/>
            </a:prstGeom>
            <a:noFill/>
            <a:ln w="12700" cap="flat" cmpd="sng" algn="ctr">
              <a:solidFill>
                <a:srgbClr val="004B93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45" name="Gerader Verbinder 244">
              <a:extLst>
                <a:ext uri="{FF2B5EF4-FFF2-40B4-BE49-F238E27FC236}">
                  <a16:creationId xmlns:a16="http://schemas.microsoft.com/office/drawing/2014/main" id="{74CE2A9C-1C8E-E2ED-C113-254EE406BF36}"/>
                </a:ext>
              </a:extLst>
            </p:cNvPr>
            <p:cNvCxnSpPr/>
            <p:nvPr/>
          </p:nvCxnSpPr>
          <p:spPr bwMode="auto">
            <a:xfrm flipV="1">
              <a:off x="745053" y="2988734"/>
              <a:ext cx="482600" cy="626534"/>
            </a:xfrm>
            <a:prstGeom prst="line">
              <a:avLst/>
            </a:prstGeom>
            <a:noFill/>
            <a:ln w="12700" cap="flat" cmpd="sng" algn="ctr">
              <a:solidFill>
                <a:srgbClr val="004B93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46" name="Gerader Verbinder 245">
              <a:extLst>
                <a:ext uri="{FF2B5EF4-FFF2-40B4-BE49-F238E27FC236}">
                  <a16:creationId xmlns:a16="http://schemas.microsoft.com/office/drawing/2014/main" id="{B40AC436-2493-48E3-D573-3345C16D1925}"/>
                </a:ext>
              </a:extLst>
            </p:cNvPr>
            <p:cNvCxnSpPr/>
            <p:nvPr/>
          </p:nvCxnSpPr>
          <p:spPr bwMode="auto">
            <a:xfrm flipV="1">
              <a:off x="990590" y="2988734"/>
              <a:ext cx="482600" cy="626534"/>
            </a:xfrm>
            <a:prstGeom prst="line">
              <a:avLst/>
            </a:prstGeom>
            <a:noFill/>
            <a:ln w="12700" cap="flat" cmpd="sng" algn="ctr">
              <a:solidFill>
                <a:srgbClr val="004B93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47" name="Gerader Verbinder 246">
              <a:extLst>
                <a:ext uri="{FF2B5EF4-FFF2-40B4-BE49-F238E27FC236}">
                  <a16:creationId xmlns:a16="http://schemas.microsoft.com/office/drawing/2014/main" id="{387A536B-0F7E-995F-67C4-4E08AE660CC5}"/>
                </a:ext>
              </a:extLst>
            </p:cNvPr>
            <p:cNvCxnSpPr/>
            <p:nvPr/>
          </p:nvCxnSpPr>
          <p:spPr bwMode="auto">
            <a:xfrm>
              <a:off x="1511291" y="2995082"/>
              <a:ext cx="105831" cy="154518"/>
            </a:xfrm>
            <a:prstGeom prst="line">
              <a:avLst/>
            </a:prstGeom>
            <a:noFill/>
            <a:ln w="12700" cap="flat" cmpd="sng" algn="ctr">
              <a:solidFill>
                <a:srgbClr val="004B93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48" name="Gerader Verbinder 247">
              <a:extLst>
                <a:ext uri="{FF2B5EF4-FFF2-40B4-BE49-F238E27FC236}">
                  <a16:creationId xmlns:a16="http://schemas.microsoft.com/office/drawing/2014/main" id="{F83CC459-D80C-A953-22BB-9AFADD613089}"/>
                </a:ext>
              </a:extLst>
            </p:cNvPr>
            <p:cNvCxnSpPr/>
            <p:nvPr/>
          </p:nvCxnSpPr>
          <p:spPr bwMode="auto">
            <a:xfrm>
              <a:off x="1003285" y="3005667"/>
              <a:ext cx="361952" cy="465667"/>
            </a:xfrm>
            <a:prstGeom prst="line">
              <a:avLst/>
            </a:prstGeom>
            <a:noFill/>
            <a:ln w="12700" cap="flat" cmpd="sng" algn="ctr">
              <a:solidFill>
                <a:srgbClr val="004B93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49" name="Gerader Verbinder 248">
              <a:extLst>
                <a:ext uri="{FF2B5EF4-FFF2-40B4-BE49-F238E27FC236}">
                  <a16:creationId xmlns:a16="http://schemas.microsoft.com/office/drawing/2014/main" id="{AF4BBD46-FFC2-CB41-E6BC-C25D41A2BF6E}"/>
                </a:ext>
              </a:extLst>
            </p:cNvPr>
            <p:cNvCxnSpPr/>
            <p:nvPr/>
          </p:nvCxnSpPr>
          <p:spPr bwMode="auto">
            <a:xfrm>
              <a:off x="1223416" y="2971801"/>
              <a:ext cx="266706" cy="313267"/>
            </a:xfrm>
            <a:prstGeom prst="line">
              <a:avLst/>
            </a:prstGeom>
            <a:noFill/>
            <a:ln w="12700" cap="flat" cmpd="sng" algn="ctr">
              <a:solidFill>
                <a:srgbClr val="004B93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50" name="Gerader Verbinder 249">
              <a:extLst>
                <a:ext uri="{FF2B5EF4-FFF2-40B4-BE49-F238E27FC236}">
                  <a16:creationId xmlns:a16="http://schemas.microsoft.com/office/drawing/2014/main" id="{0BB0C955-CE95-E8CD-4A00-301609A17D02}"/>
                </a:ext>
              </a:extLst>
            </p:cNvPr>
            <p:cNvCxnSpPr/>
            <p:nvPr/>
          </p:nvCxnSpPr>
          <p:spPr bwMode="auto">
            <a:xfrm>
              <a:off x="871017" y="3149600"/>
              <a:ext cx="352399" cy="474134"/>
            </a:xfrm>
            <a:prstGeom prst="line">
              <a:avLst/>
            </a:prstGeom>
            <a:noFill/>
            <a:ln w="12700" cap="flat" cmpd="sng" algn="ctr">
              <a:solidFill>
                <a:srgbClr val="004B93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51" name="Gerader Verbinder 250">
              <a:extLst>
                <a:ext uri="{FF2B5EF4-FFF2-40B4-BE49-F238E27FC236}">
                  <a16:creationId xmlns:a16="http://schemas.microsoft.com/office/drawing/2014/main" id="{84E00B80-151E-469C-166C-0D3C2C1DC176}"/>
                </a:ext>
              </a:extLst>
            </p:cNvPr>
            <p:cNvCxnSpPr/>
            <p:nvPr/>
          </p:nvCxnSpPr>
          <p:spPr bwMode="auto">
            <a:xfrm>
              <a:off x="736587" y="3318934"/>
              <a:ext cx="228602" cy="304801"/>
            </a:xfrm>
            <a:prstGeom prst="line">
              <a:avLst/>
            </a:prstGeom>
            <a:noFill/>
            <a:ln w="12700" cap="flat" cmpd="sng" algn="ctr">
              <a:solidFill>
                <a:srgbClr val="004B93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52" name="Gerader Verbinder 251">
              <a:extLst>
                <a:ext uri="{FF2B5EF4-FFF2-40B4-BE49-F238E27FC236}">
                  <a16:creationId xmlns:a16="http://schemas.microsoft.com/office/drawing/2014/main" id="{DC994B3C-1861-C5D9-3B06-4B83F839683F}"/>
                </a:ext>
              </a:extLst>
            </p:cNvPr>
            <p:cNvCxnSpPr/>
            <p:nvPr/>
          </p:nvCxnSpPr>
          <p:spPr bwMode="auto">
            <a:xfrm>
              <a:off x="602697" y="3462868"/>
              <a:ext cx="132314" cy="160866"/>
            </a:xfrm>
            <a:prstGeom prst="line">
              <a:avLst/>
            </a:prstGeom>
            <a:noFill/>
            <a:ln w="12700" cap="flat" cmpd="sng" algn="ctr">
              <a:solidFill>
                <a:srgbClr val="004B93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53" name="Gerader Verbinder 252">
              <a:extLst>
                <a:ext uri="{FF2B5EF4-FFF2-40B4-BE49-F238E27FC236}">
                  <a16:creationId xmlns:a16="http://schemas.microsoft.com/office/drawing/2014/main" id="{5E63050F-B240-D095-0A8A-016010094EAA}"/>
                </a:ext>
              </a:extLst>
            </p:cNvPr>
            <p:cNvCxnSpPr/>
            <p:nvPr/>
          </p:nvCxnSpPr>
          <p:spPr bwMode="auto">
            <a:xfrm flipV="1">
              <a:off x="516452" y="2971801"/>
              <a:ext cx="482600" cy="626534"/>
            </a:xfrm>
            <a:prstGeom prst="line">
              <a:avLst/>
            </a:prstGeom>
            <a:noFill/>
            <a:ln w="12700" cap="flat" cmpd="sng" algn="ctr">
              <a:solidFill>
                <a:srgbClr val="004B93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54" name="Gerader Verbinder 253">
              <a:extLst>
                <a:ext uri="{FF2B5EF4-FFF2-40B4-BE49-F238E27FC236}">
                  <a16:creationId xmlns:a16="http://schemas.microsoft.com/office/drawing/2014/main" id="{F56C5C17-B2AB-DBE0-DBE8-2F8DEEE91413}"/>
                </a:ext>
              </a:extLst>
            </p:cNvPr>
            <p:cNvCxnSpPr/>
            <p:nvPr/>
          </p:nvCxnSpPr>
          <p:spPr bwMode="auto">
            <a:xfrm>
              <a:off x="518577" y="3606805"/>
              <a:ext cx="734480" cy="12699"/>
            </a:xfrm>
            <a:prstGeom prst="line">
              <a:avLst/>
            </a:prstGeom>
            <a:noFill/>
            <a:ln w="12700" cap="flat" cmpd="sng" algn="ctr">
              <a:solidFill>
                <a:srgbClr val="004B93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55" name="Gerader Verbinder 254">
              <a:extLst>
                <a:ext uri="{FF2B5EF4-FFF2-40B4-BE49-F238E27FC236}">
                  <a16:creationId xmlns:a16="http://schemas.microsoft.com/office/drawing/2014/main" id="{FA0E622E-C7D9-BF31-5690-1609C5890869}"/>
                </a:ext>
              </a:extLst>
            </p:cNvPr>
            <p:cNvCxnSpPr/>
            <p:nvPr/>
          </p:nvCxnSpPr>
          <p:spPr bwMode="auto">
            <a:xfrm>
              <a:off x="986344" y="2982383"/>
              <a:ext cx="734480" cy="12699"/>
            </a:xfrm>
            <a:prstGeom prst="line">
              <a:avLst/>
            </a:prstGeom>
            <a:noFill/>
            <a:ln w="12700" cap="flat" cmpd="sng" algn="ctr">
              <a:solidFill>
                <a:srgbClr val="004B93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cxnSp>
        <p:nvCxnSpPr>
          <p:cNvPr id="260" name="Gerader Verbinder 259">
            <a:extLst>
              <a:ext uri="{FF2B5EF4-FFF2-40B4-BE49-F238E27FC236}">
                <a16:creationId xmlns:a16="http://schemas.microsoft.com/office/drawing/2014/main" id="{1804099C-7180-950A-0A27-A08AAD6AC131}"/>
              </a:ext>
            </a:extLst>
          </p:cNvPr>
          <p:cNvCxnSpPr/>
          <p:nvPr/>
        </p:nvCxnSpPr>
        <p:spPr bwMode="auto">
          <a:xfrm flipH="1" flipV="1">
            <a:off x="5310003" y="1656594"/>
            <a:ext cx="2443" cy="589119"/>
          </a:xfrm>
          <a:prstGeom prst="line">
            <a:avLst/>
          </a:prstGeom>
          <a:noFill/>
          <a:ln w="12700" cap="flat" cmpd="sng" algn="ctr">
            <a:solidFill>
              <a:srgbClr val="004B93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61" name="Gerader Verbinder 260">
            <a:extLst>
              <a:ext uri="{FF2B5EF4-FFF2-40B4-BE49-F238E27FC236}">
                <a16:creationId xmlns:a16="http://schemas.microsoft.com/office/drawing/2014/main" id="{5AB0E3A8-0F5E-0803-8B12-95CFC4625339}"/>
              </a:ext>
            </a:extLst>
          </p:cNvPr>
          <p:cNvCxnSpPr/>
          <p:nvPr/>
        </p:nvCxnSpPr>
        <p:spPr bwMode="auto">
          <a:xfrm flipH="1" flipV="1">
            <a:off x="4420814" y="2521023"/>
            <a:ext cx="9097" cy="740980"/>
          </a:xfrm>
          <a:prstGeom prst="line">
            <a:avLst/>
          </a:prstGeom>
          <a:noFill/>
          <a:ln w="12700" cap="flat" cmpd="sng" algn="ctr">
            <a:solidFill>
              <a:srgbClr val="004B93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62" name="Gerader Verbinder 261">
            <a:extLst>
              <a:ext uri="{FF2B5EF4-FFF2-40B4-BE49-F238E27FC236}">
                <a16:creationId xmlns:a16="http://schemas.microsoft.com/office/drawing/2014/main" id="{1BD24826-7943-02ED-3380-D651C5BCA732}"/>
              </a:ext>
            </a:extLst>
          </p:cNvPr>
          <p:cNvCxnSpPr/>
          <p:nvPr/>
        </p:nvCxnSpPr>
        <p:spPr bwMode="auto">
          <a:xfrm flipH="1" flipV="1">
            <a:off x="4801576" y="2231686"/>
            <a:ext cx="1855" cy="872615"/>
          </a:xfrm>
          <a:prstGeom prst="line">
            <a:avLst/>
          </a:prstGeom>
          <a:noFill/>
          <a:ln w="12700" cap="flat" cmpd="sng" algn="ctr">
            <a:solidFill>
              <a:srgbClr val="004B93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grpSp>
        <p:nvGrpSpPr>
          <p:cNvPr id="263" name="Gruppieren 262">
            <a:extLst>
              <a:ext uri="{FF2B5EF4-FFF2-40B4-BE49-F238E27FC236}">
                <a16:creationId xmlns:a16="http://schemas.microsoft.com/office/drawing/2014/main" id="{AFACD88C-59ED-0608-A774-0D8A31D36046}"/>
              </a:ext>
            </a:extLst>
          </p:cNvPr>
          <p:cNvGrpSpPr/>
          <p:nvPr/>
        </p:nvGrpSpPr>
        <p:grpSpPr>
          <a:xfrm>
            <a:off x="4735001" y="2498926"/>
            <a:ext cx="132243" cy="206832"/>
            <a:chOff x="2301679" y="3759198"/>
            <a:chExt cx="138207" cy="206832"/>
          </a:xfrm>
        </p:grpSpPr>
        <p:sp>
          <p:nvSpPr>
            <p:cNvPr id="264" name="Ellipse 263">
              <a:extLst>
                <a:ext uri="{FF2B5EF4-FFF2-40B4-BE49-F238E27FC236}">
                  <a16:creationId xmlns:a16="http://schemas.microsoft.com/office/drawing/2014/main" id="{3219A91B-97BF-FFA7-CD8B-B61276FA872E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2301758" y="3828142"/>
              <a:ext cx="137888" cy="137888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36000" tIns="36000" rIns="36000" bIns="3600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377" eaLnBrk="1" fontAlgn="base" latinLnBrk="0" hangingPunct="1">
                <a:lnSpc>
                  <a:spcPct val="100000"/>
                </a:lnSpc>
                <a:spcBef>
                  <a:spcPts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  <a:sym typeface="Arial Narrow"/>
              </a:endParaRPr>
            </a:p>
          </p:txBody>
        </p:sp>
        <p:sp>
          <p:nvSpPr>
            <p:cNvPr id="265" name="Ellipse 264">
              <a:extLst>
                <a:ext uri="{FF2B5EF4-FFF2-40B4-BE49-F238E27FC236}">
                  <a16:creationId xmlns:a16="http://schemas.microsoft.com/office/drawing/2014/main" id="{C4DE11EF-4A82-2DE7-57F5-A43EFC375543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2301679" y="3759198"/>
              <a:ext cx="137888" cy="137888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solidFill>
                <a:srgbClr val="41414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36000" tIns="36000" rIns="36000" bIns="3600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377" eaLnBrk="1" fontAlgn="base" latinLnBrk="0" hangingPunct="1">
                <a:lnSpc>
                  <a:spcPct val="100000"/>
                </a:lnSpc>
                <a:spcBef>
                  <a:spcPts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  <a:sym typeface="Arial Narrow"/>
              </a:endParaRPr>
            </a:p>
          </p:txBody>
        </p:sp>
        <p:sp>
          <p:nvSpPr>
            <p:cNvPr id="266" name="Ellipse 265">
              <a:extLst>
                <a:ext uri="{FF2B5EF4-FFF2-40B4-BE49-F238E27FC236}">
                  <a16:creationId xmlns:a16="http://schemas.microsoft.com/office/drawing/2014/main" id="{76FBF11F-19E7-60DA-0839-1C95FEC16E43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2301998" y="3828142"/>
              <a:ext cx="137888" cy="137888"/>
            </a:xfrm>
            <a:prstGeom prst="ellipse">
              <a:avLst/>
            </a:prstGeom>
            <a:noFill/>
            <a:ln w="12700" cap="flat" cmpd="sng" algn="ctr">
              <a:solidFill>
                <a:srgbClr val="41414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36000" tIns="36000" rIns="36000" bIns="3600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377" eaLnBrk="1" fontAlgn="base" latinLnBrk="0" hangingPunct="1">
                <a:lnSpc>
                  <a:spcPct val="100000"/>
                </a:lnSpc>
                <a:spcBef>
                  <a:spcPts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  <a:sym typeface="Arial Narrow"/>
              </a:endParaRPr>
            </a:p>
          </p:txBody>
        </p:sp>
      </p:grpSp>
      <p:grpSp>
        <p:nvGrpSpPr>
          <p:cNvPr id="267" name="Gruppieren 266">
            <a:extLst>
              <a:ext uri="{FF2B5EF4-FFF2-40B4-BE49-F238E27FC236}">
                <a16:creationId xmlns:a16="http://schemas.microsoft.com/office/drawing/2014/main" id="{729DC2CF-4725-C758-6253-4AE20B30150A}"/>
              </a:ext>
            </a:extLst>
          </p:cNvPr>
          <p:cNvGrpSpPr/>
          <p:nvPr/>
        </p:nvGrpSpPr>
        <p:grpSpPr>
          <a:xfrm>
            <a:off x="4308955" y="2451191"/>
            <a:ext cx="220135" cy="260127"/>
            <a:chOff x="1749245" y="4074249"/>
            <a:chExt cx="220134" cy="260127"/>
          </a:xfrm>
        </p:grpSpPr>
        <p:sp>
          <p:nvSpPr>
            <p:cNvPr id="268" name="Ellipse 267">
              <a:extLst>
                <a:ext uri="{FF2B5EF4-FFF2-40B4-BE49-F238E27FC236}">
                  <a16:creationId xmlns:a16="http://schemas.microsoft.com/office/drawing/2014/main" id="{A4E09371-8DAA-986E-B5FB-DEB60B4932BC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1749245" y="4097867"/>
              <a:ext cx="220134" cy="220134"/>
            </a:xfrm>
            <a:prstGeom prst="ellipse">
              <a:avLst/>
            </a:prstGeom>
            <a:solidFill>
              <a:sysClr val="window" lastClr="FFFFFF"/>
            </a:solidFill>
            <a:ln w="9525" cap="flat" cmpd="sng" algn="ctr">
              <a:solidFill>
                <a:srgbClr val="41414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36000" tIns="36000" rIns="36000" bIns="3600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377" eaLnBrk="1" fontAlgn="base" latinLnBrk="0" hangingPunct="1">
                <a:lnSpc>
                  <a:spcPct val="100000"/>
                </a:lnSpc>
                <a:spcBef>
                  <a:spcPts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  <a:sym typeface="Arial Narrow"/>
              </a:endParaRPr>
            </a:p>
          </p:txBody>
        </p:sp>
        <p:sp>
          <p:nvSpPr>
            <p:cNvPr id="269" name="Textfeld 268">
              <a:extLst>
                <a:ext uri="{FF2B5EF4-FFF2-40B4-BE49-F238E27FC236}">
                  <a16:creationId xmlns:a16="http://schemas.microsoft.com/office/drawing/2014/main" id="{1795DD18-664E-597B-31AE-A7B5B804BE4A}"/>
                </a:ext>
              </a:extLst>
            </p:cNvPr>
            <p:cNvSpPr txBox="1"/>
            <p:nvPr/>
          </p:nvSpPr>
          <p:spPr bwMode="auto">
            <a:xfrm>
              <a:off x="1757828" y="4074249"/>
              <a:ext cx="156576" cy="2601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36000" tIns="36000" rIns="0" bIns="3600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defTabSz="914377" eaLnBrk="0" fontAlgn="base" latinLnBrk="0" hangingPunct="0">
                <a:lnSpc>
                  <a:spcPct val="110000"/>
                </a:lnSpc>
                <a:spcBef>
                  <a:spcPts val="0"/>
                </a:spcBef>
                <a:spcAft>
                  <a:spcPct val="0"/>
                </a:spcAft>
                <a:buClr>
                  <a:srgbClr val="006AB3"/>
                </a:buClr>
                <a:buSzTx/>
                <a:buFontTx/>
                <a:buNone/>
                <a:tabLst/>
                <a:defRPr/>
              </a:pPr>
              <a:r>
                <a:rPr kumimoji="0" lang="de-DE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4B4B4B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  <a:sym typeface="Arial Narrow"/>
                </a:rPr>
                <a:t>G</a:t>
              </a:r>
            </a:p>
          </p:txBody>
        </p:sp>
      </p:grpSp>
      <p:grpSp>
        <p:nvGrpSpPr>
          <p:cNvPr id="270" name="Gruppieren 269">
            <a:extLst>
              <a:ext uri="{FF2B5EF4-FFF2-40B4-BE49-F238E27FC236}">
                <a16:creationId xmlns:a16="http://schemas.microsoft.com/office/drawing/2014/main" id="{5B1D7EEF-9C63-9F45-AE1B-437CE81C475A}"/>
              </a:ext>
            </a:extLst>
          </p:cNvPr>
          <p:cNvGrpSpPr/>
          <p:nvPr/>
        </p:nvGrpSpPr>
        <p:grpSpPr>
          <a:xfrm>
            <a:off x="5198580" y="1417235"/>
            <a:ext cx="220135" cy="260127"/>
            <a:chOff x="1749245" y="4082660"/>
            <a:chExt cx="220134" cy="260127"/>
          </a:xfrm>
        </p:grpSpPr>
        <p:sp>
          <p:nvSpPr>
            <p:cNvPr id="271" name="Ellipse 270">
              <a:extLst>
                <a:ext uri="{FF2B5EF4-FFF2-40B4-BE49-F238E27FC236}">
                  <a16:creationId xmlns:a16="http://schemas.microsoft.com/office/drawing/2014/main" id="{C5C7C3EA-A6E5-CB30-81B5-E4DD422E01AF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1749245" y="4097867"/>
              <a:ext cx="220134" cy="220134"/>
            </a:xfrm>
            <a:prstGeom prst="ellipse">
              <a:avLst/>
            </a:prstGeom>
            <a:solidFill>
              <a:sysClr val="window" lastClr="FFFFFF"/>
            </a:solidFill>
            <a:ln w="9525" cap="flat" cmpd="sng" algn="ctr">
              <a:solidFill>
                <a:srgbClr val="41414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36000" tIns="36000" rIns="36000" bIns="3600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377" eaLnBrk="1" fontAlgn="base" latinLnBrk="0" hangingPunct="1">
                <a:lnSpc>
                  <a:spcPct val="100000"/>
                </a:lnSpc>
                <a:spcBef>
                  <a:spcPts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  <a:sym typeface="Arial Narrow"/>
              </a:endParaRPr>
            </a:p>
          </p:txBody>
        </p:sp>
        <p:sp>
          <p:nvSpPr>
            <p:cNvPr id="272" name="Textfeld 271">
              <a:extLst>
                <a:ext uri="{FF2B5EF4-FFF2-40B4-BE49-F238E27FC236}">
                  <a16:creationId xmlns:a16="http://schemas.microsoft.com/office/drawing/2014/main" id="{F07C3752-BCD0-3F73-F65E-0909FF5D519D}"/>
                </a:ext>
              </a:extLst>
            </p:cNvPr>
            <p:cNvSpPr txBox="1"/>
            <p:nvPr/>
          </p:nvSpPr>
          <p:spPr bwMode="auto">
            <a:xfrm>
              <a:off x="1757828" y="4082660"/>
              <a:ext cx="156576" cy="2601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36000" tIns="36000" rIns="0" bIns="3600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defTabSz="914377" eaLnBrk="0" fontAlgn="base" latinLnBrk="0" hangingPunct="0">
                <a:lnSpc>
                  <a:spcPct val="110000"/>
                </a:lnSpc>
                <a:spcBef>
                  <a:spcPts val="0"/>
                </a:spcBef>
                <a:spcAft>
                  <a:spcPct val="0"/>
                </a:spcAft>
                <a:buClr>
                  <a:srgbClr val="006AB3"/>
                </a:buClr>
                <a:buSzTx/>
                <a:buFontTx/>
                <a:buNone/>
                <a:tabLst/>
                <a:defRPr/>
              </a:pPr>
              <a:r>
                <a:rPr kumimoji="0" lang="de-DE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4B4B4B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  <a:sym typeface="Arial Narrow"/>
                </a:rPr>
                <a:t>G</a:t>
              </a:r>
            </a:p>
          </p:txBody>
        </p:sp>
      </p:grpSp>
      <p:grpSp>
        <p:nvGrpSpPr>
          <p:cNvPr id="273" name="Gruppieren 272">
            <a:extLst>
              <a:ext uri="{FF2B5EF4-FFF2-40B4-BE49-F238E27FC236}">
                <a16:creationId xmlns:a16="http://schemas.microsoft.com/office/drawing/2014/main" id="{B94B77D1-5E81-F9C4-ED66-D26F0C31868F}"/>
              </a:ext>
            </a:extLst>
          </p:cNvPr>
          <p:cNvGrpSpPr/>
          <p:nvPr/>
        </p:nvGrpSpPr>
        <p:grpSpPr>
          <a:xfrm>
            <a:off x="3448277" y="4045347"/>
            <a:ext cx="1072348" cy="647703"/>
            <a:chOff x="796727" y="3354727"/>
            <a:chExt cx="1219207" cy="647703"/>
          </a:xfrm>
        </p:grpSpPr>
        <p:cxnSp>
          <p:nvCxnSpPr>
            <p:cNvPr id="274" name="Gerader Verbinder 273">
              <a:extLst>
                <a:ext uri="{FF2B5EF4-FFF2-40B4-BE49-F238E27FC236}">
                  <a16:creationId xmlns:a16="http://schemas.microsoft.com/office/drawing/2014/main" id="{FBCCD945-7E12-70C6-8F0F-1CE09F391D97}"/>
                </a:ext>
              </a:extLst>
            </p:cNvPr>
            <p:cNvCxnSpPr/>
            <p:nvPr/>
          </p:nvCxnSpPr>
          <p:spPr bwMode="auto">
            <a:xfrm flipV="1">
              <a:off x="1533334" y="3371660"/>
              <a:ext cx="482600" cy="626534"/>
            </a:xfrm>
            <a:prstGeom prst="line">
              <a:avLst/>
            </a:prstGeom>
            <a:noFill/>
            <a:ln w="12700" cap="flat" cmpd="sng" algn="ctr">
              <a:solidFill>
                <a:sysClr val="window" lastClr="FFFFFF">
                  <a:lumMod val="85000"/>
                </a:sys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75" name="Gerader Verbinder 274">
              <a:extLst>
                <a:ext uri="{FF2B5EF4-FFF2-40B4-BE49-F238E27FC236}">
                  <a16:creationId xmlns:a16="http://schemas.microsoft.com/office/drawing/2014/main" id="{E589CF2A-7F8E-F739-0E7A-2212548C9BA4}"/>
                </a:ext>
              </a:extLst>
            </p:cNvPr>
            <p:cNvCxnSpPr/>
            <p:nvPr/>
          </p:nvCxnSpPr>
          <p:spPr bwMode="auto">
            <a:xfrm flipV="1">
              <a:off x="1380494" y="3364676"/>
              <a:ext cx="338853" cy="287885"/>
            </a:xfrm>
            <a:prstGeom prst="line">
              <a:avLst/>
            </a:prstGeom>
            <a:noFill/>
            <a:ln w="12700" cap="flat" cmpd="sng" algn="ctr">
              <a:solidFill>
                <a:srgbClr val="004B93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76" name="Gerader Verbinder 275">
              <a:extLst>
                <a:ext uri="{FF2B5EF4-FFF2-40B4-BE49-F238E27FC236}">
                  <a16:creationId xmlns:a16="http://schemas.microsoft.com/office/drawing/2014/main" id="{10D3FBB7-A777-782E-FE62-D302EC4C1F6F}"/>
                </a:ext>
              </a:extLst>
            </p:cNvPr>
            <p:cNvCxnSpPr/>
            <p:nvPr/>
          </p:nvCxnSpPr>
          <p:spPr bwMode="auto">
            <a:xfrm flipV="1">
              <a:off x="1248158" y="3650533"/>
              <a:ext cx="130654" cy="347661"/>
            </a:xfrm>
            <a:prstGeom prst="line">
              <a:avLst/>
            </a:prstGeom>
            <a:noFill/>
            <a:ln w="12700" cap="flat" cmpd="sng" algn="ctr">
              <a:solidFill>
                <a:srgbClr val="004B93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77" name="Gerader Verbinder 276">
              <a:extLst>
                <a:ext uri="{FF2B5EF4-FFF2-40B4-BE49-F238E27FC236}">
                  <a16:creationId xmlns:a16="http://schemas.microsoft.com/office/drawing/2014/main" id="{2F147A9C-67E9-A7EF-66DB-7A2A30AE0A43}"/>
                </a:ext>
              </a:extLst>
            </p:cNvPr>
            <p:cNvCxnSpPr/>
            <p:nvPr/>
          </p:nvCxnSpPr>
          <p:spPr bwMode="auto">
            <a:xfrm>
              <a:off x="1124812" y="3571500"/>
              <a:ext cx="273507" cy="96267"/>
            </a:xfrm>
            <a:prstGeom prst="line">
              <a:avLst/>
            </a:prstGeom>
            <a:noFill/>
            <a:ln w="12700" cap="flat" cmpd="sng" algn="ctr">
              <a:solidFill>
                <a:srgbClr val="004B93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78" name="Gerader Verbinder 277">
              <a:extLst>
                <a:ext uri="{FF2B5EF4-FFF2-40B4-BE49-F238E27FC236}">
                  <a16:creationId xmlns:a16="http://schemas.microsoft.com/office/drawing/2014/main" id="{A4A7C0D6-2061-C625-D03F-F199E4BF44D1}"/>
                </a:ext>
              </a:extLst>
            </p:cNvPr>
            <p:cNvCxnSpPr/>
            <p:nvPr/>
          </p:nvCxnSpPr>
          <p:spPr bwMode="auto">
            <a:xfrm>
              <a:off x="1367772" y="3650721"/>
              <a:ext cx="186462" cy="338666"/>
            </a:xfrm>
            <a:prstGeom prst="line">
              <a:avLst/>
            </a:prstGeom>
            <a:noFill/>
            <a:ln w="12700" cap="flat" cmpd="sng" algn="ctr">
              <a:solidFill>
                <a:srgbClr val="004B93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79" name="Gerader Verbinder 278">
              <a:extLst>
                <a:ext uri="{FF2B5EF4-FFF2-40B4-BE49-F238E27FC236}">
                  <a16:creationId xmlns:a16="http://schemas.microsoft.com/office/drawing/2014/main" id="{6FEFDA6D-BD3B-5926-5349-D8C1C9CC553B}"/>
                </a:ext>
              </a:extLst>
            </p:cNvPr>
            <p:cNvCxnSpPr/>
            <p:nvPr/>
          </p:nvCxnSpPr>
          <p:spPr bwMode="auto">
            <a:xfrm flipV="1">
              <a:off x="847146" y="3667768"/>
              <a:ext cx="517817" cy="248893"/>
            </a:xfrm>
            <a:prstGeom prst="line">
              <a:avLst/>
            </a:prstGeom>
            <a:noFill/>
            <a:ln w="12700" cap="flat" cmpd="sng" algn="ctr">
              <a:solidFill>
                <a:srgbClr val="004B93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80" name="Gerader Verbinder 279">
              <a:extLst>
                <a:ext uri="{FF2B5EF4-FFF2-40B4-BE49-F238E27FC236}">
                  <a16:creationId xmlns:a16="http://schemas.microsoft.com/office/drawing/2014/main" id="{14AA4E63-1890-229C-B2B8-59AC2CB6A9DB}"/>
                </a:ext>
              </a:extLst>
            </p:cNvPr>
            <p:cNvCxnSpPr/>
            <p:nvPr/>
          </p:nvCxnSpPr>
          <p:spPr bwMode="auto">
            <a:xfrm flipV="1">
              <a:off x="1378812" y="3649758"/>
              <a:ext cx="395271" cy="1738"/>
            </a:xfrm>
            <a:prstGeom prst="line">
              <a:avLst/>
            </a:prstGeom>
            <a:noFill/>
            <a:ln w="12700" cap="flat" cmpd="sng" algn="ctr">
              <a:solidFill>
                <a:srgbClr val="004B93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81" name="Gerader Verbinder 280">
              <a:extLst>
                <a:ext uri="{FF2B5EF4-FFF2-40B4-BE49-F238E27FC236}">
                  <a16:creationId xmlns:a16="http://schemas.microsoft.com/office/drawing/2014/main" id="{CF9E72E4-58B3-AC1D-CC7D-0C3F6C3822CF}"/>
                </a:ext>
              </a:extLst>
            </p:cNvPr>
            <p:cNvCxnSpPr/>
            <p:nvPr/>
          </p:nvCxnSpPr>
          <p:spPr bwMode="auto">
            <a:xfrm>
              <a:off x="1247634" y="3407155"/>
              <a:ext cx="133987" cy="260612"/>
            </a:xfrm>
            <a:prstGeom prst="line">
              <a:avLst/>
            </a:prstGeom>
            <a:noFill/>
            <a:ln w="12700" cap="flat" cmpd="sng" algn="ctr">
              <a:solidFill>
                <a:srgbClr val="004B93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82" name="Gerader Verbinder 281">
              <a:extLst>
                <a:ext uri="{FF2B5EF4-FFF2-40B4-BE49-F238E27FC236}">
                  <a16:creationId xmlns:a16="http://schemas.microsoft.com/office/drawing/2014/main" id="{2BBB84E6-59BC-5CDD-6EC2-77A20A1AD675}"/>
                </a:ext>
              </a:extLst>
            </p:cNvPr>
            <p:cNvCxnSpPr/>
            <p:nvPr/>
          </p:nvCxnSpPr>
          <p:spPr bwMode="auto">
            <a:xfrm flipV="1">
              <a:off x="796727" y="3354727"/>
              <a:ext cx="482600" cy="626534"/>
            </a:xfrm>
            <a:prstGeom prst="line">
              <a:avLst/>
            </a:prstGeom>
            <a:noFill/>
            <a:ln w="12700" cap="flat" cmpd="sng" algn="ctr">
              <a:solidFill>
                <a:sysClr val="window" lastClr="FFFFFF">
                  <a:lumMod val="85000"/>
                </a:sys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83" name="Gerader Verbinder 282">
              <a:extLst>
                <a:ext uri="{FF2B5EF4-FFF2-40B4-BE49-F238E27FC236}">
                  <a16:creationId xmlns:a16="http://schemas.microsoft.com/office/drawing/2014/main" id="{EB3F0AA9-79FA-C024-C759-BE7FC5A837D8}"/>
                </a:ext>
              </a:extLst>
            </p:cNvPr>
            <p:cNvCxnSpPr/>
            <p:nvPr/>
          </p:nvCxnSpPr>
          <p:spPr bwMode="auto">
            <a:xfrm>
              <a:off x="798852" y="3989731"/>
              <a:ext cx="734480" cy="12699"/>
            </a:xfrm>
            <a:prstGeom prst="line">
              <a:avLst/>
            </a:prstGeom>
            <a:noFill/>
            <a:ln w="12700" cap="flat" cmpd="sng" algn="ctr">
              <a:solidFill>
                <a:sysClr val="window" lastClr="FFFFFF">
                  <a:lumMod val="85000"/>
                </a:sys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84" name="Gerader Verbinder 283">
              <a:extLst>
                <a:ext uri="{FF2B5EF4-FFF2-40B4-BE49-F238E27FC236}">
                  <a16:creationId xmlns:a16="http://schemas.microsoft.com/office/drawing/2014/main" id="{DC61C6A0-DA76-E685-E032-EBE37D64B137}"/>
                </a:ext>
              </a:extLst>
            </p:cNvPr>
            <p:cNvCxnSpPr/>
            <p:nvPr/>
          </p:nvCxnSpPr>
          <p:spPr bwMode="auto">
            <a:xfrm>
              <a:off x="1266619" y="3365309"/>
              <a:ext cx="734480" cy="12699"/>
            </a:xfrm>
            <a:prstGeom prst="line">
              <a:avLst/>
            </a:prstGeom>
            <a:noFill/>
            <a:ln w="12700" cap="flat" cmpd="sng" algn="ctr">
              <a:solidFill>
                <a:sysClr val="window" lastClr="FFFFFF">
                  <a:lumMod val="85000"/>
                </a:sys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285" name="Gruppieren 284">
            <a:extLst>
              <a:ext uri="{FF2B5EF4-FFF2-40B4-BE49-F238E27FC236}">
                <a16:creationId xmlns:a16="http://schemas.microsoft.com/office/drawing/2014/main" id="{1A1A2346-3CEC-8117-EFAB-AFA96AD4F761}"/>
              </a:ext>
            </a:extLst>
          </p:cNvPr>
          <p:cNvGrpSpPr/>
          <p:nvPr/>
        </p:nvGrpSpPr>
        <p:grpSpPr>
          <a:xfrm>
            <a:off x="4207363" y="4037930"/>
            <a:ext cx="1011195" cy="647703"/>
            <a:chOff x="796727" y="3354727"/>
            <a:chExt cx="1219207" cy="647703"/>
          </a:xfrm>
        </p:grpSpPr>
        <p:cxnSp>
          <p:nvCxnSpPr>
            <p:cNvPr id="286" name="Gerader Verbinder 285">
              <a:extLst>
                <a:ext uri="{FF2B5EF4-FFF2-40B4-BE49-F238E27FC236}">
                  <a16:creationId xmlns:a16="http://schemas.microsoft.com/office/drawing/2014/main" id="{00E4D203-04C9-83F4-ED31-60DF10E147A2}"/>
                </a:ext>
              </a:extLst>
            </p:cNvPr>
            <p:cNvCxnSpPr/>
            <p:nvPr/>
          </p:nvCxnSpPr>
          <p:spPr bwMode="auto">
            <a:xfrm flipV="1">
              <a:off x="1533334" y="3371660"/>
              <a:ext cx="482600" cy="626534"/>
            </a:xfrm>
            <a:prstGeom prst="line">
              <a:avLst/>
            </a:prstGeom>
            <a:noFill/>
            <a:ln w="12700" cap="flat" cmpd="sng" algn="ctr">
              <a:solidFill>
                <a:sysClr val="window" lastClr="FFFFFF">
                  <a:lumMod val="85000"/>
                </a:sys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87" name="Gerader Verbinder 286">
              <a:extLst>
                <a:ext uri="{FF2B5EF4-FFF2-40B4-BE49-F238E27FC236}">
                  <a16:creationId xmlns:a16="http://schemas.microsoft.com/office/drawing/2014/main" id="{8933E865-D896-3E06-A2D5-9DFDB7C3C1C5}"/>
                </a:ext>
              </a:extLst>
            </p:cNvPr>
            <p:cNvCxnSpPr/>
            <p:nvPr/>
          </p:nvCxnSpPr>
          <p:spPr bwMode="auto">
            <a:xfrm flipV="1">
              <a:off x="1380494" y="3364676"/>
              <a:ext cx="338853" cy="287885"/>
            </a:xfrm>
            <a:prstGeom prst="line">
              <a:avLst/>
            </a:prstGeom>
            <a:noFill/>
            <a:ln w="12700" cap="flat" cmpd="sng" algn="ctr">
              <a:solidFill>
                <a:srgbClr val="004B93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88" name="Gerader Verbinder 287">
              <a:extLst>
                <a:ext uri="{FF2B5EF4-FFF2-40B4-BE49-F238E27FC236}">
                  <a16:creationId xmlns:a16="http://schemas.microsoft.com/office/drawing/2014/main" id="{AE883E71-7B71-DA95-46E1-4E031A3297CC}"/>
                </a:ext>
              </a:extLst>
            </p:cNvPr>
            <p:cNvCxnSpPr/>
            <p:nvPr/>
          </p:nvCxnSpPr>
          <p:spPr bwMode="auto">
            <a:xfrm flipV="1">
              <a:off x="1248158" y="3650533"/>
              <a:ext cx="130654" cy="347661"/>
            </a:xfrm>
            <a:prstGeom prst="line">
              <a:avLst/>
            </a:prstGeom>
            <a:noFill/>
            <a:ln w="12700" cap="flat" cmpd="sng" algn="ctr">
              <a:solidFill>
                <a:srgbClr val="004B93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89" name="Gerader Verbinder 288">
              <a:extLst>
                <a:ext uri="{FF2B5EF4-FFF2-40B4-BE49-F238E27FC236}">
                  <a16:creationId xmlns:a16="http://schemas.microsoft.com/office/drawing/2014/main" id="{55423E06-6DF2-2B7B-E7CA-231FBF0FEC4A}"/>
                </a:ext>
              </a:extLst>
            </p:cNvPr>
            <p:cNvCxnSpPr/>
            <p:nvPr/>
          </p:nvCxnSpPr>
          <p:spPr bwMode="auto">
            <a:xfrm>
              <a:off x="1124812" y="3571500"/>
              <a:ext cx="273507" cy="96267"/>
            </a:xfrm>
            <a:prstGeom prst="line">
              <a:avLst/>
            </a:prstGeom>
            <a:noFill/>
            <a:ln w="12700" cap="flat" cmpd="sng" algn="ctr">
              <a:solidFill>
                <a:srgbClr val="004B93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90" name="Gerader Verbinder 289">
              <a:extLst>
                <a:ext uri="{FF2B5EF4-FFF2-40B4-BE49-F238E27FC236}">
                  <a16:creationId xmlns:a16="http://schemas.microsoft.com/office/drawing/2014/main" id="{9343FA95-B490-798E-B329-6A0749E9FCE8}"/>
                </a:ext>
              </a:extLst>
            </p:cNvPr>
            <p:cNvCxnSpPr/>
            <p:nvPr/>
          </p:nvCxnSpPr>
          <p:spPr bwMode="auto">
            <a:xfrm>
              <a:off x="1367772" y="3650721"/>
              <a:ext cx="186462" cy="338666"/>
            </a:xfrm>
            <a:prstGeom prst="line">
              <a:avLst/>
            </a:prstGeom>
            <a:noFill/>
            <a:ln w="12700" cap="flat" cmpd="sng" algn="ctr">
              <a:solidFill>
                <a:srgbClr val="004B93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91" name="Gerader Verbinder 290">
              <a:extLst>
                <a:ext uri="{FF2B5EF4-FFF2-40B4-BE49-F238E27FC236}">
                  <a16:creationId xmlns:a16="http://schemas.microsoft.com/office/drawing/2014/main" id="{5B5F56F2-D175-C159-309E-7918AA2153B7}"/>
                </a:ext>
              </a:extLst>
            </p:cNvPr>
            <p:cNvCxnSpPr/>
            <p:nvPr/>
          </p:nvCxnSpPr>
          <p:spPr bwMode="auto">
            <a:xfrm flipV="1">
              <a:off x="847146" y="3667768"/>
              <a:ext cx="517817" cy="248893"/>
            </a:xfrm>
            <a:prstGeom prst="line">
              <a:avLst/>
            </a:prstGeom>
            <a:noFill/>
            <a:ln w="12700" cap="flat" cmpd="sng" algn="ctr">
              <a:solidFill>
                <a:srgbClr val="004B93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92" name="Gerader Verbinder 291">
              <a:extLst>
                <a:ext uri="{FF2B5EF4-FFF2-40B4-BE49-F238E27FC236}">
                  <a16:creationId xmlns:a16="http://schemas.microsoft.com/office/drawing/2014/main" id="{20F61BDD-13C8-6070-8DE7-B0002085C906}"/>
                </a:ext>
              </a:extLst>
            </p:cNvPr>
            <p:cNvCxnSpPr/>
            <p:nvPr/>
          </p:nvCxnSpPr>
          <p:spPr bwMode="auto">
            <a:xfrm flipV="1">
              <a:off x="1378812" y="3649758"/>
              <a:ext cx="395271" cy="1738"/>
            </a:xfrm>
            <a:prstGeom prst="line">
              <a:avLst/>
            </a:prstGeom>
            <a:noFill/>
            <a:ln w="12700" cap="flat" cmpd="sng" algn="ctr">
              <a:solidFill>
                <a:srgbClr val="004B93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93" name="Gerader Verbinder 292">
              <a:extLst>
                <a:ext uri="{FF2B5EF4-FFF2-40B4-BE49-F238E27FC236}">
                  <a16:creationId xmlns:a16="http://schemas.microsoft.com/office/drawing/2014/main" id="{7C3D28FF-B85B-A7EB-F851-9ACF760FEB53}"/>
                </a:ext>
              </a:extLst>
            </p:cNvPr>
            <p:cNvCxnSpPr/>
            <p:nvPr/>
          </p:nvCxnSpPr>
          <p:spPr bwMode="auto">
            <a:xfrm>
              <a:off x="1245896" y="3414573"/>
              <a:ext cx="135725" cy="253194"/>
            </a:xfrm>
            <a:prstGeom prst="line">
              <a:avLst/>
            </a:prstGeom>
            <a:noFill/>
            <a:ln w="12700" cap="flat" cmpd="sng" algn="ctr">
              <a:solidFill>
                <a:srgbClr val="004B93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94" name="Gerader Verbinder 293">
              <a:extLst>
                <a:ext uri="{FF2B5EF4-FFF2-40B4-BE49-F238E27FC236}">
                  <a16:creationId xmlns:a16="http://schemas.microsoft.com/office/drawing/2014/main" id="{46C7444B-BA93-EA96-3BD1-995E23BBF69C}"/>
                </a:ext>
              </a:extLst>
            </p:cNvPr>
            <p:cNvCxnSpPr/>
            <p:nvPr/>
          </p:nvCxnSpPr>
          <p:spPr bwMode="auto">
            <a:xfrm flipV="1">
              <a:off x="796727" y="3354727"/>
              <a:ext cx="482600" cy="626534"/>
            </a:xfrm>
            <a:prstGeom prst="line">
              <a:avLst/>
            </a:prstGeom>
            <a:noFill/>
            <a:ln w="12700" cap="flat" cmpd="sng" algn="ctr">
              <a:solidFill>
                <a:sysClr val="window" lastClr="FFFFFF">
                  <a:lumMod val="85000"/>
                </a:sys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95" name="Gerader Verbinder 294">
              <a:extLst>
                <a:ext uri="{FF2B5EF4-FFF2-40B4-BE49-F238E27FC236}">
                  <a16:creationId xmlns:a16="http://schemas.microsoft.com/office/drawing/2014/main" id="{B15C60BE-282B-CF52-9A22-3A68BFFA9F64}"/>
                </a:ext>
              </a:extLst>
            </p:cNvPr>
            <p:cNvCxnSpPr/>
            <p:nvPr/>
          </p:nvCxnSpPr>
          <p:spPr bwMode="auto">
            <a:xfrm>
              <a:off x="798852" y="3989731"/>
              <a:ext cx="734480" cy="12699"/>
            </a:xfrm>
            <a:prstGeom prst="line">
              <a:avLst/>
            </a:prstGeom>
            <a:noFill/>
            <a:ln w="12700" cap="flat" cmpd="sng" algn="ctr">
              <a:solidFill>
                <a:sysClr val="window" lastClr="FFFFFF">
                  <a:lumMod val="85000"/>
                </a:sys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96" name="Gerader Verbinder 295">
              <a:extLst>
                <a:ext uri="{FF2B5EF4-FFF2-40B4-BE49-F238E27FC236}">
                  <a16:creationId xmlns:a16="http://schemas.microsoft.com/office/drawing/2014/main" id="{8853DBE1-3E73-AA2F-4129-846829155E14}"/>
                </a:ext>
              </a:extLst>
            </p:cNvPr>
            <p:cNvCxnSpPr/>
            <p:nvPr/>
          </p:nvCxnSpPr>
          <p:spPr bwMode="auto">
            <a:xfrm>
              <a:off x="1266619" y="3365309"/>
              <a:ext cx="734480" cy="12699"/>
            </a:xfrm>
            <a:prstGeom prst="line">
              <a:avLst/>
            </a:prstGeom>
            <a:noFill/>
            <a:ln w="12700" cap="flat" cmpd="sng" algn="ctr">
              <a:solidFill>
                <a:sysClr val="window" lastClr="FFFFFF">
                  <a:lumMod val="85000"/>
                </a:sys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cxnSp>
        <p:nvCxnSpPr>
          <p:cNvPr id="297" name="Gerader Verbinder 296">
            <a:extLst>
              <a:ext uri="{FF2B5EF4-FFF2-40B4-BE49-F238E27FC236}">
                <a16:creationId xmlns:a16="http://schemas.microsoft.com/office/drawing/2014/main" id="{88F95C8B-FD4B-6DDE-0256-C0792F6C8A8F}"/>
              </a:ext>
            </a:extLst>
          </p:cNvPr>
          <p:cNvCxnSpPr/>
          <p:nvPr/>
        </p:nvCxnSpPr>
        <p:spPr bwMode="auto">
          <a:xfrm flipV="1">
            <a:off x="3948484" y="3518020"/>
            <a:ext cx="22839" cy="847901"/>
          </a:xfrm>
          <a:prstGeom prst="line">
            <a:avLst/>
          </a:prstGeom>
          <a:noFill/>
          <a:ln w="12700" cap="flat" cmpd="sng" algn="ctr">
            <a:solidFill>
              <a:srgbClr val="004B93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98" name="Gerader Verbinder 297">
            <a:extLst>
              <a:ext uri="{FF2B5EF4-FFF2-40B4-BE49-F238E27FC236}">
                <a16:creationId xmlns:a16="http://schemas.microsoft.com/office/drawing/2014/main" id="{C43B0F50-C590-E254-B536-0D306A882A56}"/>
              </a:ext>
            </a:extLst>
          </p:cNvPr>
          <p:cNvCxnSpPr/>
          <p:nvPr/>
        </p:nvCxnSpPr>
        <p:spPr bwMode="auto">
          <a:xfrm flipH="1" flipV="1">
            <a:off x="4678640" y="3251241"/>
            <a:ext cx="284" cy="1106379"/>
          </a:xfrm>
          <a:prstGeom prst="line">
            <a:avLst/>
          </a:prstGeom>
          <a:noFill/>
          <a:ln w="12700" cap="flat" cmpd="sng" algn="ctr">
            <a:solidFill>
              <a:srgbClr val="004B93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grpSp>
        <p:nvGrpSpPr>
          <p:cNvPr id="299" name="Gruppieren 298">
            <a:extLst>
              <a:ext uri="{FF2B5EF4-FFF2-40B4-BE49-F238E27FC236}">
                <a16:creationId xmlns:a16="http://schemas.microsoft.com/office/drawing/2014/main" id="{F4EEAA19-65EB-D166-F3EF-054D39DC3162}"/>
              </a:ext>
            </a:extLst>
          </p:cNvPr>
          <p:cNvGrpSpPr/>
          <p:nvPr/>
        </p:nvGrpSpPr>
        <p:grpSpPr>
          <a:xfrm>
            <a:off x="4608205" y="3640970"/>
            <a:ext cx="132243" cy="206832"/>
            <a:chOff x="2301679" y="3759198"/>
            <a:chExt cx="138207" cy="206832"/>
          </a:xfrm>
        </p:grpSpPr>
        <p:sp>
          <p:nvSpPr>
            <p:cNvPr id="300" name="Ellipse 299">
              <a:extLst>
                <a:ext uri="{FF2B5EF4-FFF2-40B4-BE49-F238E27FC236}">
                  <a16:creationId xmlns:a16="http://schemas.microsoft.com/office/drawing/2014/main" id="{B0C95CB6-C4ED-CDEF-C055-8F90ABDAB0E0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2301758" y="3828142"/>
              <a:ext cx="137888" cy="137888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36000" tIns="36000" rIns="36000" bIns="3600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377" eaLnBrk="1" fontAlgn="base" latinLnBrk="0" hangingPunct="1">
                <a:lnSpc>
                  <a:spcPct val="100000"/>
                </a:lnSpc>
                <a:spcBef>
                  <a:spcPts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  <a:sym typeface="Arial Narrow"/>
              </a:endParaRPr>
            </a:p>
          </p:txBody>
        </p:sp>
        <p:sp>
          <p:nvSpPr>
            <p:cNvPr id="301" name="Ellipse 300">
              <a:extLst>
                <a:ext uri="{FF2B5EF4-FFF2-40B4-BE49-F238E27FC236}">
                  <a16:creationId xmlns:a16="http://schemas.microsoft.com/office/drawing/2014/main" id="{EED3F0E4-F05C-72B0-4868-EF8019A9AB29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2301679" y="3759198"/>
              <a:ext cx="137888" cy="137888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solidFill>
                <a:srgbClr val="41414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36000" tIns="36000" rIns="36000" bIns="3600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377" eaLnBrk="1" fontAlgn="base" latinLnBrk="0" hangingPunct="1">
                <a:lnSpc>
                  <a:spcPct val="100000"/>
                </a:lnSpc>
                <a:spcBef>
                  <a:spcPts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  <a:sym typeface="Arial Narrow"/>
              </a:endParaRPr>
            </a:p>
          </p:txBody>
        </p:sp>
        <p:sp>
          <p:nvSpPr>
            <p:cNvPr id="302" name="Ellipse 301">
              <a:extLst>
                <a:ext uri="{FF2B5EF4-FFF2-40B4-BE49-F238E27FC236}">
                  <a16:creationId xmlns:a16="http://schemas.microsoft.com/office/drawing/2014/main" id="{1EE543D6-6ACE-95E4-D0A4-315A1DB613A3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2301998" y="3828142"/>
              <a:ext cx="137888" cy="137888"/>
            </a:xfrm>
            <a:prstGeom prst="ellipse">
              <a:avLst/>
            </a:prstGeom>
            <a:noFill/>
            <a:ln w="12700" cap="flat" cmpd="sng" algn="ctr">
              <a:solidFill>
                <a:srgbClr val="41414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36000" tIns="36000" rIns="36000" bIns="3600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377" eaLnBrk="1" fontAlgn="base" latinLnBrk="0" hangingPunct="1">
                <a:lnSpc>
                  <a:spcPct val="100000"/>
                </a:lnSpc>
                <a:spcBef>
                  <a:spcPts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  <a:sym typeface="Arial Narrow"/>
              </a:endParaRPr>
            </a:p>
          </p:txBody>
        </p:sp>
      </p:grpSp>
      <p:grpSp>
        <p:nvGrpSpPr>
          <p:cNvPr id="303" name="Gruppieren 302">
            <a:extLst>
              <a:ext uri="{FF2B5EF4-FFF2-40B4-BE49-F238E27FC236}">
                <a16:creationId xmlns:a16="http://schemas.microsoft.com/office/drawing/2014/main" id="{7E659EEC-18BB-032E-9ED3-A95F7F413815}"/>
              </a:ext>
            </a:extLst>
          </p:cNvPr>
          <p:cNvGrpSpPr/>
          <p:nvPr/>
        </p:nvGrpSpPr>
        <p:grpSpPr>
          <a:xfrm>
            <a:off x="3898438" y="3647821"/>
            <a:ext cx="132243" cy="206832"/>
            <a:chOff x="2301679" y="3759198"/>
            <a:chExt cx="138207" cy="206832"/>
          </a:xfrm>
        </p:grpSpPr>
        <p:sp>
          <p:nvSpPr>
            <p:cNvPr id="304" name="Ellipse 303">
              <a:extLst>
                <a:ext uri="{FF2B5EF4-FFF2-40B4-BE49-F238E27FC236}">
                  <a16:creationId xmlns:a16="http://schemas.microsoft.com/office/drawing/2014/main" id="{A9C2FF79-33C5-800F-262A-CCB02DF14BF2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2301758" y="3828142"/>
              <a:ext cx="137888" cy="137888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36000" tIns="36000" rIns="36000" bIns="3600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377" eaLnBrk="1" fontAlgn="base" latinLnBrk="0" hangingPunct="1">
                <a:lnSpc>
                  <a:spcPct val="100000"/>
                </a:lnSpc>
                <a:spcBef>
                  <a:spcPts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  <a:sym typeface="Arial Narrow"/>
              </a:endParaRPr>
            </a:p>
          </p:txBody>
        </p:sp>
        <p:sp>
          <p:nvSpPr>
            <p:cNvPr id="305" name="Ellipse 304">
              <a:extLst>
                <a:ext uri="{FF2B5EF4-FFF2-40B4-BE49-F238E27FC236}">
                  <a16:creationId xmlns:a16="http://schemas.microsoft.com/office/drawing/2014/main" id="{2C1BF424-C7F2-C98F-528D-FEADA0A6C083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2301679" y="3759198"/>
              <a:ext cx="137888" cy="137888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solidFill>
                <a:srgbClr val="41414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36000" tIns="36000" rIns="36000" bIns="3600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377" eaLnBrk="1" fontAlgn="base" latinLnBrk="0" hangingPunct="1">
                <a:lnSpc>
                  <a:spcPct val="100000"/>
                </a:lnSpc>
                <a:spcBef>
                  <a:spcPts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  <a:sym typeface="Arial Narrow"/>
              </a:endParaRPr>
            </a:p>
          </p:txBody>
        </p:sp>
        <p:sp>
          <p:nvSpPr>
            <p:cNvPr id="306" name="Ellipse 305">
              <a:extLst>
                <a:ext uri="{FF2B5EF4-FFF2-40B4-BE49-F238E27FC236}">
                  <a16:creationId xmlns:a16="http://schemas.microsoft.com/office/drawing/2014/main" id="{745FD140-EBB7-DEA7-1293-F6BDB94A496E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2301998" y="3828142"/>
              <a:ext cx="137888" cy="137888"/>
            </a:xfrm>
            <a:prstGeom prst="ellipse">
              <a:avLst/>
            </a:prstGeom>
            <a:noFill/>
            <a:ln w="12700" cap="flat" cmpd="sng" algn="ctr">
              <a:solidFill>
                <a:srgbClr val="41414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36000" tIns="36000" rIns="36000" bIns="3600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377" eaLnBrk="1" fontAlgn="base" latinLnBrk="0" hangingPunct="1">
                <a:lnSpc>
                  <a:spcPct val="100000"/>
                </a:lnSpc>
                <a:spcBef>
                  <a:spcPts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  <a:sym typeface="Arial Narrow"/>
              </a:endParaRPr>
            </a:p>
          </p:txBody>
        </p:sp>
      </p:grpSp>
      <p:grpSp>
        <p:nvGrpSpPr>
          <p:cNvPr id="307" name="Gruppieren 306">
            <a:extLst>
              <a:ext uri="{FF2B5EF4-FFF2-40B4-BE49-F238E27FC236}">
                <a16:creationId xmlns:a16="http://schemas.microsoft.com/office/drawing/2014/main" id="{281FAA40-9E42-9EB2-B10D-E912AEDC3457}"/>
              </a:ext>
            </a:extLst>
          </p:cNvPr>
          <p:cNvGrpSpPr/>
          <p:nvPr/>
        </p:nvGrpSpPr>
        <p:grpSpPr>
          <a:xfrm>
            <a:off x="4253959" y="5239083"/>
            <a:ext cx="680027" cy="441629"/>
            <a:chOff x="2392620" y="4354360"/>
            <a:chExt cx="680026" cy="441629"/>
          </a:xfrm>
        </p:grpSpPr>
        <p:cxnSp>
          <p:nvCxnSpPr>
            <p:cNvPr id="308" name="Gerader Verbinder 307">
              <a:extLst>
                <a:ext uri="{FF2B5EF4-FFF2-40B4-BE49-F238E27FC236}">
                  <a16:creationId xmlns:a16="http://schemas.microsoft.com/office/drawing/2014/main" id="{74BD0D2B-8B3D-CF12-876E-921E0E454326}"/>
                </a:ext>
              </a:extLst>
            </p:cNvPr>
            <p:cNvCxnSpPr/>
            <p:nvPr/>
          </p:nvCxnSpPr>
          <p:spPr bwMode="auto">
            <a:xfrm flipH="1">
              <a:off x="2538897" y="4618807"/>
              <a:ext cx="189094" cy="177181"/>
            </a:xfrm>
            <a:prstGeom prst="line">
              <a:avLst/>
            </a:prstGeom>
            <a:noFill/>
            <a:ln w="12700" cap="flat" cmpd="sng" algn="ctr">
              <a:solidFill>
                <a:srgbClr val="004B93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09" name="Gerader Verbinder 308">
              <a:extLst>
                <a:ext uri="{FF2B5EF4-FFF2-40B4-BE49-F238E27FC236}">
                  <a16:creationId xmlns:a16="http://schemas.microsoft.com/office/drawing/2014/main" id="{4FA9C96B-6915-2D93-DC8B-4F37A9FEACBF}"/>
                </a:ext>
              </a:extLst>
            </p:cNvPr>
            <p:cNvCxnSpPr/>
            <p:nvPr/>
          </p:nvCxnSpPr>
          <p:spPr bwMode="auto">
            <a:xfrm flipH="1">
              <a:off x="2729134" y="4372914"/>
              <a:ext cx="124990" cy="247921"/>
            </a:xfrm>
            <a:prstGeom prst="line">
              <a:avLst/>
            </a:prstGeom>
            <a:noFill/>
            <a:ln w="12700" cap="flat" cmpd="sng" algn="ctr">
              <a:solidFill>
                <a:srgbClr val="004B93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10" name="Gerader Verbinder 309">
              <a:extLst>
                <a:ext uri="{FF2B5EF4-FFF2-40B4-BE49-F238E27FC236}">
                  <a16:creationId xmlns:a16="http://schemas.microsoft.com/office/drawing/2014/main" id="{D9551CC3-E574-61D2-B80C-4B36DE936B19}"/>
                </a:ext>
              </a:extLst>
            </p:cNvPr>
            <p:cNvCxnSpPr/>
            <p:nvPr/>
          </p:nvCxnSpPr>
          <p:spPr bwMode="auto">
            <a:xfrm flipH="1" flipV="1">
              <a:off x="2715870" y="4603601"/>
              <a:ext cx="185957" cy="96267"/>
            </a:xfrm>
            <a:prstGeom prst="line">
              <a:avLst/>
            </a:prstGeom>
            <a:noFill/>
            <a:ln w="12700" cap="flat" cmpd="sng" algn="ctr">
              <a:solidFill>
                <a:srgbClr val="004B93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11" name="Gerader Verbinder 310">
              <a:extLst>
                <a:ext uri="{FF2B5EF4-FFF2-40B4-BE49-F238E27FC236}">
                  <a16:creationId xmlns:a16="http://schemas.microsoft.com/office/drawing/2014/main" id="{E1DAC4C0-0134-DB9B-DC1B-CBEE8603325A}"/>
                </a:ext>
              </a:extLst>
            </p:cNvPr>
            <p:cNvCxnSpPr/>
            <p:nvPr/>
          </p:nvCxnSpPr>
          <p:spPr bwMode="auto">
            <a:xfrm flipH="1" flipV="1">
              <a:off x="2564705" y="4453467"/>
              <a:ext cx="171935" cy="167182"/>
            </a:xfrm>
            <a:prstGeom prst="line">
              <a:avLst/>
            </a:prstGeom>
            <a:noFill/>
            <a:ln w="12700" cap="flat" cmpd="sng" algn="ctr">
              <a:solidFill>
                <a:srgbClr val="004B93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12" name="Gerader Verbinder 311">
              <a:extLst>
                <a:ext uri="{FF2B5EF4-FFF2-40B4-BE49-F238E27FC236}">
                  <a16:creationId xmlns:a16="http://schemas.microsoft.com/office/drawing/2014/main" id="{179512D9-9060-EB16-CB37-C91EB4477686}"/>
                </a:ext>
              </a:extLst>
            </p:cNvPr>
            <p:cNvCxnSpPr/>
            <p:nvPr/>
          </p:nvCxnSpPr>
          <p:spPr bwMode="auto">
            <a:xfrm flipH="1">
              <a:off x="2730082" y="4453467"/>
              <a:ext cx="297403" cy="162834"/>
            </a:xfrm>
            <a:prstGeom prst="line">
              <a:avLst/>
            </a:prstGeom>
            <a:noFill/>
            <a:ln w="12700" cap="flat" cmpd="sng" algn="ctr">
              <a:solidFill>
                <a:srgbClr val="004B93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13" name="Gerader Verbinder 312">
              <a:extLst>
                <a:ext uri="{FF2B5EF4-FFF2-40B4-BE49-F238E27FC236}">
                  <a16:creationId xmlns:a16="http://schemas.microsoft.com/office/drawing/2014/main" id="{6ADDA4A1-CB8E-E639-31B4-EF74D15314CD}"/>
                </a:ext>
              </a:extLst>
            </p:cNvPr>
            <p:cNvCxnSpPr/>
            <p:nvPr/>
          </p:nvCxnSpPr>
          <p:spPr bwMode="auto">
            <a:xfrm flipH="1" flipV="1">
              <a:off x="2497385" y="4609951"/>
              <a:ext cx="231748" cy="3571"/>
            </a:xfrm>
            <a:prstGeom prst="line">
              <a:avLst/>
            </a:prstGeom>
            <a:noFill/>
            <a:ln w="12700" cap="flat" cmpd="sng" algn="ctr">
              <a:solidFill>
                <a:srgbClr val="004B93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14" name="Gerader Verbinder 313">
              <a:extLst>
                <a:ext uri="{FF2B5EF4-FFF2-40B4-BE49-F238E27FC236}">
                  <a16:creationId xmlns:a16="http://schemas.microsoft.com/office/drawing/2014/main" id="{1E35A254-4303-6549-7B54-A42B6BE7D45B}"/>
                </a:ext>
              </a:extLst>
            </p:cNvPr>
            <p:cNvCxnSpPr/>
            <p:nvPr/>
          </p:nvCxnSpPr>
          <p:spPr bwMode="auto">
            <a:xfrm flipH="1" flipV="1">
              <a:off x="2727223" y="4603602"/>
              <a:ext cx="80418" cy="192386"/>
            </a:xfrm>
            <a:prstGeom prst="line">
              <a:avLst/>
            </a:prstGeom>
            <a:noFill/>
            <a:ln w="12700" cap="flat" cmpd="sng" algn="ctr">
              <a:solidFill>
                <a:srgbClr val="004B93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15" name="Gerader Verbinder 314">
              <a:extLst>
                <a:ext uri="{FF2B5EF4-FFF2-40B4-BE49-F238E27FC236}">
                  <a16:creationId xmlns:a16="http://schemas.microsoft.com/office/drawing/2014/main" id="{F98F319F-385B-FFD9-9675-69FB65F1D4EC}"/>
                </a:ext>
              </a:extLst>
            </p:cNvPr>
            <p:cNvCxnSpPr/>
            <p:nvPr/>
          </p:nvCxnSpPr>
          <p:spPr bwMode="auto">
            <a:xfrm flipH="1">
              <a:off x="2856215" y="4366307"/>
              <a:ext cx="210041" cy="429681"/>
            </a:xfrm>
            <a:prstGeom prst="line">
              <a:avLst/>
            </a:prstGeom>
            <a:noFill/>
            <a:ln w="12700" cap="flat" cmpd="sng" algn="ctr">
              <a:solidFill>
                <a:sysClr val="window" lastClr="FFFFFF">
                  <a:lumMod val="85000"/>
                </a:sys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16" name="Gerader Verbinder 315">
              <a:extLst>
                <a:ext uri="{FF2B5EF4-FFF2-40B4-BE49-F238E27FC236}">
                  <a16:creationId xmlns:a16="http://schemas.microsoft.com/office/drawing/2014/main" id="{A95454FF-F6D7-D0E5-709E-6E95692B301B}"/>
                </a:ext>
              </a:extLst>
            </p:cNvPr>
            <p:cNvCxnSpPr/>
            <p:nvPr/>
          </p:nvCxnSpPr>
          <p:spPr bwMode="auto">
            <a:xfrm flipH="1" flipV="1">
              <a:off x="2602661" y="4354360"/>
              <a:ext cx="469985" cy="11949"/>
            </a:xfrm>
            <a:prstGeom prst="line">
              <a:avLst/>
            </a:prstGeom>
            <a:noFill/>
            <a:ln w="12700" cap="flat" cmpd="sng" algn="ctr">
              <a:solidFill>
                <a:sysClr val="window" lastClr="FFFFFF">
                  <a:lumMod val="85000"/>
                </a:sys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17" name="Gerader Verbinder 316">
              <a:extLst>
                <a:ext uri="{FF2B5EF4-FFF2-40B4-BE49-F238E27FC236}">
                  <a16:creationId xmlns:a16="http://schemas.microsoft.com/office/drawing/2014/main" id="{4D07CF5E-E9B7-90E8-C0D4-4BD177B86686}"/>
                </a:ext>
              </a:extLst>
            </p:cNvPr>
            <p:cNvCxnSpPr/>
            <p:nvPr/>
          </p:nvCxnSpPr>
          <p:spPr bwMode="auto">
            <a:xfrm flipH="1" flipV="1">
              <a:off x="2399823" y="4795988"/>
              <a:ext cx="456393" cy="1"/>
            </a:xfrm>
            <a:prstGeom prst="line">
              <a:avLst/>
            </a:prstGeom>
            <a:noFill/>
            <a:ln w="12700" cap="flat" cmpd="sng" algn="ctr">
              <a:solidFill>
                <a:sysClr val="window" lastClr="FFFFFF">
                  <a:lumMod val="85000"/>
                </a:sys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18" name="Gerader Verbinder 317">
              <a:extLst>
                <a:ext uri="{FF2B5EF4-FFF2-40B4-BE49-F238E27FC236}">
                  <a16:creationId xmlns:a16="http://schemas.microsoft.com/office/drawing/2014/main" id="{C85980B1-A923-98D9-1A42-C6A832C15197}"/>
                </a:ext>
              </a:extLst>
            </p:cNvPr>
            <p:cNvCxnSpPr/>
            <p:nvPr/>
          </p:nvCxnSpPr>
          <p:spPr bwMode="auto">
            <a:xfrm flipH="1">
              <a:off x="2392620" y="4361487"/>
              <a:ext cx="210041" cy="429681"/>
            </a:xfrm>
            <a:prstGeom prst="line">
              <a:avLst/>
            </a:prstGeom>
            <a:noFill/>
            <a:ln w="12700" cap="flat" cmpd="sng" algn="ctr">
              <a:solidFill>
                <a:sysClr val="window" lastClr="FFFFFF">
                  <a:lumMod val="85000"/>
                </a:sys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319" name="Gruppieren 318">
            <a:extLst>
              <a:ext uri="{FF2B5EF4-FFF2-40B4-BE49-F238E27FC236}">
                <a16:creationId xmlns:a16="http://schemas.microsoft.com/office/drawing/2014/main" id="{750D6F0D-7A48-23C5-948E-8E700BCD5DE1}"/>
              </a:ext>
            </a:extLst>
          </p:cNvPr>
          <p:cNvGrpSpPr/>
          <p:nvPr/>
        </p:nvGrpSpPr>
        <p:grpSpPr>
          <a:xfrm>
            <a:off x="3727330" y="5239083"/>
            <a:ext cx="680027" cy="441629"/>
            <a:chOff x="2392620" y="4354360"/>
            <a:chExt cx="680026" cy="441629"/>
          </a:xfrm>
        </p:grpSpPr>
        <p:cxnSp>
          <p:nvCxnSpPr>
            <p:cNvPr id="320" name="Gerader Verbinder 319">
              <a:extLst>
                <a:ext uri="{FF2B5EF4-FFF2-40B4-BE49-F238E27FC236}">
                  <a16:creationId xmlns:a16="http://schemas.microsoft.com/office/drawing/2014/main" id="{A5404051-F30A-87E2-34AC-7754C44D96E8}"/>
                </a:ext>
              </a:extLst>
            </p:cNvPr>
            <p:cNvCxnSpPr/>
            <p:nvPr/>
          </p:nvCxnSpPr>
          <p:spPr bwMode="auto">
            <a:xfrm flipH="1">
              <a:off x="2538897" y="4618807"/>
              <a:ext cx="189094" cy="177181"/>
            </a:xfrm>
            <a:prstGeom prst="line">
              <a:avLst/>
            </a:prstGeom>
            <a:noFill/>
            <a:ln w="12700" cap="flat" cmpd="sng" algn="ctr">
              <a:solidFill>
                <a:srgbClr val="004B93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21" name="Gerader Verbinder 320">
              <a:extLst>
                <a:ext uri="{FF2B5EF4-FFF2-40B4-BE49-F238E27FC236}">
                  <a16:creationId xmlns:a16="http://schemas.microsoft.com/office/drawing/2014/main" id="{72EF3901-D661-B7FB-E156-5B93E2DABDAE}"/>
                </a:ext>
              </a:extLst>
            </p:cNvPr>
            <p:cNvCxnSpPr/>
            <p:nvPr/>
          </p:nvCxnSpPr>
          <p:spPr bwMode="auto">
            <a:xfrm flipH="1">
              <a:off x="2729134" y="4372914"/>
              <a:ext cx="124990" cy="247921"/>
            </a:xfrm>
            <a:prstGeom prst="line">
              <a:avLst/>
            </a:prstGeom>
            <a:noFill/>
            <a:ln w="12700" cap="flat" cmpd="sng" algn="ctr">
              <a:solidFill>
                <a:srgbClr val="004B93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22" name="Gerader Verbinder 321">
              <a:extLst>
                <a:ext uri="{FF2B5EF4-FFF2-40B4-BE49-F238E27FC236}">
                  <a16:creationId xmlns:a16="http://schemas.microsoft.com/office/drawing/2014/main" id="{12810AAC-38B9-F634-2B0D-66CF1501D77F}"/>
                </a:ext>
              </a:extLst>
            </p:cNvPr>
            <p:cNvCxnSpPr/>
            <p:nvPr/>
          </p:nvCxnSpPr>
          <p:spPr bwMode="auto">
            <a:xfrm flipH="1" flipV="1">
              <a:off x="2715870" y="4603601"/>
              <a:ext cx="185957" cy="96267"/>
            </a:xfrm>
            <a:prstGeom prst="line">
              <a:avLst/>
            </a:prstGeom>
            <a:noFill/>
            <a:ln w="12700" cap="flat" cmpd="sng" algn="ctr">
              <a:solidFill>
                <a:srgbClr val="004B93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23" name="Gerader Verbinder 322">
              <a:extLst>
                <a:ext uri="{FF2B5EF4-FFF2-40B4-BE49-F238E27FC236}">
                  <a16:creationId xmlns:a16="http://schemas.microsoft.com/office/drawing/2014/main" id="{8E695FF3-8669-3B5A-EB5F-653C1561B304}"/>
                </a:ext>
              </a:extLst>
            </p:cNvPr>
            <p:cNvCxnSpPr/>
            <p:nvPr/>
          </p:nvCxnSpPr>
          <p:spPr bwMode="auto">
            <a:xfrm flipH="1" flipV="1">
              <a:off x="2564705" y="4453467"/>
              <a:ext cx="171935" cy="167182"/>
            </a:xfrm>
            <a:prstGeom prst="line">
              <a:avLst/>
            </a:prstGeom>
            <a:noFill/>
            <a:ln w="12700" cap="flat" cmpd="sng" algn="ctr">
              <a:solidFill>
                <a:srgbClr val="004B93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24" name="Gerader Verbinder 323">
              <a:extLst>
                <a:ext uri="{FF2B5EF4-FFF2-40B4-BE49-F238E27FC236}">
                  <a16:creationId xmlns:a16="http://schemas.microsoft.com/office/drawing/2014/main" id="{211E84D3-8126-880F-1E73-7D8587C93F01}"/>
                </a:ext>
              </a:extLst>
            </p:cNvPr>
            <p:cNvCxnSpPr/>
            <p:nvPr/>
          </p:nvCxnSpPr>
          <p:spPr bwMode="auto">
            <a:xfrm flipH="1">
              <a:off x="2730082" y="4453467"/>
              <a:ext cx="297403" cy="162834"/>
            </a:xfrm>
            <a:prstGeom prst="line">
              <a:avLst/>
            </a:prstGeom>
            <a:noFill/>
            <a:ln w="12700" cap="flat" cmpd="sng" algn="ctr">
              <a:solidFill>
                <a:srgbClr val="004B93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25" name="Gerader Verbinder 324">
              <a:extLst>
                <a:ext uri="{FF2B5EF4-FFF2-40B4-BE49-F238E27FC236}">
                  <a16:creationId xmlns:a16="http://schemas.microsoft.com/office/drawing/2014/main" id="{6AB2C4C2-0C85-0F7C-F9B8-AAB4CD849919}"/>
                </a:ext>
              </a:extLst>
            </p:cNvPr>
            <p:cNvCxnSpPr/>
            <p:nvPr/>
          </p:nvCxnSpPr>
          <p:spPr bwMode="auto">
            <a:xfrm flipH="1" flipV="1">
              <a:off x="2497385" y="4609951"/>
              <a:ext cx="231748" cy="3571"/>
            </a:xfrm>
            <a:prstGeom prst="line">
              <a:avLst/>
            </a:prstGeom>
            <a:noFill/>
            <a:ln w="12700" cap="flat" cmpd="sng" algn="ctr">
              <a:solidFill>
                <a:srgbClr val="004B93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26" name="Gerader Verbinder 325">
              <a:extLst>
                <a:ext uri="{FF2B5EF4-FFF2-40B4-BE49-F238E27FC236}">
                  <a16:creationId xmlns:a16="http://schemas.microsoft.com/office/drawing/2014/main" id="{1A4CDE61-26B9-DD35-E748-F49C302375C6}"/>
                </a:ext>
              </a:extLst>
            </p:cNvPr>
            <p:cNvCxnSpPr/>
            <p:nvPr/>
          </p:nvCxnSpPr>
          <p:spPr bwMode="auto">
            <a:xfrm flipH="1" flipV="1">
              <a:off x="2727223" y="4603602"/>
              <a:ext cx="80418" cy="192386"/>
            </a:xfrm>
            <a:prstGeom prst="line">
              <a:avLst/>
            </a:prstGeom>
            <a:noFill/>
            <a:ln w="12700" cap="flat" cmpd="sng" algn="ctr">
              <a:solidFill>
                <a:srgbClr val="004B93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27" name="Gerader Verbinder 326">
              <a:extLst>
                <a:ext uri="{FF2B5EF4-FFF2-40B4-BE49-F238E27FC236}">
                  <a16:creationId xmlns:a16="http://schemas.microsoft.com/office/drawing/2014/main" id="{2448EC02-B935-F6D0-161D-F775E797364B}"/>
                </a:ext>
              </a:extLst>
            </p:cNvPr>
            <p:cNvCxnSpPr/>
            <p:nvPr/>
          </p:nvCxnSpPr>
          <p:spPr bwMode="auto">
            <a:xfrm flipH="1">
              <a:off x="2856215" y="4366307"/>
              <a:ext cx="210041" cy="429681"/>
            </a:xfrm>
            <a:prstGeom prst="line">
              <a:avLst/>
            </a:prstGeom>
            <a:noFill/>
            <a:ln w="12700" cap="flat" cmpd="sng" algn="ctr">
              <a:solidFill>
                <a:sysClr val="window" lastClr="FFFFFF">
                  <a:lumMod val="85000"/>
                </a:sys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28" name="Gerader Verbinder 327">
              <a:extLst>
                <a:ext uri="{FF2B5EF4-FFF2-40B4-BE49-F238E27FC236}">
                  <a16:creationId xmlns:a16="http://schemas.microsoft.com/office/drawing/2014/main" id="{43C892B3-E052-27C0-EB9A-26AF43A33159}"/>
                </a:ext>
              </a:extLst>
            </p:cNvPr>
            <p:cNvCxnSpPr/>
            <p:nvPr/>
          </p:nvCxnSpPr>
          <p:spPr bwMode="auto">
            <a:xfrm flipH="1" flipV="1">
              <a:off x="2602661" y="4354360"/>
              <a:ext cx="469985" cy="11949"/>
            </a:xfrm>
            <a:prstGeom prst="line">
              <a:avLst/>
            </a:prstGeom>
            <a:noFill/>
            <a:ln w="12700" cap="flat" cmpd="sng" algn="ctr">
              <a:solidFill>
                <a:sysClr val="window" lastClr="FFFFFF">
                  <a:lumMod val="85000"/>
                </a:sys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29" name="Gerader Verbinder 328">
              <a:extLst>
                <a:ext uri="{FF2B5EF4-FFF2-40B4-BE49-F238E27FC236}">
                  <a16:creationId xmlns:a16="http://schemas.microsoft.com/office/drawing/2014/main" id="{BEC88CF2-29DF-5BF5-6AE6-1E4FEE132722}"/>
                </a:ext>
              </a:extLst>
            </p:cNvPr>
            <p:cNvCxnSpPr/>
            <p:nvPr/>
          </p:nvCxnSpPr>
          <p:spPr bwMode="auto">
            <a:xfrm flipH="1" flipV="1">
              <a:off x="2399823" y="4795988"/>
              <a:ext cx="456393" cy="1"/>
            </a:xfrm>
            <a:prstGeom prst="line">
              <a:avLst/>
            </a:prstGeom>
            <a:noFill/>
            <a:ln w="12700" cap="flat" cmpd="sng" algn="ctr">
              <a:solidFill>
                <a:sysClr val="window" lastClr="FFFFFF">
                  <a:lumMod val="85000"/>
                </a:sys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30" name="Gerader Verbinder 329">
              <a:extLst>
                <a:ext uri="{FF2B5EF4-FFF2-40B4-BE49-F238E27FC236}">
                  <a16:creationId xmlns:a16="http://schemas.microsoft.com/office/drawing/2014/main" id="{F0FC3A86-C111-67EC-8CBC-033558A51D74}"/>
                </a:ext>
              </a:extLst>
            </p:cNvPr>
            <p:cNvCxnSpPr/>
            <p:nvPr/>
          </p:nvCxnSpPr>
          <p:spPr bwMode="auto">
            <a:xfrm flipH="1">
              <a:off x="2392620" y="4361487"/>
              <a:ext cx="210041" cy="429681"/>
            </a:xfrm>
            <a:prstGeom prst="line">
              <a:avLst/>
            </a:prstGeom>
            <a:noFill/>
            <a:ln w="12700" cap="flat" cmpd="sng" algn="ctr">
              <a:solidFill>
                <a:sysClr val="window" lastClr="FFFFFF">
                  <a:lumMod val="85000"/>
                </a:sys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331" name="Gruppieren 330">
            <a:extLst>
              <a:ext uri="{FF2B5EF4-FFF2-40B4-BE49-F238E27FC236}">
                <a16:creationId xmlns:a16="http://schemas.microsoft.com/office/drawing/2014/main" id="{632980DE-ED95-6A21-AB05-941B9A804774}"/>
              </a:ext>
            </a:extLst>
          </p:cNvPr>
          <p:cNvGrpSpPr/>
          <p:nvPr/>
        </p:nvGrpSpPr>
        <p:grpSpPr>
          <a:xfrm>
            <a:off x="3200554" y="5225040"/>
            <a:ext cx="680027" cy="441629"/>
            <a:chOff x="2392620" y="4354360"/>
            <a:chExt cx="680026" cy="441629"/>
          </a:xfrm>
        </p:grpSpPr>
        <p:cxnSp>
          <p:nvCxnSpPr>
            <p:cNvPr id="332" name="Gerader Verbinder 331">
              <a:extLst>
                <a:ext uri="{FF2B5EF4-FFF2-40B4-BE49-F238E27FC236}">
                  <a16:creationId xmlns:a16="http://schemas.microsoft.com/office/drawing/2014/main" id="{5CFA6663-44D7-E5C3-F0FA-DCDC79571103}"/>
                </a:ext>
              </a:extLst>
            </p:cNvPr>
            <p:cNvCxnSpPr/>
            <p:nvPr/>
          </p:nvCxnSpPr>
          <p:spPr bwMode="auto">
            <a:xfrm flipH="1">
              <a:off x="2538897" y="4618807"/>
              <a:ext cx="189094" cy="177181"/>
            </a:xfrm>
            <a:prstGeom prst="line">
              <a:avLst/>
            </a:prstGeom>
            <a:noFill/>
            <a:ln w="12700" cap="flat" cmpd="sng" algn="ctr">
              <a:solidFill>
                <a:srgbClr val="004B93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33" name="Gerader Verbinder 332">
              <a:extLst>
                <a:ext uri="{FF2B5EF4-FFF2-40B4-BE49-F238E27FC236}">
                  <a16:creationId xmlns:a16="http://schemas.microsoft.com/office/drawing/2014/main" id="{FD990EDA-FC2D-10F7-598E-87744BF0ADCB}"/>
                </a:ext>
              </a:extLst>
            </p:cNvPr>
            <p:cNvCxnSpPr/>
            <p:nvPr/>
          </p:nvCxnSpPr>
          <p:spPr bwMode="auto">
            <a:xfrm flipH="1">
              <a:off x="2729134" y="4372914"/>
              <a:ext cx="124990" cy="247921"/>
            </a:xfrm>
            <a:prstGeom prst="line">
              <a:avLst/>
            </a:prstGeom>
            <a:noFill/>
            <a:ln w="12700" cap="flat" cmpd="sng" algn="ctr">
              <a:solidFill>
                <a:srgbClr val="004B93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34" name="Gerader Verbinder 333">
              <a:extLst>
                <a:ext uri="{FF2B5EF4-FFF2-40B4-BE49-F238E27FC236}">
                  <a16:creationId xmlns:a16="http://schemas.microsoft.com/office/drawing/2014/main" id="{CE0C4125-2F79-DBBF-521E-2C9C7307965B}"/>
                </a:ext>
              </a:extLst>
            </p:cNvPr>
            <p:cNvCxnSpPr/>
            <p:nvPr/>
          </p:nvCxnSpPr>
          <p:spPr bwMode="auto">
            <a:xfrm flipH="1" flipV="1">
              <a:off x="2715870" y="4603601"/>
              <a:ext cx="185957" cy="96267"/>
            </a:xfrm>
            <a:prstGeom prst="line">
              <a:avLst/>
            </a:prstGeom>
            <a:noFill/>
            <a:ln w="12700" cap="flat" cmpd="sng" algn="ctr">
              <a:solidFill>
                <a:srgbClr val="004B93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35" name="Gerader Verbinder 334">
              <a:extLst>
                <a:ext uri="{FF2B5EF4-FFF2-40B4-BE49-F238E27FC236}">
                  <a16:creationId xmlns:a16="http://schemas.microsoft.com/office/drawing/2014/main" id="{6E585722-35F1-4FA2-9F78-227B1A602957}"/>
                </a:ext>
              </a:extLst>
            </p:cNvPr>
            <p:cNvCxnSpPr/>
            <p:nvPr/>
          </p:nvCxnSpPr>
          <p:spPr bwMode="auto">
            <a:xfrm flipH="1" flipV="1">
              <a:off x="2564705" y="4453467"/>
              <a:ext cx="171935" cy="167182"/>
            </a:xfrm>
            <a:prstGeom prst="line">
              <a:avLst/>
            </a:prstGeom>
            <a:noFill/>
            <a:ln w="12700" cap="flat" cmpd="sng" algn="ctr">
              <a:solidFill>
                <a:srgbClr val="004B93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36" name="Gerader Verbinder 335">
              <a:extLst>
                <a:ext uri="{FF2B5EF4-FFF2-40B4-BE49-F238E27FC236}">
                  <a16:creationId xmlns:a16="http://schemas.microsoft.com/office/drawing/2014/main" id="{44B62695-D337-843E-9049-A60E684858A5}"/>
                </a:ext>
              </a:extLst>
            </p:cNvPr>
            <p:cNvCxnSpPr/>
            <p:nvPr/>
          </p:nvCxnSpPr>
          <p:spPr bwMode="auto">
            <a:xfrm flipH="1">
              <a:off x="2730082" y="4453467"/>
              <a:ext cx="297403" cy="162834"/>
            </a:xfrm>
            <a:prstGeom prst="line">
              <a:avLst/>
            </a:prstGeom>
            <a:noFill/>
            <a:ln w="12700" cap="flat" cmpd="sng" algn="ctr">
              <a:solidFill>
                <a:srgbClr val="004B93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37" name="Gerader Verbinder 336">
              <a:extLst>
                <a:ext uri="{FF2B5EF4-FFF2-40B4-BE49-F238E27FC236}">
                  <a16:creationId xmlns:a16="http://schemas.microsoft.com/office/drawing/2014/main" id="{599A7A46-CD04-038E-73B0-19B3CCCFF189}"/>
                </a:ext>
              </a:extLst>
            </p:cNvPr>
            <p:cNvCxnSpPr/>
            <p:nvPr/>
          </p:nvCxnSpPr>
          <p:spPr bwMode="auto">
            <a:xfrm flipH="1" flipV="1">
              <a:off x="2497385" y="4609951"/>
              <a:ext cx="231748" cy="3571"/>
            </a:xfrm>
            <a:prstGeom prst="line">
              <a:avLst/>
            </a:prstGeom>
            <a:noFill/>
            <a:ln w="12700" cap="flat" cmpd="sng" algn="ctr">
              <a:solidFill>
                <a:srgbClr val="004B93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38" name="Gerader Verbinder 337">
              <a:extLst>
                <a:ext uri="{FF2B5EF4-FFF2-40B4-BE49-F238E27FC236}">
                  <a16:creationId xmlns:a16="http://schemas.microsoft.com/office/drawing/2014/main" id="{E52F7FE5-E24A-4BBD-9D9E-ACB07BA07646}"/>
                </a:ext>
              </a:extLst>
            </p:cNvPr>
            <p:cNvCxnSpPr/>
            <p:nvPr/>
          </p:nvCxnSpPr>
          <p:spPr bwMode="auto">
            <a:xfrm flipH="1" flipV="1">
              <a:off x="2727223" y="4603602"/>
              <a:ext cx="80418" cy="192386"/>
            </a:xfrm>
            <a:prstGeom prst="line">
              <a:avLst/>
            </a:prstGeom>
            <a:noFill/>
            <a:ln w="12700" cap="flat" cmpd="sng" algn="ctr">
              <a:solidFill>
                <a:srgbClr val="004B93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39" name="Gerader Verbinder 338">
              <a:extLst>
                <a:ext uri="{FF2B5EF4-FFF2-40B4-BE49-F238E27FC236}">
                  <a16:creationId xmlns:a16="http://schemas.microsoft.com/office/drawing/2014/main" id="{33D876E7-F098-58BB-C9D4-C60ABE427B05}"/>
                </a:ext>
              </a:extLst>
            </p:cNvPr>
            <p:cNvCxnSpPr/>
            <p:nvPr/>
          </p:nvCxnSpPr>
          <p:spPr bwMode="auto">
            <a:xfrm flipH="1">
              <a:off x="2856215" y="4366307"/>
              <a:ext cx="210041" cy="429681"/>
            </a:xfrm>
            <a:prstGeom prst="line">
              <a:avLst/>
            </a:prstGeom>
            <a:noFill/>
            <a:ln w="12700" cap="flat" cmpd="sng" algn="ctr">
              <a:solidFill>
                <a:sysClr val="window" lastClr="FFFFFF">
                  <a:lumMod val="85000"/>
                </a:sys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40" name="Gerader Verbinder 339">
              <a:extLst>
                <a:ext uri="{FF2B5EF4-FFF2-40B4-BE49-F238E27FC236}">
                  <a16:creationId xmlns:a16="http://schemas.microsoft.com/office/drawing/2014/main" id="{2E504B83-44FF-C352-44F3-61917BB0C266}"/>
                </a:ext>
              </a:extLst>
            </p:cNvPr>
            <p:cNvCxnSpPr/>
            <p:nvPr/>
          </p:nvCxnSpPr>
          <p:spPr bwMode="auto">
            <a:xfrm flipH="1" flipV="1">
              <a:off x="2602661" y="4354360"/>
              <a:ext cx="469985" cy="11949"/>
            </a:xfrm>
            <a:prstGeom prst="line">
              <a:avLst/>
            </a:prstGeom>
            <a:noFill/>
            <a:ln w="12700" cap="flat" cmpd="sng" algn="ctr">
              <a:solidFill>
                <a:sysClr val="window" lastClr="FFFFFF">
                  <a:lumMod val="85000"/>
                </a:sys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41" name="Gerader Verbinder 340">
              <a:extLst>
                <a:ext uri="{FF2B5EF4-FFF2-40B4-BE49-F238E27FC236}">
                  <a16:creationId xmlns:a16="http://schemas.microsoft.com/office/drawing/2014/main" id="{40A8222E-47C5-1312-EB07-30EF1F8B17AA}"/>
                </a:ext>
              </a:extLst>
            </p:cNvPr>
            <p:cNvCxnSpPr/>
            <p:nvPr/>
          </p:nvCxnSpPr>
          <p:spPr bwMode="auto">
            <a:xfrm flipH="1" flipV="1">
              <a:off x="2399823" y="4795988"/>
              <a:ext cx="456393" cy="1"/>
            </a:xfrm>
            <a:prstGeom prst="line">
              <a:avLst/>
            </a:prstGeom>
            <a:noFill/>
            <a:ln w="12700" cap="flat" cmpd="sng" algn="ctr">
              <a:solidFill>
                <a:sysClr val="window" lastClr="FFFFFF">
                  <a:lumMod val="85000"/>
                </a:sys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42" name="Gerader Verbinder 341">
              <a:extLst>
                <a:ext uri="{FF2B5EF4-FFF2-40B4-BE49-F238E27FC236}">
                  <a16:creationId xmlns:a16="http://schemas.microsoft.com/office/drawing/2014/main" id="{91D7D99C-447A-4167-8F9D-179F762ED04B}"/>
                </a:ext>
              </a:extLst>
            </p:cNvPr>
            <p:cNvCxnSpPr/>
            <p:nvPr/>
          </p:nvCxnSpPr>
          <p:spPr bwMode="auto">
            <a:xfrm flipH="1">
              <a:off x="2392620" y="4361487"/>
              <a:ext cx="210041" cy="429681"/>
            </a:xfrm>
            <a:prstGeom prst="line">
              <a:avLst/>
            </a:prstGeom>
            <a:noFill/>
            <a:ln w="12700" cap="flat" cmpd="sng" algn="ctr">
              <a:solidFill>
                <a:sysClr val="window" lastClr="FFFFFF">
                  <a:lumMod val="85000"/>
                </a:sys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cxnSp>
        <p:nvCxnSpPr>
          <p:cNvPr id="343" name="Gerader Verbinder 342">
            <a:extLst>
              <a:ext uri="{FF2B5EF4-FFF2-40B4-BE49-F238E27FC236}">
                <a16:creationId xmlns:a16="http://schemas.microsoft.com/office/drawing/2014/main" id="{253AC00C-D567-82EE-0ECF-AA22350C48C2}"/>
              </a:ext>
            </a:extLst>
          </p:cNvPr>
          <p:cNvCxnSpPr/>
          <p:nvPr/>
        </p:nvCxnSpPr>
        <p:spPr bwMode="auto">
          <a:xfrm flipV="1">
            <a:off x="4587619" y="4662704"/>
            <a:ext cx="2135" cy="832035"/>
          </a:xfrm>
          <a:prstGeom prst="line">
            <a:avLst/>
          </a:prstGeom>
          <a:noFill/>
          <a:ln w="12700" cap="flat" cmpd="sng" algn="ctr">
            <a:solidFill>
              <a:srgbClr val="004B93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44" name="Gerader Verbinder 343">
            <a:extLst>
              <a:ext uri="{FF2B5EF4-FFF2-40B4-BE49-F238E27FC236}">
                <a16:creationId xmlns:a16="http://schemas.microsoft.com/office/drawing/2014/main" id="{2BFB5241-25F8-1821-23CA-DCD4DFC50A1D}"/>
              </a:ext>
            </a:extLst>
          </p:cNvPr>
          <p:cNvCxnSpPr/>
          <p:nvPr/>
        </p:nvCxnSpPr>
        <p:spPr bwMode="auto">
          <a:xfrm flipV="1">
            <a:off x="4056389" y="4662704"/>
            <a:ext cx="39197" cy="856935"/>
          </a:xfrm>
          <a:prstGeom prst="line">
            <a:avLst/>
          </a:prstGeom>
          <a:noFill/>
          <a:ln w="12700" cap="flat" cmpd="sng" algn="ctr">
            <a:solidFill>
              <a:srgbClr val="004B93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45" name="Gerader Verbinder 344">
            <a:extLst>
              <a:ext uri="{FF2B5EF4-FFF2-40B4-BE49-F238E27FC236}">
                <a16:creationId xmlns:a16="http://schemas.microsoft.com/office/drawing/2014/main" id="{A47CBD4D-704B-4F9B-6277-60B7EFB15CD2}"/>
              </a:ext>
            </a:extLst>
          </p:cNvPr>
          <p:cNvCxnSpPr/>
          <p:nvPr/>
        </p:nvCxnSpPr>
        <p:spPr bwMode="auto">
          <a:xfrm flipV="1">
            <a:off x="3533460" y="4570548"/>
            <a:ext cx="12705" cy="940791"/>
          </a:xfrm>
          <a:prstGeom prst="line">
            <a:avLst/>
          </a:prstGeom>
          <a:noFill/>
          <a:ln w="12700" cap="flat" cmpd="sng" algn="ctr">
            <a:solidFill>
              <a:srgbClr val="004B93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grpSp>
        <p:nvGrpSpPr>
          <p:cNvPr id="346" name="Gruppieren 345">
            <a:extLst>
              <a:ext uri="{FF2B5EF4-FFF2-40B4-BE49-F238E27FC236}">
                <a16:creationId xmlns:a16="http://schemas.microsoft.com/office/drawing/2014/main" id="{948A90C2-C2DC-88EA-835B-3B52819AE3CF}"/>
              </a:ext>
            </a:extLst>
          </p:cNvPr>
          <p:cNvGrpSpPr/>
          <p:nvPr/>
        </p:nvGrpSpPr>
        <p:grpSpPr>
          <a:xfrm>
            <a:off x="4522441" y="4830929"/>
            <a:ext cx="132243" cy="206832"/>
            <a:chOff x="2301679" y="3759198"/>
            <a:chExt cx="138207" cy="206832"/>
          </a:xfrm>
        </p:grpSpPr>
        <p:sp>
          <p:nvSpPr>
            <p:cNvPr id="347" name="Ellipse 346">
              <a:extLst>
                <a:ext uri="{FF2B5EF4-FFF2-40B4-BE49-F238E27FC236}">
                  <a16:creationId xmlns:a16="http://schemas.microsoft.com/office/drawing/2014/main" id="{A0C3224D-6B18-99C1-68F2-343E320FD3A5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2301758" y="3828142"/>
              <a:ext cx="137888" cy="137888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36000" tIns="36000" rIns="36000" bIns="3600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377" eaLnBrk="1" fontAlgn="base" latinLnBrk="0" hangingPunct="1">
                <a:lnSpc>
                  <a:spcPct val="100000"/>
                </a:lnSpc>
                <a:spcBef>
                  <a:spcPts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  <a:sym typeface="Arial Narrow"/>
              </a:endParaRPr>
            </a:p>
          </p:txBody>
        </p:sp>
        <p:sp>
          <p:nvSpPr>
            <p:cNvPr id="348" name="Ellipse 347">
              <a:extLst>
                <a:ext uri="{FF2B5EF4-FFF2-40B4-BE49-F238E27FC236}">
                  <a16:creationId xmlns:a16="http://schemas.microsoft.com/office/drawing/2014/main" id="{A43D1CC6-0FB1-CDBD-095E-0CD090509398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2301679" y="3759198"/>
              <a:ext cx="137888" cy="137888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solidFill>
                <a:srgbClr val="41414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36000" tIns="36000" rIns="36000" bIns="3600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377" eaLnBrk="1" fontAlgn="base" latinLnBrk="0" hangingPunct="1">
                <a:lnSpc>
                  <a:spcPct val="100000"/>
                </a:lnSpc>
                <a:spcBef>
                  <a:spcPts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  <a:sym typeface="Arial Narrow"/>
              </a:endParaRPr>
            </a:p>
          </p:txBody>
        </p:sp>
        <p:sp>
          <p:nvSpPr>
            <p:cNvPr id="349" name="Ellipse 348">
              <a:extLst>
                <a:ext uri="{FF2B5EF4-FFF2-40B4-BE49-F238E27FC236}">
                  <a16:creationId xmlns:a16="http://schemas.microsoft.com/office/drawing/2014/main" id="{926BE03D-30F7-1A59-DA97-658F0D55EA4C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2301998" y="3828142"/>
              <a:ext cx="137888" cy="137888"/>
            </a:xfrm>
            <a:prstGeom prst="ellipse">
              <a:avLst/>
            </a:prstGeom>
            <a:noFill/>
            <a:ln w="12700" cap="flat" cmpd="sng" algn="ctr">
              <a:solidFill>
                <a:srgbClr val="41414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36000" tIns="36000" rIns="36000" bIns="3600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377" eaLnBrk="1" fontAlgn="base" latinLnBrk="0" hangingPunct="1">
                <a:lnSpc>
                  <a:spcPct val="100000"/>
                </a:lnSpc>
                <a:spcBef>
                  <a:spcPts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  <a:sym typeface="Arial Narrow"/>
              </a:endParaRPr>
            </a:p>
          </p:txBody>
        </p:sp>
      </p:grpSp>
      <p:grpSp>
        <p:nvGrpSpPr>
          <p:cNvPr id="350" name="Gruppieren 349">
            <a:extLst>
              <a:ext uri="{FF2B5EF4-FFF2-40B4-BE49-F238E27FC236}">
                <a16:creationId xmlns:a16="http://schemas.microsoft.com/office/drawing/2014/main" id="{566E467B-8714-B5E4-2E38-5C3A6C194A01}"/>
              </a:ext>
            </a:extLst>
          </p:cNvPr>
          <p:cNvGrpSpPr/>
          <p:nvPr/>
        </p:nvGrpSpPr>
        <p:grpSpPr>
          <a:xfrm>
            <a:off x="4010109" y="4823190"/>
            <a:ext cx="132243" cy="206832"/>
            <a:chOff x="2301679" y="3759198"/>
            <a:chExt cx="138207" cy="206832"/>
          </a:xfrm>
        </p:grpSpPr>
        <p:sp>
          <p:nvSpPr>
            <p:cNvPr id="351" name="Ellipse 350">
              <a:extLst>
                <a:ext uri="{FF2B5EF4-FFF2-40B4-BE49-F238E27FC236}">
                  <a16:creationId xmlns:a16="http://schemas.microsoft.com/office/drawing/2014/main" id="{22F00AA1-1EB4-E980-1BF6-E1320469C919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2301758" y="3828142"/>
              <a:ext cx="137888" cy="137888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36000" tIns="36000" rIns="36000" bIns="3600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377" eaLnBrk="1" fontAlgn="base" latinLnBrk="0" hangingPunct="1">
                <a:lnSpc>
                  <a:spcPct val="100000"/>
                </a:lnSpc>
                <a:spcBef>
                  <a:spcPts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  <a:sym typeface="Arial Narrow"/>
              </a:endParaRPr>
            </a:p>
          </p:txBody>
        </p:sp>
        <p:sp>
          <p:nvSpPr>
            <p:cNvPr id="352" name="Ellipse 351">
              <a:extLst>
                <a:ext uri="{FF2B5EF4-FFF2-40B4-BE49-F238E27FC236}">
                  <a16:creationId xmlns:a16="http://schemas.microsoft.com/office/drawing/2014/main" id="{FB7EC822-9E20-BBA5-6A47-FF8656CD4190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2301679" y="3759198"/>
              <a:ext cx="137888" cy="137888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solidFill>
                <a:srgbClr val="41414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36000" tIns="36000" rIns="36000" bIns="3600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377" eaLnBrk="1" fontAlgn="base" latinLnBrk="0" hangingPunct="1">
                <a:lnSpc>
                  <a:spcPct val="100000"/>
                </a:lnSpc>
                <a:spcBef>
                  <a:spcPts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  <a:sym typeface="Arial Narrow"/>
              </a:endParaRPr>
            </a:p>
          </p:txBody>
        </p:sp>
        <p:sp>
          <p:nvSpPr>
            <p:cNvPr id="353" name="Ellipse 352">
              <a:extLst>
                <a:ext uri="{FF2B5EF4-FFF2-40B4-BE49-F238E27FC236}">
                  <a16:creationId xmlns:a16="http://schemas.microsoft.com/office/drawing/2014/main" id="{4143EAB1-ED4D-C7FB-233A-4BBE25609215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2301998" y="3828142"/>
              <a:ext cx="137888" cy="137888"/>
            </a:xfrm>
            <a:prstGeom prst="ellipse">
              <a:avLst/>
            </a:prstGeom>
            <a:noFill/>
            <a:ln w="12700" cap="flat" cmpd="sng" algn="ctr">
              <a:solidFill>
                <a:srgbClr val="41414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36000" tIns="36000" rIns="36000" bIns="3600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377" eaLnBrk="1" fontAlgn="base" latinLnBrk="0" hangingPunct="1">
                <a:lnSpc>
                  <a:spcPct val="100000"/>
                </a:lnSpc>
                <a:spcBef>
                  <a:spcPts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  <a:sym typeface="Arial Narrow"/>
              </a:endParaRPr>
            </a:p>
          </p:txBody>
        </p:sp>
      </p:grpSp>
      <p:grpSp>
        <p:nvGrpSpPr>
          <p:cNvPr id="354" name="Gruppieren 353">
            <a:extLst>
              <a:ext uri="{FF2B5EF4-FFF2-40B4-BE49-F238E27FC236}">
                <a16:creationId xmlns:a16="http://schemas.microsoft.com/office/drawing/2014/main" id="{E4BF0718-ED3C-FEF0-2149-D430797D3843}"/>
              </a:ext>
            </a:extLst>
          </p:cNvPr>
          <p:cNvGrpSpPr/>
          <p:nvPr/>
        </p:nvGrpSpPr>
        <p:grpSpPr>
          <a:xfrm>
            <a:off x="3483333" y="4837520"/>
            <a:ext cx="132243" cy="206832"/>
            <a:chOff x="2301679" y="3759198"/>
            <a:chExt cx="138207" cy="206832"/>
          </a:xfrm>
        </p:grpSpPr>
        <p:sp>
          <p:nvSpPr>
            <p:cNvPr id="355" name="Ellipse 354">
              <a:extLst>
                <a:ext uri="{FF2B5EF4-FFF2-40B4-BE49-F238E27FC236}">
                  <a16:creationId xmlns:a16="http://schemas.microsoft.com/office/drawing/2014/main" id="{FA95FAA4-18C8-9ADC-61C8-9DA7DBC8F765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2301758" y="3828142"/>
              <a:ext cx="137888" cy="137888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36000" tIns="36000" rIns="36000" bIns="3600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377" eaLnBrk="1" fontAlgn="base" latinLnBrk="0" hangingPunct="1">
                <a:lnSpc>
                  <a:spcPct val="100000"/>
                </a:lnSpc>
                <a:spcBef>
                  <a:spcPts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  <a:sym typeface="Arial Narrow"/>
              </a:endParaRPr>
            </a:p>
          </p:txBody>
        </p:sp>
        <p:sp>
          <p:nvSpPr>
            <p:cNvPr id="356" name="Ellipse 355">
              <a:extLst>
                <a:ext uri="{FF2B5EF4-FFF2-40B4-BE49-F238E27FC236}">
                  <a16:creationId xmlns:a16="http://schemas.microsoft.com/office/drawing/2014/main" id="{4CE2A9DF-1DB3-ED8B-404D-B44771EB4E94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2301679" y="3759198"/>
              <a:ext cx="137888" cy="137888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solidFill>
                <a:srgbClr val="41414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36000" tIns="36000" rIns="36000" bIns="3600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377" eaLnBrk="1" fontAlgn="base" latinLnBrk="0" hangingPunct="1">
                <a:lnSpc>
                  <a:spcPct val="100000"/>
                </a:lnSpc>
                <a:spcBef>
                  <a:spcPts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  <a:sym typeface="Arial Narrow"/>
              </a:endParaRPr>
            </a:p>
          </p:txBody>
        </p:sp>
        <p:sp>
          <p:nvSpPr>
            <p:cNvPr id="357" name="Ellipse 356">
              <a:extLst>
                <a:ext uri="{FF2B5EF4-FFF2-40B4-BE49-F238E27FC236}">
                  <a16:creationId xmlns:a16="http://schemas.microsoft.com/office/drawing/2014/main" id="{D3167534-DC0B-9693-4870-A32F413CC4DD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2301998" y="3828142"/>
              <a:ext cx="137888" cy="137888"/>
            </a:xfrm>
            <a:prstGeom prst="ellipse">
              <a:avLst/>
            </a:prstGeom>
            <a:noFill/>
            <a:ln w="12700" cap="flat" cmpd="sng" algn="ctr">
              <a:solidFill>
                <a:srgbClr val="41414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36000" tIns="36000" rIns="36000" bIns="3600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377" eaLnBrk="1" fontAlgn="base" latinLnBrk="0" hangingPunct="1">
                <a:lnSpc>
                  <a:spcPct val="100000"/>
                </a:lnSpc>
                <a:spcBef>
                  <a:spcPts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  <a:sym typeface="Arial Narrow"/>
              </a:endParaRPr>
            </a:p>
          </p:txBody>
        </p:sp>
      </p:grpSp>
      <p:grpSp>
        <p:nvGrpSpPr>
          <p:cNvPr id="358" name="Gruppieren 127">
            <a:extLst>
              <a:ext uri="{FF2B5EF4-FFF2-40B4-BE49-F238E27FC236}">
                <a16:creationId xmlns:a16="http://schemas.microsoft.com/office/drawing/2014/main" id="{1F2CCB48-E7A8-B900-E1B7-75FCF3ED0249}"/>
              </a:ext>
            </a:extLst>
          </p:cNvPr>
          <p:cNvGrpSpPr/>
          <p:nvPr/>
        </p:nvGrpSpPr>
        <p:grpSpPr>
          <a:xfrm>
            <a:off x="4426264" y="1425227"/>
            <a:ext cx="220135" cy="260127"/>
            <a:chOff x="1749245" y="4074249"/>
            <a:chExt cx="220134" cy="260127"/>
          </a:xfrm>
        </p:grpSpPr>
        <p:sp>
          <p:nvSpPr>
            <p:cNvPr id="359" name="Ellipse 128">
              <a:extLst>
                <a:ext uri="{FF2B5EF4-FFF2-40B4-BE49-F238E27FC236}">
                  <a16:creationId xmlns:a16="http://schemas.microsoft.com/office/drawing/2014/main" id="{413B55D7-BA0C-2A6E-1AA1-0B87002A8B05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1749245" y="4097867"/>
              <a:ext cx="220134" cy="220134"/>
            </a:xfrm>
            <a:prstGeom prst="ellipse">
              <a:avLst/>
            </a:prstGeom>
            <a:solidFill>
              <a:sysClr val="window" lastClr="FFFFFF"/>
            </a:solidFill>
            <a:ln w="9525" cap="flat" cmpd="sng" algn="ctr">
              <a:solidFill>
                <a:srgbClr val="41414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36000" tIns="36000" rIns="36000" bIns="3600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377" eaLnBrk="1" fontAlgn="base" latinLnBrk="0" hangingPunct="1">
                <a:lnSpc>
                  <a:spcPct val="100000"/>
                </a:lnSpc>
                <a:spcBef>
                  <a:spcPts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  <a:sym typeface="Arial Narrow"/>
              </a:endParaRPr>
            </a:p>
          </p:txBody>
        </p:sp>
        <p:sp>
          <p:nvSpPr>
            <p:cNvPr id="360" name="Textfeld 359">
              <a:extLst>
                <a:ext uri="{FF2B5EF4-FFF2-40B4-BE49-F238E27FC236}">
                  <a16:creationId xmlns:a16="http://schemas.microsoft.com/office/drawing/2014/main" id="{FA16B7E3-5B76-56D9-3617-CC8F4FDAF160}"/>
                </a:ext>
              </a:extLst>
            </p:cNvPr>
            <p:cNvSpPr txBox="1"/>
            <p:nvPr/>
          </p:nvSpPr>
          <p:spPr bwMode="auto">
            <a:xfrm>
              <a:off x="1757828" y="4074249"/>
              <a:ext cx="156576" cy="2601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36000" tIns="36000" rIns="0" bIns="3600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defTabSz="914377" eaLnBrk="0" fontAlgn="base" latinLnBrk="0" hangingPunct="0">
                <a:lnSpc>
                  <a:spcPct val="110000"/>
                </a:lnSpc>
                <a:spcBef>
                  <a:spcPts val="0"/>
                </a:spcBef>
                <a:spcAft>
                  <a:spcPct val="0"/>
                </a:spcAft>
                <a:buClr>
                  <a:srgbClr val="006AB3"/>
                </a:buClr>
                <a:buSzTx/>
                <a:buFontTx/>
                <a:buNone/>
                <a:tabLst/>
                <a:defRPr/>
              </a:pPr>
              <a:r>
                <a:rPr kumimoji="0" lang="de-DE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4B4B4B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  <a:sym typeface="Arial Narrow"/>
                </a:rPr>
                <a:t>G</a:t>
              </a:r>
            </a:p>
          </p:txBody>
        </p:sp>
      </p:grpSp>
      <p:cxnSp>
        <p:nvCxnSpPr>
          <p:cNvPr id="361" name="Gerader Verbinder 148">
            <a:extLst>
              <a:ext uri="{FF2B5EF4-FFF2-40B4-BE49-F238E27FC236}">
                <a16:creationId xmlns:a16="http://schemas.microsoft.com/office/drawing/2014/main" id="{CD27FBA9-37B9-EFE3-1F3D-1A011F394827}"/>
              </a:ext>
            </a:extLst>
          </p:cNvPr>
          <p:cNvCxnSpPr/>
          <p:nvPr/>
        </p:nvCxnSpPr>
        <p:spPr bwMode="auto">
          <a:xfrm flipH="1" flipV="1">
            <a:off x="4537281" y="1674422"/>
            <a:ext cx="2443" cy="589119"/>
          </a:xfrm>
          <a:prstGeom prst="line">
            <a:avLst/>
          </a:prstGeom>
          <a:noFill/>
          <a:ln w="12700" cap="flat" cmpd="sng" algn="ctr">
            <a:solidFill>
              <a:srgbClr val="004B93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67" name="Gerader Verbinder 366">
            <a:extLst>
              <a:ext uri="{FF2B5EF4-FFF2-40B4-BE49-F238E27FC236}">
                <a16:creationId xmlns:a16="http://schemas.microsoft.com/office/drawing/2014/main" id="{C20DC889-7F7D-8865-A2E8-441E7A47606A}"/>
              </a:ext>
            </a:extLst>
          </p:cNvPr>
          <p:cNvCxnSpPr>
            <a:cxnSpLocks/>
          </p:cNvCxnSpPr>
          <p:nvPr/>
        </p:nvCxnSpPr>
        <p:spPr bwMode="auto">
          <a:xfrm>
            <a:off x="4813239" y="4646893"/>
            <a:ext cx="472103" cy="505032"/>
          </a:xfrm>
          <a:prstGeom prst="line">
            <a:avLst/>
          </a:prstGeom>
          <a:noFill/>
          <a:ln w="12700" cap="flat" cmpd="sng" algn="ctr">
            <a:solidFill>
              <a:srgbClr val="004B93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grpSp>
        <p:nvGrpSpPr>
          <p:cNvPr id="6" name="Gruppieren 5">
            <a:extLst>
              <a:ext uri="{FF2B5EF4-FFF2-40B4-BE49-F238E27FC236}">
                <a16:creationId xmlns:a16="http://schemas.microsoft.com/office/drawing/2014/main" id="{BAD2ECF9-7EC5-00F9-0294-1431F9676BBF}"/>
              </a:ext>
            </a:extLst>
          </p:cNvPr>
          <p:cNvGrpSpPr/>
          <p:nvPr/>
        </p:nvGrpSpPr>
        <p:grpSpPr>
          <a:xfrm>
            <a:off x="5743869" y="2248752"/>
            <a:ext cx="3207903" cy="2635685"/>
            <a:chOff x="5743869" y="2477370"/>
            <a:chExt cx="3207903" cy="2635685"/>
          </a:xfrm>
        </p:grpSpPr>
        <p:cxnSp>
          <p:nvCxnSpPr>
            <p:cNvPr id="222" name="Gerader Verbinder 221">
              <a:extLst>
                <a:ext uri="{FF2B5EF4-FFF2-40B4-BE49-F238E27FC236}">
                  <a16:creationId xmlns:a16="http://schemas.microsoft.com/office/drawing/2014/main" id="{86A425E5-05DA-0A66-5840-9AE009C16E3A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5809990" y="2477370"/>
              <a:ext cx="0" cy="712163"/>
            </a:xfrm>
            <a:prstGeom prst="line">
              <a:avLst/>
            </a:prstGeom>
            <a:noFill/>
            <a:ln w="12700" cap="flat" cmpd="sng" algn="ctr">
              <a:solidFill>
                <a:srgbClr val="004B93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grpSp>
          <p:nvGrpSpPr>
            <p:cNvPr id="256" name="Gruppieren 255">
              <a:extLst>
                <a:ext uri="{FF2B5EF4-FFF2-40B4-BE49-F238E27FC236}">
                  <a16:creationId xmlns:a16="http://schemas.microsoft.com/office/drawing/2014/main" id="{71B5AD0A-E05A-D279-5A33-CB053F598848}"/>
                </a:ext>
              </a:extLst>
            </p:cNvPr>
            <p:cNvGrpSpPr/>
            <p:nvPr/>
          </p:nvGrpSpPr>
          <p:grpSpPr>
            <a:xfrm>
              <a:off x="5743869" y="2753756"/>
              <a:ext cx="132243" cy="206832"/>
              <a:chOff x="2301679" y="3759198"/>
              <a:chExt cx="138207" cy="206832"/>
            </a:xfrm>
          </p:grpSpPr>
          <p:sp>
            <p:nvSpPr>
              <p:cNvPr id="257" name="Ellipse 256">
                <a:extLst>
                  <a:ext uri="{FF2B5EF4-FFF2-40B4-BE49-F238E27FC236}">
                    <a16:creationId xmlns:a16="http://schemas.microsoft.com/office/drawing/2014/main" id="{E0453E53-870C-5D3E-B73A-343762E70DED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2301758" y="3828142"/>
                <a:ext cx="137888" cy="137888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36000" tIns="36000" rIns="36000" bIns="3600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377" eaLnBrk="1" fontAlgn="base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  <a:sym typeface="Arial Narrow"/>
                </a:endParaRPr>
              </a:p>
            </p:txBody>
          </p:sp>
          <p:sp>
            <p:nvSpPr>
              <p:cNvPr id="258" name="Ellipse 257">
                <a:extLst>
                  <a:ext uri="{FF2B5EF4-FFF2-40B4-BE49-F238E27FC236}">
                    <a16:creationId xmlns:a16="http://schemas.microsoft.com/office/drawing/2014/main" id="{EC13EA31-5BD0-215B-648A-75C81C6114FE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2301679" y="3759198"/>
                <a:ext cx="137888" cy="137888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rgbClr val="41414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36000" tIns="36000" rIns="36000" bIns="3600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377" eaLnBrk="1" fontAlgn="base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  <a:sym typeface="Arial Narrow"/>
                </a:endParaRPr>
              </a:p>
            </p:txBody>
          </p:sp>
          <p:sp>
            <p:nvSpPr>
              <p:cNvPr id="259" name="Ellipse 258">
                <a:extLst>
                  <a:ext uri="{FF2B5EF4-FFF2-40B4-BE49-F238E27FC236}">
                    <a16:creationId xmlns:a16="http://schemas.microsoft.com/office/drawing/2014/main" id="{4D85E989-2EBC-3523-1800-8692A3B7B08B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2301998" y="3828142"/>
                <a:ext cx="137888" cy="137888"/>
              </a:xfrm>
              <a:prstGeom prst="ellipse">
                <a:avLst/>
              </a:prstGeom>
              <a:noFill/>
              <a:ln w="12700" cap="flat" cmpd="sng" algn="ctr">
                <a:solidFill>
                  <a:srgbClr val="41414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36000" tIns="36000" rIns="36000" bIns="3600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377" eaLnBrk="1" fontAlgn="base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  <a:sym typeface="Arial Narrow"/>
                </a:endParaRPr>
              </a:p>
            </p:txBody>
          </p:sp>
        </p:grpSp>
        <p:cxnSp>
          <p:nvCxnSpPr>
            <p:cNvPr id="419" name="Gerader Verbinder 418">
              <a:extLst>
                <a:ext uri="{FF2B5EF4-FFF2-40B4-BE49-F238E27FC236}">
                  <a16:creationId xmlns:a16="http://schemas.microsoft.com/office/drawing/2014/main" id="{EA0219D4-A117-E6FA-61BE-FA758549BBBD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5799114" y="3201032"/>
              <a:ext cx="449445" cy="1649"/>
            </a:xfrm>
            <a:prstGeom prst="line">
              <a:avLst/>
            </a:prstGeom>
            <a:noFill/>
            <a:ln w="12700" cap="flat" cmpd="sng" algn="ctr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grpSp>
          <p:nvGrpSpPr>
            <p:cNvPr id="420" name="Gruppierung 228">
              <a:extLst>
                <a:ext uri="{FF2B5EF4-FFF2-40B4-BE49-F238E27FC236}">
                  <a16:creationId xmlns:a16="http://schemas.microsoft.com/office/drawing/2014/main" id="{B13DEDDB-D2C5-579D-3EAF-D4795E020671}"/>
                </a:ext>
              </a:extLst>
            </p:cNvPr>
            <p:cNvGrpSpPr/>
            <p:nvPr/>
          </p:nvGrpSpPr>
          <p:grpSpPr>
            <a:xfrm>
              <a:off x="5879034" y="3055383"/>
              <a:ext cx="198907" cy="277546"/>
              <a:chOff x="5539295" y="5157155"/>
              <a:chExt cx="198907" cy="277545"/>
            </a:xfrm>
          </p:grpSpPr>
          <p:sp>
            <p:nvSpPr>
              <p:cNvPr id="421" name="Rechteck 420">
                <a:extLst>
                  <a:ext uri="{FF2B5EF4-FFF2-40B4-BE49-F238E27FC236}">
                    <a16:creationId xmlns:a16="http://schemas.microsoft.com/office/drawing/2014/main" id="{84C4112A-01C3-5277-2E87-FB3D59CD075D}"/>
                  </a:ext>
                </a:extLst>
              </p:cNvPr>
              <p:cNvSpPr/>
              <p:nvPr/>
            </p:nvSpPr>
            <p:spPr bwMode="auto">
              <a:xfrm>
                <a:off x="5558884" y="5221189"/>
                <a:ext cx="164236" cy="163252"/>
              </a:xfrm>
              <a:prstGeom prst="rect">
                <a:avLst/>
              </a:prstGeom>
              <a:solidFill>
                <a:sysClr val="window" lastClr="FFFFFF"/>
              </a:solidFill>
              <a:ln w="9525" cap="flat" cmpd="sng" algn="ctr">
                <a:solidFill>
                  <a:srgbClr val="41414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36000" tIns="36000" rIns="36000" bIns="3600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377" eaLnBrk="1" fontAlgn="base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  <a:sym typeface="Arial Narrow"/>
                </a:endParaRPr>
              </a:p>
            </p:txBody>
          </p:sp>
          <p:cxnSp>
            <p:nvCxnSpPr>
              <p:cNvPr id="422" name="Gerader Verbinder 421">
                <a:extLst>
                  <a:ext uri="{FF2B5EF4-FFF2-40B4-BE49-F238E27FC236}">
                    <a16:creationId xmlns:a16="http://schemas.microsoft.com/office/drawing/2014/main" id="{B4FCC24D-A260-B468-5342-E6F316BFED5A}"/>
                  </a:ext>
                </a:extLst>
              </p:cNvPr>
              <p:cNvCxnSpPr/>
              <p:nvPr/>
            </p:nvCxnSpPr>
            <p:spPr bwMode="auto">
              <a:xfrm>
                <a:off x="5558884" y="5220920"/>
                <a:ext cx="164236" cy="165133"/>
              </a:xfrm>
              <a:prstGeom prst="line">
                <a:avLst/>
              </a:prstGeom>
              <a:noFill/>
              <a:ln w="9525" cap="flat" cmpd="sng" algn="ctr">
                <a:solidFill>
                  <a:srgbClr val="41414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sp>
            <p:nvSpPr>
              <p:cNvPr id="423" name="Textfeld 422">
                <a:extLst>
                  <a:ext uri="{FF2B5EF4-FFF2-40B4-BE49-F238E27FC236}">
                    <a16:creationId xmlns:a16="http://schemas.microsoft.com/office/drawing/2014/main" id="{42A15848-6C5F-E52A-3D84-89F1AF364A8E}"/>
                  </a:ext>
                </a:extLst>
              </p:cNvPr>
              <p:cNvSpPr txBox="1"/>
              <p:nvPr/>
            </p:nvSpPr>
            <p:spPr bwMode="auto">
              <a:xfrm>
                <a:off x="5615752" y="5157155"/>
                <a:ext cx="122450" cy="19760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36000" tIns="36000" rIns="0" bIns="36000" numCol="1" rtlCol="0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defTabSz="914377" eaLnBrk="0" fontAlgn="base" latinLnBrk="0" hangingPunct="0">
                  <a:lnSpc>
                    <a:spcPct val="110000"/>
                  </a:lnSpc>
                  <a:spcBef>
                    <a:spcPts val="0"/>
                  </a:spcBef>
                  <a:spcAft>
                    <a:spcPct val="0"/>
                  </a:spcAft>
                  <a:buClr>
                    <a:srgbClr val="006AB3"/>
                  </a:buClr>
                  <a:buSzTx/>
                  <a:buFontTx/>
                  <a:buNone/>
                  <a:tabLst/>
                  <a:defRPr/>
                </a:pPr>
                <a:r>
                  <a:rPr kumimoji="0" lang="de-DE" sz="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4B4B4B"/>
                    </a:solidFill>
                    <a:effectLst/>
                    <a:uLnTx/>
                    <a:uFillTx/>
                    <a:latin typeface="Arial" panose="020B0604020202020204" pitchFamily="34" charset="0"/>
                    <a:cs typeface="Arial" panose="020B0604020202020204" pitchFamily="34" charset="0"/>
                    <a:sym typeface="Arial Narrow"/>
                  </a:rPr>
                  <a:t>=</a:t>
                </a:r>
              </a:p>
            </p:txBody>
          </p:sp>
          <p:sp>
            <p:nvSpPr>
              <p:cNvPr id="424" name="Textfeld 423">
                <a:extLst>
                  <a:ext uri="{FF2B5EF4-FFF2-40B4-BE49-F238E27FC236}">
                    <a16:creationId xmlns:a16="http://schemas.microsoft.com/office/drawing/2014/main" id="{D11B8D2B-FE82-C17A-E1FD-6ADC6BA0679B}"/>
                  </a:ext>
                </a:extLst>
              </p:cNvPr>
              <p:cNvSpPr txBox="1"/>
              <p:nvPr/>
            </p:nvSpPr>
            <p:spPr bwMode="auto">
              <a:xfrm>
                <a:off x="5539295" y="5237092"/>
                <a:ext cx="112786" cy="19760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36000" tIns="36000" rIns="0" bIns="36000" numCol="1" rtlCol="0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defTabSz="914377" eaLnBrk="0" fontAlgn="base" latinLnBrk="0" hangingPunct="0">
                  <a:lnSpc>
                    <a:spcPct val="110000"/>
                  </a:lnSpc>
                  <a:spcBef>
                    <a:spcPts val="0"/>
                  </a:spcBef>
                  <a:spcAft>
                    <a:spcPct val="0"/>
                  </a:spcAft>
                  <a:buClr>
                    <a:srgbClr val="006AB3"/>
                  </a:buClr>
                  <a:buSzTx/>
                  <a:buFontTx/>
                  <a:buNone/>
                  <a:tabLst/>
                  <a:defRPr/>
                </a:pPr>
                <a:r>
                  <a:rPr kumimoji="0" lang="de-DE" sz="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cs typeface="Arial" panose="020B0604020202020204" pitchFamily="34" charset="0"/>
                    <a:sym typeface="Arial Narrow"/>
                  </a:rPr>
                  <a:t>~</a:t>
                </a:r>
                <a:endParaRPr kumimoji="0" lang="de-DE" sz="800" b="0" i="0" u="none" strike="noStrike" kern="0" cap="none" spc="0" normalizeH="0" baseline="0" noProof="0" dirty="0">
                  <a:ln>
                    <a:noFill/>
                  </a:ln>
                  <a:solidFill>
                    <a:srgbClr val="4B4B4B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  <a:sym typeface="Arial Narrow"/>
                </a:endParaRPr>
              </a:p>
            </p:txBody>
          </p:sp>
        </p:grpSp>
        <p:pic>
          <p:nvPicPr>
            <p:cNvPr id="425" name="Grafik 424">
              <a:extLst>
                <a:ext uri="{FF2B5EF4-FFF2-40B4-BE49-F238E27FC236}">
                  <a16:creationId xmlns:a16="http://schemas.microsoft.com/office/drawing/2014/main" id="{2981EAD1-790C-9438-A2AE-17B701A65C8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154257" y="3122516"/>
              <a:ext cx="2797515" cy="1990539"/>
            </a:xfrm>
            <a:prstGeom prst="rect">
              <a:avLst/>
            </a:prstGeom>
          </p:spPr>
        </p:pic>
        <p:sp>
          <p:nvSpPr>
            <p:cNvPr id="427" name="Aufwärtswandler">
              <a:extLst>
                <a:ext uri="{FF2B5EF4-FFF2-40B4-BE49-F238E27FC236}">
                  <a16:creationId xmlns:a16="http://schemas.microsoft.com/office/drawing/2014/main" id="{7BBA4A38-B9CC-572C-F553-4E9DBB1A4BF0}"/>
                </a:ext>
              </a:extLst>
            </p:cNvPr>
            <p:cNvSpPr txBox="1"/>
            <p:nvPr/>
          </p:nvSpPr>
          <p:spPr>
            <a:xfrm>
              <a:off x="6192051" y="3100708"/>
              <a:ext cx="469985" cy="256545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45719" rIns="45719">
              <a:spAutoFit/>
            </a:bodyPr>
            <a:lstStyle>
              <a:lvl1pPr algn="ctr">
                <a:spcBef>
                  <a:spcPts val="400"/>
                </a:spcBef>
                <a:defRPr sz="1500" spc="-1"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marL="0" indent="0" defTabSz="1219170" fontAlgn="base">
                <a:lnSpc>
                  <a:spcPct val="100000"/>
                </a:lnSpc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de-DE" sz="1067" b="1" kern="0" dirty="0">
                  <a:solidFill>
                    <a:srgbClr val="00B05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DC</a:t>
              </a:r>
              <a:endParaRPr lang="de-DE" sz="1067" b="1" baseline="-250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7" name="Gruppieren 6">
            <a:extLst>
              <a:ext uri="{FF2B5EF4-FFF2-40B4-BE49-F238E27FC236}">
                <a16:creationId xmlns:a16="http://schemas.microsoft.com/office/drawing/2014/main" id="{C37C42C9-84EB-509C-5AEA-6415FC71522B}"/>
              </a:ext>
            </a:extLst>
          </p:cNvPr>
          <p:cNvGrpSpPr/>
          <p:nvPr/>
        </p:nvGrpSpPr>
        <p:grpSpPr>
          <a:xfrm>
            <a:off x="5887042" y="885202"/>
            <a:ext cx="3607009" cy="1539439"/>
            <a:chOff x="5887042" y="1113820"/>
            <a:chExt cx="3607009" cy="1539439"/>
          </a:xfrm>
        </p:grpSpPr>
        <p:grpSp>
          <p:nvGrpSpPr>
            <p:cNvPr id="368" name="Gruppierung 228">
              <a:extLst>
                <a:ext uri="{FF2B5EF4-FFF2-40B4-BE49-F238E27FC236}">
                  <a16:creationId xmlns:a16="http://schemas.microsoft.com/office/drawing/2014/main" id="{BCD325F8-048B-486E-F4BF-E501A185952A}"/>
                </a:ext>
              </a:extLst>
            </p:cNvPr>
            <p:cNvGrpSpPr/>
            <p:nvPr/>
          </p:nvGrpSpPr>
          <p:grpSpPr>
            <a:xfrm rot="10800000">
              <a:off x="7373299" y="1444612"/>
              <a:ext cx="198907" cy="277546"/>
              <a:chOff x="5539295" y="5157156"/>
              <a:chExt cx="198907" cy="277545"/>
            </a:xfrm>
          </p:grpSpPr>
          <p:sp>
            <p:nvSpPr>
              <p:cNvPr id="369" name="Rechteck 368">
                <a:extLst>
                  <a:ext uri="{FF2B5EF4-FFF2-40B4-BE49-F238E27FC236}">
                    <a16:creationId xmlns:a16="http://schemas.microsoft.com/office/drawing/2014/main" id="{028D59AE-9580-2B5A-6B19-C48F99A79B18}"/>
                  </a:ext>
                </a:extLst>
              </p:cNvPr>
              <p:cNvSpPr/>
              <p:nvPr/>
            </p:nvSpPr>
            <p:spPr bwMode="auto">
              <a:xfrm>
                <a:off x="5558884" y="5221189"/>
                <a:ext cx="164236" cy="163252"/>
              </a:xfrm>
              <a:prstGeom prst="rect">
                <a:avLst/>
              </a:prstGeom>
              <a:solidFill>
                <a:sysClr val="window" lastClr="FFFFFF"/>
              </a:solidFill>
              <a:ln w="9525" cap="flat" cmpd="sng" algn="ctr">
                <a:solidFill>
                  <a:srgbClr val="41414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36000" tIns="36000" rIns="36000" bIns="3600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377" eaLnBrk="1" fontAlgn="base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  <a:sym typeface="Arial Narrow"/>
                </a:endParaRPr>
              </a:p>
            </p:txBody>
          </p:sp>
          <p:cxnSp>
            <p:nvCxnSpPr>
              <p:cNvPr id="370" name="Gerader Verbinder 369">
                <a:extLst>
                  <a:ext uri="{FF2B5EF4-FFF2-40B4-BE49-F238E27FC236}">
                    <a16:creationId xmlns:a16="http://schemas.microsoft.com/office/drawing/2014/main" id="{C0DAB72C-8804-B51C-5EA5-88B6AE3F9F8A}"/>
                  </a:ext>
                </a:extLst>
              </p:cNvPr>
              <p:cNvCxnSpPr/>
              <p:nvPr/>
            </p:nvCxnSpPr>
            <p:spPr bwMode="auto">
              <a:xfrm>
                <a:off x="5558884" y="5220920"/>
                <a:ext cx="164236" cy="165133"/>
              </a:xfrm>
              <a:prstGeom prst="line">
                <a:avLst/>
              </a:prstGeom>
              <a:noFill/>
              <a:ln w="9525" cap="flat" cmpd="sng" algn="ctr">
                <a:solidFill>
                  <a:srgbClr val="41414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sp>
            <p:nvSpPr>
              <p:cNvPr id="371" name="Textfeld 370">
                <a:extLst>
                  <a:ext uri="{FF2B5EF4-FFF2-40B4-BE49-F238E27FC236}">
                    <a16:creationId xmlns:a16="http://schemas.microsoft.com/office/drawing/2014/main" id="{D2DE46EF-6D11-F02F-2642-A02270188C00}"/>
                  </a:ext>
                </a:extLst>
              </p:cNvPr>
              <p:cNvSpPr txBox="1"/>
              <p:nvPr/>
            </p:nvSpPr>
            <p:spPr bwMode="auto">
              <a:xfrm>
                <a:off x="5615752" y="5157156"/>
                <a:ext cx="122450" cy="19760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36000" tIns="36000" rIns="0" bIns="36000" numCol="1" rtlCol="0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defTabSz="914377" eaLnBrk="0" fontAlgn="base" latinLnBrk="0" hangingPunct="0">
                  <a:lnSpc>
                    <a:spcPct val="110000"/>
                  </a:lnSpc>
                  <a:spcBef>
                    <a:spcPts val="0"/>
                  </a:spcBef>
                  <a:spcAft>
                    <a:spcPct val="0"/>
                  </a:spcAft>
                  <a:buClr>
                    <a:srgbClr val="006AB3"/>
                  </a:buClr>
                  <a:buSzTx/>
                  <a:buFontTx/>
                  <a:buNone/>
                  <a:tabLst/>
                  <a:defRPr/>
                </a:pPr>
                <a:r>
                  <a:rPr kumimoji="0" lang="de-DE" sz="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4B4B4B"/>
                    </a:solidFill>
                    <a:effectLst/>
                    <a:uLnTx/>
                    <a:uFillTx/>
                    <a:latin typeface="Arial" panose="020B0604020202020204" pitchFamily="34" charset="0"/>
                    <a:cs typeface="Arial" panose="020B0604020202020204" pitchFamily="34" charset="0"/>
                    <a:sym typeface="Arial Narrow"/>
                  </a:rPr>
                  <a:t>=</a:t>
                </a:r>
              </a:p>
            </p:txBody>
          </p:sp>
          <p:sp>
            <p:nvSpPr>
              <p:cNvPr id="372" name="Textfeld 371">
                <a:extLst>
                  <a:ext uri="{FF2B5EF4-FFF2-40B4-BE49-F238E27FC236}">
                    <a16:creationId xmlns:a16="http://schemas.microsoft.com/office/drawing/2014/main" id="{F30747BF-5EB3-35FE-EEE8-1A9848D3FE00}"/>
                  </a:ext>
                </a:extLst>
              </p:cNvPr>
              <p:cNvSpPr txBox="1"/>
              <p:nvPr/>
            </p:nvSpPr>
            <p:spPr bwMode="auto">
              <a:xfrm>
                <a:off x="5539295" y="5237093"/>
                <a:ext cx="112786" cy="19760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36000" tIns="36000" rIns="0" bIns="36000" numCol="1" rtlCol="0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defTabSz="914377" eaLnBrk="0" fontAlgn="base" latinLnBrk="0" hangingPunct="0">
                  <a:lnSpc>
                    <a:spcPct val="110000"/>
                  </a:lnSpc>
                  <a:spcBef>
                    <a:spcPts val="0"/>
                  </a:spcBef>
                  <a:spcAft>
                    <a:spcPct val="0"/>
                  </a:spcAft>
                  <a:buClr>
                    <a:srgbClr val="006AB3"/>
                  </a:buClr>
                  <a:buSzTx/>
                  <a:buFontTx/>
                  <a:buNone/>
                  <a:tabLst/>
                  <a:defRPr/>
                </a:pPr>
                <a:r>
                  <a:rPr kumimoji="0" lang="de-DE" sz="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cs typeface="Arial" panose="020B0604020202020204" pitchFamily="34" charset="0"/>
                    <a:sym typeface="Arial Narrow"/>
                  </a:rPr>
                  <a:t>~</a:t>
                </a:r>
                <a:endParaRPr kumimoji="0" lang="de-DE" sz="800" b="0" i="0" u="none" strike="noStrike" kern="0" cap="none" spc="0" normalizeH="0" baseline="0" noProof="0" dirty="0">
                  <a:ln>
                    <a:noFill/>
                  </a:ln>
                  <a:solidFill>
                    <a:srgbClr val="4B4B4B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  <a:sym typeface="Arial Narrow"/>
                </a:endParaRPr>
              </a:p>
            </p:txBody>
          </p:sp>
        </p:grpSp>
        <p:cxnSp>
          <p:nvCxnSpPr>
            <p:cNvPr id="373" name="Gerader Verbinder 372">
              <a:extLst>
                <a:ext uri="{FF2B5EF4-FFF2-40B4-BE49-F238E27FC236}">
                  <a16:creationId xmlns:a16="http://schemas.microsoft.com/office/drawing/2014/main" id="{C5ED0E2F-1C50-3956-B72D-5A6D892B0554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5939145" y="1568346"/>
              <a:ext cx="17205" cy="741695"/>
            </a:xfrm>
            <a:prstGeom prst="line">
              <a:avLst/>
            </a:prstGeom>
            <a:noFill/>
            <a:ln w="12700" cap="flat" cmpd="sng" algn="ctr">
              <a:solidFill>
                <a:srgbClr val="004B93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grpSp>
          <p:nvGrpSpPr>
            <p:cNvPr id="374" name="Gruppierung 228">
              <a:extLst>
                <a:ext uri="{FF2B5EF4-FFF2-40B4-BE49-F238E27FC236}">
                  <a16:creationId xmlns:a16="http://schemas.microsoft.com/office/drawing/2014/main" id="{94064077-C96F-BD48-7BC8-3B46F3F231A7}"/>
                </a:ext>
              </a:extLst>
            </p:cNvPr>
            <p:cNvGrpSpPr/>
            <p:nvPr/>
          </p:nvGrpSpPr>
          <p:grpSpPr>
            <a:xfrm>
              <a:off x="6135774" y="1422581"/>
              <a:ext cx="198907" cy="277546"/>
              <a:chOff x="5539295" y="5157155"/>
              <a:chExt cx="198907" cy="277545"/>
            </a:xfrm>
          </p:grpSpPr>
          <p:sp>
            <p:nvSpPr>
              <p:cNvPr id="375" name="Rechteck 374">
                <a:extLst>
                  <a:ext uri="{FF2B5EF4-FFF2-40B4-BE49-F238E27FC236}">
                    <a16:creationId xmlns:a16="http://schemas.microsoft.com/office/drawing/2014/main" id="{72C226AF-240F-3FE2-AD69-68A08BA1B0C4}"/>
                  </a:ext>
                </a:extLst>
              </p:cNvPr>
              <p:cNvSpPr/>
              <p:nvPr/>
            </p:nvSpPr>
            <p:spPr bwMode="auto">
              <a:xfrm>
                <a:off x="5558884" y="5221189"/>
                <a:ext cx="164236" cy="163252"/>
              </a:xfrm>
              <a:prstGeom prst="rect">
                <a:avLst/>
              </a:prstGeom>
              <a:solidFill>
                <a:sysClr val="window" lastClr="FFFFFF"/>
              </a:solidFill>
              <a:ln w="9525" cap="flat" cmpd="sng" algn="ctr">
                <a:solidFill>
                  <a:srgbClr val="41414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36000" tIns="36000" rIns="36000" bIns="3600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377" eaLnBrk="1" fontAlgn="base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  <a:sym typeface="Arial Narrow"/>
                </a:endParaRPr>
              </a:p>
            </p:txBody>
          </p:sp>
          <p:cxnSp>
            <p:nvCxnSpPr>
              <p:cNvPr id="376" name="Gerader Verbinder 375">
                <a:extLst>
                  <a:ext uri="{FF2B5EF4-FFF2-40B4-BE49-F238E27FC236}">
                    <a16:creationId xmlns:a16="http://schemas.microsoft.com/office/drawing/2014/main" id="{842E5BCB-0F46-557A-BCDD-6CEA092AAF99}"/>
                  </a:ext>
                </a:extLst>
              </p:cNvPr>
              <p:cNvCxnSpPr/>
              <p:nvPr/>
            </p:nvCxnSpPr>
            <p:spPr bwMode="auto">
              <a:xfrm>
                <a:off x="5558884" y="5220920"/>
                <a:ext cx="164236" cy="165133"/>
              </a:xfrm>
              <a:prstGeom prst="line">
                <a:avLst/>
              </a:prstGeom>
              <a:noFill/>
              <a:ln w="9525" cap="flat" cmpd="sng" algn="ctr">
                <a:solidFill>
                  <a:srgbClr val="41414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sp>
            <p:nvSpPr>
              <p:cNvPr id="377" name="Textfeld 376">
                <a:extLst>
                  <a:ext uri="{FF2B5EF4-FFF2-40B4-BE49-F238E27FC236}">
                    <a16:creationId xmlns:a16="http://schemas.microsoft.com/office/drawing/2014/main" id="{D81093EF-88F4-40DB-0707-6CE2F2F0BF2C}"/>
                  </a:ext>
                </a:extLst>
              </p:cNvPr>
              <p:cNvSpPr txBox="1"/>
              <p:nvPr/>
            </p:nvSpPr>
            <p:spPr bwMode="auto">
              <a:xfrm>
                <a:off x="5615752" y="5157155"/>
                <a:ext cx="122450" cy="19760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36000" tIns="36000" rIns="0" bIns="36000" numCol="1" rtlCol="0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defTabSz="914377" eaLnBrk="0" fontAlgn="base" latinLnBrk="0" hangingPunct="0">
                  <a:lnSpc>
                    <a:spcPct val="110000"/>
                  </a:lnSpc>
                  <a:spcBef>
                    <a:spcPts val="0"/>
                  </a:spcBef>
                  <a:spcAft>
                    <a:spcPct val="0"/>
                  </a:spcAft>
                  <a:buClr>
                    <a:srgbClr val="006AB3"/>
                  </a:buClr>
                  <a:buSzTx/>
                  <a:buFontTx/>
                  <a:buNone/>
                  <a:tabLst/>
                  <a:defRPr/>
                </a:pPr>
                <a:r>
                  <a:rPr kumimoji="0" lang="de-DE" sz="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4B4B4B"/>
                    </a:solidFill>
                    <a:effectLst/>
                    <a:uLnTx/>
                    <a:uFillTx/>
                    <a:latin typeface="Arial" panose="020B0604020202020204" pitchFamily="34" charset="0"/>
                    <a:cs typeface="Arial" panose="020B0604020202020204" pitchFamily="34" charset="0"/>
                    <a:sym typeface="Arial Narrow"/>
                  </a:rPr>
                  <a:t>=</a:t>
                </a:r>
              </a:p>
            </p:txBody>
          </p:sp>
          <p:sp>
            <p:nvSpPr>
              <p:cNvPr id="378" name="Textfeld 377">
                <a:extLst>
                  <a:ext uri="{FF2B5EF4-FFF2-40B4-BE49-F238E27FC236}">
                    <a16:creationId xmlns:a16="http://schemas.microsoft.com/office/drawing/2014/main" id="{F526BE2D-224A-37E7-5860-80EF95920D08}"/>
                  </a:ext>
                </a:extLst>
              </p:cNvPr>
              <p:cNvSpPr txBox="1"/>
              <p:nvPr/>
            </p:nvSpPr>
            <p:spPr bwMode="auto">
              <a:xfrm>
                <a:off x="5539295" y="5237092"/>
                <a:ext cx="112786" cy="19760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36000" tIns="36000" rIns="0" bIns="36000" numCol="1" rtlCol="0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defTabSz="914377" eaLnBrk="0" fontAlgn="base" latinLnBrk="0" hangingPunct="0">
                  <a:lnSpc>
                    <a:spcPct val="110000"/>
                  </a:lnSpc>
                  <a:spcBef>
                    <a:spcPts val="0"/>
                  </a:spcBef>
                  <a:spcAft>
                    <a:spcPct val="0"/>
                  </a:spcAft>
                  <a:buClr>
                    <a:srgbClr val="006AB3"/>
                  </a:buClr>
                  <a:buSzTx/>
                  <a:buFontTx/>
                  <a:buNone/>
                  <a:tabLst/>
                  <a:defRPr/>
                </a:pPr>
                <a:r>
                  <a:rPr kumimoji="0" lang="de-DE" sz="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cs typeface="Arial" panose="020B0604020202020204" pitchFamily="34" charset="0"/>
                    <a:sym typeface="Arial Narrow"/>
                  </a:rPr>
                  <a:t>~</a:t>
                </a:r>
                <a:endParaRPr kumimoji="0" lang="de-DE" sz="800" b="0" i="0" u="none" strike="noStrike" kern="0" cap="none" spc="0" normalizeH="0" baseline="0" noProof="0" dirty="0">
                  <a:ln>
                    <a:noFill/>
                  </a:ln>
                  <a:solidFill>
                    <a:srgbClr val="4B4B4B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  <a:sym typeface="Arial Narrow"/>
                </a:endParaRPr>
              </a:p>
            </p:txBody>
          </p:sp>
        </p:grpSp>
        <p:cxnSp>
          <p:nvCxnSpPr>
            <p:cNvPr id="379" name="Gerader Verbinder 378">
              <a:extLst>
                <a:ext uri="{FF2B5EF4-FFF2-40B4-BE49-F238E27FC236}">
                  <a16:creationId xmlns:a16="http://schemas.microsoft.com/office/drawing/2014/main" id="{692BFE78-0E08-C502-9644-FB8B7839F7EE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6309676" y="1577466"/>
              <a:ext cx="1072087" cy="0"/>
            </a:xfrm>
            <a:prstGeom prst="line">
              <a:avLst/>
            </a:prstGeom>
            <a:noFill/>
            <a:ln w="12700" cap="flat" cmpd="sng" algn="ctr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80" name="Gerader Verbinder 379">
              <a:extLst>
                <a:ext uri="{FF2B5EF4-FFF2-40B4-BE49-F238E27FC236}">
                  <a16:creationId xmlns:a16="http://schemas.microsoft.com/office/drawing/2014/main" id="{44D4B015-E4F7-37DE-E1E5-688F2EE0A645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7036581" y="1244922"/>
              <a:ext cx="1487909" cy="7109"/>
            </a:xfrm>
            <a:prstGeom prst="line">
              <a:avLst/>
            </a:prstGeom>
            <a:noFill/>
            <a:ln w="12700" cap="flat" cmpd="sng" algn="ctr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grpSp>
          <p:nvGrpSpPr>
            <p:cNvPr id="381" name="Gruppierung 228">
              <a:extLst>
                <a:ext uri="{FF2B5EF4-FFF2-40B4-BE49-F238E27FC236}">
                  <a16:creationId xmlns:a16="http://schemas.microsoft.com/office/drawing/2014/main" id="{62307151-3C6C-C299-B148-A924B524CC87}"/>
                </a:ext>
              </a:extLst>
            </p:cNvPr>
            <p:cNvGrpSpPr/>
            <p:nvPr/>
          </p:nvGrpSpPr>
          <p:grpSpPr>
            <a:xfrm rot="10800000">
              <a:off x="7631007" y="1113820"/>
              <a:ext cx="198907" cy="277546"/>
              <a:chOff x="5539295" y="5157156"/>
              <a:chExt cx="198907" cy="277545"/>
            </a:xfrm>
          </p:grpSpPr>
          <p:sp>
            <p:nvSpPr>
              <p:cNvPr id="382" name="Rechteck 381">
                <a:extLst>
                  <a:ext uri="{FF2B5EF4-FFF2-40B4-BE49-F238E27FC236}">
                    <a16:creationId xmlns:a16="http://schemas.microsoft.com/office/drawing/2014/main" id="{F3A2A5C0-668E-A8C7-59F1-FF052CE9C5DD}"/>
                  </a:ext>
                </a:extLst>
              </p:cNvPr>
              <p:cNvSpPr/>
              <p:nvPr/>
            </p:nvSpPr>
            <p:spPr bwMode="auto">
              <a:xfrm>
                <a:off x="5558884" y="5221189"/>
                <a:ext cx="164236" cy="163252"/>
              </a:xfrm>
              <a:prstGeom prst="rect">
                <a:avLst/>
              </a:prstGeom>
              <a:solidFill>
                <a:sysClr val="window" lastClr="FFFFFF"/>
              </a:solidFill>
              <a:ln w="9525" cap="flat" cmpd="sng" algn="ctr">
                <a:solidFill>
                  <a:srgbClr val="41414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36000" tIns="36000" rIns="36000" bIns="3600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377" eaLnBrk="1" fontAlgn="base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  <a:sym typeface="Arial Narrow"/>
                </a:endParaRPr>
              </a:p>
            </p:txBody>
          </p:sp>
          <p:cxnSp>
            <p:nvCxnSpPr>
              <p:cNvPr id="383" name="Gerader Verbinder 382">
                <a:extLst>
                  <a:ext uri="{FF2B5EF4-FFF2-40B4-BE49-F238E27FC236}">
                    <a16:creationId xmlns:a16="http://schemas.microsoft.com/office/drawing/2014/main" id="{AE9C87A3-5179-D518-C78F-4B5F40ED32E0}"/>
                  </a:ext>
                </a:extLst>
              </p:cNvPr>
              <p:cNvCxnSpPr/>
              <p:nvPr/>
            </p:nvCxnSpPr>
            <p:spPr bwMode="auto">
              <a:xfrm>
                <a:off x="5558884" y="5220920"/>
                <a:ext cx="164236" cy="165133"/>
              </a:xfrm>
              <a:prstGeom prst="line">
                <a:avLst/>
              </a:prstGeom>
              <a:noFill/>
              <a:ln w="9525" cap="flat" cmpd="sng" algn="ctr">
                <a:solidFill>
                  <a:srgbClr val="41414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sp>
            <p:nvSpPr>
              <p:cNvPr id="384" name="Textfeld 383">
                <a:extLst>
                  <a:ext uri="{FF2B5EF4-FFF2-40B4-BE49-F238E27FC236}">
                    <a16:creationId xmlns:a16="http://schemas.microsoft.com/office/drawing/2014/main" id="{534600E3-E7FB-A861-7831-BAAAD0A7D8CC}"/>
                  </a:ext>
                </a:extLst>
              </p:cNvPr>
              <p:cNvSpPr txBox="1"/>
              <p:nvPr/>
            </p:nvSpPr>
            <p:spPr bwMode="auto">
              <a:xfrm>
                <a:off x="5615752" y="5157156"/>
                <a:ext cx="122450" cy="19760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36000" tIns="36000" rIns="0" bIns="36000" numCol="1" rtlCol="0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defTabSz="914377" eaLnBrk="0" fontAlgn="base" latinLnBrk="0" hangingPunct="0">
                  <a:lnSpc>
                    <a:spcPct val="110000"/>
                  </a:lnSpc>
                  <a:spcBef>
                    <a:spcPts val="0"/>
                  </a:spcBef>
                  <a:spcAft>
                    <a:spcPct val="0"/>
                  </a:spcAft>
                  <a:buClr>
                    <a:srgbClr val="006AB3"/>
                  </a:buClr>
                  <a:buSzTx/>
                  <a:buFontTx/>
                  <a:buNone/>
                  <a:tabLst/>
                  <a:defRPr/>
                </a:pPr>
                <a:r>
                  <a:rPr kumimoji="0" lang="de-DE" sz="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4B4B4B"/>
                    </a:solidFill>
                    <a:effectLst/>
                    <a:uLnTx/>
                    <a:uFillTx/>
                    <a:latin typeface="Arial" panose="020B0604020202020204" pitchFamily="34" charset="0"/>
                    <a:cs typeface="Arial" panose="020B0604020202020204" pitchFamily="34" charset="0"/>
                    <a:sym typeface="Arial Narrow"/>
                  </a:rPr>
                  <a:t>=</a:t>
                </a:r>
              </a:p>
            </p:txBody>
          </p:sp>
          <p:sp>
            <p:nvSpPr>
              <p:cNvPr id="385" name="Textfeld 384">
                <a:extLst>
                  <a:ext uri="{FF2B5EF4-FFF2-40B4-BE49-F238E27FC236}">
                    <a16:creationId xmlns:a16="http://schemas.microsoft.com/office/drawing/2014/main" id="{0DF9AB5C-435A-9655-E0BE-FC450B44289D}"/>
                  </a:ext>
                </a:extLst>
              </p:cNvPr>
              <p:cNvSpPr txBox="1"/>
              <p:nvPr/>
            </p:nvSpPr>
            <p:spPr bwMode="auto">
              <a:xfrm>
                <a:off x="5539295" y="5237093"/>
                <a:ext cx="112786" cy="19760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36000" tIns="36000" rIns="0" bIns="36000" numCol="1" rtlCol="0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defTabSz="914377" eaLnBrk="0" fontAlgn="base" latinLnBrk="0" hangingPunct="0">
                  <a:lnSpc>
                    <a:spcPct val="110000"/>
                  </a:lnSpc>
                  <a:spcBef>
                    <a:spcPts val="0"/>
                  </a:spcBef>
                  <a:spcAft>
                    <a:spcPct val="0"/>
                  </a:spcAft>
                  <a:buClr>
                    <a:srgbClr val="006AB3"/>
                  </a:buClr>
                  <a:buSzTx/>
                  <a:buFontTx/>
                  <a:buNone/>
                  <a:tabLst/>
                  <a:defRPr/>
                </a:pPr>
                <a:r>
                  <a:rPr kumimoji="0" lang="de-DE" sz="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cs typeface="Arial" panose="020B0604020202020204" pitchFamily="34" charset="0"/>
                    <a:sym typeface="Arial Narrow"/>
                  </a:rPr>
                  <a:t>=</a:t>
                </a:r>
                <a:endParaRPr kumimoji="0" lang="de-DE" sz="800" b="0" i="0" u="none" strike="noStrike" kern="0" cap="none" spc="0" normalizeH="0" baseline="0" noProof="0" dirty="0">
                  <a:ln>
                    <a:noFill/>
                  </a:ln>
                  <a:solidFill>
                    <a:srgbClr val="4B4B4B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  <a:sym typeface="Arial Narrow"/>
                </a:endParaRPr>
              </a:p>
            </p:txBody>
          </p:sp>
        </p:grpSp>
        <p:cxnSp>
          <p:nvCxnSpPr>
            <p:cNvPr id="386" name="Gerader Verbinder 385">
              <a:extLst>
                <a:ext uri="{FF2B5EF4-FFF2-40B4-BE49-F238E27FC236}">
                  <a16:creationId xmlns:a16="http://schemas.microsoft.com/office/drawing/2014/main" id="{2C660058-3103-DA0C-587F-D58ABF6EA61A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7038354" y="1244922"/>
              <a:ext cx="0" cy="338475"/>
            </a:xfrm>
            <a:prstGeom prst="line">
              <a:avLst/>
            </a:prstGeom>
            <a:noFill/>
            <a:ln w="12700" cap="flat" cmpd="sng" algn="ctr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387" name="Rechteck 386">
              <a:extLst>
                <a:ext uri="{FF2B5EF4-FFF2-40B4-BE49-F238E27FC236}">
                  <a16:creationId xmlns:a16="http://schemas.microsoft.com/office/drawing/2014/main" id="{9A3F7F8F-26AC-55B8-AA7D-D440DF11ADDC}"/>
                </a:ext>
              </a:extLst>
            </p:cNvPr>
            <p:cNvSpPr/>
            <p:nvPr/>
          </p:nvSpPr>
          <p:spPr>
            <a:xfrm>
              <a:off x="6515531" y="1604560"/>
              <a:ext cx="698183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indent="0" algn="ctr" defTabSz="914377" fontAlgn="base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de-DE" sz="120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 Narrow"/>
                </a:rPr>
                <a:t>HGÜ</a:t>
              </a:r>
            </a:p>
          </p:txBody>
        </p:sp>
        <p:pic>
          <p:nvPicPr>
            <p:cNvPr id="388" name="Grafik 387">
              <a:extLst>
                <a:ext uri="{FF2B5EF4-FFF2-40B4-BE49-F238E27FC236}">
                  <a16:creationId xmlns:a16="http://schemas.microsoft.com/office/drawing/2014/main" id="{6CA2C1CB-976B-C26D-48C0-340E902A61D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9056163" y="1296007"/>
              <a:ext cx="437888" cy="523115"/>
            </a:xfrm>
            <a:prstGeom prst="rect">
              <a:avLst/>
            </a:prstGeom>
          </p:spPr>
        </p:pic>
        <p:pic>
          <p:nvPicPr>
            <p:cNvPr id="389" name="Grafik 388">
              <a:extLst>
                <a:ext uri="{FF2B5EF4-FFF2-40B4-BE49-F238E27FC236}">
                  <a16:creationId xmlns:a16="http://schemas.microsoft.com/office/drawing/2014/main" id="{AFA6D7AB-6840-AC91-F198-46A0F1F852F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8741587" y="1159786"/>
              <a:ext cx="437888" cy="523115"/>
            </a:xfrm>
            <a:prstGeom prst="rect">
              <a:avLst/>
            </a:prstGeom>
          </p:spPr>
        </p:pic>
        <p:grpSp>
          <p:nvGrpSpPr>
            <p:cNvPr id="390" name="Gruppierung 228">
              <a:extLst>
                <a:ext uri="{FF2B5EF4-FFF2-40B4-BE49-F238E27FC236}">
                  <a16:creationId xmlns:a16="http://schemas.microsoft.com/office/drawing/2014/main" id="{CFE5268C-75A8-EBED-EF44-D3D4A59832F7}"/>
                </a:ext>
              </a:extLst>
            </p:cNvPr>
            <p:cNvGrpSpPr/>
            <p:nvPr/>
          </p:nvGrpSpPr>
          <p:grpSpPr>
            <a:xfrm rot="10800000">
              <a:off x="8478005" y="1113820"/>
              <a:ext cx="198907" cy="277546"/>
              <a:chOff x="5539295" y="5157156"/>
              <a:chExt cx="198907" cy="277545"/>
            </a:xfrm>
          </p:grpSpPr>
          <p:sp>
            <p:nvSpPr>
              <p:cNvPr id="391" name="Rechteck 390">
                <a:extLst>
                  <a:ext uri="{FF2B5EF4-FFF2-40B4-BE49-F238E27FC236}">
                    <a16:creationId xmlns:a16="http://schemas.microsoft.com/office/drawing/2014/main" id="{072AD136-9473-C434-A674-D75AC5B496F7}"/>
                  </a:ext>
                </a:extLst>
              </p:cNvPr>
              <p:cNvSpPr/>
              <p:nvPr/>
            </p:nvSpPr>
            <p:spPr bwMode="auto">
              <a:xfrm>
                <a:off x="5558884" y="5221189"/>
                <a:ext cx="164236" cy="163252"/>
              </a:xfrm>
              <a:prstGeom prst="rect">
                <a:avLst/>
              </a:prstGeom>
              <a:solidFill>
                <a:sysClr val="window" lastClr="FFFFFF"/>
              </a:solidFill>
              <a:ln w="9525" cap="flat" cmpd="sng" algn="ctr">
                <a:solidFill>
                  <a:srgbClr val="41414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36000" tIns="36000" rIns="36000" bIns="3600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377" eaLnBrk="1" fontAlgn="base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  <a:sym typeface="Arial Narrow"/>
                </a:endParaRPr>
              </a:p>
            </p:txBody>
          </p:sp>
          <p:cxnSp>
            <p:nvCxnSpPr>
              <p:cNvPr id="392" name="Gerader Verbinder 391">
                <a:extLst>
                  <a:ext uri="{FF2B5EF4-FFF2-40B4-BE49-F238E27FC236}">
                    <a16:creationId xmlns:a16="http://schemas.microsoft.com/office/drawing/2014/main" id="{49A9B538-5443-D4A1-E8C7-32DBF791D32C}"/>
                  </a:ext>
                </a:extLst>
              </p:cNvPr>
              <p:cNvCxnSpPr/>
              <p:nvPr/>
            </p:nvCxnSpPr>
            <p:spPr bwMode="auto">
              <a:xfrm>
                <a:off x="5558884" y="5220920"/>
                <a:ext cx="164236" cy="165133"/>
              </a:xfrm>
              <a:prstGeom prst="line">
                <a:avLst/>
              </a:prstGeom>
              <a:noFill/>
              <a:ln w="9525" cap="flat" cmpd="sng" algn="ctr">
                <a:solidFill>
                  <a:srgbClr val="41414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sp>
            <p:nvSpPr>
              <p:cNvPr id="393" name="Textfeld 392">
                <a:extLst>
                  <a:ext uri="{FF2B5EF4-FFF2-40B4-BE49-F238E27FC236}">
                    <a16:creationId xmlns:a16="http://schemas.microsoft.com/office/drawing/2014/main" id="{9E87D2E7-2045-0D26-B2EF-21BAA2BA2CD0}"/>
                  </a:ext>
                </a:extLst>
              </p:cNvPr>
              <p:cNvSpPr txBox="1"/>
              <p:nvPr/>
            </p:nvSpPr>
            <p:spPr bwMode="auto">
              <a:xfrm>
                <a:off x="5615752" y="5157156"/>
                <a:ext cx="122450" cy="19760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36000" tIns="36000" rIns="0" bIns="36000" numCol="1" rtlCol="0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defTabSz="914377" eaLnBrk="0" fontAlgn="base" latinLnBrk="0" hangingPunct="0">
                  <a:lnSpc>
                    <a:spcPct val="110000"/>
                  </a:lnSpc>
                  <a:spcBef>
                    <a:spcPts val="0"/>
                  </a:spcBef>
                  <a:spcAft>
                    <a:spcPct val="0"/>
                  </a:spcAft>
                  <a:buClr>
                    <a:srgbClr val="006AB3"/>
                  </a:buClr>
                  <a:buSzTx/>
                  <a:buFontTx/>
                  <a:buNone/>
                  <a:tabLst/>
                  <a:defRPr/>
                </a:pPr>
                <a:r>
                  <a:rPr kumimoji="0" lang="de-DE" sz="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4B4B4B"/>
                    </a:solidFill>
                    <a:effectLst/>
                    <a:uLnTx/>
                    <a:uFillTx/>
                    <a:latin typeface="Arial" panose="020B0604020202020204" pitchFamily="34" charset="0"/>
                    <a:cs typeface="Arial" panose="020B0604020202020204" pitchFamily="34" charset="0"/>
                    <a:sym typeface="Arial Narrow"/>
                  </a:rPr>
                  <a:t>=</a:t>
                </a:r>
              </a:p>
            </p:txBody>
          </p:sp>
          <p:sp>
            <p:nvSpPr>
              <p:cNvPr id="394" name="Textfeld 393">
                <a:extLst>
                  <a:ext uri="{FF2B5EF4-FFF2-40B4-BE49-F238E27FC236}">
                    <a16:creationId xmlns:a16="http://schemas.microsoft.com/office/drawing/2014/main" id="{C4403DC5-3493-1088-938F-853B160461E5}"/>
                  </a:ext>
                </a:extLst>
              </p:cNvPr>
              <p:cNvSpPr txBox="1"/>
              <p:nvPr/>
            </p:nvSpPr>
            <p:spPr bwMode="auto">
              <a:xfrm>
                <a:off x="5539295" y="5237093"/>
                <a:ext cx="112786" cy="19760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36000" tIns="36000" rIns="0" bIns="36000" numCol="1" rtlCol="0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defTabSz="914377" eaLnBrk="0" fontAlgn="base" latinLnBrk="0" hangingPunct="0">
                  <a:lnSpc>
                    <a:spcPct val="110000"/>
                  </a:lnSpc>
                  <a:spcBef>
                    <a:spcPts val="0"/>
                  </a:spcBef>
                  <a:spcAft>
                    <a:spcPct val="0"/>
                  </a:spcAft>
                  <a:buClr>
                    <a:srgbClr val="006AB3"/>
                  </a:buClr>
                  <a:buSzTx/>
                  <a:buFontTx/>
                  <a:buNone/>
                  <a:tabLst/>
                  <a:defRPr/>
                </a:pPr>
                <a:r>
                  <a:rPr kumimoji="0" lang="de-DE" sz="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cs typeface="Arial" panose="020B0604020202020204" pitchFamily="34" charset="0"/>
                    <a:sym typeface="Arial Narrow"/>
                  </a:rPr>
                  <a:t>=</a:t>
                </a:r>
                <a:endParaRPr kumimoji="0" lang="de-DE" sz="800" b="0" i="0" u="none" strike="noStrike" kern="0" cap="none" spc="0" normalizeH="0" baseline="0" noProof="0" dirty="0">
                  <a:ln>
                    <a:noFill/>
                  </a:ln>
                  <a:solidFill>
                    <a:srgbClr val="4B4B4B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  <a:sym typeface="Arial Narrow"/>
                </a:endParaRPr>
              </a:p>
            </p:txBody>
          </p:sp>
        </p:grpSp>
        <p:grpSp>
          <p:nvGrpSpPr>
            <p:cNvPr id="395" name="Gruppieren 394">
              <a:extLst>
                <a:ext uri="{FF2B5EF4-FFF2-40B4-BE49-F238E27FC236}">
                  <a16:creationId xmlns:a16="http://schemas.microsoft.com/office/drawing/2014/main" id="{43313CEC-F4D5-1790-5BF7-66811096E854}"/>
                </a:ext>
              </a:extLst>
            </p:cNvPr>
            <p:cNvGrpSpPr/>
            <p:nvPr/>
          </p:nvGrpSpPr>
          <p:grpSpPr>
            <a:xfrm>
              <a:off x="7005933" y="2001324"/>
              <a:ext cx="1219207" cy="651935"/>
              <a:chOff x="516452" y="2971801"/>
              <a:chExt cx="1219207" cy="651934"/>
            </a:xfrm>
          </p:grpSpPr>
          <p:cxnSp>
            <p:nvCxnSpPr>
              <p:cNvPr id="396" name="Gerader Verbinder 395">
                <a:extLst>
                  <a:ext uri="{FF2B5EF4-FFF2-40B4-BE49-F238E27FC236}">
                    <a16:creationId xmlns:a16="http://schemas.microsoft.com/office/drawing/2014/main" id="{BD5FF57E-DD1E-76DB-943C-492B75CC8B78}"/>
                  </a:ext>
                </a:extLst>
              </p:cNvPr>
              <p:cNvCxnSpPr/>
              <p:nvPr/>
            </p:nvCxnSpPr>
            <p:spPr bwMode="auto">
              <a:xfrm flipV="1">
                <a:off x="1253059" y="2988734"/>
                <a:ext cx="482600" cy="626534"/>
              </a:xfrm>
              <a:prstGeom prst="line">
                <a:avLst/>
              </a:prstGeom>
              <a:noFill/>
              <a:ln w="12700" cap="flat" cmpd="sng" algn="ctr">
                <a:solidFill>
                  <a:srgbClr val="004B9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397" name="Gerader Verbinder 396">
                <a:extLst>
                  <a:ext uri="{FF2B5EF4-FFF2-40B4-BE49-F238E27FC236}">
                    <a16:creationId xmlns:a16="http://schemas.microsoft.com/office/drawing/2014/main" id="{D65E0CC5-034A-E640-9210-0C0D269B0722}"/>
                  </a:ext>
                </a:extLst>
              </p:cNvPr>
              <p:cNvCxnSpPr/>
              <p:nvPr/>
            </p:nvCxnSpPr>
            <p:spPr bwMode="auto">
              <a:xfrm flipV="1">
                <a:off x="745053" y="2988734"/>
                <a:ext cx="482600" cy="626534"/>
              </a:xfrm>
              <a:prstGeom prst="line">
                <a:avLst/>
              </a:prstGeom>
              <a:noFill/>
              <a:ln w="12700" cap="flat" cmpd="sng" algn="ctr">
                <a:solidFill>
                  <a:srgbClr val="004B9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398" name="Gerader Verbinder 397">
                <a:extLst>
                  <a:ext uri="{FF2B5EF4-FFF2-40B4-BE49-F238E27FC236}">
                    <a16:creationId xmlns:a16="http://schemas.microsoft.com/office/drawing/2014/main" id="{21DD31D4-98D0-1F66-587B-5EA14B16BAB5}"/>
                  </a:ext>
                </a:extLst>
              </p:cNvPr>
              <p:cNvCxnSpPr/>
              <p:nvPr/>
            </p:nvCxnSpPr>
            <p:spPr bwMode="auto">
              <a:xfrm flipV="1">
                <a:off x="990590" y="2988734"/>
                <a:ext cx="482600" cy="626534"/>
              </a:xfrm>
              <a:prstGeom prst="line">
                <a:avLst/>
              </a:prstGeom>
              <a:noFill/>
              <a:ln w="12700" cap="flat" cmpd="sng" algn="ctr">
                <a:solidFill>
                  <a:srgbClr val="004B9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399" name="Gerader Verbinder 398">
                <a:extLst>
                  <a:ext uri="{FF2B5EF4-FFF2-40B4-BE49-F238E27FC236}">
                    <a16:creationId xmlns:a16="http://schemas.microsoft.com/office/drawing/2014/main" id="{D595A8D1-1CA1-8227-0076-147CAB591104}"/>
                  </a:ext>
                </a:extLst>
              </p:cNvPr>
              <p:cNvCxnSpPr/>
              <p:nvPr/>
            </p:nvCxnSpPr>
            <p:spPr bwMode="auto">
              <a:xfrm>
                <a:off x="1511291" y="2995082"/>
                <a:ext cx="105831" cy="154518"/>
              </a:xfrm>
              <a:prstGeom prst="line">
                <a:avLst/>
              </a:prstGeom>
              <a:noFill/>
              <a:ln w="12700" cap="flat" cmpd="sng" algn="ctr">
                <a:solidFill>
                  <a:srgbClr val="004B9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400" name="Gerader Verbinder 399">
                <a:extLst>
                  <a:ext uri="{FF2B5EF4-FFF2-40B4-BE49-F238E27FC236}">
                    <a16:creationId xmlns:a16="http://schemas.microsoft.com/office/drawing/2014/main" id="{A0E0488C-7F56-A999-6A17-A3898BA99D9F}"/>
                  </a:ext>
                </a:extLst>
              </p:cNvPr>
              <p:cNvCxnSpPr/>
              <p:nvPr/>
            </p:nvCxnSpPr>
            <p:spPr bwMode="auto">
              <a:xfrm>
                <a:off x="1003285" y="3005667"/>
                <a:ext cx="361952" cy="465667"/>
              </a:xfrm>
              <a:prstGeom prst="line">
                <a:avLst/>
              </a:prstGeom>
              <a:noFill/>
              <a:ln w="12700" cap="flat" cmpd="sng" algn="ctr">
                <a:solidFill>
                  <a:srgbClr val="004B9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401" name="Gerader Verbinder 400">
                <a:extLst>
                  <a:ext uri="{FF2B5EF4-FFF2-40B4-BE49-F238E27FC236}">
                    <a16:creationId xmlns:a16="http://schemas.microsoft.com/office/drawing/2014/main" id="{1DD6A64B-2AE2-3354-E2D8-10CE52763047}"/>
                  </a:ext>
                </a:extLst>
              </p:cNvPr>
              <p:cNvCxnSpPr/>
              <p:nvPr/>
            </p:nvCxnSpPr>
            <p:spPr bwMode="auto">
              <a:xfrm>
                <a:off x="1223416" y="2971801"/>
                <a:ext cx="266706" cy="313267"/>
              </a:xfrm>
              <a:prstGeom prst="line">
                <a:avLst/>
              </a:prstGeom>
              <a:noFill/>
              <a:ln w="12700" cap="flat" cmpd="sng" algn="ctr">
                <a:solidFill>
                  <a:srgbClr val="004B9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402" name="Gerader Verbinder 401">
                <a:extLst>
                  <a:ext uri="{FF2B5EF4-FFF2-40B4-BE49-F238E27FC236}">
                    <a16:creationId xmlns:a16="http://schemas.microsoft.com/office/drawing/2014/main" id="{7DC82B89-EE97-B499-7E3C-2BC864A9A6AB}"/>
                  </a:ext>
                </a:extLst>
              </p:cNvPr>
              <p:cNvCxnSpPr/>
              <p:nvPr/>
            </p:nvCxnSpPr>
            <p:spPr bwMode="auto">
              <a:xfrm>
                <a:off x="871017" y="3149600"/>
                <a:ext cx="352399" cy="474134"/>
              </a:xfrm>
              <a:prstGeom prst="line">
                <a:avLst/>
              </a:prstGeom>
              <a:noFill/>
              <a:ln w="12700" cap="flat" cmpd="sng" algn="ctr">
                <a:solidFill>
                  <a:srgbClr val="004B9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403" name="Gerader Verbinder 402">
                <a:extLst>
                  <a:ext uri="{FF2B5EF4-FFF2-40B4-BE49-F238E27FC236}">
                    <a16:creationId xmlns:a16="http://schemas.microsoft.com/office/drawing/2014/main" id="{1A88EFAE-573A-F7E8-2C61-395BC5BABB9F}"/>
                  </a:ext>
                </a:extLst>
              </p:cNvPr>
              <p:cNvCxnSpPr/>
              <p:nvPr/>
            </p:nvCxnSpPr>
            <p:spPr bwMode="auto">
              <a:xfrm>
                <a:off x="736587" y="3318934"/>
                <a:ext cx="228602" cy="304801"/>
              </a:xfrm>
              <a:prstGeom prst="line">
                <a:avLst/>
              </a:prstGeom>
              <a:noFill/>
              <a:ln w="12700" cap="flat" cmpd="sng" algn="ctr">
                <a:solidFill>
                  <a:srgbClr val="004B9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404" name="Gerader Verbinder 403">
                <a:extLst>
                  <a:ext uri="{FF2B5EF4-FFF2-40B4-BE49-F238E27FC236}">
                    <a16:creationId xmlns:a16="http://schemas.microsoft.com/office/drawing/2014/main" id="{91CF2CD0-3C70-0E40-6C47-3C64308B0D3D}"/>
                  </a:ext>
                </a:extLst>
              </p:cNvPr>
              <p:cNvCxnSpPr/>
              <p:nvPr/>
            </p:nvCxnSpPr>
            <p:spPr bwMode="auto">
              <a:xfrm>
                <a:off x="602697" y="3462868"/>
                <a:ext cx="132314" cy="160866"/>
              </a:xfrm>
              <a:prstGeom prst="line">
                <a:avLst/>
              </a:prstGeom>
              <a:noFill/>
              <a:ln w="12700" cap="flat" cmpd="sng" algn="ctr">
                <a:solidFill>
                  <a:srgbClr val="004B9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405" name="Gerader Verbinder 404">
                <a:extLst>
                  <a:ext uri="{FF2B5EF4-FFF2-40B4-BE49-F238E27FC236}">
                    <a16:creationId xmlns:a16="http://schemas.microsoft.com/office/drawing/2014/main" id="{54542546-58E7-EE44-63F4-3946B82E1606}"/>
                  </a:ext>
                </a:extLst>
              </p:cNvPr>
              <p:cNvCxnSpPr/>
              <p:nvPr/>
            </p:nvCxnSpPr>
            <p:spPr bwMode="auto">
              <a:xfrm flipV="1">
                <a:off x="516452" y="2971801"/>
                <a:ext cx="482600" cy="626534"/>
              </a:xfrm>
              <a:prstGeom prst="line">
                <a:avLst/>
              </a:prstGeom>
              <a:noFill/>
              <a:ln w="12700" cap="flat" cmpd="sng" algn="ctr">
                <a:solidFill>
                  <a:srgbClr val="004B9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406" name="Gerader Verbinder 405">
                <a:extLst>
                  <a:ext uri="{FF2B5EF4-FFF2-40B4-BE49-F238E27FC236}">
                    <a16:creationId xmlns:a16="http://schemas.microsoft.com/office/drawing/2014/main" id="{CFF15FD4-E3BF-38C9-07F9-CF6F05F94A72}"/>
                  </a:ext>
                </a:extLst>
              </p:cNvPr>
              <p:cNvCxnSpPr/>
              <p:nvPr/>
            </p:nvCxnSpPr>
            <p:spPr bwMode="auto">
              <a:xfrm>
                <a:off x="518577" y="3606805"/>
                <a:ext cx="734480" cy="12699"/>
              </a:xfrm>
              <a:prstGeom prst="line">
                <a:avLst/>
              </a:prstGeom>
              <a:noFill/>
              <a:ln w="12700" cap="flat" cmpd="sng" algn="ctr">
                <a:solidFill>
                  <a:srgbClr val="004B9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407" name="Gerader Verbinder 406">
                <a:extLst>
                  <a:ext uri="{FF2B5EF4-FFF2-40B4-BE49-F238E27FC236}">
                    <a16:creationId xmlns:a16="http://schemas.microsoft.com/office/drawing/2014/main" id="{136AB71F-7AC0-E12B-95E3-51C5E48BAB7F}"/>
                  </a:ext>
                </a:extLst>
              </p:cNvPr>
              <p:cNvCxnSpPr/>
              <p:nvPr/>
            </p:nvCxnSpPr>
            <p:spPr bwMode="auto">
              <a:xfrm>
                <a:off x="986344" y="2982383"/>
                <a:ext cx="734480" cy="12699"/>
              </a:xfrm>
              <a:prstGeom prst="line">
                <a:avLst/>
              </a:prstGeom>
              <a:noFill/>
              <a:ln w="12700" cap="flat" cmpd="sng" algn="ctr">
                <a:solidFill>
                  <a:srgbClr val="004B9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  <p:cxnSp>
          <p:nvCxnSpPr>
            <p:cNvPr id="408" name="Gerader Verbinder 407">
              <a:extLst>
                <a:ext uri="{FF2B5EF4-FFF2-40B4-BE49-F238E27FC236}">
                  <a16:creationId xmlns:a16="http://schemas.microsoft.com/office/drawing/2014/main" id="{9D8EAB75-DD01-C4AA-30C2-EB4FEF04A8ED}"/>
                </a:ext>
              </a:extLst>
            </p:cNvPr>
            <p:cNvCxnSpPr>
              <a:cxnSpLocks/>
            </p:cNvCxnSpPr>
            <p:nvPr/>
          </p:nvCxnSpPr>
          <p:spPr bwMode="auto">
            <a:xfrm flipH="1" flipV="1">
              <a:off x="7717129" y="1583397"/>
              <a:ext cx="2416" cy="734785"/>
            </a:xfrm>
            <a:prstGeom prst="line">
              <a:avLst/>
            </a:prstGeom>
            <a:noFill/>
            <a:ln w="12700" cap="flat" cmpd="sng" algn="ctr">
              <a:solidFill>
                <a:srgbClr val="004B93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09" name="Gerader Verbinder 408">
              <a:extLst>
                <a:ext uri="{FF2B5EF4-FFF2-40B4-BE49-F238E27FC236}">
                  <a16:creationId xmlns:a16="http://schemas.microsoft.com/office/drawing/2014/main" id="{A2C965F9-108E-A9EF-40F3-4011E5BCF2E3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7545450" y="1583396"/>
              <a:ext cx="175920" cy="0"/>
            </a:xfrm>
            <a:prstGeom prst="line">
              <a:avLst/>
            </a:prstGeom>
            <a:noFill/>
            <a:ln w="12700" cap="flat" cmpd="sng" algn="ctr">
              <a:solidFill>
                <a:srgbClr val="004B93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grpSp>
          <p:nvGrpSpPr>
            <p:cNvPr id="410" name="Gruppieren 409">
              <a:extLst>
                <a:ext uri="{FF2B5EF4-FFF2-40B4-BE49-F238E27FC236}">
                  <a16:creationId xmlns:a16="http://schemas.microsoft.com/office/drawing/2014/main" id="{E238D285-7076-8607-0075-831CA52C718D}"/>
                </a:ext>
              </a:extLst>
            </p:cNvPr>
            <p:cNvGrpSpPr/>
            <p:nvPr/>
          </p:nvGrpSpPr>
          <p:grpSpPr>
            <a:xfrm>
              <a:off x="7655335" y="1682956"/>
              <a:ext cx="132243" cy="206832"/>
              <a:chOff x="2301679" y="3759198"/>
              <a:chExt cx="138207" cy="206832"/>
            </a:xfrm>
          </p:grpSpPr>
          <p:sp>
            <p:nvSpPr>
              <p:cNvPr id="411" name="Ellipse 410">
                <a:extLst>
                  <a:ext uri="{FF2B5EF4-FFF2-40B4-BE49-F238E27FC236}">
                    <a16:creationId xmlns:a16="http://schemas.microsoft.com/office/drawing/2014/main" id="{89B79A09-971E-E3E6-5412-36039233B47D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2301758" y="3828142"/>
                <a:ext cx="137888" cy="137888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36000" tIns="36000" rIns="36000" bIns="3600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377" eaLnBrk="1" fontAlgn="base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  <a:sym typeface="Arial Narrow"/>
                </a:endParaRPr>
              </a:p>
            </p:txBody>
          </p:sp>
          <p:sp>
            <p:nvSpPr>
              <p:cNvPr id="412" name="Ellipse 411">
                <a:extLst>
                  <a:ext uri="{FF2B5EF4-FFF2-40B4-BE49-F238E27FC236}">
                    <a16:creationId xmlns:a16="http://schemas.microsoft.com/office/drawing/2014/main" id="{E4AB972D-A50D-7B78-AED5-A9A02EFA7CA0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2301679" y="3759198"/>
                <a:ext cx="137888" cy="137888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rgbClr val="41414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36000" tIns="36000" rIns="36000" bIns="3600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377" eaLnBrk="1" fontAlgn="base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  <a:sym typeface="Arial Narrow"/>
                </a:endParaRPr>
              </a:p>
            </p:txBody>
          </p:sp>
          <p:sp>
            <p:nvSpPr>
              <p:cNvPr id="413" name="Ellipse 412">
                <a:extLst>
                  <a:ext uri="{FF2B5EF4-FFF2-40B4-BE49-F238E27FC236}">
                    <a16:creationId xmlns:a16="http://schemas.microsoft.com/office/drawing/2014/main" id="{33D0CB45-B674-B062-63CE-C43735630CCA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2301998" y="3828142"/>
                <a:ext cx="137888" cy="137888"/>
              </a:xfrm>
              <a:prstGeom prst="ellipse">
                <a:avLst/>
              </a:prstGeom>
              <a:noFill/>
              <a:ln w="12700" cap="flat" cmpd="sng" algn="ctr">
                <a:solidFill>
                  <a:srgbClr val="41414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36000" tIns="36000" rIns="36000" bIns="3600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377" eaLnBrk="1" fontAlgn="base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  <a:sym typeface="Arial Narrow"/>
                </a:endParaRPr>
              </a:p>
            </p:txBody>
          </p:sp>
        </p:grpSp>
        <p:grpSp>
          <p:nvGrpSpPr>
            <p:cNvPr id="414" name="Gruppieren 413">
              <a:extLst>
                <a:ext uri="{FF2B5EF4-FFF2-40B4-BE49-F238E27FC236}">
                  <a16:creationId xmlns:a16="http://schemas.microsoft.com/office/drawing/2014/main" id="{A91B0C29-09F4-292C-0964-88152B66573E}"/>
                </a:ext>
              </a:extLst>
            </p:cNvPr>
            <p:cNvGrpSpPr/>
            <p:nvPr/>
          </p:nvGrpSpPr>
          <p:grpSpPr>
            <a:xfrm>
              <a:off x="5887042" y="1699055"/>
              <a:ext cx="132243" cy="206832"/>
              <a:chOff x="2301679" y="3759198"/>
              <a:chExt cx="138207" cy="206832"/>
            </a:xfrm>
          </p:grpSpPr>
          <p:sp>
            <p:nvSpPr>
              <p:cNvPr id="415" name="Ellipse 414">
                <a:extLst>
                  <a:ext uri="{FF2B5EF4-FFF2-40B4-BE49-F238E27FC236}">
                    <a16:creationId xmlns:a16="http://schemas.microsoft.com/office/drawing/2014/main" id="{87E356D6-7E99-E3C6-A758-5DD3590C8DF4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2301758" y="3828142"/>
                <a:ext cx="137888" cy="137888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36000" tIns="36000" rIns="36000" bIns="3600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377" eaLnBrk="1" fontAlgn="base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  <a:sym typeface="Arial Narrow"/>
                </a:endParaRPr>
              </a:p>
            </p:txBody>
          </p:sp>
          <p:sp>
            <p:nvSpPr>
              <p:cNvPr id="416" name="Ellipse 415">
                <a:extLst>
                  <a:ext uri="{FF2B5EF4-FFF2-40B4-BE49-F238E27FC236}">
                    <a16:creationId xmlns:a16="http://schemas.microsoft.com/office/drawing/2014/main" id="{D01F9471-CDA0-5555-2793-4FAACE9A8F5D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2301679" y="3759198"/>
                <a:ext cx="137888" cy="137888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rgbClr val="41414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36000" tIns="36000" rIns="36000" bIns="3600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377" eaLnBrk="1" fontAlgn="base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  <a:sym typeface="Arial Narrow"/>
                </a:endParaRPr>
              </a:p>
            </p:txBody>
          </p:sp>
          <p:sp>
            <p:nvSpPr>
              <p:cNvPr id="417" name="Ellipse 416">
                <a:extLst>
                  <a:ext uri="{FF2B5EF4-FFF2-40B4-BE49-F238E27FC236}">
                    <a16:creationId xmlns:a16="http://schemas.microsoft.com/office/drawing/2014/main" id="{5644BDA2-9BB2-4578-1ED0-A1CE1E0905D9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2301998" y="3828142"/>
                <a:ext cx="137888" cy="137888"/>
              </a:xfrm>
              <a:prstGeom prst="ellipse">
                <a:avLst/>
              </a:prstGeom>
              <a:noFill/>
              <a:ln w="12700" cap="flat" cmpd="sng" algn="ctr">
                <a:solidFill>
                  <a:srgbClr val="41414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36000" tIns="36000" rIns="36000" bIns="3600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377" eaLnBrk="1" fontAlgn="base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  <a:sym typeface="Arial Narrow"/>
                </a:endParaRPr>
              </a:p>
            </p:txBody>
          </p:sp>
        </p:grpSp>
        <p:cxnSp>
          <p:nvCxnSpPr>
            <p:cNvPr id="418" name="Gerader Verbinder 417">
              <a:extLst>
                <a:ext uri="{FF2B5EF4-FFF2-40B4-BE49-F238E27FC236}">
                  <a16:creationId xmlns:a16="http://schemas.microsoft.com/office/drawing/2014/main" id="{BA67DB3D-1893-6F0E-ED50-D73F6CC21BC5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5958003" y="1574233"/>
              <a:ext cx="199225" cy="1604"/>
            </a:xfrm>
            <a:prstGeom prst="line">
              <a:avLst/>
            </a:prstGeom>
            <a:noFill/>
            <a:ln w="12700" cap="flat" cmpd="sng" algn="ctr">
              <a:solidFill>
                <a:srgbClr val="004B93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428" name="Aufwärtswandler">
              <a:extLst>
                <a:ext uri="{FF2B5EF4-FFF2-40B4-BE49-F238E27FC236}">
                  <a16:creationId xmlns:a16="http://schemas.microsoft.com/office/drawing/2014/main" id="{151C1778-4D25-7504-1768-8BBB60EBA2A6}"/>
                </a:ext>
              </a:extLst>
            </p:cNvPr>
            <p:cNvSpPr txBox="1"/>
            <p:nvPr/>
          </p:nvSpPr>
          <p:spPr>
            <a:xfrm>
              <a:off x="6353083" y="1315794"/>
              <a:ext cx="469985" cy="256545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45719" rIns="45719">
              <a:spAutoFit/>
            </a:bodyPr>
            <a:lstStyle>
              <a:lvl1pPr algn="ctr">
                <a:spcBef>
                  <a:spcPts val="400"/>
                </a:spcBef>
                <a:defRPr sz="1500" spc="-1"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marL="0" indent="0" defTabSz="1219170" fontAlgn="base">
                <a:lnSpc>
                  <a:spcPct val="100000"/>
                </a:lnSpc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de-DE" sz="1067" b="1" kern="0" dirty="0">
                  <a:solidFill>
                    <a:srgbClr val="00B05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DC</a:t>
              </a:r>
              <a:endParaRPr lang="de-DE" sz="1067" b="1" baseline="-250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pic>
        <p:nvPicPr>
          <p:cNvPr id="429" name="Grafik 428">
            <a:extLst>
              <a:ext uri="{FF2B5EF4-FFF2-40B4-BE49-F238E27FC236}">
                <a16:creationId xmlns:a16="http://schemas.microsoft.com/office/drawing/2014/main" id="{FBF64718-BB11-A4AF-AC6A-AE06E494BE8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54800" y="5678243"/>
            <a:ext cx="630541" cy="315271"/>
          </a:xfrm>
          <a:prstGeom prst="rect">
            <a:avLst/>
          </a:prstGeom>
        </p:spPr>
      </p:pic>
      <p:pic>
        <p:nvPicPr>
          <p:cNvPr id="430" name="Grafik 429">
            <a:extLst>
              <a:ext uri="{FF2B5EF4-FFF2-40B4-BE49-F238E27FC236}">
                <a16:creationId xmlns:a16="http://schemas.microsoft.com/office/drawing/2014/main" id="{B3853FAD-ADD9-F0D7-BB3A-EECD824B2A3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012709" y="5736355"/>
            <a:ext cx="337788" cy="315269"/>
          </a:xfrm>
          <a:prstGeom prst="rect">
            <a:avLst/>
          </a:prstGeom>
        </p:spPr>
      </p:pic>
      <p:pic>
        <p:nvPicPr>
          <p:cNvPr id="431" name="Grafik 430">
            <a:extLst>
              <a:ext uri="{FF2B5EF4-FFF2-40B4-BE49-F238E27FC236}">
                <a16:creationId xmlns:a16="http://schemas.microsoft.com/office/drawing/2014/main" id="{A4A12A4D-5E3B-9DCE-0241-89AB056CFC2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521879" y="5731620"/>
            <a:ext cx="313540" cy="309520"/>
          </a:xfrm>
          <a:prstGeom prst="rect">
            <a:avLst/>
          </a:prstGeom>
        </p:spPr>
      </p:pic>
      <p:pic>
        <p:nvPicPr>
          <p:cNvPr id="433" name="Grafik 432">
            <a:extLst>
              <a:ext uri="{FF2B5EF4-FFF2-40B4-BE49-F238E27FC236}">
                <a16:creationId xmlns:a16="http://schemas.microsoft.com/office/drawing/2014/main" id="{E686425C-B5D3-D86B-0D59-C6850144B3FB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029673" y="5708989"/>
            <a:ext cx="324484" cy="339233"/>
          </a:xfrm>
          <a:prstGeom prst="rect">
            <a:avLst/>
          </a:prstGeom>
        </p:spPr>
      </p:pic>
      <p:sp>
        <p:nvSpPr>
          <p:cNvPr id="434" name="Inhaltsplatzhalter 4">
            <a:extLst>
              <a:ext uri="{FF2B5EF4-FFF2-40B4-BE49-F238E27FC236}">
                <a16:creationId xmlns:a16="http://schemas.microsoft.com/office/drawing/2014/main" id="{3EE107AF-A4CD-2E38-A181-F45EEE9DA2B8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331329" y="1650726"/>
            <a:ext cx="2198444" cy="636509"/>
          </a:xfrm>
        </p:spPr>
        <p:txBody>
          <a:bodyPr lIns="180000" rIns="180000"/>
          <a:lstStyle/>
          <a:p>
            <a:pPr marL="0" lvl="1" indent="0" algn="ctr">
              <a:buNone/>
            </a:pPr>
            <a:r>
              <a:rPr lang="de-DE" b="1" dirty="0">
                <a:latin typeface="Arial" panose="020B0604020202020204" pitchFamily="34" charset="0"/>
                <a:cs typeface="Arial" panose="020B0604020202020204" pitchFamily="34" charset="0"/>
              </a:rPr>
              <a:t>Übertragungsnetz</a:t>
            </a:r>
          </a:p>
          <a:p>
            <a:pPr marL="36000" lvl="1" indent="0" algn="ctr">
              <a:buNone/>
            </a:pP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(Höchstspannung)</a:t>
            </a:r>
          </a:p>
        </p:txBody>
      </p:sp>
      <p:sp>
        <p:nvSpPr>
          <p:cNvPr id="435" name="Inhaltsplatzhalter 4">
            <a:extLst>
              <a:ext uri="{FF2B5EF4-FFF2-40B4-BE49-F238E27FC236}">
                <a16:creationId xmlns:a16="http://schemas.microsoft.com/office/drawing/2014/main" id="{AE31316C-2361-4D90-DD73-4779B1FC6BA7}"/>
              </a:ext>
            </a:extLst>
          </p:cNvPr>
          <p:cNvSpPr txBox="1">
            <a:spLocks/>
          </p:cNvSpPr>
          <p:nvPr/>
        </p:nvSpPr>
        <p:spPr>
          <a:xfrm>
            <a:off x="312775" y="2694943"/>
            <a:ext cx="2198444" cy="636509"/>
          </a:xfrm>
          <a:prstGeom prst="rect">
            <a:avLst/>
          </a:prstGeom>
        </p:spPr>
        <p:txBody>
          <a:bodyPr vert="horz" lIns="180000" tIns="0" rIns="180000" bIns="0" rtlCol="0">
            <a:noAutofit/>
          </a:bodyPr>
          <a:lstStyle>
            <a:lvl1pPr marL="270000" indent="-27000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500"/>
              </a:spcAft>
              <a:buClr>
                <a:schemeClr val="accent1"/>
              </a:buClr>
              <a:buSzPct val="130000"/>
              <a:buFont typeface="Segoe UI" panose="020B0502040204020203" pitchFamily="34" charset="0"/>
              <a:buChar char="+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0000" indent="-18360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400"/>
              </a:spcAft>
              <a:buClr>
                <a:schemeClr val="accent1"/>
              </a:buClr>
              <a:buSzPct val="100000"/>
              <a:buFont typeface="Segoe UI" panose="020B0502040204020203" pitchFamily="34" charset="0"/>
              <a:buChar char="−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26400" indent="-18360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400"/>
              </a:spcAft>
              <a:buClr>
                <a:schemeClr val="accent1"/>
              </a:buClr>
              <a:buFont typeface="Segoe UI" panose="020B0502040204020203" pitchFamily="34" charset="0"/>
              <a:buChar char="−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26400" indent="-18360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400"/>
              </a:spcAft>
              <a:buClr>
                <a:schemeClr val="accent1"/>
              </a:buClr>
              <a:buFont typeface="Segoe UI" panose="020B0502040204020203" pitchFamily="34" charset="0"/>
              <a:buChar char="−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626400" indent="-18360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400"/>
              </a:spcAft>
              <a:buClr>
                <a:schemeClr val="accent1"/>
              </a:buClr>
              <a:buFont typeface="Segoe UI" panose="020B0502040204020203" pitchFamily="34" charset="0"/>
              <a:buChar char="−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 algn="ctr">
              <a:buFont typeface="Segoe UI" panose="020B0502040204020203" pitchFamily="34" charset="0"/>
              <a:buNone/>
            </a:pPr>
            <a:r>
              <a:rPr lang="de-DE" b="1" dirty="0">
                <a:latin typeface="Arial" panose="020B0604020202020204" pitchFamily="34" charset="0"/>
                <a:cs typeface="Arial" panose="020B0604020202020204" pitchFamily="34" charset="0"/>
              </a:rPr>
              <a:t>Verteilnetze</a:t>
            </a:r>
          </a:p>
          <a:p>
            <a:pPr marL="36000" lvl="1" indent="0" algn="ctr">
              <a:buFont typeface="Segoe UI" panose="020B0502040204020203" pitchFamily="34" charset="0"/>
              <a:buNone/>
            </a:pP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(Hochspannung)</a:t>
            </a:r>
          </a:p>
        </p:txBody>
      </p:sp>
      <p:sp>
        <p:nvSpPr>
          <p:cNvPr id="436" name="Inhaltsplatzhalter 4">
            <a:extLst>
              <a:ext uri="{FF2B5EF4-FFF2-40B4-BE49-F238E27FC236}">
                <a16:creationId xmlns:a16="http://schemas.microsoft.com/office/drawing/2014/main" id="{92F465D4-86AB-E691-7682-86DCEE4781F9}"/>
              </a:ext>
            </a:extLst>
          </p:cNvPr>
          <p:cNvSpPr txBox="1">
            <a:spLocks/>
          </p:cNvSpPr>
          <p:nvPr/>
        </p:nvSpPr>
        <p:spPr>
          <a:xfrm>
            <a:off x="478582" y="4173624"/>
            <a:ext cx="1888143" cy="318674"/>
          </a:xfrm>
          <a:prstGeom prst="rect">
            <a:avLst/>
          </a:prstGeom>
        </p:spPr>
        <p:txBody>
          <a:bodyPr vert="horz" lIns="180000" tIns="0" rIns="180000" bIns="0" rtlCol="0">
            <a:noAutofit/>
          </a:bodyPr>
          <a:lstStyle>
            <a:lvl1pPr marL="270000" indent="-27000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500"/>
              </a:spcAft>
              <a:buClr>
                <a:schemeClr val="accent1"/>
              </a:buClr>
              <a:buSzPct val="130000"/>
              <a:buFont typeface="Segoe UI" panose="020B0502040204020203" pitchFamily="34" charset="0"/>
              <a:buChar char="+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0000" indent="-18360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400"/>
              </a:spcAft>
              <a:buClr>
                <a:schemeClr val="accent1"/>
              </a:buClr>
              <a:buSzPct val="100000"/>
              <a:buFont typeface="Segoe UI" panose="020B0502040204020203" pitchFamily="34" charset="0"/>
              <a:buChar char="−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26400" indent="-18360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400"/>
              </a:spcAft>
              <a:buClr>
                <a:schemeClr val="accent1"/>
              </a:buClr>
              <a:buFont typeface="Segoe UI" panose="020B0502040204020203" pitchFamily="34" charset="0"/>
              <a:buChar char="−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26400" indent="-18360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400"/>
              </a:spcAft>
              <a:buClr>
                <a:schemeClr val="accent1"/>
              </a:buClr>
              <a:buFont typeface="Segoe UI" panose="020B0502040204020203" pitchFamily="34" charset="0"/>
              <a:buChar char="−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626400" indent="-18360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400"/>
              </a:spcAft>
              <a:buClr>
                <a:schemeClr val="accent1"/>
              </a:buClr>
              <a:buFont typeface="Segoe UI" panose="020B0502040204020203" pitchFamily="34" charset="0"/>
              <a:buChar char="−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 algn="ctr">
              <a:buFont typeface="Segoe UI" panose="020B0502040204020203" pitchFamily="34" charset="0"/>
              <a:buNone/>
            </a:pP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(Mittelspannung)</a:t>
            </a:r>
          </a:p>
        </p:txBody>
      </p:sp>
      <p:sp>
        <p:nvSpPr>
          <p:cNvPr id="437" name="Inhaltsplatzhalter 4">
            <a:extLst>
              <a:ext uri="{FF2B5EF4-FFF2-40B4-BE49-F238E27FC236}">
                <a16:creationId xmlns:a16="http://schemas.microsoft.com/office/drawing/2014/main" id="{52D385FA-55FB-B255-A63C-22E755F79B98}"/>
              </a:ext>
            </a:extLst>
          </p:cNvPr>
          <p:cNvSpPr txBox="1">
            <a:spLocks/>
          </p:cNvSpPr>
          <p:nvPr/>
        </p:nvSpPr>
        <p:spPr>
          <a:xfrm>
            <a:off x="469612" y="5287670"/>
            <a:ext cx="1888143" cy="318674"/>
          </a:xfrm>
          <a:prstGeom prst="rect">
            <a:avLst/>
          </a:prstGeom>
        </p:spPr>
        <p:txBody>
          <a:bodyPr vert="horz" lIns="180000" tIns="0" rIns="180000" bIns="0" rtlCol="0">
            <a:noAutofit/>
          </a:bodyPr>
          <a:lstStyle>
            <a:lvl1pPr marL="270000" indent="-27000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500"/>
              </a:spcAft>
              <a:buClr>
                <a:schemeClr val="accent1"/>
              </a:buClr>
              <a:buSzPct val="130000"/>
              <a:buFont typeface="Segoe UI" panose="020B0502040204020203" pitchFamily="34" charset="0"/>
              <a:buChar char="+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0000" indent="-18360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400"/>
              </a:spcAft>
              <a:buClr>
                <a:schemeClr val="accent1"/>
              </a:buClr>
              <a:buSzPct val="100000"/>
              <a:buFont typeface="Segoe UI" panose="020B0502040204020203" pitchFamily="34" charset="0"/>
              <a:buChar char="−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26400" indent="-18360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400"/>
              </a:spcAft>
              <a:buClr>
                <a:schemeClr val="accent1"/>
              </a:buClr>
              <a:buFont typeface="Segoe UI" panose="020B0502040204020203" pitchFamily="34" charset="0"/>
              <a:buChar char="−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26400" indent="-18360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400"/>
              </a:spcAft>
              <a:buClr>
                <a:schemeClr val="accent1"/>
              </a:buClr>
              <a:buFont typeface="Segoe UI" panose="020B0502040204020203" pitchFamily="34" charset="0"/>
              <a:buChar char="−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626400" indent="-18360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400"/>
              </a:spcAft>
              <a:buClr>
                <a:schemeClr val="accent1"/>
              </a:buClr>
              <a:buFont typeface="Segoe UI" panose="020B0502040204020203" pitchFamily="34" charset="0"/>
              <a:buChar char="−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 algn="ctr">
              <a:buFont typeface="Segoe UI" panose="020B0502040204020203" pitchFamily="34" charset="0"/>
              <a:buNone/>
            </a:pP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(Niederspannung)</a:t>
            </a:r>
          </a:p>
        </p:txBody>
      </p:sp>
      <p:grpSp>
        <p:nvGrpSpPr>
          <p:cNvPr id="8" name="Gruppieren 7">
            <a:extLst>
              <a:ext uri="{FF2B5EF4-FFF2-40B4-BE49-F238E27FC236}">
                <a16:creationId xmlns:a16="http://schemas.microsoft.com/office/drawing/2014/main" id="{0722CC29-74AF-11EB-5EA5-071C98A39639}"/>
              </a:ext>
            </a:extLst>
          </p:cNvPr>
          <p:cNvGrpSpPr/>
          <p:nvPr/>
        </p:nvGrpSpPr>
        <p:grpSpPr>
          <a:xfrm>
            <a:off x="9339474" y="1780230"/>
            <a:ext cx="2003062" cy="655387"/>
            <a:chOff x="9339474" y="2008848"/>
            <a:chExt cx="2003062" cy="655387"/>
          </a:xfrm>
        </p:grpSpPr>
        <p:sp>
          <p:nvSpPr>
            <p:cNvPr id="440" name="Pfeil: nach links und rechts 439">
              <a:extLst>
                <a:ext uri="{FF2B5EF4-FFF2-40B4-BE49-F238E27FC236}">
                  <a16:creationId xmlns:a16="http://schemas.microsoft.com/office/drawing/2014/main" id="{33E1A66F-D7E0-B3AE-6999-828AA97C7A0C}"/>
                </a:ext>
              </a:extLst>
            </p:cNvPr>
            <p:cNvSpPr/>
            <p:nvPr/>
          </p:nvSpPr>
          <p:spPr>
            <a:xfrm>
              <a:off x="9339474" y="2008848"/>
              <a:ext cx="2003062" cy="440867"/>
            </a:xfrm>
            <a:prstGeom prst="leftRightArrow">
              <a:avLst/>
            </a:prstGeom>
            <a:solidFill>
              <a:schemeClr val="bg2"/>
            </a:solidFill>
            <a:ln w="12700"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0" rIns="36000" bIns="0" rtlCol="0" anchor="ctr" anchorCtr="0">
              <a:noAutofit/>
            </a:bodyPr>
            <a:lstStyle/>
            <a:p>
              <a:pPr marL="0" indent="0" algn="ctr">
                <a:lnSpc>
                  <a:spcPct val="120000"/>
                </a:lnSpc>
                <a:spcAft>
                  <a:spcPts val="500"/>
                </a:spcAft>
                <a:buClr>
                  <a:schemeClr val="bg1"/>
                </a:buClr>
                <a:buSzPct val="130000"/>
                <a:buNone/>
              </a:pPr>
              <a:r>
                <a:rPr lang="de-DE" sz="1400" dirty="0">
                  <a:solidFill>
                    <a:schemeClr val="accent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Horizontal</a:t>
              </a:r>
            </a:p>
          </p:txBody>
        </p:sp>
        <p:sp>
          <p:nvSpPr>
            <p:cNvPr id="444" name="Textfeld 443">
              <a:extLst>
                <a:ext uri="{FF2B5EF4-FFF2-40B4-BE49-F238E27FC236}">
                  <a16:creationId xmlns:a16="http://schemas.microsoft.com/office/drawing/2014/main" id="{479A14A1-91ED-B476-D27B-5AAA80C9AE92}"/>
                </a:ext>
              </a:extLst>
            </p:cNvPr>
            <p:cNvSpPr txBox="1"/>
            <p:nvPr/>
          </p:nvSpPr>
          <p:spPr>
            <a:xfrm>
              <a:off x="9556600" y="2337351"/>
              <a:ext cx="1550194" cy="32688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indent="0" algn="ctr">
                <a:buNone/>
              </a:pPr>
              <a:r>
                <a:rPr lang="de-DE" sz="1400" dirty="0">
                  <a:latin typeface="Arial" panose="020B0604020202020204" pitchFamily="34" charset="0"/>
                  <a:cs typeface="Arial" panose="020B0604020202020204" pitchFamily="34" charset="0"/>
                </a:rPr>
                <a:t>Höchstspannung</a:t>
              </a:r>
            </a:p>
          </p:txBody>
        </p:sp>
      </p:grpSp>
      <p:grpSp>
        <p:nvGrpSpPr>
          <p:cNvPr id="9" name="Gruppieren 8">
            <a:extLst>
              <a:ext uri="{FF2B5EF4-FFF2-40B4-BE49-F238E27FC236}">
                <a16:creationId xmlns:a16="http://schemas.microsoft.com/office/drawing/2014/main" id="{69AEEB9B-7D55-C98A-7B77-CCE1BF09ABEA}"/>
              </a:ext>
            </a:extLst>
          </p:cNvPr>
          <p:cNvGrpSpPr/>
          <p:nvPr/>
        </p:nvGrpSpPr>
        <p:grpSpPr>
          <a:xfrm>
            <a:off x="9364050" y="3333149"/>
            <a:ext cx="2003062" cy="655387"/>
            <a:chOff x="9364050" y="3561767"/>
            <a:chExt cx="2003062" cy="655387"/>
          </a:xfrm>
        </p:grpSpPr>
        <p:sp>
          <p:nvSpPr>
            <p:cNvPr id="449" name="Pfeil: nach links und rechts 448">
              <a:extLst>
                <a:ext uri="{FF2B5EF4-FFF2-40B4-BE49-F238E27FC236}">
                  <a16:creationId xmlns:a16="http://schemas.microsoft.com/office/drawing/2014/main" id="{AA950ADC-C32B-E8EA-F689-229E41E87912}"/>
                </a:ext>
              </a:extLst>
            </p:cNvPr>
            <p:cNvSpPr/>
            <p:nvPr/>
          </p:nvSpPr>
          <p:spPr>
            <a:xfrm>
              <a:off x="9364050" y="3561767"/>
              <a:ext cx="2003062" cy="440867"/>
            </a:xfrm>
            <a:prstGeom prst="leftRightArrow">
              <a:avLst/>
            </a:prstGeom>
            <a:solidFill>
              <a:schemeClr val="bg2"/>
            </a:solidFill>
            <a:ln w="12700"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0" rIns="36000" bIns="0" rtlCol="0" anchor="ctr" anchorCtr="0">
              <a:noAutofit/>
            </a:bodyPr>
            <a:lstStyle/>
            <a:p>
              <a:pPr marL="0" indent="0" algn="ctr">
                <a:lnSpc>
                  <a:spcPct val="120000"/>
                </a:lnSpc>
                <a:spcAft>
                  <a:spcPts val="500"/>
                </a:spcAft>
                <a:buClr>
                  <a:schemeClr val="bg1"/>
                </a:buClr>
                <a:buSzPct val="130000"/>
                <a:buNone/>
              </a:pPr>
              <a:r>
                <a:rPr lang="de-DE" sz="1400" dirty="0">
                  <a:solidFill>
                    <a:schemeClr val="accent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Horizontal</a:t>
              </a:r>
            </a:p>
          </p:txBody>
        </p:sp>
        <p:sp>
          <p:nvSpPr>
            <p:cNvPr id="450" name="Textfeld 449">
              <a:extLst>
                <a:ext uri="{FF2B5EF4-FFF2-40B4-BE49-F238E27FC236}">
                  <a16:creationId xmlns:a16="http://schemas.microsoft.com/office/drawing/2014/main" id="{D41D451D-7956-35E4-EA88-69D212E43816}"/>
                </a:ext>
              </a:extLst>
            </p:cNvPr>
            <p:cNvSpPr txBox="1"/>
            <p:nvPr/>
          </p:nvSpPr>
          <p:spPr>
            <a:xfrm>
              <a:off x="9581176" y="3890270"/>
              <a:ext cx="1550194" cy="32688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indent="0" algn="ctr">
                <a:buNone/>
              </a:pPr>
              <a:r>
                <a:rPr lang="de-DE" sz="1400" dirty="0">
                  <a:latin typeface="Arial" panose="020B0604020202020204" pitchFamily="34" charset="0"/>
                  <a:cs typeface="Arial" panose="020B0604020202020204" pitchFamily="34" charset="0"/>
                </a:rPr>
                <a:t>Mittelspannung</a:t>
              </a:r>
            </a:p>
          </p:txBody>
        </p:sp>
      </p:grpSp>
      <p:grpSp>
        <p:nvGrpSpPr>
          <p:cNvPr id="10" name="Gruppieren 9">
            <a:extLst>
              <a:ext uri="{FF2B5EF4-FFF2-40B4-BE49-F238E27FC236}">
                <a16:creationId xmlns:a16="http://schemas.microsoft.com/office/drawing/2014/main" id="{47C96B5A-2951-6336-9B22-693D7FB8718A}"/>
              </a:ext>
            </a:extLst>
          </p:cNvPr>
          <p:cNvGrpSpPr/>
          <p:nvPr/>
        </p:nvGrpSpPr>
        <p:grpSpPr>
          <a:xfrm>
            <a:off x="9339474" y="4848070"/>
            <a:ext cx="2003062" cy="655387"/>
            <a:chOff x="9339474" y="5076688"/>
            <a:chExt cx="2003062" cy="655387"/>
          </a:xfrm>
        </p:grpSpPr>
        <p:sp>
          <p:nvSpPr>
            <p:cNvPr id="451" name="Pfeil: nach links und rechts 450">
              <a:extLst>
                <a:ext uri="{FF2B5EF4-FFF2-40B4-BE49-F238E27FC236}">
                  <a16:creationId xmlns:a16="http://schemas.microsoft.com/office/drawing/2014/main" id="{B1B7AC6D-C532-422A-AD2E-A6F47A349FAC}"/>
                </a:ext>
              </a:extLst>
            </p:cNvPr>
            <p:cNvSpPr/>
            <p:nvPr/>
          </p:nvSpPr>
          <p:spPr>
            <a:xfrm>
              <a:off x="9339474" y="5076688"/>
              <a:ext cx="2003062" cy="440867"/>
            </a:xfrm>
            <a:prstGeom prst="leftRightArrow">
              <a:avLst/>
            </a:prstGeom>
            <a:solidFill>
              <a:schemeClr val="bg2"/>
            </a:solidFill>
            <a:ln w="12700"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0" rIns="36000" bIns="0" rtlCol="0" anchor="ctr" anchorCtr="0">
              <a:noAutofit/>
            </a:bodyPr>
            <a:lstStyle/>
            <a:p>
              <a:pPr marL="0" indent="0" algn="ctr">
                <a:lnSpc>
                  <a:spcPct val="120000"/>
                </a:lnSpc>
                <a:spcAft>
                  <a:spcPts val="500"/>
                </a:spcAft>
                <a:buClr>
                  <a:schemeClr val="bg1"/>
                </a:buClr>
                <a:buSzPct val="130000"/>
                <a:buNone/>
              </a:pPr>
              <a:r>
                <a:rPr lang="de-DE" sz="1400" dirty="0">
                  <a:solidFill>
                    <a:schemeClr val="accent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Horizontal</a:t>
              </a:r>
            </a:p>
          </p:txBody>
        </p:sp>
        <p:sp>
          <p:nvSpPr>
            <p:cNvPr id="452" name="Textfeld 451">
              <a:extLst>
                <a:ext uri="{FF2B5EF4-FFF2-40B4-BE49-F238E27FC236}">
                  <a16:creationId xmlns:a16="http://schemas.microsoft.com/office/drawing/2014/main" id="{DB024847-83A9-C295-0484-EAD5AD685702}"/>
                </a:ext>
              </a:extLst>
            </p:cNvPr>
            <p:cNvSpPr txBox="1"/>
            <p:nvPr/>
          </p:nvSpPr>
          <p:spPr>
            <a:xfrm>
              <a:off x="9556600" y="5405191"/>
              <a:ext cx="1550194" cy="32688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indent="0" algn="ctr">
                <a:buNone/>
              </a:pPr>
              <a:r>
                <a:rPr lang="de-DE" sz="1400" dirty="0">
                  <a:latin typeface="Arial" panose="020B0604020202020204" pitchFamily="34" charset="0"/>
                  <a:cs typeface="Arial" panose="020B0604020202020204" pitchFamily="34" charset="0"/>
                </a:rPr>
                <a:t>Niederspannung</a:t>
              </a:r>
            </a:p>
          </p:txBody>
        </p:sp>
      </p:grpSp>
      <p:sp>
        <p:nvSpPr>
          <p:cNvPr id="453" name="Pfeil: nach links und rechts 452">
            <a:extLst>
              <a:ext uri="{FF2B5EF4-FFF2-40B4-BE49-F238E27FC236}">
                <a16:creationId xmlns:a16="http://schemas.microsoft.com/office/drawing/2014/main" id="{561B72FF-3622-2DD7-26EA-85BD60DC0FB9}"/>
              </a:ext>
            </a:extLst>
          </p:cNvPr>
          <p:cNvSpPr/>
          <p:nvPr/>
        </p:nvSpPr>
        <p:spPr>
          <a:xfrm rot="16200000">
            <a:off x="790387" y="3363797"/>
            <a:ext cx="3951812" cy="440867"/>
          </a:xfrm>
          <a:prstGeom prst="leftRightArrow">
            <a:avLst/>
          </a:prstGeom>
          <a:solidFill>
            <a:schemeClr val="bg2"/>
          </a:solidFill>
          <a:ln w="1270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>
            <a:noAutofit/>
          </a:bodyPr>
          <a:lstStyle/>
          <a:p>
            <a:pPr marL="0" indent="0" algn="ctr">
              <a:lnSpc>
                <a:spcPct val="120000"/>
              </a:lnSpc>
              <a:spcAft>
                <a:spcPts val="500"/>
              </a:spcAft>
              <a:buClr>
                <a:schemeClr val="bg1"/>
              </a:buClr>
              <a:buSzPct val="130000"/>
              <a:buNone/>
            </a:pPr>
            <a:r>
              <a:rPr lang="de-DE" sz="14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Vertikal</a:t>
            </a:r>
          </a:p>
        </p:txBody>
      </p:sp>
      <p:grpSp>
        <p:nvGrpSpPr>
          <p:cNvPr id="5" name="Gruppieren 4">
            <a:extLst>
              <a:ext uri="{FF2B5EF4-FFF2-40B4-BE49-F238E27FC236}">
                <a16:creationId xmlns:a16="http://schemas.microsoft.com/office/drawing/2014/main" id="{C7945FC1-870A-18C3-5382-A29D569A4F84}"/>
              </a:ext>
            </a:extLst>
          </p:cNvPr>
          <p:cNvGrpSpPr/>
          <p:nvPr/>
        </p:nvGrpSpPr>
        <p:grpSpPr>
          <a:xfrm>
            <a:off x="5278497" y="4505902"/>
            <a:ext cx="1778918" cy="1639966"/>
            <a:chOff x="5278497" y="4734520"/>
            <a:chExt cx="1778918" cy="1639966"/>
          </a:xfrm>
        </p:grpSpPr>
        <p:grpSp>
          <p:nvGrpSpPr>
            <p:cNvPr id="362" name="Gruppierung 228">
              <a:extLst>
                <a:ext uri="{FF2B5EF4-FFF2-40B4-BE49-F238E27FC236}">
                  <a16:creationId xmlns:a16="http://schemas.microsoft.com/office/drawing/2014/main" id="{44B3C28F-ED09-B896-9F8B-226B57921AA2}"/>
                </a:ext>
              </a:extLst>
            </p:cNvPr>
            <p:cNvGrpSpPr/>
            <p:nvPr/>
          </p:nvGrpSpPr>
          <p:grpSpPr>
            <a:xfrm>
              <a:off x="5278497" y="5234679"/>
              <a:ext cx="198907" cy="277546"/>
              <a:chOff x="5539295" y="5157155"/>
              <a:chExt cx="198907" cy="277545"/>
            </a:xfrm>
          </p:grpSpPr>
          <p:sp>
            <p:nvSpPr>
              <p:cNvPr id="363" name="Rechteck 362">
                <a:extLst>
                  <a:ext uri="{FF2B5EF4-FFF2-40B4-BE49-F238E27FC236}">
                    <a16:creationId xmlns:a16="http://schemas.microsoft.com/office/drawing/2014/main" id="{9F20A566-8A89-0AC9-66C6-2F180E545B33}"/>
                  </a:ext>
                </a:extLst>
              </p:cNvPr>
              <p:cNvSpPr/>
              <p:nvPr/>
            </p:nvSpPr>
            <p:spPr bwMode="auto">
              <a:xfrm>
                <a:off x="5558884" y="5221189"/>
                <a:ext cx="164236" cy="163252"/>
              </a:xfrm>
              <a:prstGeom prst="rect">
                <a:avLst/>
              </a:prstGeom>
              <a:solidFill>
                <a:sysClr val="window" lastClr="FFFFFF"/>
              </a:solidFill>
              <a:ln w="9525" cap="flat" cmpd="sng" algn="ctr">
                <a:solidFill>
                  <a:srgbClr val="41414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36000" tIns="36000" rIns="36000" bIns="3600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377" eaLnBrk="1" fontAlgn="base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  <a:sym typeface="Arial Narrow"/>
                </a:endParaRPr>
              </a:p>
            </p:txBody>
          </p:sp>
          <p:cxnSp>
            <p:nvCxnSpPr>
              <p:cNvPr id="364" name="Gerader Verbinder 363">
                <a:extLst>
                  <a:ext uri="{FF2B5EF4-FFF2-40B4-BE49-F238E27FC236}">
                    <a16:creationId xmlns:a16="http://schemas.microsoft.com/office/drawing/2014/main" id="{1F83A588-0629-6EDF-15CB-39428A80AEBA}"/>
                  </a:ext>
                </a:extLst>
              </p:cNvPr>
              <p:cNvCxnSpPr/>
              <p:nvPr/>
            </p:nvCxnSpPr>
            <p:spPr bwMode="auto">
              <a:xfrm>
                <a:off x="5558884" y="5220920"/>
                <a:ext cx="164236" cy="165133"/>
              </a:xfrm>
              <a:prstGeom prst="line">
                <a:avLst/>
              </a:prstGeom>
              <a:noFill/>
              <a:ln w="9525" cap="flat" cmpd="sng" algn="ctr">
                <a:solidFill>
                  <a:srgbClr val="41414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sp>
            <p:nvSpPr>
              <p:cNvPr id="365" name="Textfeld 364">
                <a:extLst>
                  <a:ext uri="{FF2B5EF4-FFF2-40B4-BE49-F238E27FC236}">
                    <a16:creationId xmlns:a16="http://schemas.microsoft.com/office/drawing/2014/main" id="{2BC2B415-F33F-A0C9-7421-AA915E7720A7}"/>
                  </a:ext>
                </a:extLst>
              </p:cNvPr>
              <p:cNvSpPr txBox="1"/>
              <p:nvPr/>
            </p:nvSpPr>
            <p:spPr bwMode="auto">
              <a:xfrm>
                <a:off x="5615752" y="5157155"/>
                <a:ext cx="122450" cy="19760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36000" tIns="36000" rIns="0" bIns="36000" numCol="1" rtlCol="0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defTabSz="914377" eaLnBrk="0" fontAlgn="base" latinLnBrk="0" hangingPunct="0">
                  <a:lnSpc>
                    <a:spcPct val="110000"/>
                  </a:lnSpc>
                  <a:spcBef>
                    <a:spcPts val="0"/>
                  </a:spcBef>
                  <a:spcAft>
                    <a:spcPct val="0"/>
                  </a:spcAft>
                  <a:buClr>
                    <a:srgbClr val="006AB3"/>
                  </a:buClr>
                  <a:buSzTx/>
                  <a:buFontTx/>
                  <a:buNone/>
                  <a:tabLst/>
                  <a:defRPr/>
                </a:pPr>
                <a:r>
                  <a:rPr kumimoji="0" lang="de-DE" sz="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4B4B4B"/>
                    </a:solidFill>
                    <a:effectLst/>
                    <a:uLnTx/>
                    <a:uFillTx/>
                    <a:latin typeface="Arial" panose="020B0604020202020204" pitchFamily="34" charset="0"/>
                    <a:cs typeface="Arial" panose="020B0604020202020204" pitchFamily="34" charset="0"/>
                    <a:sym typeface="Arial Narrow"/>
                  </a:rPr>
                  <a:t>=</a:t>
                </a:r>
              </a:p>
            </p:txBody>
          </p:sp>
          <p:sp>
            <p:nvSpPr>
              <p:cNvPr id="366" name="Textfeld 365">
                <a:extLst>
                  <a:ext uri="{FF2B5EF4-FFF2-40B4-BE49-F238E27FC236}">
                    <a16:creationId xmlns:a16="http://schemas.microsoft.com/office/drawing/2014/main" id="{525CA98A-7B7F-FC58-0E9C-608A8D768722}"/>
                  </a:ext>
                </a:extLst>
              </p:cNvPr>
              <p:cNvSpPr txBox="1"/>
              <p:nvPr/>
            </p:nvSpPr>
            <p:spPr bwMode="auto">
              <a:xfrm>
                <a:off x="5539295" y="5237092"/>
                <a:ext cx="112786" cy="19760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36000" tIns="36000" rIns="0" bIns="36000" numCol="1" rtlCol="0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defTabSz="914377" eaLnBrk="0" fontAlgn="base" latinLnBrk="0" hangingPunct="0">
                  <a:lnSpc>
                    <a:spcPct val="110000"/>
                  </a:lnSpc>
                  <a:spcBef>
                    <a:spcPts val="0"/>
                  </a:spcBef>
                  <a:spcAft>
                    <a:spcPct val="0"/>
                  </a:spcAft>
                  <a:buClr>
                    <a:srgbClr val="006AB3"/>
                  </a:buClr>
                  <a:buSzTx/>
                  <a:buFontTx/>
                  <a:buNone/>
                  <a:tabLst/>
                  <a:defRPr/>
                </a:pPr>
                <a:r>
                  <a:rPr kumimoji="0" lang="de-DE" sz="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cs typeface="Arial" panose="020B0604020202020204" pitchFamily="34" charset="0"/>
                    <a:sym typeface="Arial Narrow"/>
                  </a:rPr>
                  <a:t>~</a:t>
                </a:r>
                <a:endParaRPr kumimoji="0" lang="de-DE" sz="800" b="0" i="0" u="none" strike="noStrike" kern="0" cap="none" spc="0" normalizeH="0" baseline="0" noProof="0" dirty="0">
                  <a:ln>
                    <a:noFill/>
                  </a:ln>
                  <a:solidFill>
                    <a:srgbClr val="4B4B4B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  <a:sym typeface="Arial Narrow"/>
                </a:endParaRPr>
              </a:p>
            </p:txBody>
          </p:sp>
        </p:grpSp>
        <p:sp>
          <p:nvSpPr>
            <p:cNvPr id="426" name="Aufwärtswandler">
              <a:extLst>
                <a:ext uri="{FF2B5EF4-FFF2-40B4-BE49-F238E27FC236}">
                  <a16:creationId xmlns:a16="http://schemas.microsoft.com/office/drawing/2014/main" id="{AC2231BA-64D4-880C-FE41-BC9D7495E5BB}"/>
                </a:ext>
              </a:extLst>
            </p:cNvPr>
            <p:cNvSpPr txBox="1"/>
            <p:nvPr/>
          </p:nvSpPr>
          <p:spPr>
            <a:xfrm>
              <a:off x="5437727" y="5135082"/>
              <a:ext cx="469985" cy="256545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45719" rIns="45719">
              <a:spAutoFit/>
            </a:bodyPr>
            <a:lstStyle>
              <a:lvl1pPr algn="ctr">
                <a:spcBef>
                  <a:spcPts val="400"/>
                </a:spcBef>
                <a:defRPr sz="1500" spc="-1"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marL="0" indent="0" defTabSz="1219170" fontAlgn="base">
                <a:lnSpc>
                  <a:spcPct val="100000"/>
                </a:lnSpc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de-DE" sz="1067" b="1" kern="0" dirty="0">
                  <a:solidFill>
                    <a:srgbClr val="00B05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DC</a:t>
              </a:r>
              <a:endParaRPr lang="de-DE" sz="1067" b="1" baseline="-250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2" name="Grafik 1">
              <a:extLst>
                <a:ext uri="{FF2B5EF4-FFF2-40B4-BE49-F238E27FC236}">
                  <a16:creationId xmlns:a16="http://schemas.microsoft.com/office/drawing/2014/main" id="{CE7BD75D-2728-FBA3-69F6-9B9330D32503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5478414" y="4734520"/>
              <a:ext cx="1579001" cy="1639966"/>
            </a:xfrm>
            <a:prstGeom prst="rect">
              <a:avLst/>
            </a:prstGeom>
          </p:spPr>
        </p:pic>
      </p:grpSp>
      <p:cxnSp>
        <p:nvCxnSpPr>
          <p:cNvPr id="12" name="Gerader Verbinder 228">
            <a:extLst>
              <a:ext uri="{FF2B5EF4-FFF2-40B4-BE49-F238E27FC236}">
                <a16:creationId xmlns:a16="http://schemas.microsoft.com/office/drawing/2014/main" id="{69730509-6731-ED9A-A44C-DC047AB07BDC}"/>
              </a:ext>
            </a:extLst>
          </p:cNvPr>
          <p:cNvCxnSpPr>
            <a:cxnSpLocks/>
          </p:cNvCxnSpPr>
          <p:nvPr/>
        </p:nvCxnSpPr>
        <p:spPr>
          <a:xfrm flipH="1">
            <a:off x="5875807" y="1719550"/>
            <a:ext cx="288363" cy="0"/>
          </a:xfrm>
          <a:prstGeom prst="line">
            <a:avLst/>
          </a:prstGeom>
          <a:noFill/>
          <a:ln w="12700" cap="flat" cmpd="sng" algn="ctr">
            <a:solidFill>
              <a:srgbClr val="FF0000"/>
            </a:solidFill>
            <a:prstDash val="solid"/>
          </a:ln>
          <a:effectLst/>
        </p:spPr>
      </p:cxnSp>
      <p:cxnSp>
        <p:nvCxnSpPr>
          <p:cNvPr id="14" name="Gerader Verbinder 228">
            <a:extLst>
              <a:ext uri="{FF2B5EF4-FFF2-40B4-BE49-F238E27FC236}">
                <a16:creationId xmlns:a16="http://schemas.microsoft.com/office/drawing/2014/main" id="{716BB5C8-C167-3292-044C-51FB9C895C8A}"/>
              </a:ext>
            </a:extLst>
          </p:cNvPr>
          <p:cNvCxnSpPr>
            <a:cxnSpLocks/>
          </p:cNvCxnSpPr>
          <p:nvPr/>
        </p:nvCxnSpPr>
        <p:spPr>
          <a:xfrm flipH="1">
            <a:off x="5852102" y="2838078"/>
            <a:ext cx="1644" cy="341462"/>
          </a:xfrm>
          <a:prstGeom prst="line">
            <a:avLst/>
          </a:prstGeom>
          <a:noFill/>
          <a:ln w="12700" cap="flat" cmpd="sng" algn="ctr">
            <a:solidFill>
              <a:srgbClr val="FF0000"/>
            </a:solidFill>
            <a:prstDash val="solid"/>
          </a:ln>
          <a:effectLst/>
        </p:spPr>
      </p:cxnSp>
      <p:cxnSp>
        <p:nvCxnSpPr>
          <p:cNvPr id="15" name="Gerader Verbinder 228">
            <a:extLst>
              <a:ext uri="{FF2B5EF4-FFF2-40B4-BE49-F238E27FC236}">
                <a16:creationId xmlns:a16="http://schemas.microsoft.com/office/drawing/2014/main" id="{B566DDA2-884A-8A33-74A2-58FBADB13694}"/>
              </a:ext>
            </a:extLst>
          </p:cNvPr>
          <p:cNvCxnSpPr>
            <a:cxnSpLocks/>
          </p:cNvCxnSpPr>
          <p:nvPr/>
        </p:nvCxnSpPr>
        <p:spPr>
          <a:xfrm flipH="1">
            <a:off x="7621558" y="1725462"/>
            <a:ext cx="288363" cy="0"/>
          </a:xfrm>
          <a:prstGeom prst="line">
            <a:avLst/>
          </a:prstGeom>
          <a:noFill/>
          <a:ln w="12700" cap="flat" cmpd="sng" algn="ctr">
            <a:solidFill>
              <a:srgbClr val="FF0000"/>
            </a:solidFill>
            <a:prstDash val="solid"/>
          </a:ln>
          <a:effectLst/>
        </p:spPr>
      </p:cxnSp>
      <p:cxnSp>
        <p:nvCxnSpPr>
          <p:cNvPr id="17" name="Gerader Verbinder 228">
            <a:extLst>
              <a:ext uri="{FF2B5EF4-FFF2-40B4-BE49-F238E27FC236}">
                <a16:creationId xmlns:a16="http://schemas.microsoft.com/office/drawing/2014/main" id="{AA9779FC-2413-4EDC-FF7E-698BFE64A2A1}"/>
              </a:ext>
            </a:extLst>
          </p:cNvPr>
          <p:cNvCxnSpPr>
            <a:cxnSpLocks/>
          </p:cNvCxnSpPr>
          <p:nvPr/>
        </p:nvCxnSpPr>
        <p:spPr>
          <a:xfrm flipH="1">
            <a:off x="5222681" y="4952445"/>
            <a:ext cx="1644" cy="341462"/>
          </a:xfrm>
          <a:prstGeom prst="line">
            <a:avLst/>
          </a:prstGeom>
          <a:noFill/>
          <a:ln w="12700" cap="flat" cmpd="sng" algn="ctr">
            <a:solidFill>
              <a:srgbClr val="FF0000"/>
            </a:solidFill>
            <a:prstDash val="solid"/>
          </a:ln>
          <a:effectLst/>
        </p:spPr>
      </p:cxnSp>
      <p:cxnSp>
        <p:nvCxnSpPr>
          <p:cNvPr id="18" name="Gerader Verbinder 228">
            <a:extLst>
              <a:ext uri="{FF2B5EF4-FFF2-40B4-BE49-F238E27FC236}">
                <a16:creationId xmlns:a16="http://schemas.microsoft.com/office/drawing/2014/main" id="{E3854873-4947-94D3-8AA6-39CB974DFD61}"/>
              </a:ext>
            </a:extLst>
          </p:cNvPr>
          <p:cNvCxnSpPr>
            <a:cxnSpLocks/>
          </p:cNvCxnSpPr>
          <p:nvPr/>
        </p:nvCxnSpPr>
        <p:spPr>
          <a:xfrm flipH="1">
            <a:off x="6231698" y="4665909"/>
            <a:ext cx="1644" cy="341462"/>
          </a:xfrm>
          <a:prstGeom prst="line">
            <a:avLst/>
          </a:prstGeom>
          <a:noFill/>
          <a:ln w="12700" cap="flat" cmpd="sng" algn="ctr">
            <a:solidFill>
              <a:srgbClr val="7030A0"/>
            </a:solidFill>
            <a:prstDash val="solid"/>
          </a:ln>
          <a:effectLst/>
        </p:spPr>
      </p:cxnSp>
      <p:cxnSp>
        <p:nvCxnSpPr>
          <p:cNvPr id="19" name="Gerader Verbinder 228">
            <a:extLst>
              <a:ext uri="{FF2B5EF4-FFF2-40B4-BE49-F238E27FC236}">
                <a16:creationId xmlns:a16="http://schemas.microsoft.com/office/drawing/2014/main" id="{5E438F18-C3A0-A6FB-28A3-6E677022C649}"/>
              </a:ext>
            </a:extLst>
          </p:cNvPr>
          <p:cNvCxnSpPr>
            <a:cxnSpLocks/>
          </p:cNvCxnSpPr>
          <p:nvPr/>
        </p:nvCxnSpPr>
        <p:spPr>
          <a:xfrm flipH="1">
            <a:off x="7426275" y="4604442"/>
            <a:ext cx="1644" cy="341462"/>
          </a:xfrm>
          <a:prstGeom prst="line">
            <a:avLst/>
          </a:prstGeom>
          <a:noFill/>
          <a:ln w="12700" cap="flat" cmpd="sng" algn="ctr">
            <a:solidFill>
              <a:srgbClr val="7030A0"/>
            </a:solidFill>
            <a:prstDash val="solid"/>
          </a:ln>
          <a:effectLst/>
        </p:spPr>
      </p:cxnSp>
      <p:cxnSp>
        <p:nvCxnSpPr>
          <p:cNvPr id="20" name="Gerader Verbinder 228">
            <a:extLst>
              <a:ext uri="{FF2B5EF4-FFF2-40B4-BE49-F238E27FC236}">
                <a16:creationId xmlns:a16="http://schemas.microsoft.com/office/drawing/2014/main" id="{90974F9C-24D0-B459-B86E-A59A11504152}"/>
              </a:ext>
            </a:extLst>
          </p:cNvPr>
          <p:cNvCxnSpPr>
            <a:cxnSpLocks/>
          </p:cNvCxnSpPr>
          <p:nvPr/>
        </p:nvCxnSpPr>
        <p:spPr>
          <a:xfrm flipH="1">
            <a:off x="7535053" y="796179"/>
            <a:ext cx="1644" cy="341462"/>
          </a:xfrm>
          <a:prstGeom prst="line">
            <a:avLst/>
          </a:prstGeom>
          <a:noFill/>
          <a:ln w="12700" cap="flat" cmpd="sng" algn="ctr">
            <a:solidFill>
              <a:srgbClr val="7030A0"/>
            </a:solidFill>
            <a:prstDash val="solid"/>
          </a:ln>
          <a:effectLst/>
        </p:spPr>
      </p:cxnSp>
    </p:spTree>
    <p:extLst>
      <p:ext uri="{BB962C8B-B14F-4D97-AF65-F5344CB8AC3E}">
        <p14:creationId xmlns:p14="http://schemas.microsoft.com/office/powerpoint/2010/main" val="26558856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500"/>
                                        <p:tgtEl>
                                          <p:spTgt spid="4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C32CC454-985D-9834-9C13-9543E4AEAF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NEP</a:t>
            </a:r>
          </a:p>
        </p:txBody>
      </p:sp>
      <p:grpSp>
        <p:nvGrpSpPr>
          <p:cNvPr id="314" name="Gruppieren 313">
            <a:extLst>
              <a:ext uri="{FF2B5EF4-FFF2-40B4-BE49-F238E27FC236}">
                <a16:creationId xmlns:a16="http://schemas.microsoft.com/office/drawing/2014/main" id="{F98A5E69-B243-CB88-36EF-86DCFC4AD684}"/>
              </a:ext>
            </a:extLst>
          </p:cNvPr>
          <p:cNvGrpSpPr/>
          <p:nvPr/>
        </p:nvGrpSpPr>
        <p:grpSpPr>
          <a:xfrm>
            <a:off x="6581429" y="1345303"/>
            <a:ext cx="2759580" cy="2823586"/>
            <a:chOff x="5408411" y="1026900"/>
            <a:chExt cx="2759580" cy="2823586"/>
          </a:xfrm>
        </p:grpSpPr>
        <p:sp>
          <p:nvSpPr>
            <p:cNvPr id="315" name="Abgerundetes Rechteck">
              <a:extLst>
                <a:ext uri="{FF2B5EF4-FFF2-40B4-BE49-F238E27FC236}">
                  <a16:creationId xmlns:a16="http://schemas.microsoft.com/office/drawing/2014/main" id="{45016ED5-A3C5-37F6-ECEC-4B06D94F459E}"/>
                </a:ext>
              </a:extLst>
            </p:cNvPr>
            <p:cNvSpPr/>
            <p:nvPr/>
          </p:nvSpPr>
          <p:spPr>
            <a:xfrm>
              <a:off x="5408411" y="1026900"/>
              <a:ext cx="2689851" cy="2823586"/>
            </a:xfrm>
            <a:prstGeom prst="roundRect">
              <a:avLst>
                <a:gd name="adj" fmla="val 5965"/>
              </a:avLst>
            </a:prstGeom>
            <a:solidFill>
              <a:srgbClr val="FFFC79">
                <a:alpha val="12341"/>
              </a:srgbClr>
            </a:solidFill>
            <a:ln w="25400" cap="flat">
              <a:solidFill>
                <a:srgbClr val="FF9300">
                  <a:alpha val="12341"/>
                </a:srgbClr>
              </a:solidFill>
              <a:prstDash val="solid"/>
              <a:miter lim="800000"/>
            </a:ln>
            <a:effectLst/>
          </p:spPr>
          <p:txBody>
            <a:bodyPr wrap="square" lIns="34289" tIns="34289" rIns="34289" bIns="34289" numCol="1" anchor="ctr">
              <a:noAutofit/>
            </a:bodyPr>
            <a:lstStyle/>
            <a:p>
              <a:pPr marL="0" marR="0" lvl="0" indent="0" defTabSz="91440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013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/>
                <a:cs typeface="Arial Narrow"/>
                <a:sym typeface="Arial Narrow"/>
              </a:endParaRPr>
            </a:p>
          </p:txBody>
        </p:sp>
        <p:grpSp>
          <p:nvGrpSpPr>
            <p:cNvPr id="316" name="Group 43">
              <a:extLst>
                <a:ext uri="{FF2B5EF4-FFF2-40B4-BE49-F238E27FC236}">
                  <a16:creationId xmlns:a16="http://schemas.microsoft.com/office/drawing/2014/main" id="{99B1F6AF-15B5-775A-825A-CC6E20AD3933}"/>
                </a:ext>
              </a:extLst>
            </p:cNvPr>
            <p:cNvGrpSpPr/>
            <p:nvPr/>
          </p:nvGrpSpPr>
          <p:grpSpPr>
            <a:xfrm>
              <a:off x="5565431" y="1307388"/>
              <a:ext cx="189514" cy="219299"/>
              <a:chOff x="0" y="0"/>
              <a:chExt cx="252684" cy="292396"/>
            </a:xfrm>
          </p:grpSpPr>
          <p:sp>
            <p:nvSpPr>
              <p:cNvPr id="349" name="Oval 35">
                <a:extLst>
                  <a:ext uri="{FF2B5EF4-FFF2-40B4-BE49-F238E27FC236}">
                    <a16:creationId xmlns:a16="http://schemas.microsoft.com/office/drawing/2014/main" id="{D2EAEC9C-703C-645D-3CDA-CCC5AD182DD7}"/>
                  </a:ext>
                </a:extLst>
              </p:cNvPr>
              <p:cNvSpPr/>
              <p:nvPr/>
            </p:nvSpPr>
            <p:spPr>
              <a:xfrm>
                <a:off x="142163" y="0"/>
                <a:ext cx="110522" cy="109396"/>
              </a:xfrm>
              <a:prstGeom prst="ellipse">
                <a:avLst/>
              </a:prstGeom>
              <a:solidFill>
                <a:srgbClr val="FCBD00"/>
              </a:solidFill>
              <a:ln w="6350" cap="flat">
                <a:solidFill>
                  <a:srgbClr val="975500"/>
                </a:solidFill>
                <a:prstDash val="solid"/>
                <a:round/>
              </a:ln>
              <a:effectLst/>
            </p:spPr>
            <p:txBody>
              <a:bodyPr wrap="square" lIns="34289" tIns="34289" rIns="34289" bIns="34289" numCol="1" anchor="t">
                <a:noAutofit/>
              </a:bodyPr>
              <a:lstStyle/>
              <a:p>
                <a:pPr marL="0" marR="0" lvl="0" indent="0" defTabSz="231457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500">
                    <a:latin typeface="+mj-lt"/>
                    <a:ea typeface="+mj-ea"/>
                    <a:cs typeface="+mj-cs"/>
                    <a:sym typeface="Helvetica"/>
                  </a:defRPr>
                </a:pPr>
                <a:endParaRPr kumimoji="0" sz="375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/>
                  <a:ea typeface="+mj-ea"/>
                  <a:cs typeface="Times New Roman"/>
                  <a:sym typeface="Helvetica"/>
                </a:endParaRPr>
              </a:p>
            </p:txBody>
          </p:sp>
          <p:sp>
            <p:nvSpPr>
              <p:cNvPr id="350" name="Line 36">
                <a:extLst>
                  <a:ext uri="{FF2B5EF4-FFF2-40B4-BE49-F238E27FC236}">
                    <a16:creationId xmlns:a16="http://schemas.microsoft.com/office/drawing/2014/main" id="{08759084-1417-3195-6B55-D3153F10C71A}"/>
                  </a:ext>
                </a:extLst>
              </p:cNvPr>
              <p:cNvSpPr/>
              <p:nvPr/>
            </p:nvSpPr>
            <p:spPr>
              <a:xfrm>
                <a:off x="31642" y="195843"/>
                <a:ext cx="186190" cy="96554"/>
              </a:xfrm>
              <a:prstGeom prst="line">
                <a:avLst/>
              </a:prstGeom>
              <a:noFill/>
              <a:ln w="25400" cap="flat">
                <a:solidFill>
                  <a:srgbClr val="003C52"/>
                </a:solidFill>
                <a:prstDash val="solid"/>
                <a:round/>
              </a:ln>
              <a:effectLst/>
            </p:spPr>
            <p:txBody>
              <a:bodyPr wrap="square" lIns="34289" tIns="34289" rIns="34289" bIns="34289" numCol="1" anchor="t">
                <a:noAutofit/>
              </a:bodyPr>
              <a:lstStyle/>
              <a:p>
                <a:pPr marL="0" marR="0" lvl="0" indent="0" defTabSz="914400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013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 Narrow"/>
                  <a:cs typeface="Arial Narrow"/>
                  <a:sym typeface="Arial Narrow"/>
                </a:endParaRPr>
              </a:p>
            </p:txBody>
          </p:sp>
          <p:sp>
            <p:nvSpPr>
              <p:cNvPr id="351" name="Line 37">
                <a:extLst>
                  <a:ext uri="{FF2B5EF4-FFF2-40B4-BE49-F238E27FC236}">
                    <a16:creationId xmlns:a16="http://schemas.microsoft.com/office/drawing/2014/main" id="{37D6C926-9F41-1CFE-D0F0-272F6A576239}"/>
                  </a:ext>
                </a:extLst>
              </p:cNvPr>
              <p:cNvSpPr/>
              <p:nvPr/>
            </p:nvSpPr>
            <p:spPr>
              <a:xfrm flipH="1">
                <a:off x="33477" y="144475"/>
                <a:ext cx="918" cy="53747"/>
              </a:xfrm>
              <a:prstGeom prst="line">
                <a:avLst/>
              </a:prstGeom>
              <a:noFill/>
              <a:ln w="12700" cap="flat">
                <a:solidFill>
                  <a:srgbClr val="003C52"/>
                </a:solidFill>
                <a:prstDash val="solid"/>
                <a:round/>
              </a:ln>
              <a:effectLst/>
            </p:spPr>
            <p:txBody>
              <a:bodyPr wrap="square" lIns="34289" tIns="34289" rIns="34289" bIns="34289" numCol="1" anchor="t">
                <a:noAutofit/>
              </a:bodyPr>
              <a:lstStyle/>
              <a:p>
                <a:pPr marL="0" marR="0" lvl="0" indent="0" defTabSz="914400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013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 Narrow"/>
                  <a:cs typeface="Arial Narrow"/>
                  <a:sym typeface="Arial Narrow"/>
                </a:endParaRPr>
              </a:p>
            </p:txBody>
          </p:sp>
          <p:sp>
            <p:nvSpPr>
              <p:cNvPr id="352" name="Line 38">
                <a:extLst>
                  <a:ext uri="{FF2B5EF4-FFF2-40B4-BE49-F238E27FC236}">
                    <a16:creationId xmlns:a16="http://schemas.microsoft.com/office/drawing/2014/main" id="{1AA7A115-2C6F-1AEE-7974-4A22F685D17F}"/>
                  </a:ext>
                </a:extLst>
              </p:cNvPr>
              <p:cNvSpPr/>
              <p:nvPr/>
            </p:nvSpPr>
            <p:spPr>
              <a:xfrm flipH="1">
                <a:off x="113272" y="189660"/>
                <a:ext cx="918" cy="53747"/>
              </a:xfrm>
              <a:prstGeom prst="line">
                <a:avLst/>
              </a:prstGeom>
              <a:noFill/>
              <a:ln w="12700" cap="flat">
                <a:solidFill>
                  <a:srgbClr val="003C52"/>
                </a:solidFill>
                <a:prstDash val="solid"/>
                <a:round/>
              </a:ln>
              <a:effectLst/>
            </p:spPr>
            <p:txBody>
              <a:bodyPr wrap="square" lIns="34289" tIns="34289" rIns="34289" bIns="34289" numCol="1" anchor="t">
                <a:noAutofit/>
              </a:bodyPr>
              <a:lstStyle/>
              <a:p>
                <a:pPr marL="0" marR="0" lvl="0" indent="0" defTabSz="914400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013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 Narrow"/>
                  <a:cs typeface="Arial Narrow"/>
                  <a:sym typeface="Arial Narrow"/>
                </a:endParaRPr>
              </a:p>
            </p:txBody>
          </p:sp>
          <p:sp>
            <p:nvSpPr>
              <p:cNvPr id="353" name="Line 39">
                <a:extLst>
                  <a:ext uri="{FF2B5EF4-FFF2-40B4-BE49-F238E27FC236}">
                    <a16:creationId xmlns:a16="http://schemas.microsoft.com/office/drawing/2014/main" id="{563E0AA1-0C74-EB07-6287-8B8E1568FFEE}"/>
                  </a:ext>
                </a:extLst>
              </p:cNvPr>
              <p:cNvSpPr/>
              <p:nvPr/>
            </p:nvSpPr>
            <p:spPr>
              <a:xfrm flipH="1">
                <a:off x="194901" y="229613"/>
                <a:ext cx="460" cy="53747"/>
              </a:xfrm>
              <a:prstGeom prst="line">
                <a:avLst/>
              </a:prstGeom>
              <a:noFill/>
              <a:ln w="12700" cap="flat">
                <a:solidFill>
                  <a:srgbClr val="003C52"/>
                </a:solidFill>
                <a:prstDash val="solid"/>
                <a:round/>
              </a:ln>
              <a:effectLst/>
            </p:spPr>
            <p:txBody>
              <a:bodyPr wrap="square" lIns="34289" tIns="34289" rIns="34289" bIns="34289" numCol="1" anchor="t">
                <a:noAutofit/>
              </a:bodyPr>
              <a:lstStyle/>
              <a:p>
                <a:pPr marL="0" marR="0" lvl="0" indent="0" defTabSz="914400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013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 Narrow"/>
                  <a:cs typeface="Arial Narrow"/>
                  <a:sym typeface="Arial Narrow"/>
                </a:endParaRPr>
              </a:p>
            </p:txBody>
          </p:sp>
          <p:sp>
            <p:nvSpPr>
              <p:cNvPr id="354" name="AutoShape 40">
                <a:extLst>
                  <a:ext uri="{FF2B5EF4-FFF2-40B4-BE49-F238E27FC236}">
                    <a16:creationId xmlns:a16="http://schemas.microsoft.com/office/drawing/2014/main" id="{4063FBB4-266C-F671-D1A5-BFE65846073A}"/>
                  </a:ext>
                </a:extLst>
              </p:cNvPr>
              <p:cNvSpPr/>
              <p:nvPr/>
            </p:nvSpPr>
            <p:spPr>
              <a:xfrm>
                <a:off x="0" y="85972"/>
                <a:ext cx="66496" cy="97981"/>
              </a:xfrm>
              <a:prstGeom prst="roundRect">
                <a:avLst>
                  <a:gd name="adj" fmla="val 33588"/>
                </a:avLst>
              </a:prstGeom>
              <a:solidFill>
                <a:srgbClr val="0365C0"/>
              </a:solidFill>
              <a:ln w="635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34289" tIns="34289" rIns="34289" bIns="34289" numCol="1" anchor="t">
                <a:noAutofit/>
              </a:bodyPr>
              <a:lstStyle/>
              <a:p>
                <a:pPr marL="0" marR="0" lvl="0" indent="0" defTabSz="231457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500">
                    <a:latin typeface="+mj-lt"/>
                    <a:ea typeface="+mj-ea"/>
                    <a:cs typeface="+mj-cs"/>
                    <a:sym typeface="Helvetica"/>
                  </a:defRPr>
                </a:pPr>
                <a:endParaRPr kumimoji="0" sz="375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/>
                  <a:ea typeface="+mj-ea"/>
                  <a:cs typeface="Times New Roman"/>
                  <a:sym typeface="Helvetica"/>
                </a:endParaRPr>
              </a:p>
            </p:txBody>
          </p:sp>
          <p:sp>
            <p:nvSpPr>
              <p:cNvPr id="355" name="AutoShape 41">
                <a:extLst>
                  <a:ext uri="{FF2B5EF4-FFF2-40B4-BE49-F238E27FC236}">
                    <a16:creationId xmlns:a16="http://schemas.microsoft.com/office/drawing/2014/main" id="{7A09D7D2-F1CC-5E84-76DD-A32B7C804075}"/>
                  </a:ext>
                </a:extLst>
              </p:cNvPr>
              <p:cNvSpPr/>
              <p:nvPr/>
            </p:nvSpPr>
            <p:spPr>
              <a:xfrm>
                <a:off x="81170" y="122596"/>
                <a:ext cx="66956" cy="97505"/>
              </a:xfrm>
              <a:prstGeom prst="roundRect">
                <a:avLst>
                  <a:gd name="adj" fmla="val 33588"/>
                </a:avLst>
              </a:prstGeom>
              <a:solidFill>
                <a:srgbClr val="0365C0"/>
              </a:solidFill>
              <a:ln w="635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34289" tIns="34289" rIns="34289" bIns="34289" numCol="1" anchor="t">
                <a:noAutofit/>
              </a:bodyPr>
              <a:lstStyle/>
              <a:p>
                <a:pPr marL="0" marR="0" lvl="0" indent="0" defTabSz="231457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500">
                    <a:latin typeface="+mj-lt"/>
                    <a:ea typeface="+mj-ea"/>
                    <a:cs typeface="+mj-cs"/>
                    <a:sym typeface="Helvetica"/>
                  </a:defRPr>
                </a:pPr>
                <a:endParaRPr kumimoji="0" sz="375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/>
                  <a:ea typeface="+mj-ea"/>
                  <a:cs typeface="Times New Roman"/>
                  <a:sym typeface="Helvetica"/>
                </a:endParaRPr>
              </a:p>
            </p:txBody>
          </p:sp>
          <p:sp>
            <p:nvSpPr>
              <p:cNvPr id="356" name="AutoShape 42">
                <a:extLst>
                  <a:ext uri="{FF2B5EF4-FFF2-40B4-BE49-F238E27FC236}">
                    <a16:creationId xmlns:a16="http://schemas.microsoft.com/office/drawing/2014/main" id="{34E745CB-6ECB-6FE0-6440-4B209A7434ED}"/>
                  </a:ext>
                </a:extLst>
              </p:cNvPr>
              <p:cNvSpPr/>
              <p:nvPr/>
            </p:nvSpPr>
            <p:spPr>
              <a:xfrm>
                <a:off x="162800" y="168256"/>
                <a:ext cx="66955" cy="97981"/>
              </a:xfrm>
              <a:prstGeom prst="roundRect">
                <a:avLst>
                  <a:gd name="adj" fmla="val 33588"/>
                </a:avLst>
              </a:prstGeom>
              <a:solidFill>
                <a:srgbClr val="0365C0"/>
              </a:solidFill>
              <a:ln w="635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34289" tIns="34289" rIns="34289" bIns="34289" numCol="1" anchor="t">
                <a:noAutofit/>
              </a:bodyPr>
              <a:lstStyle/>
              <a:p>
                <a:pPr marL="0" marR="0" lvl="0" indent="0" defTabSz="231457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500">
                    <a:latin typeface="+mj-lt"/>
                    <a:ea typeface="+mj-ea"/>
                    <a:cs typeface="+mj-cs"/>
                    <a:sym typeface="Helvetica"/>
                  </a:defRPr>
                </a:pPr>
                <a:endParaRPr kumimoji="0" sz="375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/>
                  <a:ea typeface="+mj-ea"/>
                  <a:cs typeface="Times New Roman"/>
                  <a:sym typeface="Helvetica"/>
                </a:endParaRPr>
              </a:p>
            </p:txBody>
          </p:sp>
        </p:grpSp>
        <p:sp>
          <p:nvSpPr>
            <p:cNvPr id="317" name="Sanduhr">
              <a:extLst>
                <a:ext uri="{FF2B5EF4-FFF2-40B4-BE49-F238E27FC236}">
                  <a16:creationId xmlns:a16="http://schemas.microsoft.com/office/drawing/2014/main" id="{DCC886DA-8E5A-9F1C-20ED-A77B690A4725}"/>
                </a:ext>
              </a:extLst>
            </p:cNvPr>
            <p:cNvSpPr/>
            <p:nvPr/>
          </p:nvSpPr>
          <p:spPr>
            <a:xfrm>
              <a:off x="5607790" y="2627190"/>
              <a:ext cx="104798" cy="17574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898" y="0"/>
                  </a:moveTo>
                  <a:cubicBezTo>
                    <a:pt x="404" y="0"/>
                    <a:pt x="0" y="242"/>
                    <a:pt x="0" y="537"/>
                  </a:cubicBezTo>
                  <a:lnTo>
                    <a:pt x="0" y="901"/>
                  </a:lnTo>
                  <a:cubicBezTo>
                    <a:pt x="0" y="1196"/>
                    <a:pt x="404" y="1438"/>
                    <a:pt x="898" y="1438"/>
                  </a:cubicBezTo>
                  <a:lnTo>
                    <a:pt x="20702" y="1438"/>
                  </a:lnTo>
                  <a:cubicBezTo>
                    <a:pt x="21196" y="1438"/>
                    <a:pt x="21600" y="1196"/>
                    <a:pt x="21600" y="901"/>
                  </a:cubicBezTo>
                  <a:lnTo>
                    <a:pt x="21600" y="537"/>
                  </a:lnTo>
                  <a:cubicBezTo>
                    <a:pt x="21600" y="242"/>
                    <a:pt x="21196" y="0"/>
                    <a:pt x="20702" y="0"/>
                  </a:cubicBezTo>
                  <a:lnTo>
                    <a:pt x="898" y="0"/>
                  </a:lnTo>
                  <a:close/>
                  <a:moveTo>
                    <a:pt x="2670" y="2035"/>
                  </a:moveTo>
                  <a:cubicBezTo>
                    <a:pt x="2211" y="2035"/>
                    <a:pt x="1818" y="2231"/>
                    <a:pt x="1734" y="2499"/>
                  </a:cubicBezTo>
                  <a:cubicBezTo>
                    <a:pt x="1688" y="2648"/>
                    <a:pt x="678" y="6175"/>
                    <a:pt x="7600" y="10445"/>
                  </a:cubicBezTo>
                  <a:lnTo>
                    <a:pt x="7609" y="10452"/>
                  </a:lnTo>
                  <a:cubicBezTo>
                    <a:pt x="7626" y="10469"/>
                    <a:pt x="7637" y="10489"/>
                    <a:pt x="7652" y="10509"/>
                  </a:cubicBezTo>
                  <a:lnTo>
                    <a:pt x="7657" y="10516"/>
                  </a:lnTo>
                  <a:cubicBezTo>
                    <a:pt x="7692" y="10583"/>
                    <a:pt x="7734" y="10686"/>
                    <a:pt x="7739" y="10800"/>
                  </a:cubicBezTo>
                  <a:cubicBezTo>
                    <a:pt x="7733" y="10917"/>
                    <a:pt x="7692" y="11018"/>
                    <a:pt x="7657" y="11084"/>
                  </a:cubicBezTo>
                  <a:lnTo>
                    <a:pt x="7654" y="11089"/>
                  </a:lnTo>
                  <a:cubicBezTo>
                    <a:pt x="7640" y="11110"/>
                    <a:pt x="7626" y="11130"/>
                    <a:pt x="7609" y="11148"/>
                  </a:cubicBezTo>
                  <a:lnTo>
                    <a:pt x="7603" y="11153"/>
                  </a:lnTo>
                  <a:cubicBezTo>
                    <a:pt x="678" y="15424"/>
                    <a:pt x="1688" y="18954"/>
                    <a:pt x="1734" y="19102"/>
                  </a:cubicBezTo>
                  <a:cubicBezTo>
                    <a:pt x="1818" y="19371"/>
                    <a:pt x="2211" y="19565"/>
                    <a:pt x="2670" y="19565"/>
                  </a:cubicBezTo>
                  <a:lnTo>
                    <a:pt x="18930" y="19565"/>
                  </a:lnTo>
                  <a:cubicBezTo>
                    <a:pt x="19389" y="19565"/>
                    <a:pt x="19782" y="19371"/>
                    <a:pt x="19866" y="19102"/>
                  </a:cubicBezTo>
                  <a:cubicBezTo>
                    <a:pt x="19912" y="18954"/>
                    <a:pt x="20920" y="15426"/>
                    <a:pt x="13997" y="11155"/>
                  </a:cubicBezTo>
                  <a:lnTo>
                    <a:pt x="13991" y="11148"/>
                  </a:lnTo>
                  <a:cubicBezTo>
                    <a:pt x="13974" y="11131"/>
                    <a:pt x="13962" y="11113"/>
                    <a:pt x="13948" y="11092"/>
                  </a:cubicBezTo>
                  <a:lnTo>
                    <a:pt x="13943" y="11084"/>
                  </a:lnTo>
                  <a:cubicBezTo>
                    <a:pt x="13908" y="11018"/>
                    <a:pt x="13866" y="10915"/>
                    <a:pt x="13861" y="10802"/>
                  </a:cubicBezTo>
                  <a:cubicBezTo>
                    <a:pt x="13866" y="10684"/>
                    <a:pt x="13908" y="10584"/>
                    <a:pt x="13943" y="10518"/>
                  </a:cubicBezTo>
                  <a:lnTo>
                    <a:pt x="13946" y="10511"/>
                  </a:lnTo>
                  <a:cubicBezTo>
                    <a:pt x="13960" y="10490"/>
                    <a:pt x="13974" y="10470"/>
                    <a:pt x="13991" y="10452"/>
                  </a:cubicBezTo>
                  <a:lnTo>
                    <a:pt x="13997" y="10447"/>
                  </a:lnTo>
                  <a:cubicBezTo>
                    <a:pt x="20922" y="6176"/>
                    <a:pt x="19912" y="2648"/>
                    <a:pt x="19866" y="2499"/>
                  </a:cubicBezTo>
                  <a:cubicBezTo>
                    <a:pt x="19782" y="2231"/>
                    <a:pt x="19389" y="2035"/>
                    <a:pt x="18930" y="2035"/>
                  </a:cubicBezTo>
                  <a:lnTo>
                    <a:pt x="2670" y="2035"/>
                  </a:lnTo>
                  <a:close/>
                  <a:moveTo>
                    <a:pt x="3562" y="3170"/>
                  </a:moveTo>
                  <a:lnTo>
                    <a:pt x="18038" y="3170"/>
                  </a:lnTo>
                  <a:cubicBezTo>
                    <a:pt x="18033" y="3525"/>
                    <a:pt x="17958" y="4064"/>
                    <a:pt x="17658" y="4738"/>
                  </a:cubicBezTo>
                  <a:cubicBezTo>
                    <a:pt x="17139" y="5903"/>
                    <a:pt x="15820" y="7716"/>
                    <a:pt x="12489" y="9742"/>
                  </a:cubicBezTo>
                  <a:cubicBezTo>
                    <a:pt x="12423" y="9782"/>
                    <a:pt x="12368" y="9829"/>
                    <a:pt x="12325" y="9879"/>
                  </a:cubicBezTo>
                  <a:cubicBezTo>
                    <a:pt x="12317" y="9888"/>
                    <a:pt x="12253" y="9965"/>
                    <a:pt x="12180" y="10087"/>
                  </a:cubicBezTo>
                  <a:cubicBezTo>
                    <a:pt x="12034" y="10297"/>
                    <a:pt x="11957" y="10524"/>
                    <a:pt x="11956" y="10759"/>
                  </a:cubicBezTo>
                  <a:cubicBezTo>
                    <a:pt x="11956" y="10768"/>
                    <a:pt x="11956" y="10776"/>
                    <a:pt x="11956" y="10785"/>
                  </a:cubicBezTo>
                  <a:lnTo>
                    <a:pt x="11956" y="10815"/>
                  </a:lnTo>
                  <a:cubicBezTo>
                    <a:pt x="11956" y="10824"/>
                    <a:pt x="11956" y="10832"/>
                    <a:pt x="11956" y="10837"/>
                  </a:cubicBezTo>
                  <a:cubicBezTo>
                    <a:pt x="11957" y="11075"/>
                    <a:pt x="12034" y="11303"/>
                    <a:pt x="12177" y="11510"/>
                  </a:cubicBezTo>
                  <a:cubicBezTo>
                    <a:pt x="12252" y="11635"/>
                    <a:pt x="12317" y="11714"/>
                    <a:pt x="12325" y="11723"/>
                  </a:cubicBezTo>
                  <a:cubicBezTo>
                    <a:pt x="12368" y="11772"/>
                    <a:pt x="12423" y="11817"/>
                    <a:pt x="12489" y="11858"/>
                  </a:cubicBezTo>
                  <a:cubicBezTo>
                    <a:pt x="15820" y="13884"/>
                    <a:pt x="17139" y="15699"/>
                    <a:pt x="17658" y="16863"/>
                  </a:cubicBezTo>
                  <a:cubicBezTo>
                    <a:pt x="17959" y="17538"/>
                    <a:pt x="18033" y="18076"/>
                    <a:pt x="18038" y="18430"/>
                  </a:cubicBezTo>
                  <a:lnTo>
                    <a:pt x="3562" y="18430"/>
                  </a:lnTo>
                  <a:cubicBezTo>
                    <a:pt x="3567" y="18075"/>
                    <a:pt x="3642" y="17536"/>
                    <a:pt x="3942" y="16862"/>
                  </a:cubicBezTo>
                  <a:cubicBezTo>
                    <a:pt x="4461" y="15697"/>
                    <a:pt x="5780" y="13884"/>
                    <a:pt x="9111" y="11858"/>
                  </a:cubicBezTo>
                  <a:cubicBezTo>
                    <a:pt x="9177" y="11817"/>
                    <a:pt x="9232" y="11771"/>
                    <a:pt x="9275" y="11721"/>
                  </a:cubicBezTo>
                  <a:cubicBezTo>
                    <a:pt x="9283" y="11713"/>
                    <a:pt x="9348" y="11635"/>
                    <a:pt x="9420" y="11513"/>
                  </a:cubicBezTo>
                  <a:cubicBezTo>
                    <a:pt x="9566" y="11303"/>
                    <a:pt x="9643" y="11076"/>
                    <a:pt x="9644" y="10841"/>
                  </a:cubicBezTo>
                  <a:cubicBezTo>
                    <a:pt x="9644" y="10832"/>
                    <a:pt x="9644" y="10824"/>
                    <a:pt x="9644" y="10815"/>
                  </a:cubicBezTo>
                  <a:lnTo>
                    <a:pt x="9644" y="10785"/>
                  </a:lnTo>
                  <a:cubicBezTo>
                    <a:pt x="9644" y="10776"/>
                    <a:pt x="9644" y="10768"/>
                    <a:pt x="9644" y="10763"/>
                  </a:cubicBezTo>
                  <a:cubicBezTo>
                    <a:pt x="9643" y="10525"/>
                    <a:pt x="9566" y="10297"/>
                    <a:pt x="9423" y="10090"/>
                  </a:cubicBezTo>
                  <a:cubicBezTo>
                    <a:pt x="9348" y="9964"/>
                    <a:pt x="9283" y="9888"/>
                    <a:pt x="9275" y="9879"/>
                  </a:cubicBezTo>
                  <a:cubicBezTo>
                    <a:pt x="9232" y="9829"/>
                    <a:pt x="9177" y="9783"/>
                    <a:pt x="9111" y="9742"/>
                  </a:cubicBezTo>
                  <a:cubicBezTo>
                    <a:pt x="5780" y="7716"/>
                    <a:pt x="4461" y="5903"/>
                    <a:pt x="3942" y="4738"/>
                  </a:cubicBezTo>
                  <a:cubicBezTo>
                    <a:pt x="3641" y="4064"/>
                    <a:pt x="3567" y="3525"/>
                    <a:pt x="3562" y="3170"/>
                  </a:cubicBezTo>
                  <a:close/>
                  <a:moveTo>
                    <a:pt x="10800" y="12519"/>
                  </a:moveTo>
                  <a:cubicBezTo>
                    <a:pt x="10624" y="12512"/>
                    <a:pt x="10439" y="12534"/>
                    <a:pt x="10293" y="12618"/>
                  </a:cubicBezTo>
                  <a:lnTo>
                    <a:pt x="10296" y="12620"/>
                  </a:lnTo>
                  <a:cubicBezTo>
                    <a:pt x="4812" y="15292"/>
                    <a:pt x="5628" y="17483"/>
                    <a:pt x="5665" y="17575"/>
                  </a:cubicBezTo>
                  <a:lnTo>
                    <a:pt x="5707" y="17678"/>
                  </a:lnTo>
                  <a:lnTo>
                    <a:pt x="15892" y="17678"/>
                  </a:lnTo>
                  <a:lnTo>
                    <a:pt x="15935" y="17575"/>
                  </a:lnTo>
                  <a:cubicBezTo>
                    <a:pt x="15972" y="17483"/>
                    <a:pt x="16788" y="15292"/>
                    <a:pt x="11304" y="12620"/>
                  </a:cubicBezTo>
                  <a:lnTo>
                    <a:pt x="11307" y="12618"/>
                  </a:lnTo>
                  <a:cubicBezTo>
                    <a:pt x="11161" y="12534"/>
                    <a:pt x="10976" y="12512"/>
                    <a:pt x="10800" y="12519"/>
                  </a:cubicBezTo>
                  <a:close/>
                  <a:moveTo>
                    <a:pt x="898" y="20164"/>
                  </a:moveTo>
                  <a:cubicBezTo>
                    <a:pt x="404" y="20164"/>
                    <a:pt x="0" y="20404"/>
                    <a:pt x="0" y="20699"/>
                  </a:cubicBezTo>
                  <a:lnTo>
                    <a:pt x="0" y="21064"/>
                  </a:lnTo>
                  <a:cubicBezTo>
                    <a:pt x="0" y="21359"/>
                    <a:pt x="404" y="21600"/>
                    <a:pt x="898" y="21600"/>
                  </a:cubicBezTo>
                  <a:lnTo>
                    <a:pt x="20702" y="21600"/>
                  </a:lnTo>
                  <a:cubicBezTo>
                    <a:pt x="21196" y="21600"/>
                    <a:pt x="21600" y="21359"/>
                    <a:pt x="21600" y="21064"/>
                  </a:cubicBezTo>
                  <a:lnTo>
                    <a:pt x="21600" y="20699"/>
                  </a:lnTo>
                  <a:cubicBezTo>
                    <a:pt x="21600" y="20404"/>
                    <a:pt x="21196" y="20164"/>
                    <a:pt x="20702" y="20164"/>
                  </a:cubicBezTo>
                  <a:lnTo>
                    <a:pt x="898" y="20164"/>
                  </a:lnTo>
                  <a:close/>
                </a:path>
              </a:pathLst>
            </a:custGeom>
            <a:solidFill>
              <a:srgbClr val="B2B1A8">
                <a:lumOff val="20196"/>
              </a:srgbClr>
            </a:solidFill>
            <a:ln w="12700" cap="flat">
              <a:solidFill>
                <a:srgbClr val="B2B1A8"/>
              </a:solidFill>
              <a:prstDash val="solid"/>
              <a:miter lim="800000"/>
            </a:ln>
            <a:effectLst/>
          </p:spPr>
          <p:txBody>
            <a:bodyPr wrap="square" lIns="34289" tIns="34289" rIns="34289" bIns="34289" numCol="1" anchor="ctr">
              <a:noAutofit/>
            </a:bodyPr>
            <a:lstStyle/>
            <a:p>
              <a:pPr marL="0" marR="0" lvl="0" indent="0" defTabSz="91440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013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/>
                <a:cs typeface="Arial Narrow"/>
                <a:sym typeface="Arial Narrow"/>
              </a:endParaRPr>
            </a:p>
          </p:txBody>
        </p:sp>
        <p:grpSp>
          <p:nvGrpSpPr>
            <p:cNvPr id="318" name="Gruppierung 2">
              <a:extLst>
                <a:ext uri="{FF2B5EF4-FFF2-40B4-BE49-F238E27FC236}">
                  <a16:creationId xmlns:a16="http://schemas.microsoft.com/office/drawing/2014/main" id="{0F21DF7A-8A06-A7C0-3422-CBB0F708B28F}"/>
                </a:ext>
              </a:extLst>
            </p:cNvPr>
            <p:cNvGrpSpPr/>
            <p:nvPr/>
          </p:nvGrpSpPr>
          <p:grpSpPr>
            <a:xfrm>
              <a:off x="5521035" y="1942051"/>
              <a:ext cx="278306" cy="278672"/>
              <a:chOff x="0" y="0"/>
              <a:chExt cx="371074" cy="371560"/>
            </a:xfrm>
          </p:grpSpPr>
          <p:sp>
            <p:nvSpPr>
              <p:cNvPr id="343" name="Rectangle 26">
                <a:extLst>
                  <a:ext uri="{FF2B5EF4-FFF2-40B4-BE49-F238E27FC236}">
                    <a16:creationId xmlns:a16="http://schemas.microsoft.com/office/drawing/2014/main" id="{AB3A935D-6DB9-CE3D-A1F6-4D4809CF4FE7}"/>
                  </a:ext>
                </a:extLst>
              </p:cNvPr>
              <p:cNvSpPr/>
              <p:nvPr/>
            </p:nvSpPr>
            <p:spPr>
              <a:xfrm>
                <a:off x="108275" y="117923"/>
                <a:ext cx="146668" cy="200884"/>
              </a:xfrm>
              <a:prstGeom prst="rect">
                <a:avLst/>
              </a:prstGeom>
              <a:solidFill>
                <a:srgbClr val="BDBAA0"/>
              </a:solidFill>
              <a:ln w="127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34289" tIns="34289" rIns="34289" bIns="34289" numCol="1" anchor="t">
                <a:noAutofit/>
              </a:bodyPr>
              <a:lstStyle/>
              <a:p>
                <a:pPr marL="0" marR="0" lvl="0" indent="0" defTabSz="914400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1400"/>
                </a:pPr>
                <a:endParaRPr kumimoji="0" sz="105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 Narrow"/>
                  <a:cs typeface="Arial Narrow"/>
                  <a:sym typeface="Arial Narrow"/>
                </a:endParaRPr>
              </a:p>
            </p:txBody>
          </p:sp>
          <p:sp>
            <p:nvSpPr>
              <p:cNvPr id="344" name="Rectangle 30">
                <a:extLst>
                  <a:ext uri="{FF2B5EF4-FFF2-40B4-BE49-F238E27FC236}">
                    <a16:creationId xmlns:a16="http://schemas.microsoft.com/office/drawing/2014/main" id="{0A6220F8-412E-3C2B-B1A7-514F6B67699E}"/>
                  </a:ext>
                </a:extLst>
              </p:cNvPr>
              <p:cNvSpPr/>
              <p:nvPr/>
            </p:nvSpPr>
            <p:spPr>
              <a:xfrm>
                <a:off x="152438" y="0"/>
                <a:ext cx="38207" cy="322559"/>
              </a:xfrm>
              <a:prstGeom prst="rect">
                <a:avLst/>
              </a:prstGeom>
              <a:solidFill>
                <a:srgbClr val="4D4D4D"/>
              </a:solidFill>
              <a:ln w="127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34289" tIns="34289" rIns="34289" bIns="34289" numCol="1" anchor="t">
                <a:noAutofit/>
              </a:bodyPr>
              <a:lstStyle/>
              <a:p>
                <a:pPr marL="0" marR="0" lvl="0" indent="0" defTabSz="914400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1400"/>
                </a:pPr>
                <a:endParaRPr kumimoji="0" sz="105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 Narrow"/>
                  <a:cs typeface="Arial Narrow"/>
                  <a:sym typeface="Arial Narrow"/>
                </a:endParaRPr>
              </a:p>
            </p:txBody>
          </p:sp>
          <p:sp>
            <p:nvSpPr>
              <p:cNvPr id="345" name="Trapez 190">
                <a:extLst>
                  <a:ext uri="{FF2B5EF4-FFF2-40B4-BE49-F238E27FC236}">
                    <a16:creationId xmlns:a16="http://schemas.microsoft.com/office/drawing/2014/main" id="{0DA9A08B-BA02-17CB-6251-DD377C6B83C4}"/>
                  </a:ext>
                </a:extLst>
              </p:cNvPr>
              <p:cNvSpPr/>
              <p:nvPr/>
            </p:nvSpPr>
            <p:spPr>
              <a:xfrm>
                <a:off x="-1" y="177023"/>
                <a:ext cx="122171" cy="14059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21600"/>
                    </a:moveTo>
                    <a:lnTo>
                      <a:pt x="5400" y="0"/>
                    </a:lnTo>
                    <a:lnTo>
                      <a:pt x="16200" y="0"/>
                    </a:lnTo>
                    <a:lnTo>
                      <a:pt x="21600" y="21600"/>
                    </a:lnTo>
                    <a:close/>
                  </a:path>
                </a:pathLst>
              </a:custGeom>
              <a:solidFill>
                <a:srgbClr val="F8F7F5"/>
              </a:solidFill>
              <a:ln w="127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34289" tIns="34289" rIns="34289" bIns="34289" numCol="1" anchor="ctr">
                <a:noAutofit/>
              </a:bodyPr>
              <a:lstStyle/>
              <a:p>
                <a:pPr marL="0" marR="0" lvl="0" indent="0" defTabSz="342900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1200"/>
                </a:pPr>
                <a:endParaRPr kumimoji="0" sz="9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 Narrow"/>
                  <a:cs typeface="Arial Narrow"/>
                  <a:sym typeface="Arial Narrow"/>
                </a:endParaRPr>
              </a:p>
            </p:txBody>
          </p:sp>
          <p:grpSp>
            <p:nvGrpSpPr>
              <p:cNvPr id="346" name="Group 46">
                <a:extLst>
                  <a:ext uri="{FF2B5EF4-FFF2-40B4-BE49-F238E27FC236}">
                    <a16:creationId xmlns:a16="http://schemas.microsoft.com/office/drawing/2014/main" id="{BA36E60C-6F9D-D3B7-238E-D4BA22EA67D4}"/>
                  </a:ext>
                </a:extLst>
              </p:cNvPr>
              <p:cNvGrpSpPr/>
              <p:nvPr/>
            </p:nvGrpSpPr>
            <p:grpSpPr>
              <a:xfrm>
                <a:off x="214202" y="202936"/>
                <a:ext cx="156873" cy="168626"/>
                <a:chOff x="0" y="0"/>
                <a:chExt cx="156872" cy="168624"/>
              </a:xfrm>
            </p:grpSpPr>
            <p:sp>
              <p:nvSpPr>
                <p:cNvPr id="347" name="Oval 44">
                  <a:extLst>
                    <a:ext uri="{FF2B5EF4-FFF2-40B4-BE49-F238E27FC236}">
                      <a16:creationId xmlns:a16="http://schemas.microsoft.com/office/drawing/2014/main" id="{43338E08-C335-E5E3-9202-C4BC761D717D}"/>
                    </a:ext>
                  </a:extLst>
                </p:cNvPr>
                <p:cNvSpPr/>
                <p:nvPr/>
              </p:nvSpPr>
              <p:spPr>
                <a:xfrm>
                  <a:off x="-1" y="0"/>
                  <a:ext cx="156874" cy="141692"/>
                </a:xfrm>
                <a:prstGeom prst="ellipse">
                  <a:avLst/>
                </a:prstGeom>
                <a:solidFill>
                  <a:srgbClr val="A3D979"/>
                </a:solidFill>
                <a:ln w="12700" cap="flat">
                  <a:solidFill>
                    <a:srgbClr val="3F691E"/>
                  </a:solidFill>
                  <a:prstDash val="solid"/>
                  <a:round/>
                </a:ln>
                <a:effectLst/>
              </p:spPr>
              <p:txBody>
                <a:bodyPr wrap="square" lIns="34289" tIns="34289" rIns="34289" bIns="34289" numCol="1" anchor="t">
                  <a:noAutofit/>
                </a:bodyPr>
                <a:lstStyle/>
                <a:p>
                  <a:pPr marL="0" marR="0" lvl="0" indent="0" defTabSz="231457" eaLnBrk="1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 sz="500">
                      <a:latin typeface="+mj-lt"/>
                      <a:ea typeface="+mj-ea"/>
                      <a:cs typeface="+mj-cs"/>
                      <a:sym typeface="Helvetica"/>
                    </a:defRPr>
                  </a:pPr>
                  <a:endParaRPr kumimoji="0" sz="375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/>
                    <a:ea typeface="+mj-ea"/>
                    <a:cs typeface="Times New Roman"/>
                    <a:sym typeface="Helvetica"/>
                  </a:endParaRPr>
                </a:p>
              </p:txBody>
            </p:sp>
            <p:sp>
              <p:nvSpPr>
                <p:cNvPr id="348" name="AutoShape 45">
                  <a:extLst>
                    <a:ext uri="{FF2B5EF4-FFF2-40B4-BE49-F238E27FC236}">
                      <a16:creationId xmlns:a16="http://schemas.microsoft.com/office/drawing/2014/main" id="{B2370A38-6D8F-3F5D-832B-9DAC4F7D4730}"/>
                    </a:ext>
                  </a:extLst>
                </p:cNvPr>
                <p:cNvSpPr/>
                <p:nvPr/>
              </p:nvSpPr>
              <p:spPr>
                <a:xfrm>
                  <a:off x="0" y="52402"/>
                  <a:ext cx="156873" cy="116223"/>
                </a:xfrm>
                <a:prstGeom prst="roundRect">
                  <a:avLst>
                    <a:gd name="adj" fmla="val 7921"/>
                  </a:avLst>
                </a:prstGeom>
                <a:solidFill>
                  <a:srgbClr val="86CD4D"/>
                </a:solidFill>
                <a:ln w="12700" cap="flat">
                  <a:solidFill>
                    <a:srgbClr val="3F691E"/>
                  </a:solidFill>
                  <a:prstDash val="solid"/>
                  <a:round/>
                </a:ln>
                <a:effectLst/>
              </p:spPr>
              <p:txBody>
                <a:bodyPr wrap="square" lIns="34289" tIns="34289" rIns="34289" bIns="34289" numCol="1" anchor="t">
                  <a:noAutofit/>
                </a:bodyPr>
                <a:lstStyle/>
                <a:p>
                  <a:pPr marL="0" marR="0" lvl="0" indent="0" defTabSz="231457" eaLnBrk="1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 sz="500">
                      <a:latin typeface="+mj-lt"/>
                      <a:ea typeface="+mj-ea"/>
                      <a:cs typeface="+mj-cs"/>
                      <a:sym typeface="Helvetica"/>
                    </a:defRPr>
                  </a:pPr>
                  <a:endParaRPr kumimoji="0" sz="375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/>
                    <a:ea typeface="+mj-ea"/>
                    <a:cs typeface="Times New Roman"/>
                    <a:sym typeface="Helvetica"/>
                  </a:endParaRPr>
                </a:p>
              </p:txBody>
            </p:sp>
          </p:grpSp>
        </p:grpSp>
        <p:grpSp>
          <p:nvGrpSpPr>
            <p:cNvPr id="319" name="Group 34">
              <a:extLst>
                <a:ext uri="{FF2B5EF4-FFF2-40B4-BE49-F238E27FC236}">
                  <a16:creationId xmlns:a16="http://schemas.microsoft.com/office/drawing/2014/main" id="{C7D11814-40FB-9B21-F6D1-35D65F577DFF}"/>
                </a:ext>
              </a:extLst>
            </p:cNvPr>
            <p:cNvGrpSpPr/>
            <p:nvPr/>
          </p:nvGrpSpPr>
          <p:grpSpPr>
            <a:xfrm>
              <a:off x="5561003" y="1610192"/>
              <a:ext cx="198370" cy="260783"/>
              <a:chOff x="0" y="0"/>
              <a:chExt cx="264492" cy="347709"/>
            </a:xfrm>
          </p:grpSpPr>
          <p:sp>
            <p:nvSpPr>
              <p:cNvPr id="337" name="Oval 28">
                <a:extLst>
                  <a:ext uri="{FF2B5EF4-FFF2-40B4-BE49-F238E27FC236}">
                    <a16:creationId xmlns:a16="http://schemas.microsoft.com/office/drawing/2014/main" id="{D9157951-5349-BDEC-F806-1AF0ED2AA19E}"/>
                  </a:ext>
                </a:extLst>
              </p:cNvPr>
              <p:cNvSpPr/>
              <p:nvPr/>
            </p:nvSpPr>
            <p:spPr>
              <a:xfrm>
                <a:off x="0" y="0"/>
                <a:ext cx="264493" cy="230040"/>
              </a:xfrm>
              <a:prstGeom prst="ellipse">
                <a:avLst/>
              </a:prstGeom>
              <a:solidFill>
                <a:srgbClr val="C0EDFE"/>
              </a:solidFill>
              <a:ln w="25400" cap="flat">
                <a:solidFill>
                  <a:srgbClr val="000000">
                    <a:alpha val="0"/>
                  </a:srgbClr>
                </a:solidFill>
                <a:prstDash val="solid"/>
                <a:round/>
              </a:ln>
              <a:effectLst/>
            </p:spPr>
            <p:txBody>
              <a:bodyPr wrap="square" lIns="34289" tIns="34289" rIns="34289" bIns="34289" numCol="1" anchor="t">
                <a:noAutofit/>
              </a:bodyPr>
              <a:lstStyle/>
              <a:p>
                <a:pPr marL="0" marR="0" lvl="0" indent="0" defTabSz="231457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500">
                    <a:latin typeface="+mj-lt"/>
                    <a:ea typeface="+mj-ea"/>
                    <a:cs typeface="+mj-cs"/>
                    <a:sym typeface="Helvetica"/>
                  </a:defRPr>
                </a:pPr>
                <a:endParaRPr kumimoji="0" sz="375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/>
                  <a:ea typeface="+mj-ea"/>
                  <a:cs typeface="Times New Roman"/>
                  <a:sym typeface="Helvetica"/>
                </a:endParaRPr>
              </a:p>
            </p:txBody>
          </p:sp>
          <p:sp>
            <p:nvSpPr>
              <p:cNvPr id="338" name="Line 29">
                <a:extLst>
                  <a:ext uri="{FF2B5EF4-FFF2-40B4-BE49-F238E27FC236}">
                    <a16:creationId xmlns:a16="http://schemas.microsoft.com/office/drawing/2014/main" id="{A21BA0E9-DC91-7278-957A-1C657A56B560}"/>
                  </a:ext>
                </a:extLst>
              </p:cNvPr>
              <p:cNvSpPr/>
              <p:nvPr/>
            </p:nvSpPr>
            <p:spPr>
              <a:xfrm>
                <a:off x="130474" y="3180"/>
                <a:ext cx="592" cy="109189"/>
              </a:xfrm>
              <a:prstGeom prst="line">
                <a:avLst/>
              </a:prstGeom>
              <a:noFill/>
              <a:ln w="38100" cap="flat">
                <a:solidFill>
                  <a:srgbClr val="003C52"/>
                </a:solidFill>
                <a:prstDash val="solid"/>
                <a:round/>
              </a:ln>
              <a:effectLst>
                <a:outerShdw dist="76199" dir="2700000" rotWithShape="0">
                  <a:srgbClr val="DCDEE0">
                    <a:alpha val="75000"/>
                  </a:srgbClr>
                </a:outerShdw>
              </a:effectLst>
            </p:spPr>
            <p:txBody>
              <a:bodyPr wrap="square" lIns="34289" tIns="34289" rIns="34289" bIns="34289" numCol="1" anchor="t">
                <a:noAutofit/>
              </a:bodyPr>
              <a:lstStyle/>
              <a:p>
                <a:pPr marL="0" marR="0" lvl="0" indent="0" defTabSz="914400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013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 Narrow"/>
                  <a:cs typeface="Arial Narrow"/>
                  <a:sym typeface="Arial Narrow"/>
                </a:endParaRPr>
              </a:p>
            </p:txBody>
          </p:sp>
          <p:sp>
            <p:nvSpPr>
              <p:cNvPr id="339" name="Line 30">
                <a:extLst>
                  <a:ext uri="{FF2B5EF4-FFF2-40B4-BE49-F238E27FC236}">
                    <a16:creationId xmlns:a16="http://schemas.microsoft.com/office/drawing/2014/main" id="{71AB06F1-6524-1964-AD32-1C069D29E807}"/>
                  </a:ext>
                </a:extLst>
              </p:cNvPr>
              <p:cNvSpPr/>
              <p:nvPr/>
            </p:nvSpPr>
            <p:spPr>
              <a:xfrm flipH="1">
                <a:off x="23615" y="119260"/>
                <a:ext cx="98005" cy="62545"/>
              </a:xfrm>
              <a:prstGeom prst="line">
                <a:avLst/>
              </a:prstGeom>
              <a:noFill/>
              <a:ln w="38100" cap="flat">
                <a:solidFill>
                  <a:srgbClr val="003C52"/>
                </a:solidFill>
                <a:prstDash val="solid"/>
                <a:round/>
              </a:ln>
              <a:effectLst>
                <a:outerShdw dist="76199" dir="2700000" rotWithShape="0">
                  <a:srgbClr val="DCDEE0">
                    <a:alpha val="75000"/>
                  </a:srgbClr>
                </a:outerShdw>
              </a:effectLst>
            </p:spPr>
            <p:txBody>
              <a:bodyPr wrap="square" lIns="34289" tIns="34289" rIns="34289" bIns="34289" numCol="1" anchor="t">
                <a:noAutofit/>
              </a:bodyPr>
              <a:lstStyle/>
              <a:p>
                <a:pPr marL="0" marR="0" lvl="0" indent="0" defTabSz="914400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013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 Narrow"/>
                  <a:cs typeface="Arial Narrow"/>
                  <a:sym typeface="Arial Narrow"/>
                </a:endParaRPr>
              </a:p>
            </p:txBody>
          </p:sp>
          <p:sp>
            <p:nvSpPr>
              <p:cNvPr id="340" name="Rectangle 31">
                <a:extLst>
                  <a:ext uri="{FF2B5EF4-FFF2-40B4-BE49-F238E27FC236}">
                    <a16:creationId xmlns:a16="http://schemas.microsoft.com/office/drawing/2014/main" id="{43278F73-1514-6758-B70E-F45E33A0DABE}"/>
                  </a:ext>
                </a:extLst>
              </p:cNvPr>
              <p:cNvSpPr/>
              <p:nvPr/>
            </p:nvSpPr>
            <p:spPr>
              <a:xfrm>
                <a:off x="118667" y="117139"/>
                <a:ext cx="23616" cy="230571"/>
              </a:xfrm>
              <a:prstGeom prst="rect">
                <a:avLst/>
              </a:prstGeom>
              <a:solidFill>
                <a:srgbClr val="0365C0"/>
              </a:solidFill>
              <a:ln w="127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34289" tIns="34289" rIns="34289" bIns="34289" numCol="1" anchor="t">
                <a:noAutofit/>
              </a:bodyPr>
              <a:lstStyle/>
              <a:p>
                <a:pPr marL="0" marR="0" lvl="0" indent="0" defTabSz="231457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500">
                    <a:latin typeface="+mj-lt"/>
                    <a:ea typeface="+mj-ea"/>
                    <a:cs typeface="+mj-cs"/>
                    <a:sym typeface="Helvetica"/>
                  </a:defRPr>
                </a:pPr>
                <a:endParaRPr kumimoji="0" sz="375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/>
                  <a:ea typeface="+mj-ea"/>
                  <a:cs typeface="Times New Roman"/>
                  <a:sym typeface="Helvetica"/>
                </a:endParaRPr>
              </a:p>
            </p:txBody>
          </p:sp>
          <p:sp>
            <p:nvSpPr>
              <p:cNvPr id="341" name="Line 32">
                <a:extLst>
                  <a:ext uri="{FF2B5EF4-FFF2-40B4-BE49-F238E27FC236}">
                    <a16:creationId xmlns:a16="http://schemas.microsoft.com/office/drawing/2014/main" id="{7D1A0B38-8830-24CE-6B0A-27B4698B36CB}"/>
                  </a:ext>
                </a:extLst>
              </p:cNvPr>
              <p:cNvSpPr/>
              <p:nvPr/>
            </p:nvSpPr>
            <p:spPr>
              <a:xfrm>
                <a:off x="145234" y="117139"/>
                <a:ext cx="98005" cy="60956"/>
              </a:xfrm>
              <a:prstGeom prst="line">
                <a:avLst/>
              </a:prstGeom>
              <a:noFill/>
              <a:ln w="38100" cap="flat">
                <a:solidFill>
                  <a:srgbClr val="003C52"/>
                </a:solidFill>
                <a:prstDash val="solid"/>
                <a:round/>
              </a:ln>
              <a:effectLst>
                <a:outerShdw dist="76199" dir="2700000" rotWithShape="0">
                  <a:srgbClr val="DCDEE0">
                    <a:alpha val="75000"/>
                  </a:srgbClr>
                </a:outerShdw>
              </a:effectLst>
            </p:spPr>
            <p:txBody>
              <a:bodyPr wrap="square" lIns="34289" tIns="34289" rIns="34289" bIns="34289" numCol="1" anchor="t">
                <a:noAutofit/>
              </a:bodyPr>
              <a:lstStyle/>
              <a:p>
                <a:pPr marL="0" marR="0" lvl="0" indent="0" defTabSz="914400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013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 Narrow"/>
                  <a:cs typeface="Arial Narrow"/>
                  <a:sym typeface="Arial Narrow"/>
                </a:endParaRPr>
              </a:p>
            </p:txBody>
          </p:sp>
          <p:sp>
            <p:nvSpPr>
              <p:cNvPr id="342" name="Oval 33">
                <a:extLst>
                  <a:ext uri="{FF2B5EF4-FFF2-40B4-BE49-F238E27FC236}">
                    <a16:creationId xmlns:a16="http://schemas.microsoft.com/office/drawing/2014/main" id="{BE4307C8-8469-6E36-DB62-6A9B0F26A8B8}"/>
                  </a:ext>
                </a:extLst>
              </p:cNvPr>
              <p:cNvSpPr/>
              <p:nvPr/>
            </p:nvSpPr>
            <p:spPr>
              <a:xfrm>
                <a:off x="102136" y="91697"/>
                <a:ext cx="56677" cy="55126"/>
              </a:xfrm>
              <a:prstGeom prst="ellipse">
                <a:avLst/>
              </a:prstGeom>
              <a:solidFill>
                <a:srgbClr val="0365C0"/>
              </a:solidFill>
              <a:ln w="127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34289" tIns="34289" rIns="34289" bIns="34289" numCol="1" anchor="t">
                <a:noAutofit/>
              </a:bodyPr>
              <a:lstStyle/>
              <a:p>
                <a:pPr marL="0" marR="0" lvl="0" indent="0" defTabSz="231457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500">
                    <a:latin typeface="+mj-lt"/>
                    <a:ea typeface="+mj-ea"/>
                    <a:cs typeface="+mj-cs"/>
                    <a:sym typeface="Helvetica"/>
                  </a:defRPr>
                </a:pPr>
                <a:endParaRPr kumimoji="0" sz="375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/>
                  <a:ea typeface="+mj-ea"/>
                  <a:cs typeface="Times New Roman"/>
                  <a:sym typeface="Helvetica"/>
                </a:endParaRPr>
              </a:p>
            </p:txBody>
          </p:sp>
        </p:grpSp>
        <p:sp>
          <p:nvSpPr>
            <p:cNvPr id="320" name="Aufwärtswandler">
              <a:extLst>
                <a:ext uri="{FF2B5EF4-FFF2-40B4-BE49-F238E27FC236}">
                  <a16:creationId xmlns:a16="http://schemas.microsoft.com/office/drawing/2014/main" id="{3B6973BE-275A-40ED-1B80-A42AFF7FC403}"/>
                </a:ext>
              </a:extLst>
            </p:cNvPr>
            <p:cNvSpPr txBox="1"/>
            <p:nvPr/>
          </p:nvSpPr>
          <p:spPr>
            <a:xfrm>
              <a:off x="5874045" y="1619119"/>
              <a:ext cx="1491083" cy="23402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34289" tIns="34289" rIns="34289" bIns="34289" numCol="1" anchor="t">
              <a:noAutofit/>
            </a:bodyPr>
            <a:lstStyle>
              <a:lvl1pPr marR="40639" indent="40639">
                <a:spcBef>
                  <a:spcPts val="400"/>
                </a:spcBef>
                <a:defRPr sz="1400">
                  <a:uFill>
                    <a:solidFill>
                      <a:srgbClr val="000000"/>
                    </a:solidFill>
                  </a:uFill>
                </a:defRPr>
              </a:lvl1pPr>
            </a:lstStyle>
            <a:p>
              <a:pPr marL="0" marR="40639" lvl="0" indent="40639" defTabSz="914400" eaLnBrk="1" fontAlgn="auto" latinLnBrk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sz="105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>
                    <a:solidFill>
                      <a:srgbClr val="000000"/>
                    </a:solidFill>
                  </a:uFill>
                  <a:latin typeface="Arial Narrow"/>
                  <a:cs typeface="Arial Narrow"/>
                  <a:sym typeface="Arial Narrow"/>
                </a:rPr>
                <a:t>Wind On-shore 90 GW</a:t>
              </a:r>
            </a:p>
          </p:txBody>
        </p:sp>
        <p:grpSp>
          <p:nvGrpSpPr>
            <p:cNvPr id="321" name="Group 34">
              <a:extLst>
                <a:ext uri="{FF2B5EF4-FFF2-40B4-BE49-F238E27FC236}">
                  <a16:creationId xmlns:a16="http://schemas.microsoft.com/office/drawing/2014/main" id="{664FD09B-F895-78D9-79F5-CA6901380D9A}"/>
                </a:ext>
              </a:extLst>
            </p:cNvPr>
            <p:cNvGrpSpPr/>
            <p:nvPr/>
          </p:nvGrpSpPr>
          <p:grpSpPr>
            <a:xfrm>
              <a:off x="5561003" y="2293507"/>
              <a:ext cx="198370" cy="260783"/>
              <a:chOff x="0" y="0"/>
              <a:chExt cx="264492" cy="347709"/>
            </a:xfrm>
          </p:grpSpPr>
          <p:sp>
            <p:nvSpPr>
              <p:cNvPr id="331" name="Oval 28">
                <a:extLst>
                  <a:ext uri="{FF2B5EF4-FFF2-40B4-BE49-F238E27FC236}">
                    <a16:creationId xmlns:a16="http://schemas.microsoft.com/office/drawing/2014/main" id="{23D501C6-1FA0-97EE-3E28-2EBE396ACAE8}"/>
                  </a:ext>
                </a:extLst>
              </p:cNvPr>
              <p:cNvSpPr/>
              <p:nvPr/>
            </p:nvSpPr>
            <p:spPr>
              <a:xfrm>
                <a:off x="0" y="0"/>
                <a:ext cx="264493" cy="230040"/>
              </a:xfrm>
              <a:prstGeom prst="ellipse">
                <a:avLst/>
              </a:prstGeom>
              <a:solidFill>
                <a:srgbClr val="C0EDFE"/>
              </a:solidFill>
              <a:ln w="25400" cap="flat">
                <a:solidFill>
                  <a:srgbClr val="000000">
                    <a:alpha val="0"/>
                  </a:srgbClr>
                </a:solidFill>
                <a:prstDash val="solid"/>
                <a:round/>
              </a:ln>
              <a:effectLst/>
            </p:spPr>
            <p:txBody>
              <a:bodyPr wrap="square" lIns="34289" tIns="34289" rIns="34289" bIns="34289" numCol="1" anchor="t">
                <a:noAutofit/>
              </a:bodyPr>
              <a:lstStyle/>
              <a:p>
                <a:pPr marL="0" marR="0" lvl="0" indent="0" defTabSz="231457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500">
                    <a:latin typeface="+mj-lt"/>
                    <a:ea typeface="+mj-ea"/>
                    <a:cs typeface="+mj-cs"/>
                    <a:sym typeface="Helvetica"/>
                  </a:defRPr>
                </a:pPr>
                <a:endParaRPr kumimoji="0" sz="375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/>
                  <a:ea typeface="+mj-ea"/>
                  <a:cs typeface="Times New Roman"/>
                  <a:sym typeface="Helvetica"/>
                </a:endParaRPr>
              </a:p>
            </p:txBody>
          </p:sp>
          <p:sp>
            <p:nvSpPr>
              <p:cNvPr id="332" name="Line 29">
                <a:extLst>
                  <a:ext uri="{FF2B5EF4-FFF2-40B4-BE49-F238E27FC236}">
                    <a16:creationId xmlns:a16="http://schemas.microsoft.com/office/drawing/2014/main" id="{0644674E-4234-FB9D-CEBD-7DE78D478EE6}"/>
                  </a:ext>
                </a:extLst>
              </p:cNvPr>
              <p:cNvSpPr/>
              <p:nvPr/>
            </p:nvSpPr>
            <p:spPr>
              <a:xfrm>
                <a:off x="130474" y="3180"/>
                <a:ext cx="592" cy="109189"/>
              </a:xfrm>
              <a:prstGeom prst="line">
                <a:avLst/>
              </a:prstGeom>
              <a:noFill/>
              <a:ln w="38100" cap="flat">
                <a:solidFill>
                  <a:srgbClr val="003C52"/>
                </a:solidFill>
                <a:prstDash val="solid"/>
                <a:round/>
              </a:ln>
              <a:effectLst>
                <a:outerShdw dist="76199" dir="2700000" rotWithShape="0">
                  <a:srgbClr val="DCDEE0">
                    <a:alpha val="75000"/>
                  </a:srgbClr>
                </a:outerShdw>
              </a:effectLst>
            </p:spPr>
            <p:txBody>
              <a:bodyPr wrap="square" lIns="34289" tIns="34289" rIns="34289" bIns="34289" numCol="1" anchor="t">
                <a:noAutofit/>
              </a:bodyPr>
              <a:lstStyle/>
              <a:p>
                <a:pPr marL="0" marR="0" lvl="0" indent="0" defTabSz="914400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013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 Narrow"/>
                  <a:cs typeface="Arial Narrow"/>
                  <a:sym typeface="Arial Narrow"/>
                </a:endParaRPr>
              </a:p>
            </p:txBody>
          </p:sp>
          <p:sp>
            <p:nvSpPr>
              <p:cNvPr id="333" name="Line 30">
                <a:extLst>
                  <a:ext uri="{FF2B5EF4-FFF2-40B4-BE49-F238E27FC236}">
                    <a16:creationId xmlns:a16="http://schemas.microsoft.com/office/drawing/2014/main" id="{A9605332-8A19-FA2D-8A57-7970A63AB8DC}"/>
                  </a:ext>
                </a:extLst>
              </p:cNvPr>
              <p:cNvSpPr/>
              <p:nvPr/>
            </p:nvSpPr>
            <p:spPr>
              <a:xfrm flipH="1">
                <a:off x="23615" y="119260"/>
                <a:ext cx="98005" cy="62545"/>
              </a:xfrm>
              <a:prstGeom prst="line">
                <a:avLst/>
              </a:prstGeom>
              <a:noFill/>
              <a:ln w="38100" cap="flat">
                <a:solidFill>
                  <a:srgbClr val="003C52"/>
                </a:solidFill>
                <a:prstDash val="solid"/>
                <a:round/>
              </a:ln>
              <a:effectLst>
                <a:outerShdw dist="76199" dir="2700000" rotWithShape="0">
                  <a:srgbClr val="DCDEE0">
                    <a:alpha val="75000"/>
                  </a:srgbClr>
                </a:outerShdw>
              </a:effectLst>
            </p:spPr>
            <p:txBody>
              <a:bodyPr wrap="square" lIns="34289" tIns="34289" rIns="34289" bIns="34289" numCol="1" anchor="t">
                <a:noAutofit/>
              </a:bodyPr>
              <a:lstStyle/>
              <a:p>
                <a:pPr marL="0" marR="0" lvl="0" indent="0" defTabSz="914400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013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 Narrow"/>
                  <a:cs typeface="Arial Narrow"/>
                  <a:sym typeface="Arial Narrow"/>
                </a:endParaRPr>
              </a:p>
            </p:txBody>
          </p:sp>
          <p:sp>
            <p:nvSpPr>
              <p:cNvPr id="334" name="Rectangle 31">
                <a:extLst>
                  <a:ext uri="{FF2B5EF4-FFF2-40B4-BE49-F238E27FC236}">
                    <a16:creationId xmlns:a16="http://schemas.microsoft.com/office/drawing/2014/main" id="{A7368480-2BF6-8059-5339-79AA0438EBD8}"/>
                  </a:ext>
                </a:extLst>
              </p:cNvPr>
              <p:cNvSpPr/>
              <p:nvPr/>
            </p:nvSpPr>
            <p:spPr>
              <a:xfrm>
                <a:off x="118667" y="117139"/>
                <a:ext cx="23616" cy="230571"/>
              </a:xfrm>
              <a:prstGeom prst="rect">
                <a:avLst/>
              </a:prstGeom>
              <a:solidFill>
                <a:srgbClr val="0365C0"/>
              </a:solidFill>
              <a:ln w="127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34289" tIns="34289" rIns="34289" bIns="34289" numCol="1" anchor="t">
                <a:noAutofit/>
              </a:bodyPr>
              <a:lstStyle/>
              <a:p>
                <a:pPr marL="0" marR="0" lvl="0" indent="0" defTabSz="231457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500">
                    <a:latin typeface="+mj-lt"/>
                    <a:ea typeface="+mj-ea"/>
                    <a:cs typeface="+mj-cs"/>
                    <a:sym typeface="Helvetica"/>
                  </a:defRPr>
                </a:pPr>
                <a:endParaRPr kumimoji="0" sz="375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/>
                  <a:ea typeface="+mj-ea"/>
                  <a:cs typeface="Times New Roman"/>
                  <a:sym typeface="Helvetica"/>
                </a:endParaRPr>
              </a:p>
            </p:txBody>
          </p:sp>
          <p:sp>
            <p:nvSpPr>
              <p:cNvPr id="335" name="Line 32">
                <a:extLst>
                  <a:ext uri="{FF2B5EF4-FFF2-40B4-BE49-F238E27FC236}">
                    <a16:creationId xmlns:a16="http://schemas.microsoft.com/office/drawing/2014/main" id="{3FAE90DC-385D-F3DF-0243-32E6848B13F9}"/>
                  </a:ext>
                </a:extLst>
              </p:cNvPr>
              <p:cNvSpPr/>
              <p:nvPr/>
            </p:nvSpPr>
            <p:spPr>
              <a:xfrm>
                <a:off x="145234" y="117139"/>
                <a:ext cx="98005" cy="60956"/>
              </a:xfrm>
              <a:prstGeom prst="line">
                <a:avLst/>
              </a:prstGeom>
              <a:noFill/>
              <a:ln w="38100" cap="flat">
                <a:solidFill>
                  <a:srgbClr val="003C52"/>
                </a:solidFill>
                <a:prstDash val="solid"/>
                <a:round/>
              </a:ln>
              <a:effectLst>
                <a:outerShdw dist="76199" dir="2700000" rotWithShape="0">
                  <a:srgbClr val="DCDEE0">
                    <a:alpha val="75000"/>
                  </a:srgbClr>
                </a:outerShdw>
              </a:effectLst>
            </p:spPr>
            <p:txBody>
              <a:bodyPr wrap="square" lIns="34289" tIns="34289" rIns="34289" bIns="34289" numCol="1" anchor="t">
                <a:noAutofit/>
              </a:bodyPr>
              <a:lstStyle/>
              <a:p>
                <a:pPr marL="0" marR="0" lvl="0" indent="0" defTabSz="914400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013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 Narrow"/>
                  <a:cs typeface="Arial Narrow"/>
                  <a:sym typeface="Arial Narrow"/>
                </a:endParaRPr>
              </a:p>
            </p:txBody>
          </p:sp>
          <p:sp>
            <p:nvSpPr>
              <p:cNvPr id="336" name="Oval 33">
                <a:extLst>
                  <a:ext uri="{FF2B5EF4-FFF2-40B4-BE49-F238E27FC236}">
                    <a16:creationId xmlns:a16="http://schemas.microsoft.com/office/drawing/2014/main" id="{F79EAC98-7673-15CD-125F-5EB4F123A660}"/>
                  </a:ext>
                </a:extLst>
              </p:cNvPr>
              <p:cNvSpPr/>
              <p:nvPr/>
            </p:nvSpPr>
            <p:spPr>
              <a:xfrm>
                <a:off x="102136" y="91697"/>
                <a:ext cx="56677" cy="55126"/>
              </a:xfrm>
              <a:prstGeom prst="ellipse">
                <a:avLst/>
              </a:prstGeom>
              <a:solidFill>
                <a:srgbClr val="0365C0"/>
              </a:solidFill>
              <a:ln w="127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34289" tIns="34289" rIns="34289" bIns="34289" numCol="1" anchor="t">
                <a:noAutofit/>
              </a:bodyPr>
              <a:lstStyle/>
              <a:p>
                <a:pPr marL="0" marR="0" lvl="0" indent="0" defTabSz="231457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500">
                    <a:latin typeface="+mj-lt"/>
                    <a:ea typeface="+mj-ea"/>
                    <a:cs typeface="+mj-cs"/>
                    <a:sym typeface="Helvetica"/>
                  </a:defRPr>
                </a:pPr>
                <a:endParaRPr kumimoji="0" sz="375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/>
                  <a:ea typeface="+mj-ea"/>
                  <a:cs typeface="Times New Roman"/>
                  <a:sym typeface="Helvetica"/>
                </a:endParaRPr>
              </a:p>
            </p:txBody>
          </p:sp>
        </p:grpSp>
        <p:sp>
          <p:nvSpPr>
            <p:cNvPr id="322" name="Aufwärtswandler">
              <a:extLst>
                <a:ext uri="{FF2B5EF4-FFF2-40B4-BE49-F238E27FC236}">
                  <a16:creationId xmlns:a16="http://schemas.microsoft.com/office/drawing/2014/main" id="{0BF8A8E9-07CF-1E09-D625-76CA087357DB}"/>
                </a:ext>
              </a:extLst>
            </p:cNvPr>
            <p:cNvSpPr txBox="1"/>
            <p:nvPr/>
          </p:nvSpPr>
          <p:spPr>
            <a:xfrm>
              <a:off x="5874045" y="2306887"/>
              <a:ext cx="1491083" cy="23402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34289" tIns="34289" rIns="34289" bIns="34289" numCol="1" anchor="t">
              <a:noAutofit/>
            </a:bodyPr>
            <a:lstStyle>
              <a:lvl1pPr marR="40639" indent="40639">
                <a:spcBef>
                  <a:spcPts val="400"/>
                </a:spcBef>
                <a:defRPr sz="1400">
                  <a:uFill>
                    <a:solidFill>
                      <a:srgbClr val="000000"/>
                    </a:solidFill>
                  </a:uFill>
                </a:defRPr>
              </a:lvl1pPr>
            </a:lstStyle>
            <a:p>
              <a:pPr marL="0" marR="40639" lvl="0" indent="40639" defTabSz="914400" eaLnBrk="1" fontAlgn="auto" latinLnBrk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sz="105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>
                    <a:solidFill>
                      <a:srgbClr val="000000"/>
                    </a:solidFill>
                  </a:uFill>
                  <a:latin typeface="Arial Narrow"/>
                  <a:cs typeface="Arial Narrow"/>
                  <a:sym typeface="Arial Narrow"/>
                </a:rPr>
                <a:t>Wind Off-shore 35 GW</a:t>
              </a:r>
            </a:p>
          </p:txBody>
        </p:sp>
        <p:sp>
          <p:nvSpPr>
            <p:cNvPr id="323" name="Aufwärtswandler">
              <a:extLst>
                <a:ext uri="{FF2B5EF4-FFF2-40B4-BE49-F238E27FC236}">
                  <a16:creationId xmlns:a16="http://schemas.microsoft.com/office/drawing/2014/main" id="{072B0E32-7A43-76DD-48F9-5ADED5A6937B}"/>
                </a:ext>
              </a:extLst>
            </p:cNvPr>
            <p:cNvSpPr txBox="1"/>
            <p:nvPr/>
          </p:nvSpPr>
          <p:spPr>
            <a:xfrm>
              <a:off x="5875247" y="2583421"/>
              <a:ext cx="1488678" cy="23402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34289" tIns="34289" rIns="34289" bIns="34289" numCol="1" anchor="t">
              <a:noAutofit/>
            </a:bodyPr>
            <a:lstStyle>
              <a:lvl1pPr marR="40639" indent="40639">
                <a:spcBef>
                  <a:spcPts val="400"/>
                </a:spcBef>
                <a:defRPr sz="1400">
                  <a:uFill>
                    <a:solidFill>
                      <a:srgbClr val="000000"/>
                    </a:solidFill>
                  </a:uFill>
                </a:defRPr>
              </a:lvl1pPr>
            </a:lstStyle>
            <a:p>
              <a:pPr marL="0" marR="40639" lvl="0" indent="40639" defTabSz="914400" eaLnBrk="1" fontAlgn="auto" latinLnBrk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sz="1050" b="0" i="0" u="none" strike="noStrike" kern="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>
                    <a:solidFill>
                      <a:srgbClr val="000000"/>
                    </a:solidFill>
                  </a:uFill>
                  <a:latin typeface="Arial Narrow"/>
                  <a:cs typeface="Arial Narrow"/>
                  <a:sym typeface="Arial Narrow"/>
                </a:rPr>
                <a:t>Pumpspeicher</a:t>
              </a:r>
              <a:r>
                <a:rPr kumimoji="0" sz="105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>
                    <a:solidFill>
                      <a:srgbClr val="000000"/>
                    </a:solidFill>
                  </a:uFill>
                  <a:latin typeface="Arial Narrow"/>
                  <a:cs typeface="Arial Narrow"/>
                  <a:sym typeface="Arial Narrow"/>
                </a:rPr>
                <a:t> 10 GW</a:t>
              </a:r>
            </a:p>
          </p:txBody>
        </p:sp>
        <p:sp>
          <p:nvSpPr>
            <p:cNvPr id="324" name="Aufwärtswandler">
              <a:extLst>
                <a:ext uri="{FF2B5EF4-FFF2-40B4-BE49-F238E27FC236}">
                  <a16:creationId xmlns:a16="http://schemas.microsoft.com/office/drawing/2014/main" id="{9278C77C-CAFB-A442-B1B1-48775EF27E0E}"/>
                </a:ext>
              </a:extLst>
            </p:cNvPr>
            <p:cNvSpPr txBox="1"/>
            <p:nvPr/>
          </p:nvSpPr>
          <p:spPr>
            <a:xfrm>
              <a:off x="5879960" y="1959975"/>
              <a:ext cx="1106528" cy="23402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34289" tIns="34289" rIns="34289" bIns="34289" numCol="1" anchor="t">
              <a:noAutofit/>
            </a:bodyPr>
            <a:lstStyle>
              <a:lvl1pPr marR="40639" indent="40639">
                <a:spcBef>
                  <a:spcPts val="400"/>
                </a:spcBef>
                <a:defRPr sz="1400">
                  <a:uFill>
                    <a:solidFill>
                      <a:srgbClr val="000000"/>
                    </a:solidFill>
                  </a:uFill>
                </a:defRPr>
              </a:lvl1pPr>
            </a:lstStyle>
            <a:p>
              <a:pPr marL="0" marR="40639" lvl="0" indent="40639" defTabSz="914400" eaLnBrk="1" fontAlgn="auto" latinLnBrk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sz="105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>
                    <a:solidFill>
                      <a:srgbClr val="000000"/>
                    </a:solidFill>
                  </a:uFill>
                  <a:latin typeface="Arial Narrow"/>
                  <a:cs typeface="Arial Narrow"/>
                  <a:sym typeface="Arial Narrow"/>
                </a:rPr>
                <a:t>Gas 45 GW</a:t>
              </a:r>
            </a:p>
          </p:txBody>
        </p:sp>
        <p:sp>
          <p:nvSpPr>
            <p:cNvPr id="325" name="Aufwärtswandler">
              <a:extLst>
                <a:ext uri="{FF2B5EF4-FFF2-40B4-BE49-F238E27FC236}">
                  <a16:creationId xmlns:a16="http://schemas.microsoft.com/office/drawing/2014/main" id="{391E8758-DF50-BAB8-59F8-2746107E6FDE}"/>
                </a:ext>
              </a:extLst>
            </p:cNvPr>
            <p:cNvSpPr txBox="1"/>
            <p:nvPr/>
          </p:nvSpPr>
          <p:spPr>
            <a:xfrm>
              <a:off x="5879960" y="1346292"/>
              <a:ext cx="1106528" cy="23402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34289" tIns="34289" rIns="34289" bIns="34289" numCol="1" anchor="t">
              <a:noAutofit/>
            </a:bodyPr>
            <a:lstStyle>
              <a:lvl1pPr marR="40639" indent="40639">
                <a:spcBef>
                  <a:spcPts val="400"/>
                </a:spcBef>
                <a:defRPr sz="1400">
                  <a:uFill>
                    <a:solidFill>
                      <a:srgbClr val="000000"/>
                    </a:solidFill>
                  </a:uFill>
                </a:defRPr>
              </a:lvl1pPr>
            </a:lstStyle>
            <a:p>
              <a:pPr marL="0" marR="40639" lvl="0" indent="40639" defTabSz="914400" eaLnBrk="1" fontAlgn="auto" latinLnBrk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sz="105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>
                    <a:solidFill>
                      <a:srgbClr val="000000"/>
                    </a:solidFill>
                  </a:uFill>
                  <a:latin typeface="Arial Narrow"/>
                  <a:cs typeface="Arial Narrow"/>
                  <a:sym typeface="Arial Narrow"/>
                </a:rPr>
                <a:t>Solar 120 GW</a:t>
              </a:r>
            </a:p>
          </p:txBody>
        </p:sp>
        <p:sp>
          <p:nvSpPr>
            <p:cNvPr id="326" name="Einspeisung">
              <a:extLst>
                <a:ext uri="{FF2B5EF4-FFF2-40B4-BE49-F238E27FC236}">
                  <a16:creationId xmlns:a16="http://schemas.microsoft.com/office/drawing/2014/main" id="{879C6C60-D888-510D-9199-64120DB24904}"/>
                </a:ext>
              </a:extLst>
            </p:cNvPr>
            <p:cNvSpPr txBox="1"/>
            <p:nvPr/>
          </p:nvSpPr>
          <p:spPr>
            <a:xfrm>
              <a:off x="5464459" y="1033455"/>
              <a:ext cx="824381" cy="24176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38100" tIns="38100" rIns="38100" bIns="38100" numCol="1" anchor="ctr">
              <a:noAutofit/>
            </a:bodyPr>
            <a:lstStyle>
              <a:lvl1pPr>
                <a:defRPr sz="1400" i="1">
                  <a:solidFill>
                    <a:srgbClr val="006AB3"/>
                  </a:solidFill>
                </a:defRPr>
              </a:lvl1pPr>
            </a:lstStyle>
            <a:p>
              <a:pPr marL="0" marR="0" lvl="0" indent="0" defTabSz="91440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sz="1050" b="0" i="1" u="none" strike="noStrike" kern="0" cap="none" spc="0" normalizeH="0" baseline="0" noProof="0">
                  <a:ln>
                    <a:noFill/>
                  </a:ln>
                  <a:solidFill>
                    <a:srgbClr val="006AB3"/>
                  </a:solidFill>
                  <a:effectLst/>
                  <a:uLnTx/>
                  <a:uFillTx/>
                  <a:latin typeface="Arial Narrow"/>
                  <a:cs typeface="Arial Narrow"/>
                  <a:sym typeface="Arial Narrow"/>
                </a:rPr>
                <a:t>Einspeisung</a:t>
              </a:r>
            </a:p>
          </p:txBody>
        </p:sp>
        <p:sp>
          <p:nvSpPr>
            <p:cNvPr id="327" name="Aufwärtswandler">
              <a:extLst>
                <a:ext uri="{FF2B5EF4-FFF2-40B4-BE49-F238E27FC236}">
                  <a16:creationId xmlns:a16="http://schemas.microsoft.com/office/drawing/2014/main" id="{89AADDB7-1D07-1BD7-E79C-D6F44C9B808E}"/>
                </a:ext>
              </a:extLst>
            </p:cNvPr>
            <p:cNvSpPr txBox="1"/>
            <p:nvPr/>
          </p:nvSpPr>
          <p:spPr>
            <a:xfrm>
              <a:off x="5521034" y="2880353"/>
              <a:ext cx="2635921" cy="23402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34289" tIns="34289" rIns="34289" bIns="34289" numCol="1" anchor="t">
              <a:noAutofit/>
            </a:bodyPr>
            <a:lstStyle>
              <a:lvl1pPr marR="40639" indent="40639">
                <a:spcBef>
                  <a:spcPts val="400"/>
                </a:spcBef>
                <a:defRPr sz="1400">
                  <a:uFill>
                    <a:solidFill>
                      <a:srgbClr val="000000"/>
                    </a:solidFill>
                  </a:uFill>
                </a:defRPr>
              </a:lvl1pPr>
            </a:lstStyle>
            <a:p>
              <a:pPr marL="0" marR="40639" lvl="0" indent="40639" defTabSz="914400" eaLnBrk="1" fontAlgn="auto" latinLnBrk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sz="1050" b="0" i="0" u="none" strike="noStrike" kern="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>
                    <a:solidFill>
                      <a:srgbClr val="000000"/>
                    </a:solidFill>
                  </a:uFill>
                  <a:latin typeface="Arial Narrow"/>
                  <a:cs typeface="Arial Narrow"/>
                  <a:sym typeface="Arial Narrow"/>
                </a:rPr>
                <a:t>insgesamt</a:t>
              </a:r>
              <a:r>
                <a:rPr kumimoji="0" sz="105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>
                    <a:solidFill>
                      <a:srgbClr val="000000"/>
                    </a:solidFill>
                  </a:uFill>
                  <a:latin typeface="Arial Narrow"/>
                  <a:cs typeface="Arial Narrow"/>
                  <a:sym typeface="Arial Narrow"/>
                </a:rPr>
                <a:t> 55 GW </a:t>
              </a:r>
              <a:r>
                <a:rPr kumimoji="0" sz="1050" b="0" i="0" u="none" strike="noStrike" kern="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>
                    <a:solidFill>
                      <a:srgbClr val="000000"/>
                    </a:solidFill>
                  </a:uFill>
                  <a:latin typeface="Arial Narrow"/>
                  <a:cs typeface="Arial Narrow"/>
                  <a:sym typeface="Arial Narrow"/>
                </a:rPr>
                <a:t>konventionelle</a:t>
              </a:r>
              <a:r>
                <a:rPr kumimoji="0" sz="105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>
                    <a:solidFill>
                      <a:srgbClr val="000000"/>
                    </a:solidFill>
                  </a:uFill>
                  <a:latin typeface="Arial Narrow"/>
                  <a:cs typeface="Arial Narrow"/>
                  <a:sym typeface="Arial Narrow"/>
                </a:rPr>
                <a:t> </a:t>
              </a:r>
              <a:r>
                <a:rPr kumimoji="0" sz="1050" b="0" i="0" u="none" strike="noStrike" kern="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>
                    <a:solidFill>
                      <a:srgbClr val="000000"/>
                    </a:solidFill>
                  </a:uFill>
                  <a:latin typeface="Arial Narrow"/>
                  <a:cs typeface="Arial Narrow"/>
                  <a:sym typeface="Arial Narrow"/>
                </a:rPr>
                <a:t>Kraftwerke</a:t>
              </a:r>
              <a:endParaRPr kumimoji="0" sz="105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 Narrow"/>
                <a:cs typeface="Arial Narrow"/>
                <a:sym typeface="Arial Narrow"/>
              </a:endParaRPr>
            </a:p>
          </p:txBody>
        </p:sp>
        <p:sp>
          <p:nvSpPr>
            <p:cNvPr id="328" name="Aufwärtswandler">
              <a:extLst>
                <a:ext uri="{FF2B5EF4-FFF2-40B4-BE49-F238E27FC236}">
                  <a16:creationId xmlns:a16="http://schemas.microsoft.com/office/drawing/2014/main" id="{87FBB855-243A-C5BE-405C-631CDFB5A9F4}"/>
                </a:ext>
              </a:extLst>
            </p:cNvPr>
            <p:cNvSpPr txBox="1"/>
            <p:nvPr/>
          </p:nvSpPr>
          <p:spPr>
            <a:xfrm>
              <a:off x="5510487" y="3117107"/>
              <a:ext cx="2635921" cy="23402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34289" tIns="34289" rIns="34289" bIns="34289" numCol="1" anchor="t">
              <a:noAutofit/>
            </a:bodyPr>
            <a:lstStyle>
              <a:lvl1pPr marR="40639" indent="40639">
                <a:spcBef>
                  <a:spcPts val="400"/>
                </a:spcBef>
                <a:defRPr sz="1400">
                  <a:solidFill>
                    <a:srgbClr val="011993"/>
                  </a:solidFill>
                  <a:uFill>
                    <a:solidFill>
                      <a:srgbClr val="000000"/>
                    </a:solidFill>
                  </a:uFill>
                </a:defRPr>
              </a:lvl1pPr>
            </a:lstStyle>
            <a:p>
              <a:pPr marL="0" marR="40639" lvl="0" indent="40639" defTabSz="914400" eaLnBrk="1" fontAlgn="auto" latinLnBrk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sz="1050" b="0" i="0" u="none" strike="noStrike" kern="0" cap="none" spc="0" normalizeH="0" baseline="0" noProof="0" dirty="0">
                  <a:ln>
                    <a:noFill/>
                  </a:ln>
                  <a:solidFill>
                    <a:srgbClr val="011993"/>
                  </a:solidFill>
                  <a:effectLst/>
                  <a:uLnTx/>
                  <a:uFill>
                    <a:solidFill>
                      <a:srgbClr val="000000"/>
                    </a:solidFill>
                  </a:uFill>
                  <a:latin typeface="Arial Narrow"/>
                  <a:cs typeface="Arial Narrow"/>
                  <a:sym typeface="Arial Narrow"/>
                </a:rPr>
                <a:t>Momentanreserve 600 GWs </a:t>
              </a:r>
              <a:r>
                <a:rPr kumimoji="0" sz="1050" b="0" i="0" u="none" strike="noStrike" kern="0" cap="none" spc="0" normalizeH="0" baseline="0" noProof="0" dirty="0" err="1">
                  <a:ln>
                    <a:noFill/>
                  </a:ln>
                  <a:solidFill>
                    <a:srgbClr val="011993"/>
                  </a:solidFill>
                  <a:effectLst/>
                  <a:uLnTx/>
                  <a:uFill>
                    <a:solidFill>
                      <a:srgbClr val="000000"/>
                    </a:solidFill>
                  </a:uFill>
                  <a:latin typeface="Arial Narrow"/>
                  <a:cs typeface="Arial Narrow"/>
                  <a:sym typeface="Arial Narrow"/>
                </a:rPr>
                <a:t>nachzurüsten</a:t>
              </a:r>
              <a:endParaRPr kumimoji="0" sz="1050" b="0" i="0" u="none" strike="noStrike" kern="0" cap="none" spc="0" normalizeH="0" baseline="0" noProof="0" dirty="0">
                <a:ln>
                  <a:noFill/>
                </a:ln>
                <a:solidFill>
                  <a:srgbClr val="011993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 Narrow"/>
                <a:cs typeface="Arial Narrow"/>
                <a:sym typeface="Arial Narrow"/>
              </a:endParaRPr>
            </a:p>
          </p:txBody>
        </p:sp>
        <p:sp>
          <p:nvSpPr>
            <p:cNvPr id="329" name="Aufwärtswandler">
              <a:extLst>
                <a:ext uri="{FF2B5EF4-FFF2-40B4-BE49-F238E27FC236}">
                  <a16:creationId xmlns:a16="http://schemas.microsoft.com/office/drawing/2014/main" id="{9C850800-BC40-BD9E-13D2-E4548109F4A6}"/>
                </a:ext>
              </a:extLst>
            </p:cNvPr>
            <p:cNvSpPr txBox="1"/>
            <p:nvPr/>
          </p:nvSpPr>
          <p:spPr>
            <a:xfrm>
              <a:off x="5532070" y="3345839"/>
              <a:ext cx="2075055" cy="23402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34289" tIns="34289" rIns="34289" bIns="34289" numCol="1" anchor="t">
              <a:noAutofit/>
            </a:bodyPr>
            <a:lstStyle>
              <a:lvl1pPr marR="40639" indent="40639">
                <a:spcBef>
                  <a:spcPts val="400"/>
                </a:spcBef>
                <a:defRPr sz="1400">
                  <a:uFill>
                    <a:solidFill>
                      <a:srgbClr val="000000"/>
                    </a:solidFill>
                  </a:uFill>
                </a:defRPr>
              </a:lvl1pPr>
            </a:lstStyle>
            <a:p>
              <a:pPr marL="0" marR="40639" lvl="0" indent="40639" defTabSz="914400" eaLnBrk="1" fontAlgn="auto" latinLnBrk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sz="1050" b="0" i="0" u="none" strike="noStrike" kern="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>
                    <a:solidFill>
                      <a:srgbClr val="000000"/>
                    </a:solidFill>
                  </a:uFill>
                  <a:latin typeface="Arial Narrow"/>
                  <a:cs typeface="Arial Narrow"/>
                  <a:sym typeface="Arial Narrow"/>
                </a:rPr>
                <a:t>Statcoms</a:t>
              </a:r>
              <a:r>
                <a:rPr kumimoji="0" sz="105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>
                    <a:solidFill>
                      <a:srgbClr val="000000"/>
                    </a:solidFill>
                  </a:uFill>
                  <a:latin typeface="Arial Narrow"/>
                  <a:cs typeface="Arial Narrow"/>
                  <a:sym typeface="Arial Narrow"/>
                </a:rPr>
                <a:t> 60 </a:t>
              </a:r>
              <a:r>
                <a:rPr kumimoji="0" sz="1050" b="0" i="0" u="none" strike="noStrike" kern="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>
                    <a:solidFill>
                      <a:srgbClr val="000000"/>
                    </a:solidFill>
                  </a:uFill>
                  <a:latin typeface="Arial Narrow"/>
                  <a:cs typeface="Arial Narrow"/>
                  <a:sym typeface="Arial Narrow"/>
                </a:rPr>
                <a:t>GVar</a:t>
              </a:r>
              <a:endParaRPr kumimoji="0" sz="105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 Narrow"/>
                <a:cs typeface="Arial Narrow"/>
                <a:sym typeface="Arial Narrow"/>
              </a:endParaRPr>
            </a:p>
          </p:txBody>
        </p:sp>
        <p:sp>
          <p:nvSpPr>
            <p:cNvPr id="330" name="Aufwärtswandler">
              <a:extLst>
                <a:ext uri="{FF2B5EF4-FFF2-40B4-BE49-F238E27FC236}">
                  <a16:creationId xmlns:a16="http://schemas.microsoft.com/office/drawing/2014/main" id="{3C0B75B0-7348-5007-24C9-0FA3D9CC4E48}"/>
                </a:ext>
              </a:extLst>
            </p:cNvPr>
            <p:cNvSpPr txBox="1"/>
            <p:nvPr/>
          </p:nvSpPr>
          <p:spPr>
            <a:xfrm>
              <a:off x="5532070" y="3602536"/>
              <a:ext cx="2635921" cy="23402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34289" tIns="34289" rIns="34289" bIns="34289" numCol="1" anchor="t">
              <a:noAutofit/>
            </a:bodyPr>
            <a:lstStyle>
              <a:lvl1pPr marR="40639" indent="40639">
                <a:spcBef>
                  <a:spcPts val="400"/>
                </a:spcBef>
                <a:defRPr sz="1400">
                  <a:solidFill>
                    <a:srgbClr val="011993"/>
                  </a:solidFill>
                  <a:uFill>
                    <a:solidFill>
                      <a:srgbClr val="000000"/>
                    </a:solidFill>
                  </a:uFill>
                </a:defRPr>
              </a:lvl1pPr>
            </a:lstStyle>
            <a:p>
              <a:pPr marL="0" marR="40639" lvl="0" indent="40639" defTabSz="914400" eaLnBrk="1" fontAlgn="auto" latinLnBrk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sz="1050" b="0" i="0" u="none" strike="noStrike" kern="0" cap="none" spc="0" normalizeH="0" baseline="0" noProof="0" dirty="0">
                  <a:ln>
                    <a:noFill/>
                  </a:ln>
                  <a:solidFill>
                    <a:srgbClr val="011993"/>
                  </a:solidFill>
                  <a:effectLst/>
                  <a:uLnTx/>
                  <a:uFill>
                    <a:solidFill>
                      <a:srgbClr val="000000"/>
                    </a:solidFill>
                  </a:uFill>
                  <a:latin typeface="Arial Narrow"/>
                  <a:cs typeface="Arial Narrow"/>
                  <a:sym typeface="Arial Narrow"/>
                </a:rPr>
                <a:t>15 GW PV-Speicher im </a:t>
              </a:r>
              <a:r>
                <a:rPr kumimoji="0" sz="1050" b="0" i="0" u="none" strike="noStrike" kern="0" cap="none" spc="0" normalizeH="0" baseline="0" noProof="0" dirty="0" err="1">
                  <a:ln>
                    <a:noFill/>
                  </a:ln>
                  <a:solidFill>
                    <a:srgbClr val="011993"/>
                  </a:solidFill>
                  <a:effectLst/>
                  <a:uLnTx/>
                  <a:uFill>
                    <a:solidFill>
                      <a:srgbClr val="000000"/>
                    </a:solidFill>
                  </a:uFill>
                  <a:latin typeface="Arial Narrow"/>
                  <a:cs typeface="Arial Narrow"/>
                  <a:sym typeface="Arial Narrow"/>
                </a:rPr>
                <a:t>Ortsnetz</a:t>
              </a:r>
              <a:endParaRPr kumimoji="0" sz="1050" b="0" i="0" u="none" strike="noStrike" kern="0" cap="none" spc="0" normalizeH="0" baseline="0" noProof="0" dirty="0">
                <a:ln>
                  <a:noFill/>
                </a:ln>
                <a:solidFill>
                  <a:srgbClr val="011993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 Narrow"/>
                <a:cs typeface="Arial Narrow"/>
                <a:sym typeface="Arial Narrow"/>
              </a:endParaRPr>
            </a:p>
          </p:txBody>
        </p:sp>
      </p:grpSp>
      <p:grpSp>
        <p:nvGrpSpPr>
          <p:cNvPr id="357" name="Gruppieren">
            <a:extLst>
              <a:ext uri="{FF2B5EF4-FFF2-40B4-BE49-F238E27FC236}">
                <a16:creationId xmlns:a16="http://schemas.microsoft.com/office/drawing/2014/main" id="{30F51875-E55C-F95B-EAA0-9DDF6997663A}"/>
              </a:ext>
            </a:extLst>
          </p:cNvPr>
          <p:cNvGrpSpPr/>
          <p:nvPr/>
        </p:nvGrpSpPr>
        <p:grpSpPr>
          <a:xfrm>
            <a:off x="6581241" y="4283718"/>
            <a:ext cx="2690039" cy="898198"/>
            <a:chOff x="0" y="0"/>
            <a:chExt cx="3586716" cy="1197595"/>
          </a:xfrm>
        </p:grpSpPr>
        <p:sp>
          <p:nvSpPr>
            <p:cNvPr id="358" name="Abgerundetes Rechteck">
              <a:extLst>
                <a:ext uri="{FF2B5EF4-FFF2-40B4-BE49-F238E27FC236}">
                  <a16:creationId xmlns:a16="http://schemas.microsoft.com/office/drawing/2014/main" id="{3F49FF2E-09E4-3526-D308-13ED6CB062F1}"/>
                </a:ext>
              </a:extLst>
            </p:cNvPr>
            <p:cNvSpPr/>
            <p:nvPr/>
          </p:nvSpPr>
          <p:spPr>
            <a:xfrm>
              <a:off x="0" y="0"/>
              <a:ext cx="3586717" cy="1197596"/>
            </a:xfrm>
            <a:prstGeom prst="roundRect">
              <a:avLst>
                <a:gd name="adj" fmla="val 17864"/>
              </a:avLst>
            </a:prstGeom>
            <a:solidFill>
              <a:srgbClr val="FFFC79">
                <a:alpha val="12341"/>
              </a:srgbClr>
            </a:solidFill>
            <a:ln w="25400" cap="flat">
              <a:solidFill>
                <a:srgbClr val="FF9300">
                  <a:alpha val="12341"/>
                </a:srgbClr>
              </a:solidFill>
              <a:prstDash val="solid"/>
              <a:miter lim="800000"/>
            </a:ln>
            <a:effectLst/>
          </p:spPr>
          <p:txBody>
            <a:bodyPr wrap="square" lIns="34289" tIns="34289" rIns="34289" bIns="34289" numCol="1" anchor="ctr">
              <a:noAutofit/>
            </a:bodyPr>
            <a:lstStyle/>
            <a:p>
              <a:pPr marL="0" indent="0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</a:pPr>
              <a:endParaRPr sz="1013" kern="0">
                <a:solidFill>
                  <a:srgbClr val="000000"/>
                </a:solidFill>
                <a:latin typeface="Arial Narrow"/>
                <a:cs typeface="Arial Narrow"/>
                <a:sym typeface="Arial Narrow"/>
              </a:endParaRPr>
            </a:p>
          </p:txBody>
        </p:sp>
        <p:sp>
          <p:nvSpPr>
            <p:cNvPr id="359" name="Aufwärtswandler">
              <a:extLst>
                <a:ext uri="{FF2B5EF4-FFF2-40B4-BE49-F238E27FC236}">
                  <a16:creationId xmlns:a16="http://schemas.microsoft.com/office/drawing/2014/main" id="{387EF772-00A7-93A9-160C-A0D80AA13608}"/>
                </a:ext>
              </a:extLst>
            </p:cNvPr>
            <p:cNvSpPr txBox="1"/>
            <p:nvPr/>
          </p:nvSpPr>
          <p:spPr>
            <a:xfrm>
              <a:off x="723693" y="326772"/>
              <a:ext cx="1988110" cy="31203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34289" tIns="34289" rIns="34289" bIns="34289" numCol="1" anchor="t">
              <a:noAutofit/>
            </a:bodyPr>
            <a:lstStyle>
              <a:lvl1pPr marR="40639" indent="40639">
                <a:spcBef>
                  <a:spcPts val="400"/>
                </a:spcBef>
                <a:defRPr sz="1400">
                  <a:uFill>
                    <a:solidFill>
                      <a:srgbClr val="000000"/>
                    </a:solidFill>
                  </a:uFill>
                </a:defRPr>
              </a:lvl1pPr>
            </a:lstStyle>
            <a:p>
              <a:pPr marL="0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</a:pPr>
              <a:r>
                <a:rPr sz="1050" kern="0">
                  <a:solidFill>
                    <a:srgbClr val="000000"/>
                  </a:solidFill>
                  <a:latin typeface="Arial Narrow"/>
                  <a:cs typeface="Arial Narrow"/>
                  <a:sym typeface="Arial Narrow"/>
                </a:rPr>
                <a:t>NEP 2020</a:t>
              </a:r>
            </a:p>
          </p:txBody>
        </p:sp>
        <p:sp>
          <p:nvSpPr>
            <p:cNvPr id="360" name="Aufwärtswandler">
              <a:extLst>
                <a:ext uri="{FF2B5EF4-FFF2-40B4-BE49-F238E27FC236}">
                  <a16:creationId xmlns:a16="http://schemas.microsoft.com/office/drawing/2014/main" id="{CC553880-96ED-E575-9C4D-EE455F475501}"/>
                </a:ext>
              </a:extLst>
            </p:cNvPr>
            <p:cNvSpPr txBox="1"/>
            <p:nvPr/>
          </p:nvSpPr>
          <p:spPr>
            <a:xfrm>
              <a:off x="63278" y="866923"/>
              <a:ext cx="3304995" cy="31203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34289" tIns="34289" rIns="34289" bIns="34289" numCol="1" anchor="t">
              <a:noAutofit/>
            </a:bodyPr>
            <a:lstStyle>
              <a:lvl1pPr marR="40639" indent="40639">
                <a:spcBef>
                  <a:spcPts val="400"/>
                </a:spcBef>
                <a:defRPr sz="1400">
                  <a:uFill>
                    <a:solidFill>
                      <a:srgbClr val="000000"/>
                    </a:solidFill>
                  </a:uFill>
                </a:defRPr>
              </a:lvl1pPr>
            </a:lstStyle>
            <a:p>
              <a:pPr marL="0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</a:pPr>
              <a:r>
                <a:rPr sz="1050" kern="0">
                  <a:solidFill>
                    <a:srgbClr val="000000"/>
                  </a:solidFill>
                  <a:latin typeface="Arial Narrow"/>
                  <a:cs typeface="Arial Narrow"/>
                  <a:sym typeface="Arial Narrow"/>
                </a:rPr>
                <a:t>insgesamt 20 GW Transportleistung</a:t>
              </a:r>
            </a:p>
          </p:txBody>
        </p:sp>
        <p:sp>
          <p:nvSpPr>
            <p:cNvPr id="361" name="Einspeisung">
              <a:extLst>
                <a:ext uri="{FF2B5EF4-FFF2-40B4-BE49-F238E27FC236}">
                  <a16:creationId xmlns:a16="http://schemas.microsoft.com/office/drawing/2014/main" id="{B7EDC141-884F-F34E-81AE-E17B0683E902}"/>
                </a:ext>
              </a:extLst>
            </p:cNvPr>
            <p:cNvSpPr txBox="1"/>
            <p:nvPr/>
          </p:nvSpPr>
          <p:spPr>
            <a:xfrm>
              <a:off x="74731" y="8740"/>
              <a:ext cx="2433074" cy="32234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38100" tIns="38100" rIns="38100" bIns="38100" numCol="1" anchor="ctr">
              <a:noAutofit/>
            </a:bodyPr>
            <a:lstStyle>
              <a:lvl1pPr>
                <a:defRPr sz="1400" i="1">
                  <a:solidFill>
                    <a:srgbClr val="006AB3"/>
                  </a:solidFill>
                </a:defRPr>
              </a:lvl1pPr>
            </a:lstStyle>
            <a:p>
              <a:pPr marL="0" indent="0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</a:pPr>
              <a:r>
                <a:rPr sz="1050" kern="0">
                  <a:latin typeface="Arial Narrow"/>
                  <a:cs typeface="Arial Narrow"/>
                  <a:sym typeface="Arial Narrow"/>
                </a:rPr>
                <a:t>DC-Übertragungsnetz</a:t>
              </a:r>
            </a:p>
          </p:txBody>
        </p:sp>
        <p:sp>
          <p:nvSpPr>
            <p:cNvPr id="362" name="Aufwärtswandler">
              <a:extLst>
                <a:ext uri="{FF2B5EF4-FFF2-40B4-BE49-F238E27FC236}">
                  <a16:creationId xmlns:a16="http://schemas.microsoft.com/office/drawing/2014/main" id="{9067407B-A640-9D16-E173-573818478D2A}"/>
                </a:ext>
              </a:extLst>
            </p:cNvPr>
            <p:cNvSpPr txBox="1"/>
            <p:nvPr/>
          </p:nvSpPr>
          <p:spPr>
            <a:xfrm>
              <a:off x="723693" y="570637"/>
              <a:ext cx="1988110" cy="31203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34289" tIns="34289" rIns="34289" bIns="34289" numCol="1" anchor="t">
              <a:noAutofit/>
            </a:bodyPr>
            <a:lstStyle>
              <a:lvl1pPr marR="40639" indent="40639">
                <a:spcBef>
                  <a:spcPts val="400"/>
                </a:spcBef>
                <a:defRPr sz="1400">
                  <a:uFill>
                    <a:solidFill>
                      <a:srgbClr val="000000"/>
                    </a:solidFill>
                  </a:uFill>
                </a:defRPr>
              </a:lvl1pPr>
            </a:lstStyle>
            <a:p>
              <a:pPr marL="0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</a:pPr>
              <a:r>
                <a:rPr sz="1050" kern="0">
                  <a:solidFill>
                    <a:srgbClr val="000000"/>
                  </a:solidFill>
                  <a:latin typeface="Arial Narrow"/>
                  <a:cs typeface="Arial Narrow"/>
                  <a:sym typeface="Arial Narrow"/>
                </a:rPr>
                <a:t>NEP 2021</a:t>
              </a:r>
            </a:p>
          </p:txBody>
        </p:sp>
        <p:sp>
          <p:nvSpPr>
            <p:cNvPr id="363" name="Linie">
              <a:extLst>
                <a:ext uri="{FF2B5EF4-FFF2-40B4-BE49-F238E27FC236}">
                  <a16:creationId xmlns:a16="http://schemas.microsoft.com/office/drawing/2014/main" id="{5CBB453A-6C75-39F3-7137-767A7EF432D7}"/>
                </a:ext>
              </a:extLst>
            </p:cNvPr>
            <p:cNvSpPr/>
            <p:nvPr/>
          </p:nvSpPr>
          <p:spPr>
            <a:xfrm flipV="1">
              <a:off x="155152" y="482787"/>
              <a:ext cx="454884" cy="1"/>
            </a:xfrm>
            <a:prstGeom prst="line">
              <a:avLst/>
            </a:prstGeom>
            <a:noFill/>
            <a:ln w="25400" cap="flat">
              <a:solidFill>
                <a:srgbClr val="942193"/>
              </a:solidFill>
              <a:prstDash val="solid"/>
              <a:miter lim="800000"/>
            </a:ln>
            <a:effectLst/>
          </p:spPr>
          <p:txBody>
            <a:bodyPr wrap="square" lIns="34289" tIns="34289" rIns="34289" bIns="34289" numCol="1" anchor="t">
              <a:noAutofit/>
            </a:bodyPr>
            <a:lstStyle/>
            <a:p>
              <a:pPr marL="0" indent="0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</a:pPr>
              <a:endParaRPr sz="1013" kern="0">
                <a:solidFill>
                  <a:srgbClr val="000000"/>
                </a:solidFill>
                <a:latin typeface="Arial Narrow"/>
                <a:cs typeface="Arial Narrow"/>
                <a:sym typeface="Arial Narrow"/>
              </a:endParaRPr>
            </a:p>
          </p:txBody>
        </p:sp>
        <p:sp>
          <p:nvSpPr>
            <p:cNvPr id="364" name="Linie">
              <a:extLst>
                <a:ext uri="{FF2B5EF4-FFF2-40B4-BE49-F238E27FC236}">
                  <a16:creationId xmlns:a16="http://schemas.microsoft.com/office/drawing/2014/main" id="{366A71A6-E1E5-1292-880F-FE90EA376390}"/>
                </a:ext>
              </a:extLst>
            </p:cNvPr>
            <p:cNvSpPr/>
            <p:nvPr/>
          </p:nvSpPr>
          <p:spPr>
            <a:xfrm flipV="1">
              <a:off x="155152" y="726651"/>
              <a:ext cx="454884" cy="2"/>
            </a:xfrm>
            <a:prstGeom prst="line">
              <a:avLst/>
            </a:prstGeom>
            <a:noFill/>
            <a:ln w="25400" cap="flat">
              <a:solidFill>
                <a:srgbClr val="FF40FF"/>
              </a:solidFill>
              <a:prstDash val="solid"/>
              <a:miter lim="800000"/>
            </a:ln>
            <a:effectLst/>
          </p:spPr>
          <p:txBody>
            <a:bodyPr wrap="square" lIns="34289" tIns="34289" rIns="34289" bIns="34289" numCol="1" anchor="t">
              <a:noAutofit/>
            </a:bodyPr>
            <a:lstStyle/>
            <a:p>
              <a:pPr marL="0" indent="0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</a:pPr>
              <a:endParaRPr sz="1013" kern="0">
                <a:solidFill>
                  <a:srgbClr val="000000"/>
                </a:solidFill>
                <a:latin typeface="Arial Narrow"/>
                <a:cs typeface="Arial Narrow"/>
                <a:sym typeface="Arial Narrow"/>
              </a:endParaRPr>
            </a:p>
          </p:txBody>
        </p:sp>
      </p:grpSp>
      <p:pic>
        <p:nvPicPr>
          <p:cNvPr id="365" name="Bild" descr="Bild">
            <a:extLst>
              <a:ext uri="{FF2B5EF4-FFF2-40B4-BE49-F238E27FC236}">
                <a16:creationId xmlns:a16="http://schemas.microsoft.com/office/drawing/2014/main" id="{B15D2357-7CA2-E4B1-F359-0E445279015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60000">
            <a:off x="1476116" y="1389773"/>
            <a:ext cx="4378454" cy="3481844"/>
          </a:xfrm>
          <a:prstGeom prst="rect">
            <a:avLst/>
          </a:prstGeom>
          <a:ln w="12700">
            <a:miter lim="400000"/>
          </a:ln>
        </p:spPr>
      </p:pic>
      <p:pic>
        <p:nvPicPr>
          <p:cNvPr id="366" name="Deutschland-Kontur.png" descr="Deutschland-Kontur.png">
            <a:extLst>
              <a:ext uri="{FF2B5EF4-FFF2-40B4-BE49-F238E27FC236}">
                <a16:creationId xmlns:a16="http://schemas.microsoft.com/office/drawing/2014/main" id="{2529B7CE-F7E1-09FF-5CDE-872DB0339A0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08719" y="1299601"/>
            <a:ext cx="4237096" cy="4237096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367" name="Group 34">
            <a:extLst>
              <a:ext uri="{FF2B5EF4-FFF2-40B4-BE49-F238E27FC236}">
                <a16:creationId xmlns:a16="http://schemas.microsoft.com/office/drawing/2014/main" id="{85E55F5E-22FA-AF80-BE4E-25AF8F699C3C}"/>
              </a:ext>
            </a:extLst>
          </p:cNvPr>
          <p:cNvGrpSpPr/>
          <p:nvPr/>
        </p:nvGrpSpPr>
        <p:grpSpPr>
          <a:xfrm>
            <a:off x="2344284" y="1621232"/>
            <a:ext cx="153833" cy="202234"/>
            <a:chOff x="0" y="0"/>
            <a:chExt cx="260515" cy="342480"/>
          </a:xfrm>
        </p:grpSpPr>
        <p:sp>
          <p:nvSpPr>
            <p:cNvPr id="368" name="Oval 28">
              <a:extLst>
                <a:ext uri="{FF2B5EF4-FFF2-40B4-BE49-F238E27FC236}">
                  <a16:creationId xmlns:a16="http://schemas.microsoft.com/office/drawing/2014/main" id="{8D65E571-8F9C-06A7-EEEE-7B4BC279D7CA}"/>
                </a:ext>
              </a:extLst>
            </p:cNvPr>
            <p:cNvSpPr/>
            <p:nvPr/>
          </p:nvSpPr>
          <p:spPr>
            <a:xfrm>
              <a:off x="0" y="0"/>
              <a:ext cx="260516" cy="226581"/>
            </a:xfrm>
            <a:prstGeom prst="ellipse">
              <a:avLst/>
            </a:prstGeom>
            <a:solidFill>
              <a:srgbClr val="C0EDFE"/>
            </a:solidFill>
            <a:ln w="25400" cap="flat">
              <a:solidFill>
                <a:srgbClr val="000000">
                  <a:alpha val="0"/>
                </a:srgbClr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defTabSz="182226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  <a:defRPr sz="500">
                  <a:latin typeface="+mj-lt"/>
                  <a:ea typeface="+mj-ea"/>
                  <a:cs typeface="+mj-cs"/>
                  <a:sym typeface="Helvetica"/>
                </a:defRPr>
              </a:pPr>
              <a:endParaRPr sz="295" kern="0">
                <a:solidFill>
                  <a:srgbClr val="000000"/>
                </a:solidFill>
                <a:latin typeface="Times New Roman"/>
                <a:ea typeface="+mj-ea"/>
                <a:cs typeface="Times New Roman"/>
                <a:sym typeface="Helvetica"/>
              </a:endParaRPr>
            </a:p>
          </p:txBody>
        </p:sp>
        <p:sp>
          <p:nvSpPr>
            <p:cNvPr id="369" name="Line 29">
              <a:extLst>
                <a:ext uri="{FF2B5EF4-FFF2-40B4-BE49-F238E27FC236}">
                  <a16:creationId xmlns:a16="http://schemas.microsoft.com/office/drawing/2014/main" id="{6129A948-050F-352B-BAC7-B3351AE1DD50}"/>
                </a:ext>
              </a:extLst>
            </p:cNvPr>
            <p:cNvSpPr/>
            <p:nvPr/>
          </p:nvSpPr>
          <p:spPr>
            <a:xfrm>
              <a:off x="128513" y="3132"/>
              <a:ext cx="582" cy="107548"/>
            </a:xfrm>
            <a:prstGeom prst="line">
              <a:avLst/>
            </a:prstGeom>
            <a:noFill/>
            <a:ln w="38100" cap="flat">
              <a:solidFill>
                <a:srgbClr val="003C52"/>
              </a:solidFill>
              <a:prstDash val="solid"/>
              <a:round/>
            </a:ln>
            <a:effectLst>
              <a:outerShdw dist="76199" dir="2700000" rotWithShape="0">
                <a:srgbClr val="DCDEE0">
                  <a:alpha val="75000"/>
                </a:srgbClr>
              </a:outerShdw>
            </a:effectLst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</a:pPr>
              <a:endParaRPr sz="798" kern="0">
                <a:solidFill>
                  <a:srgbClr val="000000"/>
                </a:solidFill>
                <a:latin typeface="Arial Narrow"/>
                <a:cs typeface="Arial Narrow"/>
                <a:sym typeface="Arial Narrow"/>
              </a:endParaRPr>
            </a:p>
          </p:txBody>
        </p:sp>
        <p:sp>
          <p:nvSpPr>
            <p:cNvPr id="370" name="Line 30">
              <a:extLst>
                <a:ext uri="{FF2B5EF4-FFF2-40B4-BE49-F238E27FC236}">
                  <a16:creationId xmlns:a16="http://schemas.microsoft.com/office/drawing/2014/main" id="{862CB078-CA9B-15A8-28C4-EAB9D4A9393B}"/>
                </a:ext>
              </a:extLst>
            </p:cNvPr>
            <p:cNvSpPr/>
            <p:nvPr/>
          </p:nvSpPr>
          <p:spPr>
            <a:xfrm flipH="1">
              <a:off x="23260" y="117466"/>
              <a:ext cx="96531" cy="61606"/>
            </a:xfrm>
            <a:prstGeom prst="line">
              <a:avLst/>
            </a:prstGeom>
            <a:noFill/>
            <a:ln w="38100" cap="flat">
              <a:solidFill>
                <a:srgbClr val="003C52"/>
              </a:solidFill>
              <a:prstDash val="solid"/>
              <a:round/>
            </a:ln>
            <a:effectLst>
              <a:outerShdw dist="76199" dir="2700000" rotWithShape="0">
                <a:srgbClr val="DCDEE0">
                  <a:alpha val="75000"/>
                </a:srgbClr>
              </a:outerShdw>
            </a:effectLst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</a:pPr>
              <a:endParaRPr sz="798" kern="0">
                <a:solidFill>
                  <a:srgbClr val="000000"/>
                </a:solidFill>
                <a:latin typeface="Arial Narrow"/>
                <a:cs typeface="Arial Narrow"/>
                <a:sym typeface="Arial Narrow"/>
              </a:endParaRPr>
            </a:p>
          </p:txBody>
        </p:sp>
        <p:sp>
          <p:nvSpPr>
            <p:cNvPr id="371" name="Rectangle 31">
              <a:extLst>
                <a:ext uri="{FF2B5EF4-FFF2-40B4-BE49-F238E27FC236}">
                  <a16:creationId xmlns:a16="http://schemas.microsoft.com/office/drawing/2014/main" id="{D868BE21-23C7-1170-8092-9DABD64ECF82}"/>
                </a:ext>
              </a:extLst>
            </p:cNvPr>
            <p:cNvSpPr/>
            <p:nvPr/>
          </p:nvSpPr>
          <p:spPr>
            <a:xfrm>
              <a:off x="116882" y="115378"/>
              <a:ext cx="23261" cy="227103"/>
            </a:xfrm>
            <a:prstGeom prst="rect">
              <a:avLst/>
            </a:prstGeom>
            <a:solidFill>
              <a:srgbClr val="0365C0"/>
            </a:solidFill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defTabSz="182226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  <a:defRPr sz="500">
                  <a:latin typeface="+mj-lt"/>
                  <a:ea typeface="+mj-ea"/>
                  <a:cs typeface="+mj-cs"/>
                  <a:sym typeface="Helvetica"/>
                </a:defRPr>
              </a:pPr>
              <a:endParaRPr sz="295" kern="0">
                <a:solidFill>
                  <a:srgbClr val="000000"/>
                </a:solidFill>
                <a:latin typeface="Times New Roman"/>
                <a:ea typeface="+mj-ea"/>
                <a:cs typeface="Times New Roman"/>
                <a:sym typeface="Helvetica"/>
              </a:endParaRPr>
            </a:p>
          </p:txBody>
        </p:sp>
        <p:sp>
          <p:nvSpPr>
            <p:cNvPr id="372" name="Line 32">
              <a:extLst>
                <a:ext uri="{FF2B5EF4-FFF2-40B4-BE49-F238E27FC236}">
                  <a16:creationId xmlns:a16="http://schemas.microsoft.com/office/drawing/2014/main" id="{1697BD81-851B-7C68-8F20-E05817C3197B}"/>
                </a:ext>
              </a:extLst>
            </p:cNvPr>
            <p:cNvSpPr/>
            <p:nvPr/>
          </p:nvSpPr>
          <p:spPr>
            <a:xfrm>
              <a:off x="143050" y="115378"/>
              <a:ext cx="96531" cy="60039"/>
            </a:xfrm>
            <a:prstGeom prst="line">
              <a:avLst/>
            </a:prstGeom>
            <a:noFill/>
            <a:ln w="38100" cap="flat">
              <a:solidFill>
                <a:srgbClr val="003C52"/>
              </a:solidFill>
              <a:prstDash val="solid"/>
              <a:round/>
            </a:ln>
            <a:effectLst>
              <a:outerShdw dist="76199" dir="2700000" rotWithShape="0">
                <a:srgbClr val="DCDEE0">
                  <a:alpha val="75000"/>
                </a:srgbClr>
              </a:outerShdw>
            </a:effectLst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</a:pPr>
              <a:endParaRPr sz="798" kern="0">
                <a:solidFill>
                  <a:srgbClr val="000000"/>
                </a:solidFill>
                <a:latin typeface="Arial Narrow"/>
                <a:cs typeface="Arial Narrow"/>
                <a:sym typeface="Arial Narrow"/>
              </a:endParaRPr>
            </a:p>
          </p:txBody>
        </p:sp>
        <p:sp>
          <p:nvSpPr>
            <p:cNvPr id="373" name="Oval 33">
              <a:extLst>
                <a:ext uri="{FF2B5EF4-FFF2-40B4-BE49-F238E27FC236}">
                  <a16:creationId xmlns:a16="http://schemas.microsoft.com/office/drawing/2014/main" id="{E56E1584-9AC1-738B-97BA-D088E4A46111}"/>
                </a:ext>
              </a:extLst>
            </p:cNvPr>
            <p:cNvSpPr/>
            <p:nvPr/>
          </p:nvSpPr>
          <p:spPr>
            <a:xfrm>
              <a:off x="100600" y="90318"/>
              <a:ext cx="55825" cy="54297"/>
            </a:xfrm>
            <a:prstGeom prst="ellipse">
              <a:avLst/>
            </a:prstGeom>
            <a:solidFill>
              <a:srgbClr val="0365C0"/>
            </a:solidFill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defTabSz="182226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  <a:defRPr sz="500">
                  <a:latin typeface="+mj-lt"/>
                  <a:ea typeface="+mj-ea"/>
                  <a:cs typeface="+mj-cs"/>
                  <a:sym typeface="Helvetica"/>
                </a:defRPr>
              </a:pPr>
              <a:endParaRPr sz="295" kern="0">
                <a:solidFill>
                  <a:srgbClr val="000000"/>
                </a:solidFill>
                <a:latin typeface="Times New Roman"/>
                <a:ea typeface="+mj-ea"/>
                <a:cs typeface="Times New Roman"/>
                <a:sym typeface="Helvetica"/>
              </a:endParaRPr>
            </a:p>
          </p:txBody>
        </p:sp>
      </p:grpSp>
      <p:grpSp>
        <p:nvGrpSpPr>
          <p:cNvPr id="374" name="Group 34">
            <a:extLst>
              <a:ext uri="{FF2B5EF4-FFF2-40B4-BE49-F238E27FC236}">
                <a16:creationId xmlns:a16="http://schemas.microsoft.com/office/drawing/2014/main" id="{0AF5D12D-ED41-AECA-03F2-3230C7C727C9}"/>
              </a:ext>
            </a:extLst>
          </p:cNvPr>
          <p:cNvGrpSpPr/>
          <p:nvPr/>
        </p:nvGrpSpPr>
        <p:grpSpPr>
          <a:xfrm>
            <a:off x="2616758" y="1555221"/>
            <a:ext cx="153834" cy="202234"/>
            <a:chOff x="0" y="0"/>
            <a:chExt cx="260515" cy="342480"/>
          </a:xfrm>
        </p:grpSpPr>
        <p:sp>
          <p:nvSpPr>
            <p:cNvPr id="375" name="Oval 28">
              <a:extLst>
                <a:ext uri="{FF2B5EF4-FFF2-40B4-BE49-F238E27FC236}">
                  <a16:creationId xmlns:a16="http://schemas.microsoft.com/office/drawing/2014/main" id="{B8F6165F-2263-92F3-8F63-A8F966C9D85E}"/>
                </a:ext>
              </a:extLst>
            </p:cNvPr>
            <p:cNvSpPr/>
            <p:nvPr/>
          </p:nvSpPr>
          <p:spPr>
            <a:xfrm>
              <a:off x="0" y="0"/>
              <a:ext cx="260516" cy="226581"/>
            </a:xfrm>
            <a:prstGeom prst="ellipse">
              <a:avLst/>
            </a:prstGeom>
            <a:solidFill>
              <a:srgbClr val="C0EDFE"/>
            </a:solidFill>
            <a:ln w="25400" cap="flat">
              <a:solidFill>
                <a:srgbClr val="000000">
                  <a:alpha val="0"/>
                </a:srgbClr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defTabSz="182226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  <a:defRPr sz="500">
                  <a:latin typeface="+mj-lt"/>
                  <a:ea typeface="+mj-ea"/>
                  <a:cs typeface="+mj-cs"/>
                  <a:sym typeface="Helvetica"/>
                </a:defRPr>
              </a:pPr>
              <a:endParaRPr sz="295" kern="0">
                <a:solidFill>
                  <a:srgbClr val="000000"/>
                </a:solidFill>
                <a:latin typeface="Times New Roman"/>
                <a:ea typeface="+mj-ea"/>
                <a:cs typeface="Times New Roman"/>
                <a:sym typeface="Helvetica"/>
              </a:endParaRPr>
            </a:p>
          </p:txBody>
        </p:sp>
        <p:sp>
          <p:nvSpPr>
            <p:cNvPr id="376" name="Line 29">
              <a:extLst>
                <a:ext uri="{FF2B5EF4-FFF2-40B4-BE49-F238E27FC236}">
                  <a16:creationId xmlns:a16="http://schemas.microsoft.com/office/drawing/2014/main" id="{2B43AD58-7044-BE21-E5A6-C5F03B25427B}"/>
                </a:ext>
              </a:extLst>
            </p:cNvPr>
            <p:cNvSpPr/>
            <p:nvPr/>
          </p:nvSpPr>
          <p:spPr>
            <a:xfrm>
              <a:off x="128513" y="3132"/>
              <a:ext cx="582" cy="107548"/>
            </a:xfrm>
            <a:prstGeom prst="line">
              <a:avLst/>
            </a:prstGeom>
            <a:noFill/>
            <a:ln w="38100" cap="flat">
              <a:solidFill>
                <a:srgbClr val="003C52"/>
              </a:solidFill>
              <a:prstDash val="solid"/>
              <a:round/>
            </a:ln>
            <a:effectLst>
              <a:outerShdw dist="76199" dir="2700000" rotWithShape="0">
                <a:srgbClr val="DCDEE0">
                  <a:alpha val="75000"/>
                </a:srgbClr>
              </a:outerShdw>
            </a:effectLst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</a:pPr>
              <a:endParaRPr sz="798" kern="0">
                <a:solidFill>
                  <a:srgbClr val="000000"/>
                </a:solidFill>
                <a:latin typeface="Arial Narrow"/>
                <a:cs typeface="Arial Narrow"/>
                <a:sym typeface="Arial Narrow"/>
              </a:endParaRPr>
            </a:p>
          </p:txBody>
        </p:sp>
        <p:sp>
          <p:nvSpPr>
            <p:cNvPr id="377" name="Line 30">
              <a:extLst>
                <a:ext uri="{FF2B5EF4-FFF2-40B4-BE49-F238E27FC236}">
                  <a16:creationId xmlns:a16="http://schemas.microsoft.com/office/drawing/2014/main" id="{25752B56-2142-0C9A-36E1-017517AB5C86}"/>
                </a:ext>
              </a:extLst>
            </p:cNvPr>
            <p:cNvSpPr/>
            <p:nvPr/>
          </p:nvSpPr>
          <p:spPr>
            <a:xfrm flipH="1">
              <a:off x="23260" y="117466"/>
              <a:ext cx="96531" cy="61606"/>
            </a:xfrm>
            <a:prstGeom prst="line">
              <a:avLst/>
            </a:prstGeom>
            <a:noFill/>
            <a:ln w="38100" cap="flat">
              <a:solidFill>
                <a:srgbClr val="003C52"/>
              </a:solidFill>
              <a:prstDash val="solid"/>
              <a:round/>
            </a:ln>
            <a:effectLst>
              <a:outerShdw dist="76199" dir="2700000" rotWithShape="0">
                <a:srgbClr val="DCDEE0">
                  <a:alpha val="75000"/>
                </a:srgbClr>
              </a:outerShdw>
            </a:effectLst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</a:pPr>
              <a:endParaRPr sz="798" kern="0">
                <a:solidFill>
                  <a:srgbClr val="000000"/>
                </a:solidFill>
                <a:latin typeface="Arial Narrow"/>
                <a:cs typeface="Arial Narrow"/>
                <a:sym typeface="Arial Narrow"/>
              </a:endParaRPr>
            </a:p>
          </p:txBody>
        </p:sp>
        <p:sp>
          <p:nvSpPr>
            <p:cNvPr id="378" name="Rectangle 31">
              <a:extLst>
                <a:ext uri="{FF2B5EF4-FFF2-40B4-BE49-F238E27FC236}">
                  <a16:creationId xmlns:a16="http://schemas.microsoft.com/office/drawing/2014/main" id="{53D13756-8F98-BE9B-1A3F-47C4AA6BE192}"/>
                </a:ext>
              </a:extLst>
            </p:cNvPr>
            <p:cNvSpPr/>
            <p:nvPr/>
          </p:nvSpPr>
          <p:spPr>
            <a:xfrm>
              <a:off x="116882" y="115378"/>
              <a:ext cx="23261" cy="227103"/>
            </a:xfrm>
            <a:prstGeom prst="rect">
              <a:avLst/>
            </a:prstGeom>
            <a:solidFill>
              <a:srgbClr val="0365C0"/>
            </a:solidFill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defTabSz="182226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  <a:defRPr sz="500">
                  <a:latin typeface="+mj-lt"/>
                  <a:ea typeface="+mj-ea"/>
                  <a:cs typeface="+mj-cs"/>
                  <a:sym typeface="Helvetica"/>
                </a:defRPr>
              </a:pPr>
              <a:endParaRPr sz="295" kern="0">
                <a:solidFill>
                  <a:srgbClr val="000000"/>
                </a:solidFill>
                <a:latin typeface="Times New Roman"/>
                <a:ea typeface="+mj-ea"/>
                <a:cs typeface="Times New Roman"/>
                <a:sym typeface="Helvetica"/>
              </a:endParaRPr>
            </a:p>
          </p:txBody>
        </p:sp>
        <p:sp>
          <p:nvSpPr>
            <p:cNvPr id="379" name="Line 32">
              <a:extLst>
                <a:ext uri="{FF2B5EF4-FFF2-40B4-BE49-F238E27FC236}">
                  <a16:creationId xmlns:a16="http://schemas.microsoft.com/office/drawing/2014/main" id="{A2747DA3-28D1-EEDF-461B-09BF32D74C27}"/>
                </a:ext>
              </a:extLst>
            </p:cNvPr>
            <p:cNvSpPr/>
            <p:nvPr/>
          </p:nvSpPr>
          <p:spPr>
            <a:xfrm>
              <a:off x="143050" y="115378"/>
              <a:ext cx="96531" cy="60039"/>
            </a:xfrm>
            <a:prstGeom prst="line">
              <a:avLst/>
            </a:prstGeom>
            <a:noFill/>
            <a:ln w="38100" cap="flat">
              <a:solidFill>
                <a:srgbClr val="003C52"/>
              </a:solidFill>
              <a:prstDash val="solid"/>
              <a:round/>
            </a:ln>
            <a:effectLst>
              <a:outerShdw dist="76199" dir="2700000" rotWithShape="0">
                <a:srgbClr val="DCDEE0">
                  <a:alpha val="75000"/>
                </a:srgbClr>
              </a:outerShdw>
            </a:effectLst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</a:pPr>
              <a:endParaRPr sz="798" kern="0">
                <a:solidFill>
                  <a:srgbClr val="000000"/>
                </a:solidFill>
                <a:latin typeface="Arial Narrow"/>
                <a:cs typeface="Arial Narrow"/>
                <a:sym typeface="Arial Narrow"/>
              </a:endParaRPr>
            </a:p>
          </p:txBody>
        </p:sp>
        <p:sp>
          <p:nvSpPr>
            <p:cNvPr id="380" name="Oval 33">
              <a:extLst>
                <a:ext uri="{FF2B5EF4-FFF2-40B4-BE49-F238E27FC236}">
                  <a16:creationId xmlns:a16="http://schemas.microsoft.com/office/drawing/2014/main" id="{855B1914-DFFD-2F2E-FE0B-FDCB23110A6F}"/>
                </a:ext>
              </a:extLst>
            </p:cNvPr>
            <p:cNvSpPr/>
            <p:nvPr/>
          </p:nvSpPr>
          <p:spPr>
            <a:xfrm>
              <a:off x="100600" y="90318"/>
              <a:ext cx="55825" cy="54297"/>
            </a:xfrm>
            <a:prstGeom prst="ellipse">
              <a:avLst/>
            </a:prstGeom>
            <a:solidFill>
              <a:srgbClr val="0365C0"/>
            </a:solidFill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defTabSz="182226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  <a:defRPr sz="500">
                  <a:latin typeface="+mj-lt"/>
                  <a:ea typeface="+mj-ea"/>
                  <a:cs typeface="+mj-cs"/>
                  <a:sym typeface="Helvetica"/>
                </a:defRPr>
              </a:pPr>
              <a:endParaRPr sz="295" kern="0">
                <a:solidFill>
                  <a:srgbClr val="000000"/>
                </a:solidFill>
                <a:latin typeface="Times New Roman"/>
                <a:ea typeface="+mj-ea"/>
                <a:cs typeface="Times New Roman"/>
                <a:sym typeface="Helvetica"/>
              </a:endParaRPr>
            </a:p>
          </p:txBody>
        </p:sp>
      </p:grpSp>
      <p:grpSp>
        <p:nvGrpSpPr>
          <p:cNvPr id="381" name="Gruppierung 2">
            <a:extLst>
              <a:ext uri="{FF2B5EF4-FFF2-40B4-BE49-F238E27FC236}">
                <a16:creationId xmlns:a16="http://schemas.microsoft.com/office/drawing/2014/main" id="{B87EE6A8-BD52-D381-1EA1-1DC8775EE09C}"/>
              </a:ext>
            </a:extLst>
          </p:cNvPr>
          <p:cNvGrpSpPr/>
          <p:nvPr/>
        </p:nvGrpSpPr>
        <p:grpSpPr>
          <a:xfrm>
            <a:off x="4177089" y="2744660"/>
            <a:ext cx="215823" cy="216106"/>
            <a:chOff x="0" y="0"/>
            <a:chExt cx="365494" cy="365973"/>
          </a:xfrm>
        </p:grpSpPr>
        <p:sp>
          <p:nvSpPr>
            <p:cNvPr id="382" name="Rectangle 26">
              <a:extLst>
                <a:ext uri="{FF2B5EF4-FFF2-40B4-BE49-F238E27FC236}">
                  <a16:creationId xmlns:a16="http://schemas.microsoft.com/office/drawing/2014/main" id="{8848022D-9FA7-D41F-7168-CD0737F797C8}"/>
                </a:ext>
              </a:extLst>
            </p:cNvPr>
            <p:cNvSpPr/>
            <p:nvPr/>
          </p:nvSpPr>
          <p:spPr>
            <a:xfrm>
              <a:off x="106647" y="116150"/>
              <a:ext cx="144462" cy="197863"/>
            </a:xfrm>
            <a:prstGeom prst="rect">
              <a:avLst/>
            </a:prstGeom>
            <a:solidFill>
              <a:srgbClr val="BDBAA0"/>
            </a:solidFill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  <a:defRPr sz="1400"/>
              </a:pPr>
              <a:endParaRPr sz="827" kern="0">
                <a:solidFill>
                  <a:srgbClr val="000000"/>
                </a:solidFill>
                <a:latin typeface="Arial Narrow"/>
                <a:cs typeface="Arial Narrow"/>
                <a:sym typeface="Arial Narrow"/>
              </a:endParaRPr>
            </a:p>
          </p:txBody>
        </p:sp>
        <p:sp>
          <p:nvSpPr>
            <p:cNvPr id="383" name="Rectangle 30">
              <a:extLst>
                <a:ext uri="{FF2B5EF4-FFF2-40B4-BE49-F238E27FC236}">
                  <a16:creationId xmlns:a16="http://schemas.microsoft.com/office/drawing/2014/main" id="{ECC3FD7D-21F8-B7ED-EA14-6FE3569F700E}"/>
                </a:ext>
              </a:extLst>
            </p:cNvPr>
            <p:cNvSpPr/>
            <p:nvPr/>
          </p:nvSpPr>
          <p:spPr>
            <a:xfrm>
              <a:off x="150146" y="0"/>
              <a:ext cx="37632" cy="317709"/>
            </a:xfrm>
            <a:prstGeom prst="rect">
              <a:avLst/>
            </a:prstGeom>
            <a:solidFill>
              <a:srgbClr val="4D4D4D"/>
            </a:solidFill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  <a:defRPr sz="1400"/>
              </a:pPr>
              <a:endParaRPr sz="827" kern="0">
                <a:solidFill>
                  <a:srgbClr val="000000"/>
                </a:solidFill>
                <a:latin typeface="Arial Narrow"/>
                <a:cs typeface="Arial Narrow"/>
                <a:sym typeface="Arial Narrow"/>
              </a:endParaRPr>
            </a:p>
          </p:txBody>
        </p:sp>
        <p:sp>
          <p:nvSpPr>
            <p:cNvPr id="384" name="Trapez 190">
              <a:extLst>
                <a:ext uri="{FF2B5EF4-FFF2-40B4-BE49-F238E27FC236}">
                  <a16:creationId xmlns:a16="http://schemas.microsoft.com/office/drawing/2014/main" id="{53FB3803-EC10-FA01-F0EB-4124E9B4DB99}"/>
                </a:ext>
              </a:extLst>
            </p:cNvPr>
            <p:cNvSpPr/>
            <p:nvPr/>
          </p:nvSpPr>
          <p:spPr>
            <a:xfrm>
              <a:off x="-1" y="174361"/>
              <a:ext cx="120334" cy="13848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5400" y="0"/>
                  </a:lnTo>
                  <a:lnTo>
                    <a:pt x="16200" y="0"/>
                  </a:lnTo>
                  <a:lnTo>
                    <a:pt x="21600" y="21600"/>
                  </a:lnTo>
                  <a:close/>
                </a:path>
              </a:pathLst>
            </a:custGeom>
            <a:solidFill>
              <a:srgbClr val="F8F7F5"/>
            </a:solidFill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ctr">
              <a:noAutofit/>
            </a:bodyPr>
            <a:lstStyle/>
            <a:p>
              <a:pPr marL="0" indent="0" defTabSz="269965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  <a:defRPr sz="1200"/>
              </a:pPr>
              <a:endParaRPr sz="709" kern="0">
                <a:solidFill>
                  <a:srgbClr val="000000"/>
                </a:solidFill>
                <a:latin typeface="Arial Narrow"/>
                <a:cs typeface="Arial Narrow"/>
                <a:sym typeface="Arial Narrow"/>
              </a:endParaRPr>
            </a:p>
          </p:txBody>
        </p:sp>
        <p:grpSp>
          <p:nvGrpSpPr>
            <p:cNvPr id="385" name="Group 46">
              <a:extLst>
                <a:ext uri="{FF2B5EF4-FFF2-40B4-BE49-F238E27FC236}">
                  <a16:creationId xmlns:a16="http://schemas.microsoft.com/office/drawing/2014/main" id="{F45A5E71-B87A-8708-8A80-6B8A2749679E}"/>
                </a:ext>
              </a:extLst>
            </p:cNvPr>
            <p:cNvGrpSpPr/>
            <p:nvPr/>
          </p:nvGrpSpPr>
          <p:grpSpPr>
            <a:xfrm>
              <a:off x="210981" y="199884"/>
              <a:ext cx="154514" cy="166090"/>
              <a:chOff x="0" y="0"/>
              <a:chExt cx="154513" cy="166089"/>
            </a:xfrm>
          </p:grpSpPr>
          <p:sp>
            <p:nvSpPr>
              <p:cNvPr id="386" name="Oval 44">
                <a:extLst>
                  <a:ext uri="{FF2B5EF4-FFF2-40B4-BE49-F238E27FC236}">
                    <a16:creationId xmlns:a16="http://schemas.microsoft.com/office/drawing/2014/main" id="{EFC9A108-1404-22E4-2FEF-AA8C5C288D6C}"/>
                  </a:ext>
                </a:extLst>
              </p:cNvPr>
              <p:cNvSpPr/>
              <p:nvPr/>
            </p:nvSpPr>
            <p:spPr>
              <a:xfrm>
                <a:off x="-1" y="0"/>
                <a:ext cx="154515" cy="139562"/>
              </a:xfrm>
              <a:prstGeom prst="ellipse">
                <a:avLst/>
              </a:prstGeom>
              <a:solidFill>
                <a:srgbClr val="A3D979"/>
              </a:solidFill>
              <a:ln w="12700" cap="flat">
                <a:solidFill>
                  <a:srgbClr val="3F691E"/>
                </a:solidFill>
                <a:prstDash val="solid"/>
                <a:round/>
              </a:ln>
              <a:effectLst/>
            </p:spPr>
            <p:txBody>
              <a:bodyPr wrap="square" lIns="26997" tIns="26997" rIns="26997" bIns="26997" numCol="1" anchor="t">
                <a:noAutofit/>
              </a:bodyPr>
              <a:lstStyle/>
              <a:p>
                <a:pPr marL="0" indent="0" defTabSz="182226" hangingPunct="0">
                  <a:lnSpc>
                    <a:spcPct val="100000"/>
                  </a:lnSpc>
                  <a:spcAft>
                    <a:spcPts val="0"/>
                  </a:spcAft>
                  <a:buClrTx/>
                  <a:buSzTx/>
                  <a:buFontTx/>
                  <a:buNone/>
                  <a:defRPr sz="500">
                    <a:latin typeface="+mj-lt"/>
                    <a:ea typeface="+mj-ea"/>
                    <a:cs typeface="+mj-cs"/>
                    <a:sym typeface="Helvetica"/>
                  </a:defRPr>
                </a:pPr>
                <a:endParaRPr sz="295" kern="0">
                  <a:solidFill>
                    <a:srgbClr val="000000"/>
                  </a:solidFill>
                  <a:latin typeface="Times New Roman"/>
                  <a:ea typeface="+mj-ea"/>
                  <a:cs typeface="Times New Roman"/>
                  <a:sym typeface="Helvetica"/>
                </a:endParaRPr>
              </a:p>
            </p:txBody>
          </p:sp>
          <p:sp>
            <p:nvSpPr>
              <p:cNvPr id="387" name="AutoShape 45">
                <a:extLst>
                  <a:ext uri="{FF2B5EF4-FFF2-40B4-BE49-F238E27FC236}">
                    <a16:creationId xmlns:a16="http://schemas.microsoft.com/office/drawing/2014/main" id="{78BC9330-D645-1FB5-A702-0C8DD1481D38}"/>
                  </a:ext>
                </a:extLst>
              </p:cNvPr>
              <p:cNvSpPr/>
              <p:nvPr/>
            </p:nvSpPr>
            <p:spPr>
              <a:xfrm>
                <a:off x="0" y="51614"/>
                <a:ext cx="154514" cy="114476"/>
              </a:xfrm>
              <a:prstGeom prst="roundRect">
                <a:avLst>
                  <a:gd name="adj" fmla="val 7921"/>
                </a:avLst>
              </a:prstGeom>
              <a:solidFill>
                <a:srgbClr val="86CD4D"/>
              </a:solidFill>
              <a:ln w="12700" cap="flat">
                <a:solidFill>
                  <a:srgbClr val="3F691E"/>
                </a:solidFill>
                <a:prstDash val="solid"/>
                <a:round/>
              </a:ln>
              <a:effectLst/>
            </p:spPr>
            <p:txBody>
              <a:bodyPr wrap="square" lIns="26997" tIns="26997" rIns="26997" bIns="26997" numCol="1" anchor="t">
                <a:noAutofit/>
              </a:bodyPr>
              <a:lstStyle/>
              <a:p>
                <a:pPr marL="0" indent="0" defTabSz="182226" hangingPunct="0">
                  <a:lnSpc>
                    <a:spcPct val="100000"/>
                  </a:lnSpc>
                  <a:spcAft>
                    <a:spcPts val="0"/>
                  </a:spcAft>
                  <a:buClrTx/>
                  <a:buSzTx/>
                  <a:buFontTx/>
                  <a:buNone/>
                  <a:defRPr sz="500">
                    <a:latin typeface="+mj-lt"/>
                    <a:ea typeface="+mj-ea"/>
                    <a:cs typeface="+mj-cs"/>
                    <a:sym typeface="Helvetica"/>
                  </a:defRPr>
                </a:pPr>
                <a:endParaRPr sz="295" kern="0">
                  <a:solidFill>
                    <a:srgbClr val="000000"/>
                  </a:solidFill>
                  <a:latin typeface="Times New Roman"/>
                  <a:ea typeface="+mj-ea"/>
                  <a:cs typeface="Times New Roman"/>
                  <a:sym typeface="Helvetica"/>
                </a:endParaRPr>
              </a:p>
            </p:txBody>
          </p:sp>
        </p:grpSp>
      </p:grpSp>
      <p:grpSp>
        <p:nvGrpSpPr>
          <p:cNvPr id="388" name="Gruppierung 2">
            <a:extLst>
              <a:ext uri="{FF2B5EF4-FFF2-40B4-BE49-F238E27FC236}">
                <a16:creationId xmlns:a16="http://schemas.microsoft.com/office/drawing/2014/main" id="{819538C6-BFF2-A43A-7C6A-CCA6A71805AF}"/>
              </a:ext>
            </a:extLst>
          </p:cNvPr>
          <p:cNvGrpSpPr/>
          <p:nvPr/>
        </p:nvGrpSpPr>
        <p:grpSpPr>
          <a:xfrm>
            <a:off x="2585764" y="3206135"/>
            <a:ext cx="215823" cy="216106"/>
            <a:chOff x="0" y="0"/>
            <a:chExt cx="365494" cy="365973"/>
          </a:xfrm>
        </p:grpSpPr>
        <p:sp>
          <p:nvSpPr>
            <p:cNvPr id="389" name="Rectangle 26">
              <a:extLst>
                <a:ext uri="{FF2B5EF4-FFF2-40B4-BE49-F238E27FC236}">
                  <a16:creationId xmlns:a16="http://schemas.microsoft.com/office/drawing/2014/main" id="{6C14F9FF-4D08-C052-BF25-EF6656210B98}"/>
                </a:ext>
              </a:extLst>
            </p:cNvPr>
            <p:cNvSpPr/>
            <p:nvPr/>
          </p:nvSpPr>
          <p:spPr>
            <a:xfrm>
              <a:off x="106647" y="116150"/>
              <a:ext cx="144462" cy="197863"/>
            </a:xfrm>
            <a:prstGeom prst="rect">
              <a:avLst/>
            </a:prstGeom>
            <a:solidFill>
              <a:srgbClr val="BDBAA0"/>
            </a:solidFill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  <a:defRPr sz="1400"/>
              </a:pPr>
              <a:endParaRPr sz="827" kern="0">
                <a:solidFill>
                  <a:srgbClr val="000000"/>
                </a:solidFill>
                <a:latin typeface="Arial Narrow"/>
                <a:cs typeface="Arial Narrow"/>
                <a:sym typeface="Arial Narrow"/>
              </a:endParaRPr>
            </a:p>
          </p:txBody>
        </p:sp>
        <p:sp>
          <p:nvSpPr>
            <p:cNvPr id="390" name="Rectangle 30">
              <a:extLst>
                <a:ext uri="{FF2B5EF4-FFF2-40B4-BE49-F238E27FC236}">
                  <a16:creationId xmlns:a16="http://schemas.microsoft.com/office/drawing/2014/main" id="{D54FC915-B1C3-AA95-9F21-1D95258A0057}"/>
                </a:ext>
              </a:extLst>
            </p:cNvPr>
            <p:cNvSpPr/>
            <p:nvPr/>
          </p:nvSpPr>
          <p:spPr>
            <a:xfrm>
              <a:off x="150146" y="0"/>
              <a:ext cx="37632" cy="317709"/>
            </a:xfrm>
            <a:prstGeom prst="rect">
              <a:avLst/>
            </a:prstGeom>
            <a:solidFill>
              <a:srgbClr val="4D4D4D"/>
            </a:solidFill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  <a:defRPr sz="1400"/>
              </a:pPr>
              <a:endParaRPr sz="827" kern="0">
                <a:solidFill>
                  <a:srgbClr val="000000"/>
                </a:solidFill>
                <a:latin typeface="Arial Narrow"/>
                <a:cs typeface="Arial Narrow"/>
                <a:sym typeface="Arial Narrow"/>
              </a:endParaRPr>
            </a:p>
          </p:txBody>
        </p:sp>
        <p:sp>
          <p:nvSpPr>
            <p:cNvPr id="391" name="Trapez 190">
              <a:extLst>
                <a:ext uri="{FF2B5EF4-FFF2-40B4-BE49-F238E27FC236}">
                  <a16:creationId xmlns:a16="http://schemas.microsoft.com/office/drawing/2014/main" id="{ECA604F7-2254-74D2-BE3A-910FC342481E}"/>
                </a:ext>
              </a:extLst>
            </p:cNvPr>
            <p:cNvSpPr/>
            <p:nvPr/>
          </p:nvSpPr>
          <p:spPr>
            <a:xfrm>
              <a:off x="-1" y="174361"/>
              <a:ext cx="120334" cy="13848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5400" y="0"/>
                  </a:lnTo>
                  <a:lnTo>
                    <a:pt x="16200" y="0"/>
                  </a:lnTo>
                  <a:lnTo>
                    <a:pt x="21600" y="21600"/>
                  </a:lnTo>
                  <a:close/>
                </a:path>
              </a:pathLst>
            </a:custGeom>
            <a:solidFill>
              <a:srgbClr val="F8F7F5"/>
            </a:solidFill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ctr">
              <a:noAutofit/>
            </a:bodyPr>
            <a:lstStyle/>
            <a:p>
              <a:pPr marL="0" indent="0" defTabSz="269965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  <a:defRPr sz="1200"/>
              </a:pPr>
              <a:endParaRPr sz="709" kern="0">
                <a:solidFill>
                  <a:srgbClr val="000000"/>
                </a:solidFill>
                <a:latin typeface="Arial Narrow"/>
                <a:cs typeface="Arial Narrow"/>
                <a:sym typeface="Arial Narrow"/>
              </a:endParaRPr>
            </a:p>
          </p:txBody>
        </p:sp>
        <p:grpSp>
          <p:nvGrpSpPr>
            <p:cNvPr id="392" name="Group 46">
              <a:extLst>
                <a:ext uri="{FF2B5EF4-FFF2-40B4-BE49-F238E27FC236}">
                  <a16:creationId xmlns:a16="http://schemas.microsoft.com/office/drawing/2014/main" id="{032C0199-FB4D-F09E-A0BB-E0009B56B9E4}"/>
                </a:ext>
              </a:extLst>
            </p:cNvPr>
            <p:cNvGrpSpPr/>
            <p:nvPr/>
          </p:nvGrpSpPr>
          <p:grpSpPr>
            <a:xfrm>
              <a:off x="210981" y="199884"/>
              <a:ext cx="154514" cy="166090"/>
              <a:chOff x="0" y="0"/>
              <a:chExt cx="154513" cy="166089"/>
            </a:xfrm>
          </p:grpSpPr>
          <p:sp>
            <p:nvSpPr>
              <p:cNvPr id="393" name="Oval 44">
                <a:extLst>
                  <a:ext uri="{FF2B5EF4-FFF2-40B4-BE49-F238E27FC236}">
                    <a16:creationId xmlns:a16="http://schemas.microsoft.com/office/drawing/2014/main" id="{363D79C1-98D8-E2DB-FB7B-5AABFDCE30E0}"/>
                  </a:ext>
                </a:extLst>
              </p:cNvPr>
              <p:cNvSpPr/>
              <p:nvPr/>
            </p:nvSpPr>
            <p:spPr>
              <a:xfrm>
                <a:off x="-1" y="0"/>
                <a:ext cx="154515" cy="139562"/>
              </a:xfrm>
              <a:prstGeom prst="ellipse">
                <a:avLst/>
              </a:prstGeom>
              <a:solidFill>
                <a:srgbClr val="A3D979"/>
              </a:solidFill>
              <a:ln w="12700" cap="flat">
                <a:solidFill>
                  <a:srgbClr val="3F691E"/>
                </a:solidFill>
                <a:prstDash val="solid"/>
                <a:round/>
              </a:ln>
              <a:effectLst/>
            </p:spPr>
            <p:txBody>
              <a:bodyPr wrap="square" lIns="26997" tIns="26997" rIns="26997" bIns="26997" numCol="1" anchor="t">
                <a:noAutofit/>
              </a:bodyPr>
              <a:lstStyle/>
              <a:p>
                <a:pPr marL="0" indent="0" defTabSz="182226" hangingPunct="0">
                  <a:lnSpc>
                    <a:spcPct val="100000"/>
                  </a:lnSpc>
                  <a:spcAft>
                    <a:spcPts val="0"/>
                  </a:spcAft>
                  <a:buClrTx/>
                  <a:buSzTx/>
                  <a:buFontTx/>
                  <a:buNone/>
                  <a:defRPr sz="500">
                    <a:latin typeface="+mj-lt"/>
                    <a:ea typeface="+mj-ea"/>
                    <a:cs typeface="+mj-cs"/>
                    <a:sym typeface="Helvetica"/>
                  </a:defRPr>
                </a:pPr>
                <a:endParaRPr sz="295" kern="0">
                  <a:solidFill>
                    <a:srgbClr val="000000"/>
                  </a:solidFill>
                  <a:latin typeface="Times New Roman"/>
                  <a:ea typeface="+mj-ea"/>
                  <a:cs typeface="Times New Roman"/>
                  <a:sym typeface="Helvetica"/>
                </a:endParaRPr>
              </a:p>
            </p:txBody>
          </p:sp>
          <p:sp>
            <p:nvSpPr>
              <p:cNvPr id="394" name="AutoShape 45">
                <a:extLst>
                  <a:ext uri="{FF2B5EF4-FFF2-40B4-BE49-F238E27FC236}">
                    <a16:creationId xmlns:a16="http://schemas.microsoft.com/office/drawing/2014/main" id="{1416CF1E-DCDA-4FFE-DF43-A0EC05EE9CC7}"/>
                  </a:ext>
                </a:extLst>
              </p:cNvPr>
              <p:cNvSpPr/>
              <p:nvPr/>
            </p:nvSpPr>
            <p:spPr>
              <a:xfrm>
                <a:off x="0" y="51614"/>
                <a:ext cx="154514" cy="114476"/>
              </a:xfrm>
              <a:prstGeom prst="roundRect">
                <a:avLst>
                  <a:gd name="adj" fmla="val 7921"/>
                </a:avLst>
              </a:prstGeom>
              <a:solidFill>
                <a:srgbClr val="86CD4D"/>
              </a:solidFill>
              <a:ln w="12700" cap="flat">
                <a:solidFill>
                  <a:srgbClr val="3F691E"/>
                </a:solidFill>
                <a:prstDash val="solid"/>
                <a:round/>
              </a:ln>
              <a:effectLst/>
            </p:spPr>
            <p:txBody>
              <a:bodyPr wrap="square" lIns="26997" tIns="26997" rIns="26997" bIns="26997" numCol="1" anchor="t">
                <a:noAutofit/>
              </a:bodyPr>
              <a:lstStyle/>
              <a:p>
                <a:pPr marL="0" indent="0" defTabSz="182226" hangingPunct="0">
                  <a:lnSpc>
                    <a:spcPct val="100000"/>
                  </a:lnSpc>
                  <a:spcAft>
                    <a:spcPts val="0"/>
                  </a:spcAft>
                  <a:buClrTx/>
                  <a:buSzTx/>
                  <a:buFontTx/>
                  <a:buNone/>
                  <a:defRPr sz="500">
                    <a:latin typeface="+mj-lt"/>
                    <a:ea typeface="+mj-ea"/>
                    <a:cs typeface="+mj-cs"/>
                    <a:sym typeface="Helvetica"/>
                  </a:defRPr>
                </a:pPr>
                <a:endParaRPr sz="295" kern="0">
                  <a:solidFill>
                    <a:srgbClr val="000000"/>
                  </a:solidFill>
                  <a:latin typeface="Times New Roman"/>
                  <a:ea typeface="+mj-ea"/>
                  <a:cs typeface="Times New Roman"/>
                  <a:sym typeface="Helvetica"/>
                </a:endParaRPr>
              </a:p>
            </p:txBody>
          </p:sp>
        </p:grpSp>
      </p:grpSp>
      <p:grpSp>
        <p:nvGrpSpPr>
          <p:cNvPr id="395" name="Gruppierung 2">
            <a:extLst>
              <a:ext uri="{FF2B5EF4-FFF2-40B4-BE49-F238E27FC236}">
                <a16:creationId xmlns:a16="http://schemas.microsoft.com/office/drawing/2014/main" id="{6DA498E2-75CC-C143-5C1E-33BF798CA2DF}"/>
              </a:ext>
            </a:extLst>
          </p:cNvPr>
          <p:cNvGrpSpPr/>
          <p:nvPr/>
        </p:nvGrpSpPr>
        <p:grpSpPr>
          <a:xfrm>
            <a:off x="3716892" y="4640898"/>
            <a:ext cx="215823" cy="216106"/>
            <a:chOff x="0" y="0"/>
            <a:chExt cx="365494" cy="365973"/>
          </a:xfrm>
        </p:grpSpPr>
        <p:sp>
          <p:nvSpPr>
            <p:cNvPr id="396" name="Rectangle 26">
              <a:extLst>
                <a:ext uri="{FF2B5EF4-FFF2-40B4-BE49-F238E27FC236}">
                  <a16:creationId xmlns:a16="http://schemas.microsoft.com/office/drawing/2014/main" id="{B0397B28-B732-34DB-9593-6FD69EF26161}"/>
                </a:ext>
              </a:extLst>
            </p:cNvPr>
            <p:cNvSpPr/>
            <p:nvPr/>
          </p:nvSpPr>
          <p:spPr>
            <a:xfrm>
              <a:off x="106647" y="116150"/>
              <a:ext cx="144462" cy="197863"/>
            </a:xfrm>
            <a:prstGeom prst="rect">
              <a:avLst/>
            </a:prstGeom>
            <a:solidFill>
              <a:srgbClr val="BDBAA0"/>
            </a:solidFill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  <a:defRPr sz="1400"/>
              </a:pPr>
              <a:endParaRPr sz="827" kern="0">
                <a:solidFill>
                  <a:srgbClr val="000000"/>
                </a:solidFill>
                <a:latin typeface="Arial Narrow"/>
                <a:cs typeface="Arial Narrow"/>
                <a:sym typeface="Arial Narrow"/>
              </a:endParaRPr>
            </a:p>
          </p:txBody>
        </p:sp>
        <p:sp>
          <p:nvSpPr>
            <p:cNvPr id="397" name="Rectangle 30">
              <a:extLst>
                <a:ext uri="{FF2B5EF4-FFF2-40B4-BE49-F238E27FC236}">
                  <a16:creationId xmlns:a16="http://schemas.microsoft.com/office/drawing/2014/main" id="{AE923798-D891-24CC-5771-02EA2E7F6485}"/>
                </a:ext>
              </a:extLst>
            </p:cNvPr>
            <p:cNvSpPr/>
            <p:nvPr/>
          </p:nvSpPr>
          <p:spPr>
            <a:xfrm>
              <a:off x="150146" y="0"/>
              <a:ext cx="37632" cy="317709"/>
            </a:xfrm>
            <a:prstGeom prst="rect">
              <a:avLst/>
            </a:prstGeom>
            <a:solidFill>
              <a:srgbClr val="4D4D4D"/>
            </a:solidFill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  <a:defRPr sz="1400"/>
              </a:pPr>
              <a:endParaRPr sz="827" kern="0">
                <a:solidFill>
                  <a:srgbClr val="000000"/>
                </a:solidFill>
                <a:latin typeface="Arial Narrow"/>
                <a:cs typeface="Arial Narrow"/>
                <a:sym typeface="Arial Narrow"/>
              </a:endParaRPr>
            </a:p>
          </p:txBody>
        </p:sp>
        <p:sp>
          <p:nvSpPr>
            <p:cNvPr id="398" name="Trapez 190">
              <a:extLst>
                <a:ext uri="{FF2B5EF4-FFF2-40B4-BE49-F238E27FC236}">
                  <a16:creationId xmlns:a16="http://schemas.microsoft.com/office/drawing/2014/main" id="{52E0BAFF-869E-589F-DAA9-CF071F46CCA7}"/>
                </a:ext>
              </a:extLst>
            </p:cNvPr>
            <p:cNvSpPr/>
            <p:nvPr/>
          </p:nvSpPr>
          <p:spPr>
            <a:xfrm>
              <a:off x="-1" y="174361"/>
              <a:ext cx="120334" cy="13848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5400" y="0"/>
                  </a:lnTo>
                  <a:lnTo>
                    <a:pt x="16200" y="0"/>
                  </a:lnTo>
                  <a:lnTo>
                    <a:pt x="21600" y="21600"/>
                  </a:lnTo>
                  <a:close/>
                </a:path>
              </a:pathLst>
            </a:custGeom>
            <a:solidFill>
              <a:srgbClr val="F8F7F5"/>
            </a:solidFill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ctr">
              <a:noAutofit/>
            </a:bodyPr>
            <a:lstStyle/>
            <a:p>
              <a:pPr marL="0" indent="0" defTabSz="269965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  <a:defRPr sz="1200"/>
              </a:pPr>
              <a:endParaRPr sz="709" kern="0">
                <a:solidFill>
                  <a:srgbClr val="000000"/>
                </a:solidFill>
                <a:latin typeface="Arial Narrow"/>
                <a:cs typeface="Arial Narrow"/>
                <a:sym typeface="Arial Narrow"/>
              </a:endParaRPr>
            </a:p>
          </p:txBody>
        </p:sp>
        <p:grpSp>
          <p:nvGrpSpPr>
            <p:cNvPr id="399" name="Group 46">
              <a:extLst>
                <a:ext uri="{FF2B5EF4-FFF2-40B4-BE49-F238E27FC236}">
                  <a16:creationId xmlns:a16="http://schemas.microsoft.com/office/drawing/2014/main" id="{A3A8E3A7-F6D6-66F7-6BD7-76EE6885D10A}"/>
                </a:ext>
              </a:extLst>
            </p:cNvPr>
            <p:cNvGrpSpPr/>
            <p:nvPr/>
          </p:nvGrpSpPr>
          <p:grpSpPr>
            <a:xfrm>
              <a:off x="210981" y="199884"/>
              <a:ext cx="154514" cy="166090"/>
              <a:chOff x="0" y="0"/>
              <a:chExt cx="154513" cy="166089"/>
            </a:xfrm>
          </p:grpSpPr>
          <p:sp>
            <p:nvSpPr>
              <p:cNvPr id="400" name="Oval 44">
                <a:extLst>
                  <a:ext uri="{FF2B5EF4-FFF2-40B4-BE49-F238E27FC236}">
                    <a16:creationId xmlns:a16="http://schemas.microsoft.com/office/drawing/2014/main" id="{D9692573-A72D-A69D-2CA0-1FDEE21C1CD7}"/>
                  </a:ext>
                </a:extLst>
              </p:cNvPr>
              <p:cNvSpPr/>
              <p:nvPr/>
            </p:nvSpPr>
            <p:spPr>
              <a:xfrm>
                <a:off x="-1" y="0"/>
                <a:ext cx="154515" cy="139562"/>
              </a:xfrm>
              <a:prstGeom prst="ellipse">
                <a:avLst/>
              </a:prstGeom>
              <a:solidFill>
                <a:srgbClr val="A3D979"/>
              </a:solidFill>
              <a:ln w="12700" cap="flat">
                <a:solidFill>
                  <a:srgbClr val="3F691E"/>
                </a:solidFill>
                <a:prstDash val="solid"/>
                <a:round/>
              </a:ln>
              <a:effectLst/>
            </p:spPr>
            <p:txBody>
              <a:bodyPr wrap="square" lIns="26997" tIns="26997" rIns="26997" bIns="26997" numCol="1" anchor="t">
                <a:noAutofit/>
              </a:bodyPr>
              <a:lstStyle/>
              <a:p>
                <a:pPr marL="0" indent="0" defTabSz="182226" hangingPunct="0">
                  <a:lnSpc>
                    <a:spcPct val="100000"/>
                  </a:lnSpc>
                  <a:spcAft>
                    <a:spcPts val="0"/>
                  </a:spcAft>
                  <a:buClrTx/>
                  <a:buSzTx/>
                  <a:buFontTx/>
                  <a:buNone/>
                  <a:defRPr sz="500">
                    <a:latin typeface="+mj-lt"/>
                    <a:ea typeface="+mj-ea"/>
                    <a:cs typeface="+mj-cs"/>
                    <a:sym typeface="Helvetica"/>
                  </a:defRPr>
                </a:pPr>
                <a:endParaRPr sz="295" kern="0">
                  <a:solidFill>
                    <a:srgbClr val="000000"/>
                  </a:solidFill>
                  <a:latin typeface="Times New Roman"/>
                  <a:ea typeface="+mj-ea"/>
                  <a:cs typeface="Times New Roman"/>
                  <a:sym typeface="Helvetica"/>
                </a:endParaRPr>
              </a:p>
            </p:txBody>
          </p:sp>
          <p:sp>
            <p:nvSpPr>
              <p:cNvPr id="401" name="AutoShape 45">
                <a:extLst>
                  <a:ext uri="{FF2B5EF4-FFF2-40B4-BE49-F238E27FC236}">
                    <a16:creationId xmlns:a16="http://schemas.microsoft.com/office/drawing/2014/main" id="{7AE506FB-DCBD-5C8E-970D-223EE940E1C8}"/>
                  </a:ext>
                </a:extLst>
              </p:cNvPr>
              <p:cNvSpPr/>
              <p:nvPr/>
            </p:nvSpPr>
            <p:spPr>
              <a:xfrm>
                <a:off x="0" y="51614"/>
                <a:ext cx="154514" cy="114476"/>
              </a:xfrm>
              <a:prstGeom prst="roundRect">
                <a:avLst>
                  <a:gd name="adj" fmla="val 7921"/>
                </a:avLst>
              </a:prstGeom>
              <a:solidFill>
                <a:srgbClr val="86CD4D"/>
              </a:solidFill>
              <a:ln w="12700" cap="flat">
                <a:solidFill>
                  <a:srgbClr val="3F691E"/>
                </a:solidFill>
                <a:prstDash val="solid"/>
                <a:round/>
              </a:ln>
              <a:effectLst/>
            </p:spPr>
            <p:txBody>
              <a:bodyPr wrap="square" lIns="26997" tIns="26997" rIns="26997" bIns="26997" numCol="1" anchor="t">
                <a:noAutofit/>
              </a:bodyPr>
              <a:lstStyle/>
              <a:p>
                <a:pPr marL="0" indent="0" defTabSz="182226" hangingPunct="0">
                  <a:lnSpc>
                    <a:spcPct val="100000"/>
                  </a:lnSpc>
                  <a:spcAft>
                    <a:spcPts val="0"/>
                  </a:spcAft>
                  <a:buClrTx/>
                  <a:buSzTx/>
                  <a:buFontTx/>
                  <a:buNone/>
                  <a:defRPr sz="500">
                    <a:latin typeface="+mj-lt"/>
                    <a:ea typeface="+mj-ea"/>
                    <a:cs typeface="+mj-cs"/>
                    <a:sym typeface="Helvetica"/>
                  </a:defRPr>
                </a:pPr>
                <a:endParaRPr sz="295" kern="0">
                  <a:solidFill>
                    <a:srgbClr val="000000"/>
                  </a:solidFill>
                  <a:latin typeface="Times New Roman"/>
                  <a:ea typeface="+mj-ea"/>
                  <a:cs typeface="Times New Roman"/>
                  <a:sym typeface="Helvetica"/>
                </a:endParaRPr>
              </a:p>
            </p:txBody>
          </p:sp>
        </p:grpSp>
      </p:grpSp>
      <p:grpSp>
        <p:nvGrpSpPr>
          <p:cNvPr id="402" name="Gruppierung 2">
            <a:extLst>
              <a:ext uri="{FF2B5EF4-FFF2-40B4-BE49-F238E27FC236}">
                <a16:creationId xmlns:a16="http://schemas.microsoft.com/office/drawing/2014/main" id="{163B6A62-415E-25EF-2214-3C990EC77D09}"/>
              </a:ext>
            </a:extLst>
          </p:cNvPr>
          <p:cNvGrpSpPr/>
          <p:nvPr/>
        </p:nvGrpSpPr>
        <p:grpSpPr>
          <a:xfrm>
            <a:off x="2619511" y="4061354"/>
            <a:ext cx="215823" cy="216106"/>
            <a:chOff x="0" y="0"/>
            <a:chExt cx="365494" cy="365973"/>
          </a:xfrm>
        </p:grpSpPr>
        <p:sp>
          <p:nvSpPr>
            <p:cNvPr id="403" name="Rectangle 26">
              <a:extLst>
                <a:ext uri="{FF2B5EF4-FFF2-40B4-BE49-F238E27FC236}">
                  <a16:creationId xmlns:a16="http://schemas.microsoft.com/office/drawing/2014/main" id="{0088D323-9E6D-D28C-6D3A-47312BC3EE38}"/>
                </a:ext>
              </a:extLst>
            </p:cNvPr>
            <p:cNvSpPr/>
            <p:nvPr/>
          </p:nvSpPr>
          <p:spPr>
            <a:xfrm>
              <a:off x="106647" y="116150"/>
              <a:ext cx="144462" cy="197863"/>
            </a:xfrm>
            <a:prstGeom prst="rect">
              <a:avLst/>
            </a:prstGeom>
            <a:solidFill>
              <a:srgbClr val="BDBAA0"/>
            </a:solidFill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  <a:defRPr sz="1400"/>
              </a:pPr>
              <a:endParaRPr sz="827" kern="0">
                <a:solidFill>
                  <a:srgbClr val="000000"/>
                </a:solidFill>
                <a:latin typeface="Arial Narrow"/>
                <a:cs typeface="Arial Narrow"/>
                <a:sym typeface="Arial Narrow"/>
              </a:endParaRPr>
            </a:p>
          </p:txBody>
        </p:sp>
        <p:sp>
          <p:nvSpPr>
            <p:cNvPr id="404" name="Rectangle 30">
              <a:extLst>
                <a:ext uri="{FF2B5EF4-FFF2-40B4-BE49-F238E27FC236}">
                  <a16:creationId xmlns:a16="http://schemas.microsoft.com/office/drawing/2014/main" id="{4D4F5617-3873-73D2-6768-CE5E2D281803}"/>
                </a:ext>
              </a:extLst>
            </p:cNvPr>
            <p:cNvSpPr/>
            <p:nvPr/>
          </p:nvSpPr>
          <p:spPr>
            <a:xfrm>
              <a:off x="150146" y="0"/>
              <a:ext cx="37632" cy="317709"/>
            </a:xfrm>
            <a:prstGeom prst="rect">
              <a:avLst/>
            </a:prstGeom>
            <a:solidFill>
              <a:srgbClr val="4D4D4D"/>
            </a:solidFill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  <a:defRPr sz="1400"/>
              </a:pPr>
              <a:endParaRPr sz="827" kern="0">
                <a:solidFill>
                  <a:srgbClr val="000000"/>
                </a:solidFill>
                <a:latin typeface="Arial Narrow"/>
                <a:cs typeface="Arial Narrow"/>
                <a:sym typeface="Arial Narrow"/>
              </a:endParaRPr>
            </a:p>
          </p:txBody>
        </p:sp>
        <p:sp>
          <p:nvSpPr>
            <p:cNvPr id="405" name="Trapez 190">
              <a:extLst>
                <a:ext uri="{FF2B5EF4-FFF2-40B4-BE49-F238E27FC236}">
                  <a16:creationId xmlns:a16="http://schemas.microsoft.com/office/drawing/2014/main" id="{CBEF507B-1EDB-F9D5-4FE6-633CF1B30D10}"/>
                </a:ext>
              </a:extLst>
            </p:cNvPr>
            <p:cNvSpPr/>
            <p:nvPr/>
          </p:nvSpPr>
          <p:spPr>
            <a:xfrm>
              <a:off x="-1" y="174361"/>
              <a:ext cx="120334" cy="13848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5400" y="0"/>
                  </a:lnTo>
                  <a:lnTo>
                    <a:pt x="16200" y="0"/>
                  </a:lnTo>
                  <a:lnTo>
                    <a:pt x="21600" y="21600"/>
                  </a:lnTo>
                  <a:close/>
                </a:path>
              </a:pathLst>
            </a:custGeom>
            <a:solidFill>
              <a:srgbClr val="F8F7F5"/>
            </a:solidFill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ctr">
              <a:noAutofit/>
            </a:bodyPr>
            <a:lstStyle/>
            <a:p>
              <a:pPr marL="0" indent="0" defTabSz="269965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  <a:defRPr sz="1200"/>
              </a:pPr>
              <a:endParaRPr sz="709" kern="0">
                <a:solidFill>
                  <a:srgbClr val="000000"/>
                </a:solidFill>
                <a:latin typeface="Arial Narrow"/>
                <a:cs typeface="Arial Narrow"/>
                <a:sym typeface="Arial Narrow"/>
              </a:endParaRPr>
            </a:p>
          </p:txBody>
        </p:sp>
        <p:grpSp>
          <p:nvGrpSpPr>
            <p:cNvPr id="406" name="Group 46">
              <a:extLst>
                <a:ext uri="{FF2B5EF4-FFF2-40B4-BE49-F238E27FC236}">
                  <a16:creationId xmlns:a16="http://schemas.microsoft.com/office/drawing/2014/main" id="{B025189A-5F85-4E30-FC05-BF2C84222D87}"/>
                </a:ext>
              </a:extLst>
            </p:cNvPr>
            <p:cNvGrpSpPr/>
            <p:nvPr/>
          </p:nvGrpSpPr>
          <p:grpSpPr>
            <a:xfrm>
              <a:off x="210981" y="199884"/>
              <a:ext cx="154514" cy="166090"/>
              <a:chOff x="0" y="0"/>
              <a:chExt cx="154513" cy="166089"/>
            </a:xfrm>
          </p:grpSpPr>
          <p:sp>
            <p:nvSpPr>
              <p:cNvPr id="407" name="Oval 44">
                <a:extLst>
                  <a:ext uri="{FF2B5EF4-FFF2-40B4-BE49-F238E27FC236}">
                    <a16:creationId xmlns:a16="http://schemas.microsoft.com/office/drawing/2014/main" id="{893CE2F7-2B30-A73F-8629-E6691A010FB2}"/>
                  </a:ext>
                </a:extLst>
              </p:cNvPr>
              <p:cNvSpPr/>
              <p:nvPr/>
            </p:nvSpPr>
            <p:spPr>
              <a:xfrm>
                <a:off x="-1" y="0"/>
                <a:ext cx="154515" cy="139562"/>
              </a:xfrm>
              <a:prstGeom prst="ellipse">
                <a:avLst/>
              </a:prstGeom>
              <a:solidFill>
                <a:srgbClr val="A3D979"/>
              </a:solidFill>
              <a:ln w="12700" cap="flat">
                <a:solidFill>
                  <a:srgbClr val="3F691E"/>
                </a:solidFill>
                <a:prstDash val="solid"/>
                <a:round/>
              </a:ln>
              <a:effectLst/>
            </p:spPr>
            <p:txBody>
              <a:bodyPr wrap="square" lIns="26997" tIns="26997" rIns="26997" bIns="26997" numCol="1" anchor="t">
                <a:noAutofit/>
              </a:bodyPr>
              <a:lstStyle/>
              <a:p>
                <a:pPr marL="0" indent="0" defTabSz="182226" hangingPunct="0">
                  <a:lnSpc>
                    <a:spcPct val="100000"/>
                  </a:lnSpc>
                  <a:spcAft>
                    <a:spcPts val="0"/>
                  </a:spcAft>
                  <a:buClrTx/>
                  <a:buSzTx/>
                  <a:buFontTx/>
                  <a:buNone/>
                  <a:defRPr sz="500">
                    <a:latin typeface="+mj-lt"/>
                    <a:ea typeface="+mj-ea"/>
                    <a:cs typeface="+mj-cs"/>
                    <a:sym typeface="Helvetica"/>
                  </a:defRPr>
                </a:pPr>
                <a:endParaRPr sz="295" kern="0">
                  <a:solidFill>
                    <a:srgbClr val="000000"/>
                  </a:solidFill>
                  <a:latin typeface="Times New Roman"/>
                  <a:ea typeface="+mj-ea"/>
                  <a:cs typeface="Times New Roman"/>
                  <a:sym typeface="Helvetica"/>
                </a:endParaRPr>
              </a:p>
            </p:txBody>
          </p:sp>
          <p:sp>
            <p:nvSpPr>
              <p:cNvPr id="408" name="AutoShape 45">
                <a:extLst>
                  <a:ext uri="{FF2B5EF4-FFF2-40B4-BE49-F238E27FC236}">
                    <a16:creationId xmlns:a16="http://schemas.microsoft.com/office/drawing/2014/main" id="{67E54E59-09F6-49D1-E93C-8C2E40A40029}"/>
                  </a:ext>
                </a:extLst>
              </p:cNvPr>
              <p:cNvSpPr/>
              <p:nvPr/>
            </p:nvSpPr>
            <p:spPr>
              <a:xfrm>
                <a:off x="0" y="51614"/>
                <a:ext cx="154514" cy="114476"/>
              </a:xfrm>
              <a:prstGeom prst="roundRect">
                <a:avLst>
                  <a:gd name="adj" fmla="val 7921"/>
                </a:avLst>
              </a:prstGeom>
              <a:solidFill>
                <a:srgbClr val="86CD4D"/>
              </a:solidFill>
              <a:ln w="12700" cap="flat">
                <a:solidFill>
                  <a:srgbClr val="3F691E"/>
                </a:solidFill>
                <a:prstDash val="solid"/>
                <a:round/>
              </a:ln>
              <a:effectLst/>
            </p:spPr>
            <p:txBody>
              <a:bodyPr wrap="square" lIns="26997" tIns="26997" rIns="26997" bIns="26997" numCol="1" anchor="t">
                <a:noAutofit/>
              </a:bodyPr>
              <a:lstStyle/>
              <a:p>
                <a:pPr marL="0" indent="0" defTabSz="182226" hangingPunct="0">
                  <a:lnSpc>
                    <a:spcPct val="100000"/>
                  </a:lnSpc>
                  <a:spcAft>
                    <a:spcPts val="0"/>
                  </a:spcAft>
                  <a:buClrTx/>
                  <a:buSzTx/>
                  <a:buFontTx/>
                  <a:buNone/>
                  <a:defRPr sz="500">
                    <a:latin typeface="+mj-lt"/>
                    <a:ea typeface="+mj-ea"/>
                    <a:cs typeface="+mj-cs"/>
                    <a:sym typeface="Helvetica"/>
                  </a:defRPr>
                </a:pPr>
                <a:endParaRPr sz="295" kern="0">
                  <a:solidFill>
                    <a:srgbClr val="000000"/>
                  </a:solidFill>
                  <a:latin typeface="Times New Roman"/>
                  <a:ea typeface="+mj-ea"/>
                  <a:cs typeface="Times New Roman"/>
                  <a:sym typeface="Helvetica"/>
                </a:endParaRPr>
              </a:p>
            </p:txBody>
          </p:sp>
        </p:grpSp>
      </p:grpSp>
      <p:sp>
        <p:nvSpPr>
          <p:cNvPr id="409" name="Sanduhr">
            <a:extLst>
              <a:ext uri="{FF2B5EF4-FFF2-40B4-BE49-F238E27FC236}">
                <a16:creationId xmlns:a16="http://schemas.microsoft.com/office/drawing/2014/main" id="{4E8B6C0A-00B7-6CFE-2533-9B109B471F6E}"/>
              </a:ext>
            </a:extLst>
          </p:cNvPr>
          <p:cNvSpPr/>
          <p:nvPr/>
        </p:nvSpPr>
        <p:spPr>
          <a:xfrm>
            <a:off x="3641637" y="3590753"/>
            <a:ext cx="81269" cy="13628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898" y="0"/>
                </a:moveTo>
                <a:cubicBezTo>
                  <a:pt x="404" y="0"/>
                  <a:pt x="0" y="242"/>
                  <a:pt x="0" y="537"/>
                </a:cubicBezTo>
                <a:lnTo>
                  <a:pt x="0" y="901"/>
                </a:lnTo>
                <a:cubicBezTo>
                  <a:pt x="0" y="1196"/>
                  <a:pt x="404" y="1438"/>
                  <a:pt x="898" y="1438"/>
                </a:cubicBezTo>
                <a:lnTo>
                  <a:pt x="20702" y="1438"/>
                </a:lnTo>
                <a:cubicBezTo>
                  <a:pt x="21196" y="1438"/>
                  <a:pt x="21600" y="1196"/>
                  <a:pt x="21600" y="901"/>
                </a:cubicBezTo>
                <a:lnTo>
                  <a:pt x="21600" y="537"/>
                </a:lnTo>
                <a:cubicBezTo>
                  <a:pt x="21600" y="242"/>
                  <a:pt x="21196" y="0"/>
                  <a:pt x="20702" y="0"/>
                </a:cubicBezTo>
                <a:lnTo>
                  <a:pt x="898" y="0"/>
                </a:lnTo>
                <a:close/>
                <a:moveTo>
                  <a:pt x="2670" y="2035"/>
                </a:moveTo>
                <a:cubicBezTo>
                  <a:pt x="2211" y="2035"/>
                  <a:pt x="1818" y="2231"/>
                  <a:pt x="1734" y="2499"/>
                </a:cubicBezTo>
                <a:cubicBezTo>
                  <a:pt x="1688" y="2648"/>
                  <a:pt x="678" y="6175"/>
                  <a:pt x="7600" y="10445"/>
                </a:cubicBezTo>
                <a:lnTo>
                  <a:pt x="7609" y="10452"/>
                </a:lnTo>
                <a:cubicBezTo>
                  <a:pt x="7626" y="10469"/>
                  <a:pt x="7637" y="10489"/>
                  <a:pt x="7652" y="10509"/>
                </a:cubicBezTo>
                <a:lnTo>
                  <a:pt x="7657" y="10516"/>
                </a:lnTo>
                <a:cubicBezTo>
                  <a:pt x="7692" y="10583"/>
                  <a:pt x="7734" y="10686"/>
                  <a:pt x="7739" y="10800"/>
                </a:cubicBezTo>
                <a:cubicBezTo>
                  <a:pt x="7733" y="10917"/>
                  <a:pt x="7692" y="11018"/>
                  <a:pt x="7657" y="11084"/>
                </a:cubicBezTo>
                <a:lnTo>
                  <a:pt x="7654" y="11089"/>
                </a:lnTo>
                <a:cubicBezTo>
                  <a:pt x="7640" y="11110"/>
                  <a:pt x="7626" y="11130"/>
                  <a:pt x="7609" y="11148"/>
                </a:cubicBezTo>
                <a:lnTo>
                  <a:pt x="7603" y="11153"/>
                </a:lnTo>
                <a:cubicBezTo>
                  <a:pt x="678" y="15424"/>
                  <a:pt x="1688" y="18954"/>
                  <a:pt x="1734" y="19102"/>
                </a:cubicBezTo>
                <a:cubicBezTo>
                  <a:pt x="1818" y="19371"/>
                  <a:pt x="2211" y="19565"/>
                  <a:pt x="2670" y="19565"/>
                </a:cubicBezTo>
                <a:lnTo>
                  <a:pt x="18930" y="19565"/>
                </a:lnTo>
                <a:cubicBezTo>
                  <a:pt x="19389" y="19565"/>
                  <a:pt x="19782" y="19371"/>
                  <a:pt x="19866" y="19102"/>
                </a:cubicBezTo>
                <a:cubicBezTo>
                  <a:pt x="19912" y="18954"/>
                  <a:pt x="20920" y="15426"/>
                  <a:pt x="13997" y="11155"/>
                </a:cubicBezTo>
                <a:lnTo>
                  <a:pt x="13991" y="11148"/>
                </a:lnTo>
                <a:cubicBezTo>
                  <a:pt x="13974" y="11131"/>
                  <a:pt x="13962" y="11113"/>
                  <a:pt x="13948" y="11092"/>
                </a:cubicBezTo>
                <a:lnTo>
                  <a:pt x="13943" y="11084"/>
                </a:lnTo>
                <a:cubicBezTo>
                  <a:pt x="13908" y="11018"/>
                  <a:pt x="13866" y="10915"/>
                  <a:pt x="13861" y="10802"/>
                </a:cubicBezTo>
                <a:cubicBezTo>
                  <a:pt x="13866" y="10684"/>
                  <a:pt x="13908" y="10584"/>
                  <a:pt x="13943" y="10518"/>
                </a:cubicBezTo>
                <a:lnTo>
                  <a:pt x="13946" y="10511"/>
                </a:lnTo>
                <a:cubicBezTo>
                  <a:pt x="13960" y="10490"/>
                  <a:pt x="13974" y="10470"/>
                  <a:pt x="13991" y="10452"/>
                </a:cubicBezTo>
                <a:lnTo>
                  <a:pt x="13997" y="10447"/>
                </a:lnTo>
                <a:cubicBezTo>
                  <a:pt x="20922" y="6176"/>
                  <a:pt x="19912" y="2648"/>
                  <a:pt x="19866" y="2499"/>
                </a:cubicBezTo>
                <a:cubicBezTo>
                  <a:pt x="19782" y="2231"/>
                  <a:pt x="19389" y="2035"/>
                  <a:pt x="18930" y="2035"/>
                </a:cubicBezTo>
                <a:lnTo>
                  <a:pt x="2670" y="2035"/>
                </a:lnTo>
                <a:close/>
                <a:moveTo>
                  <a:pt x="3562" y="3170"/>
                </a:moveTo>
                <a:lnTo>
                  <a:pt x="18038" y="3170"/>
                </a:lnTo>
                <a:cubicBezTo>
                  <a:pt x="18033" y="3525"/>
                  <a:pt x="17958" y="4064"/>
                  <a:pt x="17658" y="4738"/>
                </a:cubicBezTo>
                <a:cubicBezTo>
                  <a:pt x="17139" y="5903"/>
                  <a:pt x="15820" y="7716"/>
                  <a:pt x="12489" y="9742"/>
                </a:cubicBezTo>
                <a:cubicBezTo>
                  <a:pt x="12423" y="9782"/>
                  <a:pt x="12368" y="9829"/>
                  <a:pt x="12325" y="9879"/>
                </a:cubicBezTo>
                <a:cubicBezTo>
                  <a:pt x="12317" y="9888"/>
                  <a:pt x="12253" y="9965"/>
                  <a:pt x="12180" y="10087"/>
                </a:cubicBezTo>
                <a:cubicBezTo>
                  <a:pt x="12034" y="10297"/>
                  <a:pt x="11957" y="10524"/>
                  <a:pt x="11956" y="10759"/>
                </a:cubicBezTo>
                <a:cubicBezTo>
                  <a:pt x="11956" y="10768"/>
                  <a:pt x="11956" y="10776"/>
                  <a:pt x="11956" y="10785"/>
                </a:cubicBezTo>
                <a:lnTo>
                  <a:pt x="11956" y="10815"/>
                </a:lnTo>
                <a:cubicBezTo>
                  <a:pt x="11956" y="10824"/>
                  <a:pt x="11956" y="10832"/>
                  <a:pt x="11956" y="10837"/>
                </a:cubicBezTo>
                <a:cubicBezTo>
                  <a:pt x="11957" y="11075"/>
                  <a:pt x="12034" y="11303"/>
                  <a:pt x="12177" y="11510"/>
                </a:cubicBezTo>
                <a:cubicBezTo>
                  <a:pt x="12252" y="11635"/>
                  <a:pt x="12317" y="11714"/>
                  <a:pt x="12325" y="11723"/>
                </a:cubicBezTo>
                <a:cubicBezTo>
                  <a:pt x="12368" y="11772"/>
                  <a:pt x="12423" y="11817"/>
                  <a:pt x="12489" y="11858"/>
                </a:cubicBezTo>
                <a:cubicBezTo>
                  <a:pt x="15820" y="13884"/>
                  <a:pt x="17139" y="15699"/>
                  <a:pt x="17658" y="16863"/>
                </a:cubicBezTo>
                <a:cubicBezTo>
                  <a:pt x="17959" y="17538"/>
                  <a:pt x="18033" y="18076"/>
                  <a:pt x="18038" y="18430"/>
                </a:cubicBezTo>
                <a:lnTo>
                  <a:pt x="3562" y="18430"/>
                </a:lnTo>
                <a:cubicBezTo>
                  <a:pt x="3567" y="18075"/>
                  <a:pt x="3642" y="17536"/>
                  <a:pt x="3942" y="16862"/>
                </a:cubicBezTo>
                <a:cubicBezTo>
                  <a:pt x="4461" y="15697"/>
                  <a:pt x="5780" y="13884"/>
                  <a:pt x="9111" y="11858"/>
                </a:cubicBezTo>
                <a:cubicBezTo>
                  <a:pt x="9177" y="11817"/>
                  <a:pt x="9232" y="11771"/>
                  <a:pt x="9275" y="11721"/>
                </a:cubicBezTo>
                <a:cubicBezTo>
                  <a:pt x="9283" y="11713"/>
                  <a:pt x="9348" y="11635"/>
                  <a:pt x="9420" y="11513"/>
                </a:cubicBezTo>
                <a:cubicBezTo>
                  <a:pt x="9566" y="11303"/>
                  <a:pt x="9643" y="11076"/>
                  <a:pt x="9644" y="10841"/>
                </a:cubicBezTo>
                <a:cubicBezTo>
                  <a:pt x="9644" y="10832"/>
                  <a:pt x="9644" y="10824"/>
                  <a:pt x="9644" y="10815"/>
                </a:cubicBezTo>
                <a:lnTo>
                  <a:pt x="9644" y="10785"/>
                </a:lnTo>
                <a:cubicBezTo>
                  <a:pt x="9644" y="10776"/>
                  <a:pt x="9644" y="10768"/>
                  <a:pt x="9644" y="10763"/>
                </a:cubicBezTo>
                <a:cubicBezTo>
                  <a:pt x="9643" y="10525"/>
                  <a:pt x="9566" y="10297"/>
                  <a:pt x="9423" y="10090"/>
                </a:cubicBezTo>
                <a:cubicBezTo>
                  <a:pt x="9348" y="9964"/>
                  <a:pt x="9283" y="9888"/>
                  <a:pt x="9275" y="9879"/>
                </a:cubicBezTo>
                <a:cubicBezTo>
                  <a:pt x="9232" y="9829"/>
                  <a:pt x="9177" y="9783"/>
                  <a:pt x="9111" y="9742"/>
                </a:cubicBezTo>
                <a:cubicBezTo>
                  <a:pt x="5780" y="7716"/>
                  <a:pt x="4461" y="5903"/>
                  <a:pt x="3942" y="4738"/>
                </a:cubicBezTo>
                <a:cubicBezTo>
                  <a:pt x="3641" y="4064"/>
                  <a:pt x="3567" y="3525"/>
                  <a:pt x="3562" y="3170"/>
                </a:cubicBezTo>
                <a:close/>
                <a:moveTo>
                  <a:pt x="10800" y="12519"/>
                </a:moveTo>
                <a:cubicBezTo>
                  <a:pt x="10624" y="12512"/>
                  <a:pt x="10439" y="12534"/>
                  <a:pt x="10293" y="12618"/>
                </a:cubicBezTo>
                <a:lnTo>
                  <a:pt x="10296" y="12620"/>
                </a:lnTo>
                <a:cubicBezTo>
                  <a:pt x="4812" y="15292"/>
                  <a:pt x="5628" y="17483"/>
                  <a:pt x="5665" y="17575"/>
                </a:cubicBezTo>
                <a:lnTo>
                  <a:pt x="5707" y="17678"/>
                </a:lnTo>
                <a:lnTo>
                  <a:pt x="15892" y="17678"/>
                </a:lnTo>
                <a:lnTo>
                  <a:pt x="15935" y="17575"/>
                </a:lnTo>
                <a:cubicBezTo>
                  <a:pt x="15972" y="17483"/>
                  <a:pt x="16788" y="15292"/>
                  <a:pt x="11304" y="12620"/>
                </a:cubicBezTo>
                <a:lnTo>
                  <a:pt x="11307" y="12618"/>
                </a:lnTo>
                <a:cubicBezTo>
                  <a:pt x="11161" y="12534"/>
                  <a:pt x="10976" y="12512"/>
                  <a:pt x="10800" y="12519"/>
                </a:cubicBezTo>
                <a:close/>
                <a:moveTo>
                  <a:pt x="898" y="20164"/>
                </a:moveTo>
                <a:cubicBezTo>
                  <a:pt x="404" y="20164"/>
                  <a:pt x="0" y="20404"/>
                  <a:pt x="0" y="20699"/>
                </a:cubicBezTo>
                <a:lnTo>
                  <a:pt x="0" y="21064"/>
                </a:lnTo>
                <a:cubicBezTo>
                  <a:pt x="0" y="21359"/>
                  <a:pt x="404" y="21600"/>
                  <a:pt x="898" y="21600"/>
                </a:cubicBezTo>
                <a:lnTo>
                  <a:pt x="20702" y="21600"/>
                </a:lnTo>
                <a:cubicBezTo>
                  <a:pt x="21196" y="21600"/>
                  <a:pt x="21600" y="21359"/>
                  <a:pt x="21600" y="21064"/>
                </a:cubicBezTo>
                <a:lnTo>
                  <a:pt x="21600" y="20699"/>
                </a:lnTo>
                <a:cubicBezTo>
                  <a:pt x="21600" y="20404"/>
                  <a:pt x="21196" y="20164"/>
                  <a:pt x="20702" y="20164"/>
                </a:cubicBezTo>
                <a:lnTo>
                  <a:pt x="898" y="20164"/>
                </a:lnTo>
                <a:close/>
              </a:path>
            </a:pathLst>
          </a:custGeom>
          <a:solidFill>
            <a:srgbClr val="B2B1A8">
              <a:lumOff val="20196"/>
            </a:srgbClr>
          </a:solidFill>
          <a:ln w="12700">
            <a:solidFill>
              <a:srgbClr val="B2B1A8"/>
            </a:solidFill>
            <a:miter/>
          </a:ln>
        </p:spPr>
        <p:txBody>
          <a:bodyPr lIns="26997" rIns="26997" anchor="ctr"/>
          <a:lstStyle/>
          <a:p>
            <a:pPr marL="0" marR="0" lvl="0" indent="0" defTabSz="91440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798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 Narrow"/>
              <a:cs typeface="Arial Narrow"/>
              <a:sym typeface="Arial Narrow"/>
            </a:endParaRPr>
          </a:p>
        </p:txBody>
      </p:sp>
      <p:grpSp>
        <p:nvGrpSpPr>
          <p:cNvPr id="410" name="Group 34">
            <a:extLst>
              <a:ext uri="{FF2B5EF4-FFF2-40B4-BE49-F238E27FC236}">
                <a16:creationId xmlns:a16="http://schemas.microsoft.com/office/drawing/2014/main" id="{67E725F9-3508-CC37-E26E-26166C5001B7}"/>
              </a:ext>
            </a:extLst>
          </p:cNvPr>
          <p:cNvGrpSpPr/>
          <p:nvPr/>
        </p:nvGrpSpPr>
        <p:grpSpPr>
          <a:xfrm>
            <a:off x="3060525" y="2249923"/>
            <a:ext cx="153833" cy="202233"/>
            <a:chOff x="0" y="0"/>
            <a:chExt cx="260515" cy="342480"/>
          </a:xfrm>
        </p:grpSpPr>
        <p:sp>
          <p:nvSpPr>
            <p:cNvPr id="411" name="Oval 28">
              <a:extLst>
                <a:ext uri="{FF2B5EF4-FFF2-40B4-BE49-F238E27FC236}">
                  <a16:creationId xmlns:a16="http://schemas.microsoft.com/office/drawing/2014/main" id="{F57D0C9D-3C27-5DE0-2A7B-82E5B699257B}"/>
                </a:ext>
              </a:extLst>
            </p:cNvPr>
            <p:cNvSpPr/>
            <p:nvPr/>
          </p:nvSpPr>
          <p:spPr>
            <a:xfrm>
              <a:off x="0" y="0"/>
              <a:ext cx="260516" cy="226581"/>
            </a:xfrm>
            <a:prstGeom prst="ellipse">
              <a:avLst/>
            </a:prstGeom>
            <a:solidFill>
              <a:srgbClr val="C0EDFE"/>
            </a:solidFill>
            <a:ln w="25400" cap="flat">
              <a:solidFill>
                <a:srgbClr val="000000">
                  <a:alpha val="0"/>
                </a:srgbClr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defTabSz="182226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  <a:defRPr sz="500">
                  <a:latin typeface="+mj-lt"/>
                  <a:ea typeface="+mj-ea"/>
                  <a:cs typeface="+mj-cs"/>
                  <a:sym typeface="Helvetica"/>
                </a:defRPr>
              </a:pPr>
              <a:endParaRPr sz="295" kern="0">
                <a:solidFill>
                  <a:srgbClr val="000000"/>
                </a:solidFill>
                <a:latin typeface="Times New Roman"/>
                <a:ea typeface="+mj-ea"/>
                <a:cs typeface="Times New Roman"/>
                <a:sym typeface="Helvetica"/>
              </a:endParaRPr>
            </a:p>
          </p:txBody>
        </p:sp>
        <p:sp>
          <p:nvSpPr>
            <p:cNvPr id="412" name="Line 29">
              <a:extLst>
                <a:ext uri="{FF2B5EF4-FFF2-40B4-BE49-F238E27FC236}">
                  <a16:creationId xmlns:a16="http://schemas.microsoft.com/office/drawing/2014/main" id="{84DE01A9-1489-0550-8023-FEDED161C49F}"/>
                </a:ext>
              </a:extLst>
            </p:cNvPr>
            <p:cNvSpPr/>
            <p:nvPr/>
          </p:nvSpPr>
          <p:spPr>
            <a:xfrm>
              <a:off x="128513" y="3132"/>
              <a:ext cx="582" cy="107548"/>
            </a:xfrm>
            <a:prstGeom prst="line">
              <a:avLst/>
            </a:prstGeom>
            <a:noFill/>
            <a:ln w="38100" cap="flat">
              <a:solidFill>
                <a:srgbClr val="003C52"/>
              </a:solidFill>
              <a:prstDash val="solid"/>
              <a:round/>
            </a:ln>
            <a:effectLst>
              <a:outerShdw dist="76199" dir="2700000" rotWithShape="0">
                <a:srgbClr val="DCDEE0">
                  <a:alpha val="75000"/>
                </a:srgbClr>
              </a:outerShdw>
            </a:effectLst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</a:pPr>
              <a:endParaRPr sz="798" kern="0">
                <a:solidFill>
                  <a:srgbClr val="000000"/>
                </a:solidFill>
                <a:latin typeface="Arial Narrow"/>
                <a:cs typeface="Arial Narrow"/>
                <a:sym typeface="Arial Narrow"/>
              </a:endParaRPr>
            </a:p>
          </p:txBody>
        </p:sp>
        <p:sp>
          <p:nvSpPr>
            <p:cNvPr id="413" name="Line 30">
              <a:extLst>
                <a:ext uri="{FF2B5EF4-FFF2-40B4-BE49-F238E27FC236}">
                  <a16:creationId xmlns:a16="http://schemas.microsoft.com/office/drawing/2014/main" id="{695D7FF5-2530-1356-B341-EAD4A1C1E12F}"/>
                </a:ext>
              </a:extLst>
            </p:cNvPr>
            <p:cNvSpPr/>
            <p:nvPr/>
          </p:nvSpPr>
          <p:spPr>
            <a:xfrm flipH="1">
              <a:off x="23260" y="117466"/>
              <a:ext cx="96531" cy="61606"/>
            </a:xfrm>
            <a:prstGeom prst="line">
              <a:avLst/>
            </a:prstGeom>
            <a:noFill/>
            <a:ln w="38100" cap="flat">
              <a:solidFill>
                <a:srgbClr val="003C52"/>
              </a:solidFill>
              <a:prstDash val="solid"/>
              <a:round/>
            </a:ln>
            <a:effectLst>
              <a:outerShdw dist="76199" dir="2700000" rotWithShape="0">
                <a:srgbClr val="DCDEE0">
                  <a:alpha val="75000"/>
                </a:srgbClr>
              </a:outerShdw>
            </a:effectLst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</a:pPr>
              <a:endParaRPr sz="798" kern="0">
                <a:solidFill>
                  <a:srgbClr val="000000"/>
                </a:solidFill>
                <a:latin typeface="Arial Narrow"/>
                <a:cs typeface="Arial Narrow"/>
                <a:sym typeface="Arial Narrow"/>
              </a:endParaRPr>
            </a:p>
          </p:txBody>
        </p:sp>
        <p:sp>
          <p:nvSpPr>
            <p:cNvPr id="414" name="Rectangle 31">
              <a:extLst>
                <a:ext uri="{FF2B5EF4-FFF2-40B4-BE49-F238E27FC236}">
                  <a16:creationId xmlns:a16="http://schemas.microsoft.com/office/drawing/2014/main" id="{7CC1B500-D17C-E228-5A55-4BA5CBB81B8C}"/>
                </a:ext>
              </a:extLst>
            </p:cNvPr>
            <p:cNvSpPr/>
            <p:nvPr/>
          </p:nvSpPr>
          <p:spPr>
            <a:xfrm>
              <a:off x="116882" y="115378"/>
              <a:ext cx="23261" cy="227103"/>
            </a:xfrm>
            <a:prstGeom prst="rect">
              <a:avLst/>
            </a:prstGeom>
            <a:solidFill>
              <a:srgbClr val="0365C0"/>
            </a:solidFill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defTabSz="182226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  <a:defRPr sz="500">
                  <a:latin typeface="+mj-lt"/>
                  <a:ea typeface="+mj-ea"/>
                  <a:cs typeface="+mj-cs"/>
                  <a:sym typeface="Helvetica"/>
                </a:defRPr>
              </a:pPr>
              <a:endParaRPr sz="295" kern="0">
                <a:solidFill>
                  <a:srgbClr val="000000"/>
                </a:solidFill>
                <a:latin typeface="Times New Roman"/>
                <a:ea typeface="+mj-ea"/>
                <a:cs typeface="Times New Roman"/>
                <a:sym typeface="Helvetica"/>
              </a:endParaRPr>
            </a:p>
          </p:txBody>
        </p:sp>
        <p:sp>
          <p:nvSpPr>
            <p:cNvPr id="415" name="Line 32">
              <a:extLst>
                <a:ext uri="{FF2B5EF4-FFF2-40B4-BE49-F238E27FC236}">
                  <a16:creationId xmlns:a16="http://schemas.microsoft.com/office/drawing/2014/main" id="{A3B43A75-390C-C095-86DA-09A9849ED655}"/>
                </a:ext>
              </a:extLst>
            </p:cNvPr>
            <p:cNvSpPr/>
            <p:nvPr/>
          </p:nvSpPr>
          <p:spPr>
            <a:xfrm>
              <a:off x="143050" y="115378"/>
              <a:ext cx="96531" cy="60039"/>
            </a:xfrm>
            <a:prstGeom prst="line">
              <a:avLst/>
            </a:prstGeom>
            <a:noFill/>
            <a:ln w="38100" cap="flat">
              <a:solidFill>
                <a:srgbClr val="003C52"/>
              </a:solidFill>
              <a:prstDash val="solid"/>
              <a:round/>
            </a:ln>
            <a:effectLst>
              <a:outerShdw dist="76199" dir="2700000" rotWithShape="0">
                <a:srgbClr val="DCDEE0">
                  <a:alpha val="75000"/>
                </a:srgbClr>
              </a:outerShdw>
            </a:effectLst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</a:pPr>
              <a:endParaRPr sz="798" kern="0">
                <a:solidFill>
                  <a:srgbClr val="000000"/>
                </a:solidFill>
                <a:latin typeface="Arial Narrow"/>
                <a:cs typeface="Arial Narrow"/>
                <a:sym typeface="Arial Narrow"/>
              </a:endParaRPr>
            </a:p>
          </p:txBody>
        </p:sp>
        <p:sp>
          <p:nvSpPr>
            <p:cNvPr id="416" name="Oval 33">
              <a:extLst>
                <a:ext uri="{FF2B5EF4-FFF2-40B4-BE49-F238E27FC236}">
                  <a16:creationId xmlns:a16="http://schemas.microsoft.com/office/drawing/2014/main" id="{142DF3EA-D38D-45A9-FECF-87D277ED9989}"/>
                </a:ext>
              </a:extLst>
            </p:cNvPr>
            <p:cNvSpPr/>
            <p:nvPr/>
          </p:nvSpPr>
          <p:spPr>
            <a:xfrm>
              <a:off x="100600" y="90318"/>
              <a:ext cx="55825" cy="54297"/>
            </a:xfrm>
            <a:prstGeom prst="ellipse">
              <a:avLst/>
            </a:prstGeom>
            <a:solidFill>
              <a:srgbClr val="0365C0"/>
            </a:solidFill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defTabSz="182226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  <a:defRPr sz="500">
                  <a:latin typeface="+mj-lt"/>
                  <a:ea typeface="+mj-ea"/>
                  <a:cs typeface="+mj-cs"/>
                  <a:sym typeface="Helvetica"/>
                </a:defRPr>
              </a:pPr>
              <a:endParaRPr sz="295" kern="0">
                <a:solidFill>
                  <a:srgbClr val="000000"/>
                </a:solidFill>
                <a:latin typeface="Times New Roman"/>
                <a:ea typeface="+mj-ea"/>
                <a:cs typeface="Times New Roman"/>
                <a:sym typeface="Helvetica"/>
              </a:endParaRPr>
            </a:p>
          </p:txBody>
        </p:sp>
      </p:grpSp>
      <p:grpSp>
        <p:nvGrpSpPr>
          <p:cNvPr id="417" name="Group 34">
            <a:extLst>
              <a:ext uri="{FF2B5EF4-FFF2-40B4-BE49-F238E27FC236}">
                <a16:creationId xmlns:a16="http://schemas.microsoft.com/office/drawing/2014/main" id="{5F9F2174-1E3B-795F-B49C-5DA711C5A390}"/>
              </a:ext>
            </a:extLst>
          </p:cNvPr>
          <p:cNvGrpSpPr/>
          <p:nvPr/>
        </p:nvGrpSpPr>
        <p:grpSpPr>
          <a:xfrm>
            <a:off x="2896791" y="4697829"/>
            <a:ext cx="153833" cy="202234"/>
            <a:chOff x="0" y="0"/>
            <a:chExt cx="260515" cy="342480"/>
          </a:xfrm>
        </p:grpSpPr>
        <p:sp>
          <p:nvSpPr>
            <p:cNvPr id="418" name="Oval 28">
              <a:extLst>
                <a:ext uri="{FF2B5EF4-FFF2-40B4-BE49-F238E27FC236}">
                  <a16:creationId xmlns:a16="http://schemas.microsoft.com/office/drawing/2014/main" id="{E357024D-3CD0-39AB-6B75-126A9776E19D}"/>
                </a:ext>
              </a:extLst>
            </p:cNvPr>
            <p:cNvSpPr/>
            <p:nvPr/>
          </p:nvSpPr>
          <p:spPr>
            <a:xfrm>
              <a:off x="0" y="0"/>
              <a:ext cx="260516" cy="226581"/>
            </a:xfrm>
            <a:prstGeom prst="ellipse">
              <a:avLst/>
            </a:prstGeom>
            <a:solidFill>
              <a:srgbClr val="C0EDFE"/>
            </a:solidFill>
            <a:ln w="25400" cap="flat">
              <a:solidFill>
                <a:srgbClr val="000000">
                  <a:alpha val="0"/>
                </a:srgbClr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defTabSz="182226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  <a:defRPr sz="500">
                  <a:latin typeface="+mj-lt"/>
                  <a:ea typeface="+mj-ea"/>
                  <a:cs typeface="+mj-cs"/>
                  <a:sym typeface="Helvetica"/>
                </a:defRPr>
              </a:pPr>
              <a:endParaRPr sz="295" kern="0">
                <a:solidFill>
                  <a:srgbClr val="000000"/>
                </a:solidFill>
                <a:latin typeface="Times New Roman"/>
                <a:ea typeface="+mj-ea"/>
                <a:cs typeface="Times New Roman"/>
                <a:sym typeface="Helvetica"/>
              </a:endParaRPr>
            </a:p>
          </p:txBody>
        </p:sp>
        <p:sp>
          <p:nvSpPr>
            <p:cNvPr id="419" name="Line 29">
              <a:extLst>
                <a:ext uri="{FF2B5EF4-FFF2-40B4-BE49-F238E27FC236}">
                  <a16:creationId xmlns:a16="http://schemas.microsoft.com/office/drawing/2014/main" id="{2822CB89-2C7C-9908-4BF2-B9BEB8E05671}"/>
                </a:ext>
              </a:extLst>
            </p:cNvPr>
            <p:cNvSpPr/>
            <p:nvPr/>
          </p:nvSpPr>
          <p:spPr>
            <a:xfrm>
              <a:off x="128513" y="3132"/>
              <a:ext cx="582" cy="107548"/>
            </a:xfrm>
            <a:prstGeom prst="line">
              <a:avLst/>
            </a:prstGeom>
            <a:noFill/>
            <a:ln w="38100" cap="flat">
              <a:solidFill>
                <a:srgbClr val="003C52"/>
              </a:solidFill>
              <a:prstDash val="solid"/>
              <a:round/>
            </a:ln>
            <a:effectLst>
              <a:outerShdw dist="76199" dir="2700000" rotWithShape="0">
                <a:srgbClr val="DCDEE0">
                  <a:alpha val="75000"/>
                </a:srgbClr>
              </a:outerShdw>
            </a:effectLst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</a:pPr>
              <a:endParaRPr sz="798" kern="0">
                <a:solidFill>
                  <a:srgbClr val="000000"/>
                </a:solidFill>
                <a:latin typeface="Arial Narrow"/>
                <a:cs typeface="Arial Narrow"/>
                <a:sym typeface="Arial Narrow"/>
              </a:endParaRPr>
            </a:p>
          </p:txBody>
        </p:sp>
        <p:sp>
          <p:nvSpPr>
            <p:cNvPr id="420" name="Line 30">
              <a:extLst>
                <a:ext uri="{FF2B5EF4-FFF2-40B4-BE49-F238E27FC236}">
                  <a16:creationId xmlns:a16="http://schemas.microsoft.com/office/drawing/2014/main" id="{98BDBA0A-44F9-C728-7B81-80A3CA53DDEA}"/>
                </a:ext>
              </a:extLst>
            </p:cNvPr>
            <p:cNvSpPr/>
            <p:nvPr/>
          </p:nvSpPr>
          <p:spPr>
            <a:xfrm flipH="1">
              <a:off x="23260" y="117466"/>
              <a:ext cx="96531" cy="61606"/>
            </a:xfrm>
            <a:prstGeom prst="line">
              <a:avLst/>
            </a:prstGeom>
            <a:noFill/>
            <a:ln w="38100" cap="flat">
              <a:solidFill>
                <a:srgbClr val="003C52"/>
              </a:solidFill>
              <a:prstDash val="solid"/>
              <a:round/>
            </a:ln>
            <a:effectLst>
              <a:outerShdw dist="76199" dir="2700000" rotWithShape="0">
                <a:srgbClr val="DCDEE0">
                  <a:alpha val="75000"/>
                </a:srgbClr>
              </a:outerShdw>
            </a:effectLst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</a:pPr>
              <a:endParaRPr sz="798" kern="0">
                <a:solidFill>
                  <a:srgbClr val="000000"/>
                </a:solidFill>
                <a:latin typeface="Arial Narrow"/>
                <a:cs typeface="Arial Narrow"/>
                <a:sym typeface="Arial Narrow"/>
              </a:endParaRPr>
            </a:p>
          </p:txBody>
        </p:sp>
        <p:sp>
          <p:nvSpPr>
            <p:cNvPr id="421" name="Rectangle 31">
              <a:extLst>
                <a:ext uri="{FF2B5EF4-FFF2-40B4-BE49-F238E27FC236}">
                  <a16:creationId xmlns:a16="http://schemas.microsoft.com/office/drawing/2014/main" id="{2A8CD9D3-F52B-8AB5-4B2F-DF4B8B9CBACD}"/>
                </a:ext>
              </a:extLst>
            </p:cNvPr>
            <p:cNvSpPr/>
            <p:nvPr/>
          </p:nvSpPr>
          <p:spPr>
            <a:xfrm>
              <a:off x="116882" y="115378"/>
              <a:ext cx="23261" cy="227103"/>
            </a:xfrm>
            <a:prstGeom prst="rect">
              <a:avLst/>
            </a:prstGeom>
            <a:solidFill>
              <a:srgbClr val="0365C0"/>
            </a:solidFill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defTabSz="182226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  <a:defRPr sz="500">
                  <a:latin typeface="+mj-lt"/>
                  <a:ea typeface="+mj-ea"/>
                  <a:cs typeface="+mj-cs"/>
                  <a:sym typeface="Helvetica"/>
                </a:defRPr>
              </a:pPr>
              <a:endParaRPr sz="295" kern="0">
                <a:solidFill>
                  <a:srgbClr val="000000"/>
                </a:solidFill>
                <a:latin typeface="Times New Roman"/>
                <a:ea typeface="+mj-ea"/>
                <a:cs typeface="Times New Roman"/>
                <a:sym typeface="Helvetica"/>
              </a:endParaRPr>
            </a:p>
          </p:txBody>
        </p:sp>
        <p:sp>
          <p:nvSpPr>
            <p:cNvPr id="422" name="Line 32">
              <a:extLst>
                <a:ext uri="{FF2B5EF4-FFF2-40B4-BE49-F238E27FC236}">
                  <a16:creationId xmlns:a16="http://schemas.microsoft.com/office/drawing/2014/main" id="{7C2D915B-2D35-0D6F-C1E5-E22802F59644}"/>
                </a:ext>
              </a:extLst>
            </p:cNvPr>
            <p:cNvSpPr/>
            <p:nvPr/>
          </p:nvSpPr>
          <p:spPr>
            <a:xfrm>
              <a:off x="143050" y="115378"/>
              <a:ext cx="96531" cy="60039"/>
            </a:xfrm>
            <a:prstGeom prst="line">
              <a:avLst/>
            </a:prstGeom>
            <a:noFill/>
            <a:ln w="38100" cap="flat">
              <a:solidFill>
                <a:srgbClr val="003C52"/>
              </a:solidFill>
              <a:prstDash val="solid"/>
              <a:round/>
            </a:ln>
            <a:effectLst>
              <a:outerShdw dist="76199" dir="2700000" rotWithShape="0">
                <a:srgbClr val="DCDEE0">
                  <a:alpha val="75000"/>
                </a:srgbClr>
              </a:outerShdw>
            </a:effectLst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</a:pPr>
              <a:endParaRPr sz="798" kern="0">
                <a:solidFill>
                  <a:srgbClr val="000000"/>
                </a:solidFill>
                <a:latin typeface="Arial Narrow"/>
                <a:cs typeface="Arial Narrow"/>
                <a:sym typeface="Arial Narrow"/>
              </a:endParaRPr>
            </a:p>
          </p:txBody>
        </p:sp>
        <p:sp>
          <p:nvSpPr>
            <p:cNvPr id="423" name="Oval 33">
              <a:extLst>
                <a:ext uri="{FF2B5EF4-FFF2-40B4-BE49-F238E27FC236}">
                  <a16:creationId xmlns:a16="http://schemas.microsoft.com/office/drawing/2014/main" id="{6264388C-C02A-2F24-D38B-8D946DCEC274}"/>
                </a:ext>
              </a:extLst>
            </p:cNvPr>
            <p:cNvSpPr/>
            <p:nvPr/>
          </p:nvSpPr>
          <p:spPr>
            <a:xfrm>
              <a:off x="100600" y="90318"/>
              <a:ext cx="55825" cy="54297"/>
            </a:xfrm>
            <a:prstGeom prst="ellipse">
              <a:avLst/>
            </a:prstGeom>
            <a:solidFill>
              <a:srgbClr val="0365C0"/>
            </a:solidFill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defTabSz="182226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  <a:defRPr sz="500">
                  <a:latin typeface="+mj-lt"/>
                  <a:ea typeface="+mj-ea"/>
                  <a:cs typeface="+mj-cs"/>
                  <a:sym typeface="Helvetica"/>
                </a:defRPr>
              </a:pPr>
              <a:endParaRPr sz="295" kern="0">
                <a:solidFill>
                  <a:srgbClr val="000000"/>
                </a:solidFill>
                <a:latin typeface="Times New Roman"/>
                <a:ea typeface="+mj-ea"/>
                <a:cs typeface="Times New Roman"/>
                <a:sym typeface="Helvetica"/>
              </a:endParaRPr>
            </a:p>
          </p:txBody>
        </p:sp>
      </p:grpSp>
      <p:grpSp>
        <p:nvGrpSpPr>
          <p:cNvPr id="424" name="Group 34">
            <a:extLst>
              <a:ext uri="{FF2B5EF4-FFF2-40B4-BE49-F238E27FC236}">
                <a16:creationId xmlns:a16="http://schemas.microsoft.com/office/drawing/2014/main" id="{2E0A23F3-02DC-3FD3-CF49-3E5C7129FED0}"/>
              </a:ext>
            </a:extLst>
          </p:cNvPr>
          <p:cNvGrpSpPr/>
          <p:nvPr/>
        </p:nvGrpSpPr>
        <p:grpSpPr>
          <a:xfrm>
            <a:off x="4044779" y="1973782"/>
            <a:ext cx="153834" cy="202234"/>
            <a:chOff x="0" y="0"/>
            <a:chExt cx="260515" cy="342480"/>
          </a:xfrm>
        </p:grpSpPr>
        <p:sp>
          <p:nvSpPr>
            <p:cNvPr id="425" name="Oval 28">
              <a:extLst>
                <a:ext uri="{FF2B5EF4-FFF2-40B4-BE49-F238E27FC236}">
                  <a16:creationId xmlns:a16="http://schemas.microsoft.com/office/drawing/2014/main" id="{2A9AAC87-C60A-AFCF-E9E8-3D892C17C355}"/>
                </a:ext>
              </a:extLst>
            </p:cNvPr>
            <p:cNvSpPr/>
            <p:nvPr/>
          </p:nvSpPr>
          <p:spPr>
            <a:xfrm>
              <a:off x="0" y="0"/>
              <a:ext cx="260516" cy="226581"/>
            </a:xfrm>
            <a:prstGeom prst="ellipse">
              <a:avLst/>
            </a:prstGeom>
            <a:solidFill>
              <a:srgbClr val="C0EDFE"/>
            </a:solidFill>
            <a:ln w="25400" cap="flat">
              <a:solidFill>
                <a:srgbClr val="000000">
                  <a:alpha val="0"/>
                </a:srgbClr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defTabSz="182226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  <a:defRPr sz="500">
                  <a:latin typeface="+mj-lt"/>
                  <a:ea typeface="+mj-ea"/>
                  <a:cs typeface="+mj-cs"/>
                  <a:sym typeface="Helvetica"/>
                </a:defRPr>
              </a:pPr>
              <a:endParaRPr sz="295" kern="0">
                <a:solidFill>
                  <a:srgbClr val="000000"/>
                </a:solidFill>
                <a:latin typeface="Times New Roman"/>
                <a:ea typeface="+mj-ea"/>
                <a:cs typeface="Times New Roman"/>
                <a:sym typeface="Helvetica"/>
              </a:endParaRPr>
            </a:p>
          </p:txBody>
        </p:sp>
        <p:sp>
          <p:nvSpPr>
            <p:cNvPr id="426" name="Line 29">
              <a:extLst>
                <a:ext uri="{FF2B5EF4-FFF2-40B4-BE49-F238E27FC236}">
                  <a16:creationId xmlns:a16="http://schemas.microsoft.com/office/drawing/2014/main" id="{4221DFA1-A99C-71EC-2E73-CDB2F7751F61}"/>
                </a:ext>
              </a:extLst>
            </p:cNvPr>
            <p:cNvSpPr/>
            <p:nvPr/>
          </p:nvSpPr>
          <p:spPr>
            <a:xfrm>
              <a:off x="128513" y="3132"/>
              <a:ext cx="582" cy="107548"/>
            </a:xfrm>
            <a:prstGeom prst="line">
              <a:avLst/>
            </a:prstGeom>
            <a:noFill/>
            <a:ln w="38100" cap="flat">
              <a:solidFill>
                <a:srgbClr val="003C52"/>
              </a:solidFill>
              <a:prstDash val="solid"/>
              <a:round/>
            </a:ln>
            <a:effectLst>
              <a:outerShdw dist="76199" dir="2700000" rotWithShape="0">
                <a:srgbClr val="DCDEE0">
                  <a:alpha val="75000"/>
                </a:srgbClr>
              </a:outerShdw>
            </a:effectLst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</a:pPr>
              <a:endParaRPr sz="798" kern="0">
                <a:solidFill>
                  <a:srgbClr val="000000"/>
                </a:solidFill>
                <a:latin typeface="Arial Narrow"/>
                <a:cs typeface="Arial Narrow"/>
                <a:sym typeface="Arial Narrow"/>
              </a:endParaRPr>
            </a:p>
          </p:txBody>
        </p:sp>
        <p:sp>
          <p:nvSpPr>
            <p:cNvPr id="427" name="Line 30">
              <a:extLst>
                <a:ext uri="{FF2B5EF4-FFF2-40B4-BE49-F238E27FC236}">
                  <a16:creationId xmlns:a16="http://schemas.microsoft.com/office/drawing/2014/main" id="{E37CFBA9-3164-5B1A-BCB5-910CB20ABFD3}"/>
                </a:ext>
              </a:extLst>
            </p:cNvPr>
            <p:cNvSpPr/>
            <p:nvPr/>
          </p:nvSpPr>
          <p:spPr>
            <a:xfrm flipH="1">
              <a:off x="23260" y="117466"/>
              <a:ext cx="96531" cy="61606"/>
            </a:xfrm>
            <a:prstGeom prst="line">
              <a:avLst/>
            </a:prstGeom>
            <a:noFill/>
            <a:ln w="38100" cap="flat">
              <a:solidFill>
                <a:srgbClr val="003C52"/>
              </a:solidFill>
              <a:prstDash val="solid"/>
              <a:round/>
            </a:ln>
            <a:effectLst>
              <a:outerShdw dist="76199" dir="2700000" rotWithShape="0">
                <a:srgbClr val="DCDEE0">
                  <a:alpha val="75000"/>
                </a:srgbClr>
              </a:outerShdw>
            </a:effectLst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</a:pPr>
              <a:endParaRPr sz="798" kern="0">
                <a:solidFill>
                  <a:srgbClr val="000000"/>
                </a:solidFill>
                <a:latin typeface="Arial Narrow"/>
                <a:cs typeface="Arial Narrow"/>
                <a:sym typeface="Arial Narrow"/>
              </a:endParaRPr>
            </a:p>
          </p:txBody>
        </p:sp>
        <p:sp>
          <p:nvSpPr>
            <p:cNvPr id="428" name="Rectangle 31">
              <a:extLst>
                <a:ext uri="{FF2B5EF4-FFF2-40B4-BE49-F238E27FC236}">
                  <a16:creationId xmlns:a16="http://schemas.microsoft.com/office/drawing/2014/main" id="{E37EDDCB-FEEB-E58F-1B2C-B8897EBC37B1}"/>
                </a:ext>
              </a:extLst>
            </p:cNvPr>
            <p:cNvSpPr/>
            <p:nvPr/>
          </p:nvSpPr>
          <p:spPr>
            <a:xfrm>
              <a:off x="116882" y="115378"/>
              <a:ext cx="23261" cy="227103"/>
            </a:xfrm>
            <a:prstGeom prst="rect">
              <a:avLst/>
            </a:prstGeom>
            <a:solidFill>
              <a:srgbClr val="0365C0"/>
            </a:solidFill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defTabSz="182226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  <a:defRPr sz="500">
                  <a:latin typeface="+mj-lt"/>
                  <a:ea typeface="+mj-ea"/>
                  <a:cs typeface="+mj-cs"/>
                  <a:sym typeface="Helvetica"/>
                </a:defRPr>
              </a:pPr>
              <a:endParaRPr sz="295" kern="0">
                <a:solidFill>
                  <a:srgbClr val="000000"/>
                </a:solidFill>
                <a:latin typeface="Times New Roman"/>
                <a:ea typeface="+mj-ea"/>
                <a:cs typeface="Times New Roman"/>
                <a:sym typeface="Helvetica"/>
              </a:endParaRPr>
            </a:p>
          </p:txBody>
        </p:sp>
        <p:sp>
          <p:nvSpPr>
            <p:cNvPr id="429" name="Line 32">
              <a:extLst>
                <a:ext uri="{FF2B5EF4-FFF2-40B4-BE49-F238E27FC236}">
                  <a16:creationId xmlns:a16="http://schemas.microsoft.com/office/drawing/2014/main" id="{20C6F7C0-0CE9-A997-E048-F414E25A245C}"/>
                </a:ext>
              </a:extLst>
            </p:cNvPr>
            <p:cNvSpPr/>
            <p:nvPr/>
          </p:nvSpPr>
          <p:spPr>
            <a:xfrm>
              <a:off x="143050" y="115378"/>
              <a:ext cx="96531" cy="60039"/>
            </a:xfrm>
            <a:prstGeom prst="line">
              <a:avLst/>
            </a:prstGeom>
            <a:noFill/>
            <a:ln w="38100" cap="flat">
              <a:solidFill>
                <a:srgbClr val="003C52"/>
              </a:solidFill>
              <a:prstDash val="solid"/>
              <a:round/>
            </a:ln>
            <a:effectLst>
              <a:outerShdw dist="76199" dir="2700000" rotWithShape="0">
                <a:srgbClr val="DCDEE0">
                  <a:alpha val="75000"/>
                </a:srgbClr>
              </a:outerShdw>
            </a:effectLst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</a:pPr>
              <a:endParaRPr sz="798" kern="0">
                <a:solidFill>
                  <a:srgbClr val="000000"/>
                </a:solidFill>
                <a:latin typeface="Arial Narrow"/>
                <a:cs typeface="Arial Narrow"/>
                <a:sym typeface="Arial Narrow"/>
              </a:endParaRPr>
            </a:p>
          </p:txBody>
        </p:sp>
        <p:sp>
          <p:nvSpPr>
            <p:cNvPr id="430" name="Oval 33">
              <a:extLst>
                <a:ext uri="{FF2B5EF4-FFF2-40B4-BE49-F238E27FC236}">
                  <a16:creationId xmlns:a16="http://schemas.microsoft.com/office/drawing/2014/main" id="{5C4C393E-F56B-ADD8-C765-72EF3D4D272E}"/>
                </a:ext>
              </a:extLst>
            </p:cNvPr>
            <p:cNvSpPr/>
            <p:nvPr/>
          </p:nvSpPr>
          <p:spPr>
            <a:xfrm>
              <a:off x="100600" y="90318"/>
              <a:ext cx="55825" cy="54297"/>
            </a:xfrm>
            <a:prstGeom prst="ellipse">
              <a:avLst/>
            </a:prstGeom>
            <a:solidFill>
              <a:srgbClr val="0365C0"/>
            </a:solidFill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defTabSz="182226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  <a:defRPr sz="500">
                  <a:latin typeface="+mj-lt"/>
                  <a:ea typeface="+mj-ea"/>
                  <a:cs typeface="+mj-cs"/>
                  <a:sym typeface="Helvetica"/>
                </a:defRPr>
              </a:pPr>
              <a:endParaRPr sz="295" kern="0">
                <a:solidFill>
                  <a:srgbClr val="000000"/>
                </a:solidFill>
                <a:latin typeface="Times New Roman"/>
                <a:ea typeface="+mj-ea"/>
                <a:cs typeface="Times New Roman"/>
                <a:sym typeface="Helvetica"/>
              </a:endParaRPr>
            </a:p>
          </p:txBody>
        </p:sp>
      </p:grpSp>
      <p:grpSp>
        <p:nvGrpSpPr>
          <p:cNvPr id="431" name="Group 34">
            <a:extLst>
              <a:ext uri="{FF2B5EF4-FFF2-40B4-BE49-F238E27FC236}">
                <a16:creationId xmlns:a16="http://schemas.microsoft.com/office/drawing/2014/main" id="{9244CC05-4CAC-50B6-1F48-07F28AD2ED4A}"/>
              </a:ext>
            </a:extLst>
          </p:cNvPr>
          <p:cNvGrpSpPr/>
          <p:nvPr/>
        </p:nvGrpSpPr>
        <p:grpSpPr>
          <a:xfrm>
            <a:off x="2650505" y="2516148"/>
            <a:ext cx="153834" cy="202233"/>
            <a:chOff x="0" y="0"/>
            <a:chExt cx="260515" cy="342480"/>
          </a:xfrm>
        </p:grpSpPr>
        <p:sp>
          <p:nvSpPr>
            <p:cNvPr id="432" name="Oval 28">
              <a:extLst>
                <a:ext uri="{FF2B5EF4-FFF2-40B4-BE49-F238E27FC236}">
                  <a16:creationId xmlns:a16="http://schemas.microsoft.com/office/drawing/2014/main" id="{01B0BA47-6DB9-11E9-78F9-602E80B6CE45}"/>
                </a:ext>
              </a:extLst>
            </p:cNvPr>
            <p:cNvSpPr/>
            <p:nvPr/>
          </p:nvSpPr>
          <p:spPr>
            <a:xfrm>
              <a:off x="0" y="0"/>
              <a:ext cx="260516" cy="226581"/>
            </a:xfrm>
            <a:prstGeom prst="ellipse">
              <a:avLst/>
            </a:prstGeom>
            <a:solidFill>
              <a:srgbClr val="C0EDFE"/>
            </a:solidFill>
            <a:ln w="25400" cap="flat">
              <a:solidFill>
                <a:srgbClr val="000000">
                  <a:alpha val="0"/>
                </a:srgbClr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defTabSz="182226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  <a:defRPr sz="500">
                  <a:latin typeface="+mj-lt"/>
                  <a:ea typeface="+mj-ea"/>
                  <a:cs typeface="+mj-cs"/>
                  <a:sym typeface="Helvetica"/>
                </a:defRPr>
              </a:pPr>
              <a:endParaRPr sz="295" kern="0">
                <a:solidFill>
                  <a:srgbClr val="000000"/>
                </a:solidFill>
                <a:latin typeface="Times New Roman"/>
                <a:ea typeface="+mj-ea"/>
                <a:cs typeface="Times New Roman"/>
                <a:sym typeface="Helvetica"/>
              </a:endParaRPr>
            </a:p>
          </p:txBody>
        </p:sp>
        <p:sp>
          <p:nvSpPr>
            <p:cNvPr id="433" name="Line 29">
              <a:extLst>
                <a:ext uri="{FF2B5EF4-FFF2-40B4-BE49-F238E27FC236}">
                  <a16:creationId xmlns:a16="http://schemas.microsoft.com/office/drawing/2014/main" id="{C702E4F3-45E3-34F7-EEE2-FB06561BBE10}"/>
                </a:ext>
              </a:extLst>
            </p:cNvPr>
            <p:cNvSpPr/>
            <p:nvPr/>
          </p:nvSpPr>
          <p:spPr>
            <a:xfrm>
              <a:off x="128513" y="3132"/>
              <a:ext cx="582" cy="107548"/>
            </a:xfrm>
            <a:prstGeom prst="line">
              <a:avLst/>
            </a:prstGeom>
            <a:noFill/>
            <a:ln w="38100" cap="flat">
              <a:solidFill>
                <a:srgbClr val="003C52"/>
              </a:solidFill>
              <a:prstDash val="solid"/>
              <a:round/>
            </a:ln>
            <a:effectLst>
              <a:outerShdw dist="76199" dir="2700000" rotWithShape="0">
                <a:srgbClr val="DCDEE0">
                  <a:alpha val="75000"/>
                </a:srgbClr>
              </a:outerShdw>
            </a:effectLst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</a:pPr>
              <a:endParaRPr sz="798" kern="0">
                <a:solidFill>
                  <a:srgbClr val="000000"/>
                </a:solidFill>
                <a:latin typeface="Arial Narrow"/>
                <a:cs typeface="Arial Narrow"/>
                <a:sym typeface="Arial Narrow"/>
              </a:endParaRPr>
            </a:p>
          </p:txBody>
        </p:sp>
        <p:sp>
          <p:nvSpPr>
            <p:cNvPr id="434" name="Line 30">
              <a:extLst>
                <a:ext uri="{FF2B5EF4-FFF2-40B4-BE49-F238E27FC236}">
                  <a16:creationId xmlns:a16="http://schemas.microsoft.com/office/drawing/2014/main" id="{ED0D692B-D20A-55B6-7FB4-1CDD5DAEAF76}"/>
                </a:ext>
              </a:extLst>
            </p:cNvPr>
            <p:cNvSpPr/>
            <p:nvPr/>
          </p:nvSpPr>
          <p:spPr>
            <a:xfrm flipH="1">
              <a:off x="23260" y="117466"/>
              <a:ext cx="96531" cy="61606"/>
            </a:xfrm>
            <a:prstGeom prst="line">
              <a:avLst/>
            </a:prstGeom>
            <a:noFill/>
            <a:ln w="38100" cap="flat">
              <a:solidFill>
                <a:srgbClr val="003C52"/>
              </a:solidFill>
              <a:prstDash val="solid"/>
              <a:round/>
            </a:ln>
            <a:effectLst>
              <a:outerShdw dist="76199" dir="2700000" rotWithShape="0">
                <a:srgbClr val="DCDEE0">
                  <a:alpha val="75000"/>
                </a:srgbClr>
              </a:outerShdw>
            </a:effectLst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</a:pPr>
              <a:endParaRPr sz="798" kern="0">
                <a:solidFill>
                  <a:srgbClr val="000000"/>
                </a:solidFill>
                <a:latin typeface="Arial Narrow"/>
                <a:cs typeface="Arial Narrow"/>
                <a:sym typeface="Arial Narrow"/>
              </a:endParaRPr>
            </a:p>
          </p:txBody>
        </p:sp>
        <p:sp>
          <p:nvSpPr>
            <p:cNvPr id="435" name="Rectangle 31">
              <a:extLst>
                <a:ext uri="{FF2B5EF4-FFF2-40B4-BE49-F238E27FC236}">
                  <a16:creationId xmlns:a16="http://schemas.microsoft.com/office/drawing/2014/main" id="{E0F6DB08-C5FF-214E-C661-2E2B7F9E6AA7}"/>
                </a:ext>
              </a:extLst>
            </p:cNvPr>
            <p:cNvSpPr/>
            <p:nvPr/>
          </p:nvSpPr>
          <p:spPr>
            <a:xfrm>
              <a:off x="116882" y="115378"/>
              <a:ext cx="23261" cy="227103"/>
            </a:xfrm>
            <a:prstGeom prst="rect">
              <a:avLst/>
            </a:prstGeom>
            <a:solidFill>
              <a:srgbClr val="0365C0"/>
            </a:solidFill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defTabSz="182226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  <a:defRPr sz="500">
                  <a:latin typeface="+mj-lt"/>
                  <a:ea typeface="+mj-ea"/>
                  <a:cs typeface="+mj-cs"/>
                  <a:sym typeface="Helvetica"/>
                </a:defRPr>
              </a:pPr>
              <a:endParaRPr sz="295" kern="0">
                <a:solidFill>
                  <a:srgbClr val="000000"/>
                </a:solidFill>
                <a:latin typeface="Times New Roman"/>
                <a:ea typeface="+mj-ea"/>
                <a:cs typeface="Times New Roman"/>
                <a:sym typeface="Helvetica"/>
              </a:endParaRPr>
            </a:p>
          </p:txBody>
        </p:sp>
        <p:sp>
          <p:nvSpPr>
            <p:cNvPr id="436" name="Line 32">
              <a:extLst>
                <a:ext uri="{FF2B5EF4-FFF2-40B4-BE49-F238E27FC236}">
                  <a16:creationId xmlns:a16="http://schemas.microsoft.com/office/drawing/2014/main" id="{D8052C11-2D26-57B6-8A0C-986B197FD332}"/>
                </a:ext>
              </a:extLst>
            </p:cNvPr>
            <p:cNvSpPr/>
            <p:nvPr/>
          </p:nvSpPr>
          <p:spPr>
            <a:xfrm>
              <a:off x="143050" y="115378"/>
              <a:ext cx="96531" cy="60039"/>
            </a:xfrm>
            <a:prstGeom prst="line">
              <a:avLst/>
            </a:prstGeom>
            <a:noFill/>
            <a:ln w="38100" cap="flat">
              <a:solidFill>
                <a:srgbClr val="003C52"/>
              </a:solidFill>
              <a:prstDash val="solid"/>
              <a:round/>
            </a:ln>
            <a:effectLst>
              <a:outerShdw dist="76199" dir="2700000" rotWithShape="0">
                <a:srgbClr val="DCDEE0">
                  <a:alpha val="75000"/>
                </a:srgbClr>
              </a:outerShdw>
            </a:effectLst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</a:pPr>
              <a:endParaRPr sz="798" kern="0">
                <a:solidFill>
                  <a:srgbClr val="000000"/>
                </a:solidFill>
                <a:latin typeface="Arial Narrow"/>
                <a:cs typeface="Arial Narrow"/>
                <a:sym typeface="Arial Narrow"/>
              </a:endParaRPr>
            </a:p>
          </p:txBody>
        </p:sp>
        <p:sp>
          <p:nvSpPr>
            <p:cNvPr id="437" name="Oval 33">
              <a:extLst>
                <a:ext uri="{FF2B5EF4-FFF2-40B4-BE49-F238E27FC236}">
                  <a16:creationId xmlns:a16="http://schemas.microsoft.com/office/drawing/2014/main" id="{91717E82-57DC-6B17-69C9-8CBC4DCD6E81}"/>
                </a:ext>
              </a:extLst>
            </p:cNvPr>
            <p:cNvSpPr/>
            <p:nvPr/>
          </p:nvSpPr>
          <p:spPr>
            <a:xfrm>
              <a:off x="100600" y="90318"/>
              <a:ext cx="55825" cy="54297"/>
            </a:xfrm>
            <a:prstGeom prst="ellipse">
              <a:avLst/>
            </a:prstGeom>
            <a:solidFill>
              <a:srgbClr val="0365C0"/>
            </a:solidFill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defTabSz="182226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  <a:defRPr sz="500">
                  <a:latin typeface="+mj-lt"/>
                  <a:ea typeface="+mj-ea"/>
                  <a:cs typeface="+mj-cs"/>
                  <a:sym typeface="Helvetica"/>
                </a:defRPr>
              </a:pPr>
              <a:endParaRPr sz="295" kern="0">
                <a:solidFill>
                  <a:srgbClr val="000000"/>
                </a:solidFill>
                <a:latin typeface="Times New Roman"/>
                <a:ea typeface="+mj-ea"/>
                <a:cs typeface="Times New Roman"/>
                <a:sym typeface="Helvetica"/>
              </a:endParaRPr>
            </a:p>
          </p:txBody>
        </p:sp>
      </p:grpSp>
      <p:grpSp>
        <p:nvGrpSpPr>
          <p:cNvPr id="438" name="Group 34">
            <a:extLst>
              <a:ext uri="{FF2B5EF4-FFF2-40B4-BE49-F238E27FC236}">
                <a16:creationId xmlns:a16="http://schemas.microsoft.com/office/drawing/2014/main" id="{ACDF3BFB-20F9-91C6-B26E-B8C950A06B0E}"/>
              </a:ext>
            </a:extLst>
          </p:cNvPr>
          <p:cNvGrpSpPr/>
          <p:nvPr/>
        </p:nvGrpSpPr>
        <p:grpSpPr>
          <a:xfrm>
            <a:off x="4044779" y="3329051"/>
            <a:ext cx="153834" cy="202234"/>
            <a:chOff x="0" y="0"/>
            <a:chExt cx="260515" cy="342480"/>
          </a:xfrm>
        </p:grpSpPr>
        <p:sp>
          <p:nvSpPr>
            <p:cNvPr id="439" name="Oval 28">
              <a:extLst>
                <a:ext uri="{FF2B5EF4-FFF2-40B4-BE49-F238E27FC236}">
                  <a16:creationId xmlns:a16="http://schemas.microsoft.com/office/drawing/2014/main" id="{A889683D-6DD9-CE9E-6CF7-2BE75193CA06}"/>
                </a:ext>
              </a:extLst>
            </p:cNvPr>
            <p:cNvSpPr/>
            <p:nvPr/>
          </p:nvSpPr>
          <p:spPr>
            <a:xfrm>
              <a:off x="0" y="0"/>
              <a:ext cx="260516" cy="226581"/>
            </a:xfrm>
            <a:prstGeom prst="ellipse">
              <a:avLst/>
            </a:prstGeom>
            <a:solidFill>
              <a:srgbClr val="C0EDFE"/>
            </a:solidFill>
            <a:ln w="25400" cap="flat">
              <a:solidFill>
                <a:srgbClr val="000000">
                  <a:alpha val="0"/>
                </a:srgbClr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defTabSz="182226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  <a:defRPr sz="500">
                  <a:latin typeface="+mj-lt"/>
                  <a:ea typeface="+mj-ea"/>
                  <a:cs typeface="+mj-cs"/>
                  <a:sym typeface="Helvetica"/>
                </a:defRPr>
              </a:pPr>
              <a:endParaRPr sz="295" kern="0">
                <a:solidFill>
                  <a:srgbClr val="000000"/>
                </a:solidFill>
                <a:latin typeface="Times New Roman"/>
                <a:ea typeface="+mj-ea"/>
                <a:cs typeface="Times New Roman"/>
                <a:sym typeface="Helvetica"/>
              </a:endParaRPr>
            </a:p>
          </p:txBody>
        </p:sp>
        <p:sp>
          <p:nvSpPr>
            <p:cNvPr id="440" name="Line 29">
              <a:extLst>
                <a:ext uri="{FF2B5EF4-FFF2-40B4-BE49-F238E27FC236}">
                  <a16:creationId xmlns:a16="http://schemas.microsoft.com/office/drawing/2014/main" id="{83E76E43-69DE-B4BE-5287-2A8784A3593E}"/>
                </a:ext>
              </a:extLst>
            </p:cNvPr>
            <p:cNvSpPr/>
            <p:nvPr/>
          </p:nvSpPr>
          <p:spPr>
            <a:xfrm>
              <a:off x="128513" y="3132"/>
              <a:ext cx="582" cy="107548"/>
            </a:xfrm>
            <a:prstGeom prst="line">
              <a:avLst/>
            </a:prstGeom>
            <a:noFill/>
            <a:ln w="38100" cap="flat">
              <a:solidFill>
                <a:srgbClr val="003C52"/>
              </a:solidFill>
              <a:prstDash val="solid"/>
              <a:round/>
            </a:ln>
            <a:effectLst>
              <a:outerShdw dist="76199" dir="2700000" rotWithShape="0">
                <a:srgbClr val="DCDEE0">
                  <a:alpha val="75000"/>
                </a:srgbClr>
              </a:outerShdw>
            </a:effectLst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</a:pPr>
              <a:endParaRPr sz="798" kern="0">
                <a:solidFill>
                  <a:srgbClr val="000000"/>
                </a:solidFill>
                <a:latin typeface="Arial Narrow"/>
                <a:cs typeface="Arial Narrow"/>
                <a:sym typeface="Arial Narrow"/>
              </a:endParaRPr>
            </a:p>
          </p:txBody>
        </p:sp>
        <p:sp>
          <p:nvSpPr>
            <p:cNvPr id="441" name="Line 30">
              <a:extLst>
                <a:ext uri="{FF2B5EF4-FFF2-40B4-BE49-F238E27FC236}">
                  <a16:creationId xmlns:a16="http://schemas.microsoft.com/office/drawing/2014/main" id="{8D2F16FB-396F-B179-CB9C-75E3AF6332EF}"/>
                </a:ext>
              </a:extLst>
            </p:cNvPr>
            <p:cNvSpPr/>
            <p:nvPr/>
          </p:nvSpPr>
          <p:spPr>
            <a:xfrm flipH="1">
              <a:off x="23260" y="117466"/>
              <a:ext cx="96531" cy="61606"/>
            </a:xfrm>
            <a:prstGeom prst="line">
              <a:avLst/>
            </a:prstGeom>
            <a:noFill/>
            <a:ln w="38100" cap="flat">
              <a:solidFill>
                <a:srgbClr val="003C52"/>
              </a:solidFill>
              <a:prstDash val="solid"/>
              <a:round/>
            </a:ln>
            <a:effectLst>
              <a:outerShdw dist="76199" dir="2700000" rotWithShape="0">
                <a:srgbClr val="DCDEE0">
                  <a:alpha val="75000"/>
                </a:srgbClr>
              </a:outerShdw>
            </a:effectLst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</a:pPr>
              <a:endParaRPr sz="798" kern="0">
                <a:solidFill>
                  <a:srgbClr val="000000"/>
                </a:solidFill>
                <a:latin typeface="Arial Narrow"/>
                <a:cs typeface="Arial Narrow"/>
                <a:sym typeface="Arial Narrow"/>
              </a:endParaRPr>
            </a:p>
          </p:txBody>
        </p:sp>
        <p:sp>
          <p:nvSpPr>
            <p:cNvPr id="442" name="Rectangle 31">
              <a:extLst>
                <a:ext uri="{FF2B5EF4-FFF2-40B4-BE49-F238E27FC236}">
                  <a16:creationId xmlns:a16="http://schemas.microsoft.com/office/drawing/2014/main" id="{0BF4E0D2-C2E1-4B4F-D794-3878C4B0A742}"/>
                </a:ext>
              </a:extLst>
            </p:cNvPr>
            <p:cNvSpPr/>
            <p:nvPr/>
          </p:nvSpPr>
          <p:spPr>
            <a:xfrm>
              <a:off x="116882" y="115378"/>
              <a:ext cx="23261" cy="227103"/>
            </a:xfrm>
            <a:prstGeom prst="rect">
              <a:avLst/>
            </a:prstGeom>
            <a:solidFill>
              <a:srgbClr val="0365C0"/>
            </a:solidFill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defTabSz="182226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  <a:defRPr sz="500">
                  <a:latin typeface="+mj-lt"/>
                  <a:ea typeface="+mj-ea"/>
                  <a:cs typeface="+mj-cs"/>
                  <a:sym typeface="Helvetica"/>
                </a:defRPr>
              </a:pPr>
              <a:endParaRPr sz="295" kern="0">
                <a:solidFill>
                  <a:srgbClr val="000000"/>
                </a:solidFill>
                <a:latin typeface="Times New Roman"/>
                <a:ea typeface="+mj-ea"/>
                <a:cs typeface="Times New Roman"/>
                <a:sym typeface="Helvetica"/>
              </a:endParaRPr>
            </a:p>
          </p:txBody>
        </p:sp>
        <p:sp>
          <p:nvSpPr>
            <p:cNvPr id="443" name="Line 32">
              <a:extLst>
                <a:ext uri="{FF2B5EF4-FFF2-40B4-BE49-F238E27FC236}">
                  <a16:creationId xmlns:a16="http://schemas.microsoft.com/office/drawing/2014/main" id="{0AC5C863-3B8F-6D01-4D41-C40BD4587E77}"/>
                </a:ext>
              </a:extLst>
            </p:cNvPr>
            <p:cNvSpPr/>
            <p:nvPr/>
          </p:nvSpPr>
          <p:spPr>
            <a:xfrm>
              <a:off x="143050" y="115378"/>
              <a:ext cx="96531" cy="60039"/>
            </a:xfrm>
            <a:prstGeom prst="line">
              <a:avLst/>
            </a:prstGeom>
            <a:noFill/>
            <a:ln w="38100" cap="flat">
              <a:solidFill>
                <a:srgbClr val="003C52"/>
              </a:solidFill>
              <a:prstDash val="solid"/>
              <a:round/>
            </a:ln>
            <a:effectLst>
              <a:outerShdw dist="76199" dir="2700000" rotWithShape="0">
                <a:srgbClr val="DCDEE0">
                  <a:alpha val="75000"/>
                </a:srgbClr>
              </a:outerShdw>
            </a:effectLst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</a:pPr>
              <a:endParaRPr sz="798" kern="0">
                <a:solidFill>
                  <a:srgbClr val="000000"/>
                </a:solidFill>
                <a:latin typeface="Arial Narrow"/>
                <a:cs typeface="Arial Narrow"/>
                <a:sym typeface="Arial Narrow"/>
              </a:endParaRPr>
            </a:p>
          </p:txBody>
        </p:sp>
        <p:sp>
          <p:nvSpPr>
            <p:cNvPr id="444" name="Oval 33">
              <a:extLst>
                <a:ext uri="{FF2B5EF4-FFF2-40B4-BE49-F238E27FC236}">
                  <a16:creationId xmlns:a16="http://schemas.microsoft.com/office/drawing/2014/main" id="{7FB3B063-1E5A-3FA1-E736-1B79F024F36C}"/>
                </a:ext>
              </a:extLst>
            </p:cNvPr>
            <p:cNvSpPr/>
            <p:nvPr/>
          </p:nvSpPr>
          <p:spPr>
            <a:xfrm>
              <a:off x="100600" y="90318"/>
              <a:ext cx="55825" cy="54297"/>
            </a:xfrm>
            <a:prstGeom prst="ellipse">
              <a:avLst/>
            </a:prstGeom>
            <a:solidFill>
              <a:srgbClr val="0365C0"/>
            </a:solidFill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defTabSz="182226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  <a:defRPr sz="500">
                  <a:latin typeface="+mj-lt"/>
                  <a:ea typeface="+mj-ea"/>
                  <a:cs typeface="+mj-cs"/>
                  <a:sym typeface="Helvetica"/>
                </a:defRPr>
              </a:pPr>
              <a:endParaRPr sz="295" kern="0">
                <a:solidFill>
                  <a:srgbClr val="000000"/>
                </a:solidFill>
                <a:latin typeface="Times New Roman"/>
                <a:ea typeface="+mj-ea"/>
                <a:cs typeface="Times New Roman"/>
                <a:sym typeface="Helvetica"/>
              </a:endParaRPr>
            </a:p>
          </p:txBody>
        </p:sp>
      </p:grpSp>
      <p:grpSp>
        <p:nvGrpSpPr>
          <p:cNvPr id="445" name="Group 34">
            <a:extLst>
              <a:ext uri="{FF2B5EF4-FFF2-40B4-BE49-F238E27FC236}">
                <a16:creationId xmlns:a16="http://schemas.microsoft.com/office/drawing/2014/main" id="{BA486466-6677-48C7-E5D6-8E37FC0F30A4}"/>
              </a:ext>
            </a:extLst>
          </p:cNvPr>
          <p:cNvGrpSpPr/>
          <p:nvPr/>
        </p:nvGrpSpPr>
        <p:grpSpPr>
          <a:xfrm>
            <a:off x="3511614" y="2122436"/>
            <a:ext cx="153833" cy="202233"/>
            <a:chOff x="0" y="0"/>
            <a:chExt cx="260515" cy="342480"/>
          </a:xfrm>
        </p:grpSpPr>
        <p:sp>
          <p:nvSpPr>
            <p:cNvPr id="446" name="Oval 28">
              <a:extLst>
                <a:ext uri="{FF2B5EF4-FFF2-40B4-BE49-F238E27FC236}">
                  <a16:creationId xmlns:a16="http://schemas.microsoft.com/office/drawing/2014/main" id="{F70C564D-2ED8-45C1-5579-DA1F63EADA5D}"/>
                </a:ext>
              </a:extLst>
            </p:cNvPr>
            <p:cNvSpPr/>
            <p:nvPr/>
          </p:nvSpPr>
          <p:spPr>
            <a:xfrm>
              <a:off x="0" y="0"/>
              <a:ext cx="260516" cy="226581"/>
            </a:xfrm>
            <a:prstGeom prst="ellipse">
              <a:avLst/>
            </a:prstGeom>
            <a:solidFill>
              <a:srgbClr val="C0EDFE"/>
            </a:solidFill>
            <a:ln w="25400" cap="flat">
              <a:solidFill>
                <a:srgbClr val="000000">
                  <a:alpha val="0"/>
                </a:srgbClr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defTabSz="182226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  <a:defRPr sz="500">
                  <a:latin typeface="+mj-lt"/>
                  <a:ea typeface="+mj-ea"/>
                  <a:cs typeface="+mj-cs"/>
                  <a:sym typeface="Helvetica"/>
                </a:defRPr>
              </a:pPr>
              <a:endParaRPr sz="295" kern="0">
                <a:solidFill>
                  <a:srgbClr val="000000"/>
                </a:solidFill>
                <a:latin typeface="Times New Roman"/>
                <a:ea typeface="+mj-ea"/>
                <a:cs typeface="Times New Roman"/>
                <a:sym typeface="Helvetica"/>
              </a:endParaRPr>
            </a:p>
          </p:txBody>
        </p:sp>
        <p:sp>
          <p:nvSpPr>
            <p:cNvPr id="447" name="Line 29">
              <a:extLst>
                <a:ext uri="{FF2B5EF4-FFF2-40B4-BE49-F238E27FC236}">
                  <a16:creationId xmlns:a16="http://schemas.microsoft.com/office/drawing/2014/main" id="{2D0E4BED-355F-19AB-24E6-8E0A578DB8CE}"/>
                </a:ext>
              </a:extLst>
            </p:cNvPr>
            <p:cNvSpPr/>
            <p:nvPr/>
          </p:nvSpPr>
          <p:spPr>
            <a:xfrm>
              <a:off x="128513" y="3132"/>
              <a:ext cx="582" cy="107548"/>
            </a:xfrm>
            <a:prstGeom prst="line">
              <a:avLst/>
            </a:prstGeom>
            <a:noFill/>
            <a:ln w="38100" cap="flat">
              <a:solidFill>
                <a:srgbClr val="003C52"/>
              </a:solidFill>
              <a:prstDash val="solid"/>
              <a:round/>
            </a:ln>
            <a:effectLst>
              <a:outerShdw dist="76199" dir="2700000" rotWithShape="0">
                <a:srgbClr val="DCDEE0">
                  <a:alpha val="75000"/>
                </a:srgbClr>
              </a:outerShdw>
            </a:effectLst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</a:pPr>
              <a:endParaRPr sz="798" kern="0">
                <a:solidFill>
                  <a:srgbClr val="000000"/>
                </a:solidFill>
                <a:latin typeface="Arial Narrow"/>
                <a:cs typeface="Arial Narrow"/>
                <a:sym typeface="Arial Narrow"/>
              </a:endParaRPr>
            </a:p>
          </p:txBody>
        </p:sp>
        <p:sp>
          <p:nvSpPr>
            <p:cNvPr id="448" name="Line 30">
              <a:extLst>
                <a:ext uri="{FF2B5EF4-FFF2-40B4-BE49-F238E27FC236}">
                  <a16:creationId xmlns:a16="http://schemas.microsoft.com/office/drawing/2014/main" id="{6D5295AC-3EBB-1249-57B3-90C08EFA3271}"/>
                </a:ext>
              </a:extLst>
            </p:cNvPr>
            <p:cNvSpPr/>
            <p:nvPr/>
          </p:nvSpPr>
          <p:spPr>
            <a:xfrm flipH="1">
              <a:off x="23260" y="117466"/>
              <a:ext cx="96531" cy="61606"/>
            </a:xfrm>
            <a:prstGeom prst="line">
              <a:avLst/>
            </a:prstGeom>
            <a:noFill/>
            <a:ln w="38100" cap="flat">
              <a:solidFill>
                <a:srgbClr val="003C52"/>
              </a:solidFill>
              <a:prstDash val="solid"/>
              <a:round/>
            </a:ln>
            <a:effectLst>
              <a:outerShdw dist="76199" dir="2700000" rotWithShape="0">
                <a:srgbClr val="DCDEE0">
                  <a:alpha val="75000"/>
                </a:srgbClr>
              </a:outerShdw>
            </a:effectLst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</a:pPr>
              <a:endParaRPr sz="798" kern="0">
                <a:solidFill>
                  <a:srgbClr val="000000"/>
                </a:solidFill>
                <a:latin typeface="Arial Narrow"/>
                <a:cs typeface="Arial Narrow"/>
                <a:sym typeface="Arial Narrow"/>
              </a:endParaRPr>
            </a:p>
          </p:txBody>
        </p:sp>
        <p:sp>
          <p:nvSpPr>
            <p:cNvPr id="449" name="Rectangle 31">
              <a:extLst>
                <a:ext uri="{FF2B5EF4-FFF2-40B4-BE49-F238E27FC236}">
                  <a16:creationId xmlns:a16="http://schemas.microsoft.com/office/drawing/2014/main" id="{9A54F3BE-9D26-8D91-956E-24FDCD5A6B57}"/>
                </a:ext>
              </a:extLst>
            </p:cNvPr>
            <p:cNvSpPr/>
            <p:nvPr/>
          </p:nvSpPr>
          <p:spPr>
            <a:xfrm>
              <a:off x="116882" y="115378"/>
              <a:ext cx="23261" cy="227103"/>
            </a:xfrm>
            <a:prstGeom prst="rect">
              <a:avLst/>
            </a:prstGeom>
            <a:solidFill>
              <a:srgbClr val="0365C0"/>
            </a:solidFill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defTabSz="182226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  <a:defRPr sz="500">
                  <a:latin typeface="+mj-lt"/>
                  <a:ea typeface="+mj-ea"/>
                  <a:cs typeface="+mj-cs"/>
                  <a:sym typeface="Helvetica"/>
                </a:defRPr>
              </a:pPr>
              <a:endParaRPr sz="295" kern="0">
                <a:solidFill>
                  <a:srgbClr val="000000"/>
                </a:solidFill>
                <a:latin typeface="Times New Roman"/>
                <a:ea typeface="+mj-ea"/>
                <a:cs typeface="Times New Roman"/>
                <a:sym typeface="Helvetica"/>
              </a:endParaRPr>
            </a:p>
          </p:txBody>
        </p:sp>
        <p:sp>
          <p:nvSpPr>
            <p:cNvPr id="450" name="Line 32">
              <a:extLst>
                <a:ext uri="{FF2B5EF4-FFF2-40B4-BE49-F238E27FC236}">
                  <a16:creationId xmlns:a16="http://schemas.microsoft.com/office/drawing/2014/main" id="{122DCF41-4376-6144-613D-08B47B35D942}"/>
                </a:ext>
              </a:extLst>
            </p:cNvPr>
            <p:cNvSpPr/>
            <p:nvPr/>
          </p:nvSpPr>
          <p:spPr>
            <a:xfrm>
              <a:off x="143050" y="115378"/>
              <a:ext cx="96531" cy="60039"/>
            </a:xfrm>
            <a:prstGeom prst="line">
              <a:avLst/>
            </a:prstGeom>
            <a:noFill/>
            <a:ln w="38100" cap="flat">
              <a:solidFill>
                <a:srgbClr val="003C52"/>
              </a:solidFill>
              <a:prstDash val="solid"/>
              <a:round/>
            </a:ln>
            <a:effectLst>
              <a:outerShdw dist="76199" dir="2700000" rotWithShape="0">
                <a:srgbClr val="DCDEE0">
                  <a:alpha val="75000"/>
                </a:srgbClr>
              </a:outerShdw>
            </a:effectLst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</a:pPr>
              <a:endParaRPr sz="798" kern="0">
                <a:solidFill>
                  <a:srgbClr val="000000"/>
                </a:solidFill>
                <a:latin typeface="Arial Narrow"/>
                <a:cs typeface="Arial Narrow"/>
                <a:sym typeface="Arial Narrow"/>
              </a:endParaRPr>
            </a:p>
          </p:txBody>
        </p:sp>
        <p:sp>
          <p:nvSpPr>
            <p:cNvPr id="451" name="Oval 33">
              <a:extLst>
                <a:ext uri="{FF2B5EF4-FFF2-40B4-BE49-F238E27FC236}">
                  <a16:creationId xmlns:a16="http://schemas.microsoft.com/office/drawing/2014/main" id="{5A1D8199-B2AA-03CE-213A-92A94AC86914}"/>
                </a:ext>
              </a:extLst>
            </p:cNvPr>
            <p:cNvSpPr/>
            <p:nvPr/>
          </p:nvSpPr>
          <p:spPr>
            <a:xfrm>
              <a:off x="100600" y="90318"/>
              <a:ext cx="55825" cy="54297"/>
            </a:xfrm>
            <a:prstGeom prst="ellipse">
              <a:avLst/>
            </a:prstGeom>
            <a:solidFill>
              <a:srgbClr val="0365C0"/>
            </a:solidFill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defTabSz="182226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  <a:defRPr sz="500">
                  <a:latin typeface="+mj-lt"/>
                  <a:ea typeface="+mj-ea"/>
                  <a:cs typeface="+mj-cs"/>
                  <a:sym typeface="Helvetica"/>
                </a:defRPr>
              </a:pPr>
              <a:endParaRPr sz="295" kern="0">
                <a:solidFill>
                  <a:srgbClr val="000000"/>
                </a:solidFill>
                <a:latin typeface="Times New Roman"/>
                <a:ea typeface="+mj-ea"/>
                <a:cs typeface="Times New Roman"/>
                <a:sym typeface="Helvetica"/>
              </a:endParaRPr>
            </a:p>
          </p:txBody>
        </p:sp>
      </p:grpSp>
      <p:grpSp>
        <p:nvGrpSpPr>
          <p:cNvPr id="452" name="Group 34">
            <a:extLst>
              <a:ext uri="{FF2B5EF4-FFF2-40B4-BE49-F238E27FC236}">
                <a16:creationId xmlns:a16="http://schemas.microsoft.com/office/drawing/2014/main" id="{8B986F0D-A707-AF73-70E1-2C3AC3A9994A}"/>
              </a:ext>
            </a:extLst>
          </p:cNvPr>
          <p:cNvGrpSpPr/>
          <p:nvPr/>
        </p:nvGrpSpPr>
        <p:grpSpPr>
          <a:xfrm>
            <a:off x="3219201" y="1749970"/>
            <a:ext cx="153833" cy="202234"/>
            <a:chOff x="0" y="0"/>
            <a:chExt cx="260515" cy="342480"/>
          </a:xfrm>
        </p:grpSpPr>
        <p:sp>
          <p:nvSpPr>
            <p:cNvPr id="453" name="Oval 28">
              <a:extLst>
                <a:ext uri="{FF2B5EF4-FFF2-40B4-BE49-F238E27FC236}">
                  <a16:creationId xmlns:a16="http://schemas.microsoft.com/office/drawing/2014/main" id="{699FFFB7-F9A9-0C19-6953-11FEB0FD0984}"/>
                </a:ext>
              </a:extLst>
            </p:cNvPr>
            <p:cNvSpPr/>
            <p:nvPr/>
          </p:nvSpPr>
          <p:spPr>
            <a:xfrm>
              <a:off x="0" y="0"/>
              <a:ext cx="260516" cy="226581"/>
            </a:xfrm>
            <a:prstGeom prst="ellipse">
              <a:avLst/>
            </a:prstGeom>
            <a:solidFill>
              <a:srgbClr val="C0EDFE"/>
            </a:solidFill>
            <a:ln w="25400" cap="flat">
              <a:solidFill>
                <a:srgbClr val="000000">
                  <a:alpha val="0"/>
                </a:srgbClr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defTabSz="182226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  <a:defRPr sz="500">
                  <a:latin typeface="+mj-lt"/>
                  <a:ea typeface="+mj-ea"/>
                  <a:cs typeface="+mj-cs"/>
                  <a:sym typeface="Helvetica"/>
                </a:defRPr>
              </a:pPr>
              <a:endParaRPr sz="295" kern="0">
                <a:solidFill>
                  <a:srgbClr val="000000"/>
                </a:solidFill>
                <a:latin typeface="Times New Roman"/>
                <a:ea typeface="+mj-ea"/>
                <a:cs typeface="Times New Roman"/>
                <a:sym typeface="Helvetica"/>
              </a:endParaRPr>
            </a:p>
          </p:txBody>
        </p:sp>
        <p:sp>
          <p:nvSpPr>
            <p:cNvPr id="454" name="Line 29">
              <a:extLst>
                <a:ext uri="{FF2B5EF4-FFF2-40B4-BE49-F238E27FC236}">
                  <a16:creationId xmlns:a16="http://schemas.microsoft.com/office/drawing/2014/main" id="{62062BAB-8B93-0708-7126-C99147DC9C7F}"/>
                </a:ext>
              </a:extLst>
            </p:cNvPr>
            <p:cNvSpPr/>
            <p:nvPr/>
          </p:nvSpPr>
          <p:spPr>
            <a:xfrm>
              <a:off x="128513" y="3132"/>
              <a:ext cx="582" cy="107548"/>
            </a:xfrm>
            <a:prstGeom prst="line">
              <a:avLst/>
            </a:prstGeom>
            <a:noFill/>
            <a:ln w="38100" cap="flat">
              <a:solidFill>
                <a:srgbClr val="003C52"/>
              </a:solidFill>
              <a:prstDash val="solid"/>
              <a:round/>
            </a:ln>
            <a:effectLst>
              <a:outerShdw dist="76199" dir="2700000" rotWithShape="0">
                <a:srgbClr val="DCDEE0">
                  <a:alpha val="75000"/>
                </a:srgbClr>
              </a:outerShdw>
            </a:effectLst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</a:pPr>
              <a:endParaRPr sz="798" kern="0">
                <a:solidFill>
                  <a:srgbClr val="000000"/>
                </a:solidFill>
                <a:latin typeface="Arial Narrow"/>
                <a:cs typeface="Arial Narrow"/>
                <a:sym typeface="Arial Narrow"/>
              </a:endParaRPr>
            </a:p>
          </p:txBody>
        </p:sp>
        <p:sp>
          <p:nvSpPr>
            <p:cNvPr id="455" name="Line 30">
              <a:extLst>
                <a:ext uri="{FF2B5EF4-FFF2-40B4-BE49-F238E27FC236}">
                  <a16:creationId xmlns:a16="http://schemas.microsoft.com/office/drawing/2014/main" id="{3BD52CD2-4695-EF36-E231-327E8C8155B3}"/>
                </a:ext>
              </a:extLst>
            </p:cNvPr>
            <p:cNvSpPr/>
            <p:nvPr/>
          </p:nvSpPr>
          <p:spPr>
            <a:xfrm flipH="1">
              <a:off x="23260" y="117466"/>
              <a:ext cx="96531" cy="61606"/>
            </a:xfrm>
            <a:prstGeom prst="line">
              <a:avLst/>
            </a:prstGeom>
            <a:noFill/>
            <a:ln w="38100" cap="flat">
              <a:solidFill>
                <a:srgbClr val="003C52"/>
              </a:solidFill>
              <a:prstDash val="solid"/>
              <a:round/>
            </a:ln>
            <a:effectLst>
              <a:outerShdw dist="76199" dir="2700000" rotWithShape="0">
                <a:srgbClr val="DCDEE0">
                  <a:alpha val="75000"/>
                </a:srgbClr>
              </a:outerShdw>
            </a:effectLst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</a:pPr>
              <a:endParaRPr sz="798" kern="0">
                <a:solidFill>
                  <a:srgbClr val="000000"/>
                </a:solidFill>
                <a:latin typeface="Arial Narrow"/>
                <a:cs typeface="Arial Narrow"/>
                <a:sym typeface="Arial Narrow"/>
              </a:endParaRPr>
            </a:p>
          </p:txBody>
        </p:sp>
        <p:sp>
          <p:nvSpPr>
            <p:cNvPr id="456" name="Rectangle 31">
              <a:extLst>
                <a:ext uri="{FF2B5EF4-FFF2-40B4-BE49-F238E27FC236}">
                  <a16:creationId xmlns:a16="http://schemas.microsoft.com/office/drawing/2014/main" id="{B68FD3E0-7444-AB9F-9DF6-CC34F4B00C98}"/>
                </a:ext>
              </a:extLst>
            </p:cNvPr>
            <p:cNvSpPr/>
            <p:nvPr/>
          </p:nvSpPr>
          <p:spPr>
            <a:xfrm>
              <a:off x="116882" y="115378"/>
              <a:ext cx="23261" cy="227103"/>
            </a:xfrm>
            <a:prstGeom prst="rect">
              <a:avLst/>
            </a:prstGeom>
            <a:solidFill>
              <a:srgbClr val="0365C0"/>
            </a:solidFill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defTabSz="182226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  <a:defRPr sz="500">
                  <a:latin typeface="+mj-lt"/>
                  <a:ea typeface="+mj-ea"/>
                  <a:cs typeface="+mj-cs"/>
                  <a:sym typeface="Helvetica"/>
                </a:defRPr>
              </a:pPr>
              <a:endParaRPr sz="295" kern="0">
                <a:solidFill>
                  <a:srgbClr val="000000"/>
                </a:solidFill>
                <a:latin typeface="Times New Roman"/>
                <a:ea typeface="+mj-ea"/>
                <a:cs typeface="Times New Roman"/>
                <a:sym typeface="Helvetica"/>
              </a:endParaRPr>
            </a:p>
          </p:txBody>
        </p:sp>
        <p:sp>
          <p:nvSpPr>
            <p:cNvPr id="457" name="Line 32">
              <a:extLst>
                <a:ext uri="{FF2B5EF4-FFF2-40B4-BE49-F238E27FC236}">
                  <a16:creationId xmlns:a16="http://schemas.microsoft.com/office/drawing/2014/main" id="{80315583-771A-46AC-C7A6-6E20157B7802}"/>
                </a:ext>
              </a:extLst>
            </p:cNvPr>
            <p:cNvSpPr/>
            <p:nvPr/>
          </p:nvSpPr>
          <p:spPr>
            <a:xfrm>
              <a:off x="143050" y="115378"/>
              <a:ext cx="96531" cy="60039"/>
            </a:xfrm>
            <a:prstGeom prst="line">
              <a:avLst/>
            </a:prstGeom>
            <a:noFill/>
            <a:ln w="38100" cap="flat">
              <a:solidFill>
                <a:srgbClr val="003C52"/>
              </a:solidFill>
              <a:prstDash val="solid"/>
              <a:round/>
            </a:ln>
            <a:effectLst>
              <a:outerShdw dist="76199" dir="2700000" rotWithShape="0">
                <a:srgbClr val="DCDEE0">
                  <a:alpha val="75000"/>
                </a:srgbClr>
              </a:outerShdw>
            </a:effectLst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</a:pPr>
              <a:endParaRPr sz="798" kern="0">
                <a:solidFill>
                  <a:srgbClr val="000000"/>
                </a:solidFill>
                <a:latin typeface="Arial Narrow"/>
                <a:cs typeface="Arial Narrow"/>
                <a:sym typeface="Arial Narrow"/>
              </a:endParaRPr>
            </a:p>
          </p:txBody>
        </p:sp>
        <p:sp>
          <p:nvSpPr>
            <p:cNvPr id="458" name="Oval 33">
              <a:extLst>
                <a:ext uri="{FF2B5EF4-FFF2-40B4-BE49-F238E27FC236}">
                  <a16:creationId xmlns:a16="http://schemas.microsoft.com/office/drawing/2014/main" id="{28C69863-C548-A1CD-2096-84158BFC4D39}"/>
                </a:ext>
              </a:extLst>
            </p:cNvPr>
            <p:cNvSpPr/>
            <p:nvPr/>
          </p:nvSpPr>
          <p:spPr>
            <a:xfrm>
              <a:off x="100600" y="90318"/>
              <a:ext cx="55825" cy="54297"/>
            </a:xfrm>
            <a:prstGeom prst="ellipse">
              <a:avLst/>
            </a:prstGeom>
            <a:solidFill>
              <a:srgbClr val="0365C0"/>
            </a:solidFill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defTabSz="182226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  <a:defRPr sz="500">
                  <a:latin typeface="+mj-lt"/>
                  <a:ea typeface="+mj-ea"/>
                  <a:cs typeface="+mj-cs"/>
                  <a:sym typeface="Helvetica"/>
                </a:defRPr>
              </a:pPr>
              <a:endParaRPr sz="295" kern="0">
                <a:solidFill>
                  <a:srgbClr val="000000"/>
                </a:solidFill>
                <a:latin typeface="Times New Roman"/>
                <a:ea typeface="+mj-ea"/>
                <a:cs typeface="Times New Roman"/>
                <a:sym typeface="Helvetica"/>
              </a:endParaRPr>
            </a:p>
          </p:txBody>
        </p:sp>
      </p:grpSp>
      <p:grpSp>
        <p:nvGrpSpPr>
          <p:cNvPr id="459" name="Group 34">
            <a:extLst>
              <a:ext uri="{FF2B5EF4-FFF2-40B4-BE49-F238E27FC236}">
                <a16:creationId xmlns:a16="http://schemas.microsoft.com/office/drawing/2014/main" id="{7391B09E-2CFB-088D-40CB-A487E60A5A5A}"/>
              </a:ext>
            </a:extLst>
          </p:cNvPr>
          <p:cNvGrpSpPr/>
          <p:nvPr/>
        </p:nvGrpSpPr>
        <p:grpSpPr>
          <a:xfrm>
            <a:off x="2798050" y="2969583"/>
            <a:ext cx="153833" cy="202234"/>
            <a:chOff x="0" y="0"/>
            <a:chExt cx="260515" cy="342480"/>
          </a:xfrm>
        </p:grpSpPr>
        <p:sp>
          <p:nvSpPr>
            <p:cNvPr id="460" name="Oval 28">
              <a:extLst>
                <a:ext uri="{FF2B5EF4-FFF2-40B4-BE49-F238E27FC236}">
                  <a16:creationId xmlns:a16="http://schemas.microsoft.com/office/drawing/2014/main" id="{867DFC46-760B-F1DB-E953-28362BC53601}"/>
                </a:ext>
              </a:extLst>
            </p:cNvPr>
            <p:cNvSpPr/>
            <p:nvPr/>
          </p:nvSpPr>
          <p:spPr>
            <a:xfrm>
              <a:off x="0" y="0"/>
              <a:ext cx="260516" cy="226581"/>
            </a:xfrm>
            <a:prstGeom prst="ellipse">
              <a:avLst/>
            </a:prstGeom>
            <a:solidFill>
              <a:srgbClr val="C0EDFE"/>
            </a:solidFill>
            <a:ln w="25400" cap="flat">
              <a:solidFill>
                <a:srgbClr val="000000">
                  <a:alpha val="0"/>
                </a:srgbClr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defTabSz="182226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  <a:defRPr sz="500">
                  <a:latin typeface="+mj-lt"/>
                  <a:ea typeface="+mj-ea"/>
                  <a:cs typeface="+mj-cs"/>
                  <a:sym typeface="Helvetica"/>
                </a:defRPr>
              </a:pPr>
              <a:endParaRPr sz="295" kern="0">
                <a:solidFill>
                  <a:srgbClr val="000000"/>
                </a:solidFill>
                <a:latin typeface="Times New Roman"/>
                <a:ea typeface="+mj-ea"/>
                <a:cs typeface="Times New Roman"/>
                <a:sym typeface="Helvetica"/>
              </a:endParaRPr>
            </a:p>
          </p:txBody>
        </p:sp>
        <p:sp>
          <p:nvSpPr>
            <p:cNvPr id="461" name="Line 29">
              <a:extLst>
                <a:ext uri="{FF2B5EF4-FFF2-40B4-BE49-F238E27FC236}">
                  <a16:creationId xmlns:a16="http://schemas.microsoft.com/office/drawing/2014/main" id="{F8228359-3A88-BB3A-40F4-EA76E35394CB}"/>
                </a:ext>
              </a:extLst>
            </p:cNvPr>
            <p:cNvSpPr/>
            <p:nvPr/>
          </p:nvSpPr>
          <p:spPr>
            <a:xfrm>
              <a:off x="128513" y="3132"/>
              <a:ext cx="582" cy="107548"/>
            </a:xfrm>
            <a:prstGeom prst="line">
              <a:avLst/>
            </a:prstGeom>
            <a:noFill/>
            <a:ln w="38100" cap="flat">
              <a:solidFill>
                <a:srgbClr val="003C52"/>
              </a:solidFill>
              <a:prstDash val="solid"/>
              <a:round/>
            </a:ln>
            <a:effectLst>
              <a:outerShdw dist="76199" dir="2700000" rotWithShape="0">
                <a:srgbClr val="DCDEE0">
                  <a:alpha val="75000"/>
                </a:srgbClr>
              </a:outerShdw>
            </a:effectLst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</a:pPr>
              <a:endParaRPr sz="798" kern="0">
                <a:solidFill>
                  <a:srgbClr val="000000"/>
                </a:solidFill>
                <a:latin typeface="Arial Narrow"/>
                <a:cs typeface="Arial Narrow"/>
                <a:sym typeface="Arial Narrow"/>
              </a:endParaRPr>
            </a:p>
          </p:txBody>
        </p:sp>
        <p:sp>
          <p:nvSpPr>
            <p:cNvPr id="462" name="Line 30">
              <a:extLst>
                <a:ext uri="{FF2B5EF4-FFF2-40B4-BE49-F238E27FC236}">
                  <a16:creationId xmlns:a16="http://schemas.microsoft.com/office/drawing/2014/main" id="{E7AB5831-0E4D-1D55-2C28-C5BDEEFB1B46}"/>
                </a:ext>
              </a:extLst>
            </p:cNvPr>
            <p:cNvSpPr/>
            <p:nvPr/>
          </p:nvSpPr>
          <p:spPr>
            <a:xfrm flipH="1">
              <a:off x="23260" y="117466"/>
              <a:ext cx="96531" cy="61606"/>
            </a:xfrm>
            <a:prstGeom prst="line">
              <a:avLst/>
            </a:prstGeom>
            <a:noFill/>
            <a:ln w="38100" cap="flat">
              <a:solidFill>
                <a:srgbClr val="003C52"/>
              </a:solidFill>
              <a:prstDash val="solid"/>
              <a:round/>
            </a:ln>
            <a:effectLst>
              <a:outerShdw dist="76199" dir="2700000" rotWithShape="0">
                <a:srgbClr val="DCDEE0">
                  <a:alpha val="75000"/>
                </a:srgbClr>
              </a:outerShdw>
            </a:effectLst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</a:pPr>
              <a:endParaRPr sz="798" kern="0">
                <a:solidFill>
                  <a:srgbClr val="000000"/>
                </a:solidFill>
                <a:latin typeface="Arial Narrow"/>
                <a:cs typeface="Arial Narrow"/>
                <a:sym typeface="Arial Narrow"/>
              </a:endParaRPr>
            </a:p>
          </p:txBody>
        </p:sp>
        <p:sp>
          <p:nvSpPr>
            <p:cNvPr id="463" name="Rectangle 31">
              <a:extLst>
                <a:ext uri="{FF2B5EF4-FFF2-40B4-BE49-F238E27FC236}">
                  <a16:creationId xmlns:a16="http://schemas.microsoft.com/office/drawing/2014/main" id="{E7F11D56-EA56-5CEA-1F68-EEDAC7D32497}"/>
                </a:ext>
              </a:extLst>
            </p:cNvPr>
            <p:cNvSpPr/>
            <p:nvPr/>
          </p:nvSpPr>
          <p:spPr>
            <a:xfrm>
              <a:off x="116882" y="115378"/>
              <a:ext cx="23261" cy="227103"/>
            </a:xfrm>
            <a:prstGeom prst="rect">
              <a:avLst/>
            </a:prstGeom>
            <a:solidFill>
              <a:srgbClr val="0365C0"/>
            </a:solidFill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defTabSz="182226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  <a:defRPr sz="500">
                  <a:latin typeface="+mj-lt"/>
                  <a:ea typeface="+mj-ea"/>
                  <a:cs typeface="+mj-cs"/>
                  <a:sym typeface="Helvetica"/>
                </a:defRPr>
              </a:pPr>
              <a:endParaRPr sz="295" kern="0">
                <a:solidFill>
                  <a:srgbClr val="000000"/>
                </a:solidFill>
                <a:latin typeface="Times New Roman"/>
                <a:ea typeface="+mj-ea"/>
                <a:cs typeface="Times New Roman"/>
                <a:sym typeface="Helvetica"/>
              </a:endParaRPr>
            </a:p>
          </p:txBody>
        </p:sp>
        <p:sp>
          <p:nvSpPr>
            <p:cNvPr id="464" name="Line 32">
              <a:extLst>
                <a:ext uri="{FF2B5EF4-FFF2-40B4-BE49-F238E27FC236}">
                  <a16:creationId xmlns:a16="http://schemas.microsoft.com/office/drawing/2014/main" id="{A37CD872-2F98-79FA-EABC-697D177FE98B}"/>
                </a:ext>
              </a:extLst>
            </p:cNvPr>
            <p:cNvSpPr/>
            <p:nvPr/>
          </p:nvSpPr>
          <p:spPr>
            <a:xfrm>
              <a:off x="143050" y="115378"/>
              <a:ext cx="96531" cy="60039"/>
            </a:xfrm>
            <a:prstGeom prst="line">
              <a:avLst/>
            </a:prstGeom>
            <a:noFill/>
            <a:ln w="38100" cap="flat">
              <a:solidFill>
                <a:srgbClr val="003C52"/>
              </a:solidFill>
              <a:prstDash val="solid"/>
              <a:round/>
            </a:ln>
            <a:effectLst>
              <a:outerShdw dist="76199" dir="2700000" rotWithShape="0">
                <a:srgbClr val="DCDEE0">
                  <a:alpha val="75000"/>
                </a:srgbClr>
              </a:outerShdw>
            </a:effectLst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</a:pPr>
              <a:endParaRPr sz="798" kern="0">
                <a:solidFill>
                  <a:srgbClr val="000000"/>
                </a:solidFill>
                <a:latin typeface="Arial Narrow"/>
                <a:cs typeface="Arial Narrow"/>
                <a:sym typeface="Arial Narrow"/>
              </a:endParaRPr>
            </a:p>
          </p:txBody>
        </p:sp>
        <p:sp>
          <p:nvSpPr>
            <p:cNvPr id="465" name="Oval 33">
              <a:extLst>
                <a:ext uri="{FF2B5EF4-FFF2-40B4-BE49-F238E27FC236}">
                  <a16:creationId xmlns:a16="http://schemas.microsoft.com/office/drawing/2014/main" id="{49C19D07-F576-8FE0-8F0D-184013D65090}"/>
                </a:ext>
              </a:extLst>
            </p:cNvPr>
            <p:cNvSpPr/>
            <p:nvPr/>
          </p:nvSpPr>
          <p:spPr>
            <a:xfrm>
              <a:off x="100600" y="90318"/>
              <a:ext cx="55825" cy="54297"/>
            </a:xfrm>
            <a:prstGeom prst="ellipse">
              <a:avLst/>
            </a:prstGeom>
            <a:solidFill>
              <a:srgbClr val="0365C0"/>
            </a:solidFill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defTabSz="182226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  <a:defRPr sz="500">
                  <a:latin typeface="+mj-lt"/>
                  <a:ea typeface="+mj-ea"/>
                  <a:cs typeface="+mj-cs"/>
                  <a:sym typeface="Helvetica"/>
                </a:defRPr>
              </a:pPr>
              <a:endParaRPr sz="295" kern="0">
                <a:solidFill>
                  <a:srgbClr val="000000"/>
                </a:solidFill>
                <a:latin typeface="Times New Roman"/>
                <a:ea typeface="+mj-ea"/>
                <a:cs typeface="Times New Roman"/>
                <a:sym typeface="Helvetica"/>
              </a:endParaRPr>
            </a:p>
          </p:txBody>
        </p:sp>
      </p:grpSp>
      <p:grpSp>
        <p:nvGrpSpPr>
          <p:cNvPr id="466" name="Group 34">
            <a:extLst>
              <a:ext uri="{FF2B5EF4-FFF2-40B4-BE49-F238E27FC236}">
                <a16:creationId xmlns:a16="http://schemas.microsoft.com/office/drawing/2014/main" id="{2680A410-1F2F-6CAF-0F11-385ECC462C48}"/>
              </a:ext>
            </a:extLst>
          </p:cNvPr>
          <p:cNvGrpSpPr/>
          <p:nvPr/>
        </p:nvGrpSpPr>
        <p:grpSpPr>
          <a:xfrm>
            <a:off x="3511614" y="4379678"/>
            <a:ext cx="153833" cy="202234"/>
            <a:chOff x="0" y="0"/>
            <a:chExt cx="260515" cy="342480"/>
          </a:xfrm>
        </p:grpSpPr>
        <p:sp>
          <p:nvSpPr>
            <p:cNvPr id="467" name="Oval 28">
              <a:extLst>
                <a:ext uri="{FF2B5EF4-FFF2-40B4-BE49-F238E27FC236}">
                  <a16:creationId xmlns:a16="http://schemas.microsoft.com/office/drawing/2014/main" id="{BA046C5D-70AA-1A37-705A-AE4AF4F13DF5}"/>
                </a:ext>
              </a:extLst>
            </p:cNvPr>
            <p:cNvSpPr/>
            <p:nvPr/>
          </p:nvSpPr>
          <p:spPr>
            <a:xfrm>
              <a:off x="0" y="0"/>
              <a:ext cx="260516" cy="226581"/>
            </a:xfrm>
            <a:prstGeom prst="ellipse">
              <a:avLst/>
            </a:prstGeom>
            <a:solidFill>
              <a:srgbClr val="C0EDFE"/>
            </a:solidFill>
            <a:ln w="25400" cap="flat">
              <a:solidFill>
                <a:srgbClr val="000000">
                  <a:alpha val="0"/>
                </a:srgbClr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defTabSz="182226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  <a:defRPr sz="500">
                  <a:latin typeface="+mj-lt"/>
                  <a:ea typeface="+mj-ea"/>
                  <a:cs typeface="+mj-cs"/>
                  <a:sym typeface="Helvetica"/>
                </a:defRPr>
              </a:pPr>
              <a:endParaRPr sz="295" kern="0">
                <a:solidFill>
                  <a:srgbClr val="000000"/>
                </a:solidFill>
                <a:latin typeface="Times New Roman"/>
                <a:ea typeface="+mj-ea"/>
                <a:cs typeface="Times New Roman"/>
                <a:sym typeface="Helvetica"/>
              </a:endParaRPr>
            </a:p>
          </p:txBody>
        </p:sp>
        <p:sp>
          <p:nvSpPr>
            <p:cNvPr id="468" name="Line 29">
              <a:extLst>
                <a:ext uri="{FF2B5EF4-FFF2-40B4-BE49-F238E27FC236}">
                  <a16:creationId xmlns:a16="http://schemas.microsoft.com/office/drawing/2014/main" id="{A9522459-1756-A66B-5275-46B57210BB27}"/>
                </a:ext>
              </a:extLst>
            </p:cNvPr>
            <p:cNvSpPr/>
            <p:nvPr/>
          </p:nvSpPr>
          <p:spPr>
            <a:xfrm>
              <a:off x="128513" y="3132"/>
              <a:ext cx="582" cy="107548"/>
            </a:xfrm>
            <a:prstGeom prst="line">
              <a:avLst/>
            </a:prstGeom>
            <a:noFill/>
            <a:ln w="38100" cap="flat">
              <a:solidFill>
                <a:srgbClr val="003C52"/>
              </a:solidFill>
              <a:prstDash val="solid"/>
              <a:round/>
            </a:ln>
            <a:effectLst>
              <a:outerShdw dist="76199" dir="2700000" rotWithShape="0">
                <a:srgbClr val="DCDEE0">
                  <a:alpha val="75000"/>
                </a:srgbClr>
              </a:outerShdw>
            </a:effectLst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</a:pPr>
              <a:endParaRPr sz="798" kern="0">
                <a:solidFill>
                  <a:srgbClr val="000000"/>
                </a:solidFill>
                <a:latin typeface="Arial Narrow"/>
                <a:cs typeface="Arial Narrow"/>
                <a:sym typeface="Arial Narrow"/>
              </a:endParaRPr>
            </a:p>
          </p:txBody>
        </p:sp>
        <p:sp>
          <p:nvSpPr>
            <p:cNvPr id="469" name="Line 30">
              <a:extLst>
                <a:ext uri="{FF2B5EF4-FFF2-40B4-BE49-F238E27FC236}">
                  <a16:creationId xmlns:a16="http://schemas.microsoft.com/office/drawing/2014/main" id="{D0226A65-2481-5EB2-78AD-D0785D090171}"/>
                </a:ext>
              </a:extLst>
            </p:cNvPr>
            <p:cNvSpPr/>
            <p:nvPr/>
          </p:nvSpPr>
          <p:spPr>
            <a:xfrm flipH="1">
              <a:off x="23260" y="117466"/>
              <a:ext cx="96531" cy="61606"/>
            </a:xfrm>
            <a:prstGeom prst="line">
              <a:avLst/>
            </a:prstGeom>
            <a:noFill/>
            <a:ln w="38100" cap="flat">
              <a:solidFill>
                <a:srgbClr val="003C52"/>
              </a:solidFill>
              <a:prstDash val="solid"/>
              <a:round/>
            </a:ln>
            <a:effectLst>
              <a:outerShdw dist="76199" dir="2700000" rotWithShape="0">
                <a:srgbClr val="DCDEE0">
                  <a:alpha val="75000"/>
                </a:srgbClr>
              </a:outerShdw>
            </a:effectLst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</a:pPr>
              <a:endParaRPr sz="798" kern="0">
                <a:solidFill>
                  <a:srgbClr val="000000"/>
                </a:solidFill>
                <a:latin typeface="Arial Narrow"/>
                <a:cs typeface="Arial Narrow"/>
                <a:sym typeface="Arial Narrow"/>
              </a:endParaRPr>
            </a:p>
          </p:txBody>
        </p:sp>
        <p:sp>
          <p:nvSpPr>
            <p:cNvPr id="470" name="Rectangle 31">
              <a:extLst>
                <a:ext uri="{FF2B5EF4-FFF2-40B4-BE49-F238E27FC236}">
                  <a16:creationId xmlns:a16="http://schemas.microsoft.com/office/drawing/2014/main" id="{1D1DF39A-1BB2-A6F0-69F3-BF7068875797}"/>
                </a:ext>
              </a:extLst>
            </p:cNvPr>
            <p:cNvSpPr/>
            <p:nvPr/>
          </p:nvSpPr>
          <p:spPr>
            <a:xfrm>
              <a:off x="116882" y="115378"/>
              <a:ext cx="23261" cy="227103"/>
            </a:xfrm>
            <a:prstGeom prst="rect">
              <a:avLst/>
            </a:prstGeom>
            <a:solidFill>
              <a:srgbClr val="0365C0"/>
            </a:solidFill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defTabSz="182226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  <a:defRPr sz="500">
                  <a:latin typeface="+mj-lt"/>
                  <a:ea typeface="+mj-ea"/>
                  <a:cs typeface="+mj-cs"/>
                  <a:sym typeface="Helvetica"/>
                </a:defRPr>
              </a:pPr>
              <a:endParaRPr sz="295" kern="0">
                <a:solidFill>
                  <a:srgbClr val="000000"/>
                </a:solidFill>
                <a:latin typeface="Times New Roman"/>
                <a:ea typeface="+mj-ea"/>
                <a:cs typeface="Times New Roman"/>
                <a:sym typeface="Helvetica"/>
              </a:endParaRPr>
            </a:p>
          </p:txBody>
        </p:sp>
        <p:sp>
          <p:nvSpPr>
            <p:cNvPr id="471" name="Line 32">
              <a:extLst>
                <a:ext uri="{FF2B5EF4-FFF2-40B4-BE49-F238E27FC236}">
                  <a16:creationId xmlns:a16="http://schemas.microsoft.com/office/drawing/2014/main" id="{C8ED8AE4-459C-E6D9-CAEC-E15126AB602A}"/>
                </a:ext>
              </a:extLst>
            </p:cNvPr>
            <p:cNvSpPr/>
            <p:nvPr/>
          </p:nvSpPr>
          <p:spPr>
            <a:xfrm>
              <a:off x="143050" y="115378"/>
              <a:ext cx="96531" cy="60039"/>
            </a:xfrm>
            <a:prstGeom prst="line">
              <a:avLst/>
            </a:prstGeom>
            <a:noFill/>
            <a:ln w="38100" cap="flat">
              <a:solidFill>
                <a:srgbClr val="003C52"/>
              </a:solidFill>
              <a:prstDash val="solid"/>
              <a:round/>
            </a:ln>
            <a:effectLst>
              <a:outerShdw dist="76199" dir="2700000" rotWithShape="0">
                <a:srgbClr val="DCDEE0">
                  <a:alpha val="75000"/>
                </a:srgbClr>
              </a:outerShdw>
            </a:effectLst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</a:pPr>
              <a:endParaRPr sz="798" kern="0">
                <a:solidFill>
                  <a:srgbClr val="000000"/>
                </a:solidFill>
                <a:latin typeface="Arial Narrow"/>
                <a:cs typeface="Arial Narrow"/>
                <a:sym typeface="Arial Narrow"/>
              </a:endParaRPr>
            </a:p>
          </p:txBody>
        </p:sp>
        <p:sp>
          <p:nvSpPr>
            <p:cNvPr id="472" name="Oval 33">
              <a:extLst>
                <a:ext uri="{FF2B5EF4-FFF2-40B4-BE49-F238E27FC236}">
                  <a16:creationId xmlns:a16="http://schemas.microsoft.com/office/drawing/2014/main" id="{675E0377-9730-296F-AFF5-9DF940405456}"/>
                </a:ext>
              </a:extLst>
            </p:cNvPr>
            <p:cNvSpPr/>
            <p:nvPr/>
          </p:nvSpPr>
          <p:spPr>
            <a:xfrm>
              <a:off x="100600" y="90318"/>
              <a:ext cx="55825" cy="54297"/>
            </a:xfrm>
            <a:prstGeom prst="ellipse">
              <a:avLst/>
            </a:prstGeom>
            <a:solidFill>
              <a:srgbClr val="0365C0"/>
            </a:solidFill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defTabSz="182226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  <a:defRPr sz="500">
                  <a:latin typeface="+mj-lt"/>
                  <a:ea typeface="+mj-ea"/>
                  <a:cs typeface="+mj-cs"/>
                  <a:sym typeface="Helvetica"/>
                </a:defRPr>
              </a:pPr>
              <a:endParaRPr sz="295" kern="0">
                <a:solidFill>
                  <a:srgbClr val="000000"/>
                </a:solidFill>
                <a:latin typeface="Times New Roman"/>
                <a:ea typeface="+mj-ea"/>
                <a:cs typeface="Times New Roman"/>
                <a:sym typeface="Helvetica"/>
              </a:endParaRPr>
            </a:p>
          </p:txBody>
        </p:sp>
      </p:grpSp>
      <p:grpSp>
        <p:nvGrpSpPr>
          <p:cNvPr id="473" name="Group 34">
            <a:extLst>
              <a:ext uri="{FF2B5EF4-FFF2-40B4-BE49-F238E27FC236}">
                <a16:creationId xmlns:a16="http://schemas.microsoft.com/office/drawing/2014/main" id="{862AC92B-DF64-72B8-977F-C5FA37A3E24C}"/>
              </a:ext>
            </a:extLst>
          </p:cNvPr>
          <p:cNvGrpSpPr/>
          <p:nvPr/>
        </p:nvGrpSpPr>
        <p:grpSpPr>
          <a:xfrm>
            <a:off x="2056572" y="1749970"/>
            <a:ext cx="153833" cy="202234"/>
            <a:chOff x="0" y="0"/>
            <a:chExt cx="260515" cy="342480"/>
          </a:xfrm>
        </p:grpSpPr>
        <p:sp>
          <p:nvSpPr>
            <p:cNvPr id="474" name="Oval 28">
              <a:extLst>
                <a:ext uri="{FF2B5EF4-FFF2-40B4-BE49-F238E27FC236}">
                  <a16:creationId xmlns:a16="http://schemas.microsoft.com/office/drawing/2014/main" id="{2FDC9294-032C-9041-9C4E-7210FC40CA35}"/>
                </a:ext>
              </a:extLst>
            </p:cNvPr>
            <p:cNvSpPr/>
            <p:nvPr/>
          </p:nvSpPr>
          <p:spPr>
            <a:xfrm>
              <a:off x="0" y="0"/>
              <a:ext cx="260516" cy="226581"/>
            </a:xfrm>
            <a:prstGeom prst="ellipse">
              <a:avLst/>
            </a:prstGeom>
            <a:solidFill>
              <a:srgbClr val="C0EDFE"/>
            </a:solidFill>
            <a:ln w="25400" cap="flat">
              <a:solidFill>
                <a:srgbClr val="000000">
                  <a:alpha val="0"/>
                </a:srgbClr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defTabSz="182226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  <a:defRPr sz="500">
                  <a:latin typeface="+mj-lt"/>
                  <a:ea typeface="+mj-ea"/>
                  <a:cs typeface="+mj-cs"/>
                  <a:sym typeface="Helvetica"/>
                </a:defRPr>
              </a:pPr>
              <a:endParaRPr sz="295" kern="0">
                <a:solidFill>
                  <a:srgbClr val="000000"/>
                </a:solidFill>
                <a:latin typeface="Times New Roman"/>
                <a:ea typeface="+mj-ea"/>
                <a:cs typeface="Times New Roman"/>
                <a:sym typeface="Helvetica"/>
              </a:endParaRPr>
            </a:p>
          </p:txBody>
        </p:sp>
        <p:sp>
          <p:nvSpPr>
            <p:cNvPr id="475" name="Line 29">
              <a:extLst>
                <a:ext uri="{FF2B5EF4-FFF2-40B4-BE49-F238E27FC236}">
                  <a16:creationId xmlns:a16="http://schemas.microsoft.com/office/drawing/2014/main" id="{E07BDEA8-A522-1708-A576-9E11AA82749D}"/>
                </a:ext>
              </a:extLst>
            </p:cNvPr>
            <p:cNvSpPr/>
            <p:nvPr/>
          </p:nvSpPr>
          <p:spPr>
            <a:xfrm>
              <a:off x="128513" y="3132"/>
              <a:ext cx="582" cy="107548"/>
            </a:xfrm>
            <a:prstGeom prst="line">
              <a:avLst/>
            </a:prstGeom>
            <a:noFill/>
            <a:ln w="38100" cap="flat">
              <a:solidFill>
                <a:srgbClr val="003C52"/>
              </a:solidFill>
              <a:prstDash val="solid"/>
              <a:round/>
            </a:ln>
            <a:effectLst>
              <a:outerShdw dist="76199" dir="2700000" rotWithShape="0">
                <a:srgbClr val="DCDEE0">
                  <a:alpha val="75000"/>
                </a:srgbClr>
              </a:outerShdw>
            </a:effectLst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</a:pPr>
              <a:endParaRPr sz="798" kern="0">
                <a:solidFill>
                  <a:srgbClr val="000000"/>
                </a:solidFill>
                <a:latin typeface="Arial Narrow"/>
                <a:cs typeface="Arial Narrow"/>
                <a:sym typeface="Arial Narrow"/>
              </a:endParaRPr>
            </a:p>
          </p:txBody>
        </p:sp>
        <p:sp>
          <p:nvSpPr>
            <p:cNvPr id="476" name="Line 30">
              <a:extLst>
                <a:ext uri="{FF2B5EF4-FFF2-40B4-BE49-F238E27FC236}">
                  <a16:creationId xmlns:a16="http://schemas.microsoft.com/office/drawing/2014/main" id="{889DCDB4-4A9E-47A6-DE0E-6980D1D75C1A}"/>
                </a:ext>
              </a:extLst>
            </p:cNvPr>
            <p:cNvSpPr/>
            <p:nvPr/>
          </p:nvSpPr>
          <p:spPr>
            <a:xfrm flipH="1">
              <a:off x="23260" y="117466"/>
              <a:ext cx="96531" cy="61606"/>
            </a:xfrm>
            <a:prstGeom prst="line">
              <a:avLst/>
            </a:prstGeom>
            <a:noFill/>
            <a:ln w="38100" cap="flat">
              <a:solidFill>
                <a:srgbClr val="003C52"/>
              </a:solidFill>
              <a:prstDash val="solid"/>
              <a:round/>
            </a:ln>
            <a:effectLst>
              <a:outerShdw dist="76199" dir="2700000" rotWithShape="0">
                <a:srgbClr val="DCDEE0">
                  <a:alpha val="75000"/>
                </a:srgbClr>
              </a:outerShdw>
            </a:effectLst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</a:pPr>
              <a:endParaRPr sz="798" kern="0">
                <a:solidFill>
                  <a:srgbClr val="000000"/>
                </a:solidFill>
                <a:latin typeface="Arial Narrow"/>
                <a:cs typeface="Arial Narrow"/>
                <a:sym typeface="Arial Narrow"/>
              </a:endParaRPr>
            </a:p>
          </p:txBody>
        </p:sp>
        <p:sp>
          <p:nvSpPr>
            <p:cNvPr id="477" name="Rectangle 31">
              <a:extLst>
                <a:ext uri="{FF2B5EF4-FFF2-40B4-BE49-F238E27FC236}">
                  <a16:creationId xmlns:a16="http://schemas.microsoft.com/office/drawing/2014/main" id="{139C1FAF-929D-0BC6-D82A-2CE2A275FEB0}"/>
                </a:ext>
              </a:extLst>
            </p:cNvPr>
            <p:cNvSpPr/>
            <p:nvPr/>
          </p:nvSpPr>
          <p:spPr>
            <a:xfrm>
              <a:off x="116882" y="115378"/>
              <a:ext cx="23261" cy="227103"/>
            </a:xfrm>
            <a:prstGeom prst="rect">
              <a:avLst/>
            </a:prstGeom>
            <a:solidFill>
              <a:srgbClr val="0365C0"/>
            </a:solidFill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defTabSz="182226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  <a:defRPr sz="500">
                  <a:latin typeface="+mj-lt"/>
                  <a:ea typeface="+mj-ea"/>
                  <a:cs typeface="+mj-cs"/>
                  <a:sym typeface="Helvetica"/>
                </a:defRPr>
              </a:pPr>
              <a:endParaRPr sz="295" kern="0">
                <a:solidFill>
                  <a:srgbClr val="000000"/>
                </a:solidFill>
                <a:latin typeface="Times New Roman"/>
                <a:ea typeface="+mj-ea"/>
                <a:cs typeface="Times New Roman"/>
                <a:sym typeface="Helvetica"/>
              </a:endParaRPr>
            </a:p>
          </p:txBody>
        </p:sp>
        <p:sp>
          <p:nvSpPr>
            <p:cNvPr id="478" name="Line 32">
              <a:extLst>
                <a:ext uri="{FF2B5EF4-FFF2-40B4-BE49-F238E27FC236}">
                  <a16:creationId xmlns:a16="http://schemas.microsoft.com/office/drawing/2014/main" id="{D32FB2B0-A2AF-AC2E-D2F9-AC7C4CB94600}"/>
                </a:ext>
              </a:extLst>
            </p:cNvPr>
            <p:cNvSpPr/>
            <p:nvPr/>
          </p:nvSpPr>
          <p:spPr>
            <a:xfrm>
              <a:off x="143050" y="115378"/>
              <a:ext cx="96531" cy="60039"/>
            </a:xfrm>
            <a:prstGeom prst="line">
              <a:avLst/>
            </a:prstGeom>
            <a:noFill/>
            <a:ln w="38100" cap="flat">
              <a:solidFill>
                <a:srgbClr val="003C52"/>
              </a:solidFill>
              <a:prstDash val="solid"/>
              <a:round/>
            </a:ln>
            <a:effectLst>
              <a:outerShdw dist="76199" dir="2700000" rotWithShape="0">
                <a:srgbClr val="DCDEE0">
                  <a:alpha val="75000"/>
                </a:srgbClr>
              </a:outerShdw>
            </a:effectLst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</a:pPr>
              <a:endParaRPr sz="798" kern="0">
                <a:solidFill>
                  <a:srgbClr val="000000"/>
                </a:solidFill>
                <a:latin typeface="Arial Narrow"/>
                <a:cs typeface="Arial Narrow"/>
                <a:sym typeface="Arial Narrow"/>
              </a:endParaRPr>
            </a:p>
          </p:txBody>
        </p:sp>
        <p:sp>
          <p:nvSpPr>
            <p:cNvPr id="479" name="Oval 33">
              <a:extLst>
                <a:ext uri="{FF2B5EF4-FFF2-40B4-BE49-F238E27FC236}">
                  <a16:creationId xmlns:a16="http://schemas.microsoft.com/office/drawing/2014/main" id="{A031A737-D928-F358-4AA9-1FD22159A951}"/>
                </a:ext>
              </a:extLst>
            </p:cNvPr>
            <p:cNvSpPr/>
            <p:nvPr/>
          </p:nvSpPr>
          <p:spPr>
            <a:xfrm>
              <a:off x="100600" y="90318"/>
              <a:ext cx="55825" cy="54297"/>
            </a:xfrm>
            <a:prstGeom prst="ellipse">
              <a:avLst/>
            </a:prstGeom>
            <a:solidFill>
              <a:srgbClr val="0365C0"/>
            </a:solidFill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defTabSz="182226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  <a:defRPr sz="500">
                  <a:latin typeface="+mj-lt"/>
                  <a:ea typeface="+mj-ea"/>
                  <a:cs typeface="+mj-cs"/>
                  <a:sym typeface="Helvetica"/>
                </a:defRPr>
              </a:pPr>
              <a:endParaRPr sz="295" kern="0">
                <a:solidFill>
                  <a:srgbClr val="000000"/>
                </a:solidFill>
                <a:latin typeface="Times New Roman"/>
                <a:ea typeface="+mj-ea"/>
                <a:cs typeface="Times New Roman"/>
                <a:sym typeface="Helvetica"/>
              </a:endParaRPr>
            </a:p>
          </p:txBody>
        </p:sp>
      </p:grpSp>
      <p:grpSp>
        <p:nvGrpSpPr>
          <p:cNvPr id="480" name="Group 34">
            <a:extLst>
              <a:ext uri="{FF2B5EF4-FFF2-40B4-BE49-F238E27FC236}">
                <a16:creationId xmlns:a16="http://schemas.microsoft.com/office/drawing/2014/main" id="{360E72C2-9015-B148-AB7B-EC8A6D61FF51}"/>
              </a:ext>
            </a:extLst>
          </p:cNvPr>
          <p:cNvGrpSpPr/>
          <p:nvPr/>
        </p:nvGrpSpPr>
        <p:grpSpPr>
          <a:xfrm>
            <a:off x="2530516" y="1826160"/>
            <a:ext cx="153834" cy="202233"/>
            <a:chOff x="0" y="0"/>
            <a:chExt cx="260515" cy="342480"/>
          </a:xfrm>
        </p:grpSpPr>
        <p:sp>
          <p:nvSpPr>
            <p:cNvPr id="481" name="Oval 28">
              <a:extLst>
                <a:ext uri="{FF2B5EF4-FFF2-40B4-BE49-F238E27FC236}">
                  <a16:creationId xmlns:a16="http://schemas.microsoft.com/office/drawing/2014/main" id="{78CB504F-8200-A966-7545-3B0A5F9C67FE}"/>
                </a:ext>
              </a:extLst>
            </p:cNvPr>
            <p:cNvSpPr/>
            <p:nvPr/>
          </p:nvSpPr>
          <p:spPr>
            <a:xfrm>
              <a:off x="0" y="0"/>
              <a:ext cx="260516" cy="226581"/>
            </a:xfrm>
            <a:prstGeom prst="ellipse">
              <a:avLst/>
            </a:prstGeom>
            <a:solidFill>
              <a:srgbClr val="C0EDFE"/>
            </a:solidFill>
            <a:ln w="25400" cap="flat">
              <a:solidFill>
                <a:srgbClr val="000000">
                  <a:alpha val="0"/>
                </a:srgbClr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defTabSz="182226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  <a:defRPr sz="500">
                  <a:latin typeface="+mj-lt"/>
                  <a:ea typeface="+mj-ea"/>
                  <a:cs typeface="+mj-cs"/>
                  <a:sym typeface="Helvetica"/>
                </a:defRPr>
              </a:pPr>
              <a:endParaRPr sz="295" kern="0">
                <a:solidFill>
                  <a:srgbClr val="000000"/>
                </a:solidFill>
                <a:latin typeface="Times New Roman"/>
                <a:ea typeface="+mj-ea"/>
                <a:cs typeface="Times New Roman"/>
                <a:sym typeface="Helvetica"/>
              </a:endParaRPr>
            </a:p>
          </p:txBody>
        </p:sp>
        <p:sp>
          <p:nvSpPr>
            <p:cNvPr id="482" name="Line 29">
              <a:extLst>
                <a:ext uri="{FF2B5EF4-FFF2-40B4-BE49-F238E27FC236}">
                  <a16:creationId xmlns:a16="http://schemas.microsoft.com/office/drawing/2014/main" id="{782FFA4B-167E-A2EA-F91F-E1F2D29DBBA2}"/>
                </a:ext>
              </a:extLst>
            </p:cNvPr>
            <p:cNvSpPr/>
            <p:nvPr/>
          </p:nvSpPr>
          <p:spPr>
            <a:xfrm>
              <a:off x="128513" y="3132"/>
              <a:ext cx="582" cy="107548"/>
            </a:xfrm>
            <a:prstGeom prst="line">
              <a:avLst/>
            </a:prstGeom>
            <a:noFill/>
            <a:ln w="38100" cap="flat">
              <a:solidFill>
                <a:srgbClr val="003C52"/>
              </a:solidFill>
              <a:prstDash val="solid"/>
              <a:round/>
            </a:ln>
            <a:effectLst>
              <a:outerShdw dist="76199" dir="2700000" rotWithShape="0">
                <a:srgbClr val="DCDEE0">
                  <a:alpha val="75000"/>
                </a:srgbClr>
              </a:outerShdw>
            </a:effectLst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</a:pPr>
              <a:endParaRPr sz="798" kern="0">
                <a:solidFill>
                  <a:srgbClr val="000000"/>
                </a:solidFill>
                <a:latin typeface="Arial Narrow"/>
                <a:cs typeface="Arial Narrow"/>
                <a:sym typeface="Arial Narrow"/>
              </a:endParaRPr>
            </a:p>
          </p:txBody>
        </p:sp>
        <p:sp>
          <p:nvSpPr>
            <p:cNvPr id="483" name="Line 30">
              <a:extLst>
                <a:ext uri="{FF2B5EF4-FFF2-40B4-BE49-F238E27FC236}">
                  <a16:creationId xmlns:a16="http://schemas.microsoft.com/office/drawing/2014/main" id="{4F30ED96-5D12-BABD-DC1C-4795873D9B0A}"/>
                </a:ext>
              </a:extLst>
            </p:cNvPr>
            <p:cNvSpPr/>
            <p:nvPr/>
          </p:nvSpPr>
          <p:spPr>
            <a:xfrm flipH="1">
              <a:off x="23260" y="117466"/>
              <a:ext cx="96531" cy="61606"/>
            </a:xfrm>
            <a:prstGeom prst="line">
              <a:avLst/>
            </a:prstGeom>
            <a:noFill/>
            <a:ln w="38100" cap="flat">
              <a:solidFill>
                <a:srgbClr val="003C52"/>
              </a:solidFill>
              <a:prstDash val="solid"/>
              <a:round/>
            </a:ln>
            <a:effectLst>
              <a:outerShdw dist="76199" dir="2700000" rotWithShape="0">
                <a:srgbClr val="DCDEE0">
                  <a:alpha val="75000"/>
                </a:srgbClr>
              </a:outerShdw>
            </a:effectLst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</a:pPr>
              <a:endParaRPr sz="798" kern="0">
                <a:solidFill>
                  <a:srgbClr val="000000"/>
                </a:solidFill>
                <a:latin typeface="Arial Narrow"/>
                <a:cs typeface="Arial Narrow"/>
                <a:sym typeface="Arial Narrow"/>
              </a:endParaRPr>
            </a:p>
          </p:txBody>
        </p:sp>
        <p:sp>
          <p:nvSpPr>
            <p:cNvPr id="484" name="Rectangle 31">
              <a:extLst>
                <a:ext uri="{FF2B5EF4-FFF2-40B4-BE49-F238E27FC236}">
                  <a16:creationId xmlns:a16="http://schemas.microsoft.com/office/drawing/2014/main" id="{8BEDC52C-42C3-E994-38FA-B960CB2EDC2B}"/>
                </a:ext>
              </a:extLst>
            </p:cNvPr>
            <p:cNvSpPr/>
            <p:nvPr/>
          </p:nvSpPr>
          <p:spPr>
            <a:xfrm>
              <a:off x="116882" y="115378"/>
              <a:ext cx="23261" cy="227103"/>
            </a:xfrm>
            <a:prstGeom prst="rect">
              <a:avLst/>
            </a:prstGeom>
            <a:solidFill>
              <a:srgbClr val="0365C0"/>
            </a:solidFill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defTabSz="182226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  <a:defRPr sz="500">
                  <a:latin typeface="+mj-lt"/>
                  <a:ea typeface="+mj-ea"/>
                  <a:cs typeface="+mj-cs"/>
                  <a:sym typeface="Helvetica"/>
                </a:defRPr>
              </a:pPr>
              <a:endParaRPr sz="295" kern="0">
                <a:solidFill>
                  <a:srgbClr val="000000"/>
                </a:solidFill>
                <a:latin typeface="Times New Roman"/>
                <a:ea typeface="+mj-ea"/>
                <a:cs typeface="Times New Roman"/>
                <a:sym typeface="Helvetica"/>
              </a:endParaRPr>
            </a:p>
          </p:txBody>
        </p:sp>
        <p:sp>
          <p:nvSpPr>
            <p:cNvPr id="485" name="Line 32">
              <a:extLst>
                <a:ext uri="{FF2B5EF4-FFF2-40B4-BE49-F238E27FC236}">
                  <a16:creationId xmlns:a16="http://schemas.microsoft.com/office/drawing/2014/main" id="{E443D6AC-B706-013E-CF09-133548AF6C21}"/>
                </a:ext>
              </a:extLst>
            </p:cNvPr>
            <p:cNvSpPr/>
            <p:nvPr/>
          </p:nvSpPr>
          <p:spPr>
            <a:xfrm>
              <a:off x="143050" y="115378"/>
              <a:ext cx="96531" cy="60039"/>
            </a:xfrm>
            <a:prstGeom prst="line">
              <a:avLst/>
            </a:prstGeom>
            <a:noFill/>
            <a:ln w="38100" cap="flat">
              <a:solidFill>
                <a:srgbClr val="003C52"/>
              </a:solidFill>
              <a:prstDash val="solid"/>
              <a:round/>
            </a:ln>
            <a:effectLst>
              <a:outerShdw dist="76199" dir="2700000" rotWithShape="0">
                <a:srgbClr val="DCDEE0">
                  <a:alpha val="75000"/>
                </a:srgbClr>
              </a:outerShdw>
            </a:effectLst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</a:pPr>
              <a:endParaRPr sz="798" kern="0">
                <a:solidFill>
                  <a:srgbClr val="000000"/>
                </a:solidFill>
                <a:latin typeface="Arial Narrow"/>
                <a:cs typeface="Arial Narrow"/>
                <a:sym typeface="Arial Narrow"/>
              </a:endParaRPr>
            </a:p>
          </p:txBody>
        </p:sp>
        <p:sp>
          <p:nvSpPr>
            <p:cNvPr id="486" name="Oval 33">
              <a:extLst>
                <a:ext uri="{FF2B5EF4-FFF2-40B4-BE49-F238E27FC236}">
                  <a16:creationId xmlns:a16="http://schemas.microsoft.com/office/drawing/2014/main" id="{A3A63ADC-4E34-C2EA-5096-F65E3CC84614}"/>
                </a:ext>
              </a:extLst>
            </p:cNvPr>
            <p:cNvSpPr/>
            <p:nvPr/>
          </p:nvSpPr>
          <p:spPr>
            <a:xfrm>
              <a:off x="100600" y="90318"/>
              <a:ext cx="55825" cy="54297"/>
            </a:xfrm>
            <a:prstGeom prst="ellipse">
              <a:avLst/>
            </a:prstGeom>
            <a:solidFill>
              <a:srgbClr val="0365C0"/>
            </a:solidFill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defTabSz="182226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  <a:defRPr sz="500">
                  <a:latin typeface="+mj-lt"/>
                  <a:ea typeface="+mj-ea"/>
                  <a:cs typeface="+mj-cs"/>
                  <a:sym typeface="Helvetica"/>
                </a:defRPr>
              </a:pPr>
              <a:endParaRPr sz="295" kern="0">
                <a:solidFill>
                  <a:srgbClr val="000000"/>
                </a:solidFill>
                <a:latin typeface="Times New Roman"/>
                <a:ea typeface="+mj-ea"/>
                <a:cs typeface="Times New Roman"/>
                <a:sym typeface="Helvetica"/>
              </a:endParaRPr>
            </a:p>
          </p:txBody>
        </p:sp>
      </p:grpSp>
      <p:grpSp>
        <p:nvGrpSpPr>
          <p:cNvPr id="487" name="Group 43">
            <a:extLst>
              <a:ext uri="{FF2B5EF4-FFF2-40B4-BE49-F238E27FC236}">
                <a16:creationId xmlns:a16="http://schemas.microsoft.com/office/drawing/2014/main" id="{4E40D975-C66A-69D4-A799-64ACD25148C8}"/>
              </a:ext>
            </a:extLst>
          </p:cNvPr>
          <p:cNvGrpSpPr/>
          <p:nvPr/>
        </p:nvGrpSpPr>
        <p:grpSpPr>
          <a:xfrm>
            <a:off x="3418807" y="4948130"/>
            <a:ext cx="146965" cy="170063"/>
            <a:chOff x="0" y="0"/>
            <a:chExt cx="248884" cy="288000"/>
          </a:xfrm>
        </p:grpSpPr>
        <p:sp>
          <p:nvSpPr>
            <p:cNvPr id="488" name="Oval 35">
              <a:extLst>
                <a:ext uri="{FF2B5EF4-FFF2-40B4-BE49-F238E27FC236}">
                  <a16:creationId xmlns:a16="http://schemas.microsoft.com/office/drawing/2014/main" id="{4727FD85-8D98-270B-7FA4-C71871203692}"/>
                </a:ext>
              </a:extLst>
            </p:cNvPr>
            <p:cNvSpPr/>
            <p:nvPr/>
          </p:nvSpPr>
          <p:spPr>
            <a:xfrm>
              <a:off x="140025" y="0"/>
              <a:ext cx="108860" cy="107751"/>
            </a:xfrm>
            <a:prstGeom prst="ellipse">
              <a:avLst/>
            </a:prstGeom>
            <a:solidFill>
              <a:srgbClr val="FCBD00"/>
            </a:solidFill>
            <a:ln w="6350" cap="flat">
              <a:solidFill>
                <a:srgbClr val="975500"/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defTabSz="182226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  <a:defRPr sz="500">
                  <a:latin typeface="+mj-lt"/>
                  <a:ea typeface="+mj-ea"/>
                  <a:cs typeface="+mj-cs"/>
                  <a:sym typeface="Helvetica"/>
                </a:defRPr>
              </a:pPr>
              <a:endParaRPr sz="295" kern="0">
                <a:solidFill>
                  <a:srgbClr val="000000"/>
                </a:solidFill>
                <a:latin typeface="Times New Roman"/>
                <a:ea typeface="+mj-ea"/>
                <a:cs typeface="Times New Roman"/>
                <a:sym typeface="Helvetica"/>
              </a:endParaRPr>
            </a:p>
          </p:txBody>
        </p:sp>
        <p:sp>
          <p:nvSpPr>
            <p:cNvPr id="489" name="Line 36">
              <a:extLst>
                <a:ext uri="{FF2B5EF4-FFF2-40B4-BE49-F238E27FC236}">
                  <a16:creationId xmlns:a16="http://schemas.microsoft.com/office/drawing/2014/main" id="{12EE6108-B656-14D1-E081-FCFE6DC9FAFF}"/>
                </a:ext>
              </a:extLst>
            </p:cNvPr>
            <p:cNvSpPr/>
            <p:nvPr/>
          </p:nvSpPr>
          <p:spPr>
            <a:xfrm>
              <a:off x="31167" y="192898"/>
              <a:ext cx="183389" cy="95103"/>
            </a:xfrm>
            <a:prstGeom prst="line">
              <a:avLst/>
            </a:prstGeom>
            <a:noFill/>
            <a:ln w="25400" cap="flat">
              <a:solidFill>
                <a:srgbClr val="003C52"/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</a:pPr>
              <a:endParaRPr sz="798" kern="0">
                <a:solidFill>
                  <a:srgbClr val="000000"/>
                </a:solidFill>
                <a:latin typeface="Arial Narrow"/>
                <a:cs typeface="Arial Narrow"/>
                <a:sym typeface="Arial Narrow"/>
              </a:endParaRPr>
            </a:p>
          </p:txBody>
        </p:sp>
        <p:sp>
          <p:nvSpPr>
            <p:cNvPr id="490" name="Line 37">
              <a:extLst>
                <a:ext uri="{FF2B5EF4-FFF2-40B4-BE49-F238E27FC236}">
                  <a16:creationId xmlns:a16="http://schemas.microsoft.com/office/drawing/2014/main" id="{AA6F75CB-3734-A701-DD5F-2582455409B2}"/>
                </a:ext>
              </a:extLst>
            </p:cNvPr>
            <p:cNvSpPr/>
            <p:nvPr/>
          </p:nvSpPr>
          <p:spPr>
            <a:xfrm flipH="1">
              <a:off x="32974" y="142302"/>
              <a:ext cx="904" cy="52939"/>
            </a:xfrm>
            <a:prstGeom prst="line">
              <a:avLst/>
            </a:prstGeom>
            <a:noFill/>
            <a:ln w="12700" cap="flat">
              <a:solidFill>
                <a:srgbClr val="003C52"/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</a:pPr>
              <a:endParaRPr sz="798" kern="0">
                <a:solidFill>
                  <a:srgbClr val="000000"/>
                </a:solidFill>
                <a:latin typeface="Arial Narrow"/>
                <a:cs typeface="Arial Narrow"/>
                <a:sym typeface="Arial Narrow"/>
              </a:endParaRPr>
            </a:p>
          </p:txBody>
        </p:sp>
        <p:sp>
          <p:nvSpPr>
            <p:cNvPr id="491" name="Line 38">
              <a:extLst>
                <a:ext uri="{FF2B5EF4-FFF2-40B4-BE49-F238E27FC236}">
                  <a16:creationId xmlns:a16="http://schemas.microsoft.com/office/drawing/2014/main" id="{E07B78F6-3C35-2BD2-95F5-1374FE443A47}"/>
                </a:ext>
              </a:extLst>
            </p:cNvPr>
            <p:cNvSpPr/>
            <p:nvPr/>
          </p:nvSpPr>
          <p:spPr>
            <a:xfrm flipH="1">
              <a:off x="111569" y="186808"/>
              <a:ext cx="904" cy="52939"/>
            </a:xfrm>
            <a:prstGeom prst="line">
              <a:avLst/>
            </a:prstGeom>
            <a:noFill/>
            <a:ln w="12700" cap="flat">
              <a:solidFill>
                <a:srgbClr val="003C52"/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</a:pPr>
              <a:endParaRPr sz="798" kern="0">
                <a:solidFill>
                  <a:srgbClr val="000000"/>
                </a:solidFill>
                <a:latin typeface="Arial Narrow"/>
                <a:cs typeface="Arial Narrow"/>
                <a:sym typeface="Arial Narrow"/>
              </a:endParaRPr>
            </a:p>
          </p:txBody>
        </p:sp>
        <p:sp>
          <p:nvSpPr>
            <p:cNvPr id="492" name="Line 39">
              <a:extLst>
                <a:ext uri="{FF2B5EF4-FFF2-40B4-BE49-F238E27FC236}">
                  <a16:creationId xmlns:a16="http://schemas.microsoft.com/office/drawing/2014/main" id="{0A2EF592-F515-FA0E-4E80-5833A348BD38}"/>
                </a:ext>
              </a:extLst>
            </p:cNvPr>
            <p:cNvSpPr/>
            <p:nvPr/>
          </p:nvSpPr>
          <p:spPr>
            <a:xfrm flipH="1">
              <a:off x="191971" y="226160"/>
              <a:ext cx="452" cy="52939"/>
            </a:xfrm>
            <a:prstGeom prst="line">
              <a:avLst/>
            </a:prstGeom>
            <a:noFill/>
            <a:ln w="12700" cap="flat">
              <a:solidFill>
                <a:srgbClr val="003C52"/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</a:pPr>
              <a:endParaRPr sz="798" kern="0">
                <a:solidFill>
                  <a:srgbClr val="000000"/>
                </a:solidFill>
                <a:latin typeface="Arial Narrow"/>
                <a:cs typeface="Arial Narrow"/>
                <a:sym typeface="Arial Narrow"/>
              </a:endParaRPr>
            </a:p>
          </p:txBody>
        </p:sp>
        <p:sp>
          <p:nvSpPr>
            <p:cNvPr id="493" name="AutoShape 40">
              <a:extLst>
                <a:ext uri="{FF2B5EF4-FFF2-40B4-BE49-F238E27FC236}">
                  <a16:creationId xmlns:a16="http://schemas.microsoft.com/office/drawing/2014/main" id="{CBE47A4B-BC3B-F5CB-6EA2-AE2FE0B91171}"/>
                </a:ext>
              </a:extLst>
            </p:cNvPr>
            <p:cNvSpPr/>
            <p:nvPr/>
          </p:nvSpPr>
          <p:spPr>
            <a:xfrm>
              <a:off x="0" y="84679"/>
              <a:ext cx="65497" cy="96508"/>
            </a:xfrm>
            <a:prstGeom prst="roundRect">
              <a:avLst>
                <a:gd name="adj" fmla="val 33588"/>
              </a:avLst>
            </a:prstGeom>
            <a:solidFill>
              <a:srgbClr val="0365C0"/>
            </a:solidFill>
            <a:ln w="635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defTabSz="182226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  <a:defRPr sz="500">
                  <a:latin typeface="+mj-lt"/>
                  <a:ea typeface="+mj-ea"/>
                  <a:cs typeface="+mj-cs"/>
                  <a:sym typeface="Helvetica"/>
                </a:defRPr>
              </a:pPr>
              <a:endParaRPr sz="295" kern="0">
                <a:solidFill>
                  <a:srgbClr val="000000"/>
                </a:solidFill>
                <a:latin typeface="Times New Roman"/>
                <a:ea typeface="+mj-ea"/>
                <a:cs typeface="Times New Roman"/>
                <a:sym typeface="Helvetica"/>
              </a:endParaRPr>
            </a:p>
          </p:txBody>
        </p:sp>
        <p:sp>
          <p:nvSpPr>
            <p:cNvPr id="494" name="AutoShape 41">
              <a:extLst>
                <a:ext uri="{FF2B5EF4-FFF2-40B4-BE49-F238E27FC236}">
                  <a16:creationId xmlns:a16="http://schemas.microsoft.com/office/drawing/2014/main" id="{D1F2D77C-4470-A760-6B96-6717010D1611}"/>
                </a:ext>
              </a:extLst>
            </p:cNvPr>
            <p:cNvSpPr/>
            <p:nvPr/>
          </p:nvSpPr>
          <p:spPr>
            <a:xfrm>
              <a:off x="79950" y="120752"/>
              <a:ext cx="65949" cy="96040"/>
            </a:xfrm>
            <a:prstGeom prst="roundRect">
              <a:avLst>
                <a:gd name="adj" fmla="val 33588"/>
              </a:avLst>
            </a:prstGeom>
            <a:solidFill>
              <a:srgbClr val="0365C0"/>
            </a:solidFill>
            <a:ln w="635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defTabSz="182226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  <a:defRPr sz="500">
                  <a:latin typeface="+mj-lt"/>
                  <a:ea typeface="+mj-ea"/>
                  <a:cs typeface="+mj-cs"/>
                  <a:sym typeface="Helvetica"/>
                </a:defRPr>
              </a:pPr>
              <a:endParaRPr sz="295" kern="0">
                <a:solidFill>
                  <a:srgbClr val="000000"/>
                </a:solidFill>
                <a:latin typeface="Times New Roman"/>
                <a:ea typeface="+mj-ea"/>
                <a:cs typeface="Times New Roman"/>
                <a:sym typeface="Helvetica"/>
              </a:endParaRPr>
            </a:p>
          </p:txBody>
        </p:sp>
        <p:sp>
          <p:nvSpPr>
            <p:cNvPr id="495" name="AutoShape 42">
              <a:extLst>
                <a:ext uri="{FF2B5EF4-FFF2-40B4-BE49-F238E27FC236}">
                  <a16:creationId xmlns:a16="http://schemas.microsoft.com/office/drawing/2014/main" id="{2610A237-5E2D-18B3-71FC-7598873ADB86}"/>
                </a:ext>
              </a:extLst>
            </p:cNvPr>
            <p:cNvSpPr/>
            <p:nvPr/>
          </p:nvSpPr>
          <p:spPr>
            <a:xfrm>
              <a:off x="160352" y="165726"/>
              <a:ext cx="65948" cy="96508"/>
            </a:xfrm>
            <a:prstGeom prst="roundRect">
              <a:avLst>
                <a:gd name="adj" fmla="val 33588"/>
              </a:avLst>
            </a:prstGeom>
            <a:solidFill>
              <a:srgbClr val="0365C0"/>
            </a:solidFill>
            <a:ln w="635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defTabSz="182226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  <a:defRPr sz="500">
                  <a:latin typeface="+mj-lt"/>
                  <a:ea typeface="+mj-ea"/>
                  <a:cs typeface="+mj-cs"/>
                  <a:sym typeface="Helvetica"/>
                </a:defRPr>
              </a:pPr>
              <a:endParaRPr sz="295" kern="0">
                <a:solidFill>
                  <a:srgbClr val="000000"/>
                </a:solidFill>
                <a:latin typeface="Times New Roman"/>
                <a:ea typeface="+mj-ea"/>
                <a:cs typeface="Times New Roman"/>
                <a:sym typeface="Helvetica"/>
              </a:endParaRPr>
            </a:p>
          </p:txBody>
        </p:sp>
      </p:grpSp>
      <p:grpSp>
        <p:nvGrpSpPr>
          <p:cNvPr id="496" name="Group 43">
            <a:extLst>
              <a:ext uri="{FF2B5EF4-FFF2-40B4-BE49-F238E27FC236}">
                <a16:creationId xmlns:a16="http://schemas.microsoft.com/office/drawing/2014/main" id="{23D50439-BD5D-65C5-3E2F-EB176AF70779}"/>
              </a:ext>
            </a:extLst>
          </p:cNvPr>
          <p:cNvGrpSpPr/>
          <p:nvPr/>
        </p:nvGrpSpPr>
        <p:grpSpPr>
          <a:xfrm>
            <a:off x="3678783" y="3039072"/>
            <a:ext cx="146965" cy="170063"/>
            <a:chOff x="0" y="0"/>
            <a:chExt cx="248884" cy="288000"/>
          </a:xfrm>
        </p:grpSpPr>
        <p:sp>
          <p:nvSpPr>
            <p:cNvPr id="497" name="Oval 35">
              <a:extLst>
                <a:ext uri="{FF2B5EF4-FFF2-40B4-BE49-F238E27FC236}">
                  <a16:creationId xmlns:a16="http://schemas.microsoft.com/office/drawing/2014/main" id="{A4614117-9BD8-D174-6C96-52AA111DBE5C}"/>
                </a:ext>
              </a:extLst>
            </p:cNvPr>
            <p:cNvSpPr/>
            <p:nvPr/>
          </p:nvSpPr>
          <p:spPr>
            <a:xfrm>
              <a:off x="140025" y="0"/>
              <a:ext cx="108860" cy="107751"/>
            </a:xfrm>
            <a:prstGeom prst="ellipse">
              <a:avLst/>
            </a:prstGeom>
            <a:solidFill>
              <a:srgbClr val="FCBD00"/>
            </a:solidFill>
            <a:ln w="6350" cap="flat">
              <a:solidFill>
                <a:srgbClr val="975500"/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defTabSz="182226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  <a:defRPr sz="500">
                  <a:latin typeface="+mj-lt"/>
                  <a:ea typeface="+mj-ea"/>
                  <a:cs typeface="+mj-cs"/>
                  <a:sym typeface="Helvetica"/>
                </a:defRPr>
              </a:pPr>
              <a:endParaRPr sz="295" kern="0">
                <a:solidFill>
                  <a:srgbClr val="000000"/>
                </a:solidFill>
                <a:latin typeface="Times New Roman"/>
                <a:ea typeface="+mj-ea"/>
                <a:cs typeface="Times New Roman"/>
                <a:sym typeface="Helvetica"/>
              </a:endParaRPr>
            </a:p>
          </p:txBody>
        </p:sp>
        <p:sp>
          <p:nvSpPr>
            <p:cNvPr id="498" name="Line 36">
              <a:extLst>
                <a:ext uri="{FF2B5EF4-FFF2-40B4-BE49-F238E27FC236}">
                  <a16:creationId xmlns:a16="http://schemas.microsoft.com/office/drawing/2014/main" id="{B21F66A7-12D9-70F9-5F6B-9B255495EC96}"/>
                </a:ext>
              </a:extLst>
            </p:cNvPr>
            <p:cNvSpPr/>
            <p:nvPr/>
          </p:nvSpPr>
          <p:spPr>
            <a:xfrm>
              <a:off x="31167" y="192898"/>
              <a:ext cx="183389" cy="95103"/>
            </a:xfrm>
            <a:prstGeom prst="line">
              <a:avLst/>
            </a:prstGeom>
            <a:noFill/>
            <a:ln w="25400" cap="flat">
              <a:solidFill>
                <a:srgbClr val="003C52"/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</a:pPr>
              <a:endParaRPr sz="798" kern="0">
                <a:solidFill>
                  <a:srgbClr val="000000"/>
                </a:solidFill>
                <a:latin typeface="Arial Narrow"/>
                <a:cs typeface="Arial Narrow"/>
                <a:sym typeface="Arial Narrow"/>
              </a:endParaRPr>
            </a:p>
          </p:txBody>
        </p:sp>
        <p:sp>
          <p:nvSpPr>
            <p:cNvPr id="499" name="Line 37">
              <a:extLst>
                <a:ext uri="{FF2B5EF4-FFF2-40B4-BE49-F238E27FC236}">
                  <a16:creationId xmlns:a16="http://schemas.microsoft.com/office/drawing/2014/main" id="{B0FE7469-BE4E-0FD4-9B1D-0D980C0249B6}"/>
                </a:ext>
              </a:extLst>
            </p:cNvPr>
            <p:cNvSpPr/>
            <p:nvPr/>
          </p:nvSpPr>
          <p:spPr>
            <a:xfrm flipH="1">
              <a:off x="32974" y="142302"/>
              <a:ext cx="904" cy="52939"/>
            </a:xfrm>
            <a:prstGeom prst="line">
              <a:avLst/>
            </a:prstGeom>
            <a:noFill/>
            <a:ln w="12700" cap="flat">
              <a:solidFill>
                <a:srgbClr val="003C52"/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</a:pPr>
              <a:endParaRPr sz="798" kern="0">
                <a:solidFill>
                  <a:srgbClr val="000000"/>
                </a:solidFill>
                <a:latin typeface="Arial Narrow"/>
                <a:cs typeface="Arial Narrow"/>
                <a:sym typeface="Arial Narrow"/>
              </a:endParaRPr>
            </a:p>
          </p:txBody>
        </p:sp>
        <p:sp>
          <p:nvSpPr>
            <p:cNvPr id="500" name="Line 38">
              <a:extLst>
                <a:ext uri="{FF2B5EF4-FFF2-40B4-BE49-F238E27FC236}">
                  <a16:creationId xmlns:a16="http://schemas.microsoft.com/office/drawing/2014/main" id="{7AE16B6D-B099-43DC-A13B-8CC8C0FAA206}"/>
                </a:ext>
              </a:extLst>
            </p:cNvPr>
            <p:cNvSpPr/>
            <p:nvPr/>
          </p:nvSpPr>
          <p:spPr>
            <a:xfrm flipH="1">
              <a:off x="111569" y="186808"/>
              <a:ext cx="904" cy="52939"/>
            </a:xfrm>
            <a:prstGeom prst="line">
              <a:avLst/>
            </a:prstGeom>
            <a:noFill/>
            <a:ln w="12700" cap="flat">
              <a:solidFill>
                <a:srgbClr val="003C52"/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</a:pPr>
              <a:endParaRPr sz="798" kern="0">
                <a:solidFill>
                  <a:srgbClr val="000000"/>
                </a:solidFill>
                <a:latin typeface="Arial Narrow"/>
                <a:cs typeface="Arial Narrow"/>
                <a:sym typeface="Arial Narrow"/>
              </a:endParaRPr>
            </a:p>
          </p:txBody>
        </p:sp>
        <p:sp>
          <p:nvSpPr>
            <p:cNvPr id="501" name="Line 39">
              <a:extLst>
                <a:ext uri="{FF2B5EF4-FFF2-40B4-BE49-F238E27FC236}">
                  <a16:creationId xmlns:a16="http://schemas.microsoft.com/office/drawing/2014/main" id="{E31733D7-3892-A2E5-671C-7A171479EF5B}"/>
                </a:ext>
              </a:extLst>
            </p:cNvPr>
            <p:cNvSpPr/>
            <p:nvPr/>
          </p:nvSpPr>
          <p:spPr>
            <a:xfrm flipH="1">
              <a:off x="191971" y="226160"/>
              <a:ext cx="452" cy="52939"/>
            </a:xfrm>
            <a:prstGeom prst="line">
              <a:avLst/>
            </a:prstGeom>
            <a:noFill/>
            <a:ln w="12700" cap="flat">
              <a:solidFill>
                <a:srgbClr val="003C52"/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</a:pPr>
              <a:endParaRPr sz="798" kern="0">
                <a:solidFill>
                  <a:srgbClr val="000000"/>
                </a:solidFill>
                <a:latin typeface="Arial Narrow"/>
                <a:cs typeface="Arial Narrow"/>
                <a:sym typeface="Arial Narrow"/>
              </a:endParaRPr>
            </a:p>
          </p:txBody>
        </p:sp>
        <p:sp>
          <p:nvSpPr>
            <p:cNvPr id="502" name="AutoShape 40">
              <a:extLst>
                <a:ext uri="{FF2B5EF4-FFF2-40B4-BE49-F238E27FC236}">
                  <a16:creationId xmlns:a16="http://schemas.microsoft.com/office/drawing/2014/main" id="{EA4F4F54-F1E1-5B78-E132-81066FCC9A0C}"/>
                </a:ext>
              </a:extLst>
            </p:cNvPr>
            <p:cNvSpPr/>
            <p:nvPr/>
          </p:nvSpPr>
          <p:spPr>
            <a:xfrm>
              <a:off x="0" y="84679"/>
              <a:ext cx="65497" cy="96508"/>
            </a:xfrm>
            <a:prstGeom prst="roundRect">
              <a:avLst>
                <a:gd name="adj" fmla="val 33588"/>
              </a:avLst>
            </a:prstGeom>
            <a:solidFill>
              <a:srgbClr val="0365C0"/>
            </a:solidFill>
            <a:ln w="635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defTabSz="182226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  <a:defRPr sz="500">
                  <a:latin typeface="+mj-lt"/>
                  <a:ea typeface="+mj-ea"/>
                  <a:cs typeface="+mj-cs"/>
                  <a:sym typeface="Helvetica"/>
                </a:defRPr>
              </a:pPr>
              <a:endParaRPr sz="295" kern="0">
                <a:solidFill>
                  <a:srgbClr val="000000"/>
                </a:solidFill>
                <a:latin typeface="Times New Roman"/>
                <a:ea typeface="+mj-ea"/>
                <a:cs typeface="Times New Roman"/>
                <a:sym typeface="Helvetica"/>
              </a:endParaRPr>
            </a:p>
          </p:txBody>
        </p:sp>
        <p:sp>
          <p:nvSpPr>
            <p:cNvPr id="503" name="AutoShape 41">
              <a:extLst>
                <a:ext uri="{FF2B5EF4-FFF2-40B4-BE49-F238E27FC236}">
                  <a16:creationId xmlns:a16="http://schemas.microsoft.com/office/drawing/2014/main" id="{A8381A90-F956-A90B-5EEE-0547C3AF11BF}"/>
                </a:ext>
              </a:extLst>
            </p:cNvPr>
            <p:cNvSpPr/>
            <p:nvPr/>
          </p:nvSpPr>
          <p:spPr>
            <a:xfrm>
              <a:off x="79950" y="120752"/>
              <a:ext cx="65949" cy="96040"/>
            </a:xfrm>
            <a:prstGeom prst="roundRect">
              <a:avLst>
                <a:gd name="adj" fmla="val 33588"/>
              </a:avLst>
            </a:prstGeom>
            <a:solidFill>
              <a:srgbClr val="0365C0"/>
            </a:solidFill>
            <a:ln w="635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defTabSz="182226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  <a:defRPr sz="500">
                  <a:latin typeface="+mj-lt"/>
                  <a:ea typeface="+mj-ea"/>
                  <a:cs typeface="+mj-cs"/>
                  <a:sym typeface="Helvetica"/>
                </a:defRPr>
              </a:pPr>
              <a:endParaRPr sz="295" kern="0">
                <a:solidFill>
                  <a:srgbClr val="000000"/>
                </a:solidFill>
                <a:latin typeface="Times New Roman"/>
                <a:ea typeface="+mj-ea"/>
                <a:cs typeface="Times New Roman"/>
                <a:sym typeface="Helvetica"/>
              </a:endParaRPr>
            </a:p>
          </p:txBody>
        </p:sp>
        <p:sp>
          <p:nvSpPr>
            <p:cNvPr id="504" name="AutoShape 42">
              <a:extLst>
                <a:ext uri="{FF2B5EF4-FFF2-40B4-BE49-F238E27FC236}">
                  <a16:creationId xmlns:a16="http://schemas.microsoft.com/office/drawing/2014/main" id="{BD787127-67D1-A774-057E-7EDADE810AD0}"/>
                </a:ext>
              </a:extLst>
            </p:cNvPr>
            <p:cNvSpPr/>
            <p:nvPr/>
          </p:nvSpPr>
          <p:spPr>
            <a:xfrm>
              <a:off x="160352" y="165726"/>
              <a:ext cx="65948" cy="96508"/>
            </a:xfrm>
            <a:prstGeom prst="roundRect">
              <a:avLst>
                <a:gd name="adj" fmla="val 33588"/>
              </a:avLst>
            </a:prstGeom>
            <a:solidFill>
              <a:srgbClr val="0365C0"/>
            </a:solidFill>
            <a:ln w="635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defTabSz="182226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  <a:defRPr sz="500">
                  <a:latin typeface="+mj-lt"/>
                  <a:ea typeface="+mj-ea"/>
                  <a:cs typeface="+mj-cs"/>
                  <a:sym typeface="Helvetica"/>
                </a:defRPr>
              </a:pPr>
              <a:endParaRPr sz="295" kern="0">
                <a:solidFill>
                  <a:srgbClr val="000000"/>
                </a:solidFill>
                <a:latin typeface="Times New Roman"/>
                <a:ea typeface="+mj-ea"/>
                <a:cs typeface="Times New Roman"/>
                <a:sym typeface="Helvetica"/>
              </a:endParaRPr>
            </a:p>
          </p:txBody>
        </p:sp>
      </p:grpSp>
      <p:grpSp>
        <p:nvGrpSpPr>
          <p:cNvPr id="505" name="Group 43">
            <a:extLst>
              <a:ext uri="{FF2B5EF4-FFF2-40B4-BE49-F238E27FC236}">
                <a16:creationId xmlns:a16="http://schemas.microsoft.com/office/drawing/2014/main" id="{48A40C0F-302F-CB26-763E-5C48A386D5F6}"/>
              </a:ext>
            </a:extLst>
          </p:cNvPr>
          <p:cNvGrpSpPr/>
          <p:nvPr/>
        </p:nvGrpSpPr>
        <p:grpSpPr>
          <a:xfrm>
            <a:off x="2801484" y="3737017"/>
            <a:ext cx="146965" cy="170063"/>
            <a:chOff x="0" y="0"/>
            <a:chExt cx="248884" cy="288000"/>
          </a:xfrm>
        </p:grpSpPr>
        <p:sp>
          <p:nvSpPr>
            <p:cNvPr id="506" name="Oval 35">
              <a:extLst>
                <a:ext uri="{FF2B5EF4-FFF2-40B4-BE49-F238E27FC236}">
                  <a16:creationId xmlns:a16="http://schemas.microsoft.com/office/drawing/2014/main" id="{0794A578-B4E7-B282-5794-D1178810BE36}"/>
                </a:ext>
              </a:extLst>
            </p:cNvPr>
            <p:cNvSpPr/>
            <p:nvPr/>
          </p:nvSpPr>
          <p:spPr>
            <a:xfrm>
              <a:off x="140025" y="0"/>
              <a:ext cx="108860" cy="107751"/>
            </a:xfrm>
            <a:prstGeom prst="ellipse">
              <a:avLst/>
            </a:prstGeom>
            <a:solidFill>
              <a:srgbClr val="FCBD00"/>
            </a:solidFill>
            <a:ln w="6350" cap="flat">
              <a:solidFill>
                <a:srgbClr val="975500"/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defTabSz="182226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  <a:defRPr sz="500">
                  <a:latin typeface="+mj-lt"/>
                  <a:ea typeface="+mj-ea"/>
                  <a:cs typeface="+mj-cs"/>
                  <a:sym typeface="Helvetica"/>
                </a:defRPr>
              </a:pPr>
              <a:endParaRPr sz="295" kern="0">
                <a:solidFill>
                  <a:srgbClr val="000000"/>
                </a:solidFill>
                <a:latin typeface="Times New Roman"/>
                <a:ea typeface="+mj-ea"/>
                <a:cs typeface="Times New Roman"/>
                <a:sym typeface="Helvetica"/>
              </a:endParaRPr>
            </a:p>
          </p:txBody>
        </p:sp>
        <p:sp>
          <p:nvSpPr>
            <p:cNvPr id="507" name="Line 36">
              <a:extLst>
                <a:ext uri="{FF2B5EF4-FFF2-40B4-BE49-F238E27FC236}">
                  <a16:creationId xmlns:a16="http://schemas.microsoft.com/office/drawing/2014/main" id="{C95FA9C7-C2D5-306D-49DE-894686542F93}"/>
                </a:ext>
              </a:extLst>
            </p:cNvPr>
            <p:cNvSpPr/>
            <p:nvPr/>
          </p:nvSpPr>
          <p:spPr>
            <a:xfrm>
              <a:off x="31167" y="192898"/>
              <a:ext cx="183389" cy="95103"/>
            </a:xfrm>
            <a:prstGeom prst="line">
              <a:avLst/>
            </a:prstGeom>
            <a:noFill/>
            <a:ln w="25400" cap="flat">
              <a:solidFill>
                <a:srgbClr val="003C52"/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</a:pPr>
              <a:endParaRPr sz="798" kern="0">
                <a:solidFill>
                  <a:srgbClr val="000000"/>
                </a:solidFill>
                <a:latin typeface="Arial Narrow"/>
                <a:cs typeface="Arial Narrow"/>
                <a:sym typeface="Arial Narrow"/>
              </a:endParaRPr>
            </a:p>
          </p:txBody>
        </p:sp>
        <p:sp>
          <p:nvSpPr>
            <p:cNvPr id="508" name="Line 37">
              <a:extLst>
                <a:ext uri="{FF2B5EF4-FFF2-40B4-BE49-F238E27FC236}">
                  <a16:creationId xmlns:a16="http://schemas.microsoft.com/office/drawing/2014/main" id="{C510053D-D8A2-C2F5-4E61-CFEB3CBC8487}"/>
                </a:ext>
              </a:extLst>
            </p:cNvPr>
            <p:cNvSpPr/>
            <p:nvPr/>
          </p:nvSpPr>
          <p:spPr>
            <a:xfrm flipH="1">
              <a:off x="32974" y="142302"/>
              <a:ext cx="904" cy="52939"/>
            </a:xfrm>
            <a:prstGeom prst="line">
              <a:avLst/>
            </a:prstGeom>
            <a:noFill/>
            <a:ln w="12700" cap="flat">
              <a:solidFill>
                <a:srgbClr val="003C52"/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</a:pPr>
              <a:endParaRPr sz="798" kern="0">
                <a:solidFill>
                  <a:srgbClr val="000000"/>
                </a:solidFill>
                <a:latin typeface="Arial Narrow"/>
                <a:cs typeface="Arial Narrow"/>
                <a:sym typeface="Arial Narrow"/>
              </a:endParaRPr>
            </a:p>
          </p:txBody>
        </p:sp>
        <p:sp>
          <p:nvSpPr>
            <p:cNvPr id="509" name="Line 38">
              <a:extLst>
                <a:ext uri="{FF2B5EF4-FFF2-40B4-BE49-F238E27FC236}">
                  <a16:creationId xmlns:a16="http://schemas.microsoft.com/office/drawing/2014/main" id="{CF59FCFB-09FC-9C23-512F-9A9E0B0B1E06}"/>
                </a:ext>
              </a:extLst>
            </p:cNvPr>
            <p:cNvSpPr/>
            <p:nvPr/>
          </p:nvSpPr>
          <p:spPr>
            <a:xfrm flipH="1">
              <a:off x="111569" y="186808"/>
              <a:ext cx="904" cy="52939"/>
            </a:xfrm>
            <a:prstGeom prst="line">
              <a:avLst/>
            </a:prstGeom>
            <a:noFill/>
            <a:ln w="12700" cap="flat">
              <a:solidFill>
                <a:srgbClr val="003C52"/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</a:pPr>
              <a:endParaRPr sz="798" kern="0">
                <a:solidFill>
                  <a:srgbClr val="000000"/>
                </a:solidFill>
                <a:latin typeface="Arial Narrow"/>
                <a:cs typeface="Arial Narrow"/>
                <a:sym typeface="Arial Narrow"/>
              </a:endParaRPr>
            </a:p>
          </p:txBody>
        </p:sp>
        <p:sp>
          <p:nvSpPr>
            <p:cNvPr id="510" name="Line 39">
              <a:extLst>
                <a:ext uri="{FF2B5EF4-FFF2-40B4-BE49-F238E27FC236}">
                  <a16:creationId xmlns:a16="http://schemas.microsoft.com/office/drawing/2014/main" id="{171985A5-4C76-2C4C-45CE-DA91F09D647D}"/>
                </a:ext>
              </a:extLst>
            </p:cNvPr>
            <p:cNvSpPr/>
            <p:nvPr/>
          </p:nvSpPr>
          <p:spPr>
            <a:xfrm flipH="1">
              <a:off x="191971" y="226160"/>
              <a:ext cx="452" cy="52939"/>
            </a:xfrm>
            <a:prstGeom prst="line">
              <a:avLst/>
            </a:prstGeom>
            <a:noFill/>
            <a:ln w="12700" cap="flat">
              <a:solidFill>
                <a:srgbClr val="003C52"/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</a:pPr>
              <a:endParaRPr sz="798" kern="0">
                <a:solidFill>
                  <a:srgbClr val="000000"/>
                </a:solidFill>
                <a:latin typeface="Arial Narrow"/>
                <a:cs typeface="Arial Narrow"/>
                <a:sym typeface="Arial Narrow"/>
              </a:endParaRPr>
            </a:p>
          </p:txBody>
        </p:sp>
        <p:sp>
          <p:nvSpPr>
            <p:cNvPr id="511" name="AutoShape 40">
              <a:extLst>
                <a:ext uri="{FF2B5EF4-FFF2-40B4-BE49-F238E27FC236}">
                  <a16:creationId xmlns:a16="http://schemas.microsoft.com/office/drawing/2014/main" id="{46DCAD93-1BDB-EE2A-2B74-5F9AC745587F}"/>
                </a:ext>
              </a:extLst>
            </p:cNvPr>
            <p:cNvSpPr/>
            <p:nvPr/>
          </p:nvSpPr>
          <p:spPr>
            <a:xfrm>
              <a:off x="0" y="84679"/>
              <a:ext cx="65497" cy="96508"/>
            </a:xfrm>
            <a:prstGeom prst="roundRect">
              <a:avLst>
                <a:gd name="adj" fmla="val 33588"/>
              </a:avLst>
            </a:prstGeom>
            <a:solidFill>
              <a:srgbClr val="0365C0"/>
            </a:solidFill>
            <a:ln w="635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defTabSz="182226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  <a:defRPr sz="500">
                  <a:latin typeface="+mj-lt"/>
                  <a:ea typeface="+mj-ea"/>
                  <a:cs typeface="+mj-cs"/>
                  <a:sym typeface="Helvetica"/>
                </a:defRPr>
              </a:pPr>
              <a:endParaRPr sz="295" kern="0">
                <a:solidFill>
                  <a:srgbClr val="000000"/>
                </a:solidFill>
                <a:latin typeface="Times New Roman"/>
                <a:ea typeface="+mj-ea"/>
                <a:cs typeface="Times New Roman"/>
                <a:sym typeface="Helvetica"/>
              </a:endParaRPr>
            </a:p>
          </p:txBody>
        </p:sp>
        <p:sp>
          <p:nvSpPr>
            <p:cNvPr id="512" name="AutoShape 41">
              <a:extLst>
                <a:ext uri="{FF2B5EF4-FFF2-40B4-BE49-F238E27FC236}">
                  <a16:creationId xmlns:a16="http://schemas.microsoft.com/office/drawing/2014/main" id="{5A5037F3-0310-472D-6F1E-D1492F26BE4F}"/>
                </a:ext>
              </a:extLst>
            </p:cNvPr>
            <p:cNvSpPr/>
            <p:nvPr/>
          </p:nvSpPr>
          <p:spPr>
            <a:xfrm>
              <a:off x="79950" y="120752"/>
              <a:ext cx="65949" cy="96040"/>
            </a:xfrm>
            <a:prstGeom prst="roundRect">
              <a:avLst>
                <a:gd name="adj" fmla="val 33588"/>
              </a:avLst>
            </a:prstGeom>
            <a:solidFill>
              <a:srgbClr val="0365C0"/>
            </a:solidFill>
            <a:ln w="635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defTabSz="182226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  <a:defRPr sz="500">
                  <a:latin typeface="+mj-lt"/>
                  <a:ea typeface="+mj-ea"/>
                  <a:cs typeface="+mj-cs"/>
                  <a:sym typeface="Helvetica"/>
                </a:defRPr>
              </a:pPr>
              <a:endParaRPr sz="295" kern="0">
                <a:solidFill>
                  <a:srgbClr val="000000"/>
                </a:solidFill>
                <a:latin typeface="Times New Roman"/>
                <a:ea typeface="+mj-ea"/>
                <a:cs typeface="Times New Roman"/>
                <a:sym typeface="Helvetica"/>
              </a:endParaRPr>
            </a:p>
          </p:txBody>
        </p:sp>
        <p:sp>
          <p:nvSpPr>
            <p:cNvPr id="513" name="AutoShape 42">
              <a:extLst>
                <a:ext uri="{FF2B5EF4-FFF2-40B4-BE49-F238E27FC236}">
                  <a16:creationId xmlns:a16="http://schemas.microsoft.com/office/drawing/2014/main" id="{4208F3B6-25F6-36B3-A102-578288547F59}"/>
                </a:ext>
              </a:extLst>
            </p:cNvPr>
            <p:cNvSpPr/>
            <p:nvPr/>
          </p:nvSpPr>
          <p:spPr>
            <a:xfrm>
              <a:off x="160352" y="165726"/>
              <a:ext cx="65948" cy="96508"/>
            </a:xfrm>
            <a:prstGeom prst="roundRect">
              <a:avLst>
                <a:gd name="adj" fmla="val 33588"/>
              </a:avLst>
            </a:prstGeom>
            <a:solidFill>
              <a:srgbClr val="0365C0"/>
            </a:solidFill>
            <a:ln w="635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defTabSz="182226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  <a:defRPr sz="500">
                  <a:latin typeface="+mj-lt"/>
                  <a:ea typeface="+mj-ea"/>
                  <a:cs typeface="+mj-cs"/>
                  <a:sym typeface="Helvetica"/>
                </a:defRPr>
              </a:pPr>
              <a:endParaRPr sz="295" kern="0">
                <a:solidFill>
                  <a:srgbClr val="000000"/>
                </a:solidFill>
                <a:latin typeface="Times New Roman"/>
                <a:ea typeface="+mj-ea"/>
                <a:cs typeface="Times New Roman"/>
                <a:sym typeface="Helvetica"/>
              </a:endParaRPr>
            </a:p>
          </p:txBody>
        </p:sp>
      </p:grpSp>
      <p:grpSp>
        <p:nvGrpSpPr>
          <p:cNvPr id="514" name="Group 43">
            <a:extLst>
              <a:ext uri="{FF2B5EF4-FFF2-40B4-BE49-F238E27FC236}">
                <a16:creationId xmlns:a16="http://schemas.microsoft.com/office/drawing/2014/main" id="{08D0355A-DD13-5799-0E20-0D9E53708752}"/>
              </a:ext>
            </a:extLst>
          </p:cNvPr>
          <p:cNvGrpSpPr/>
          <p:nvPr/>
        </p:nvGrpSpPr>
        <p:grpSpPr>
          <a:xfrm>
            <a:off x="2801484" y="4993126"/>
            <a:ext cx="146965" cy="170063"/>
            <a:chOff x="0" y="0"/>
            <a:chExt cx="248884" cy="288000"/>
          </a:xfrm>
        </p:grpSpPr>
        <p:sp>
          <p:nvSpPr>
            <p:cNvPr id="515" name="Oval 35">
              <a:extLst>
                <a:ext uri="{FF2B5EF4-FFF2-40B4-BE49-F238E27FC236}">
                  <a16:creationId xmlns:a16="http://schemas.microsoft.com/office/drawing/2014/main" id="{D2669AB1-401D-14B4-63BC-69121411086C}"/>
                </a:ext>
              </a:extLst>
            </p:cNvPr>
            <p:cNvSpPr/>
            <p:nvPr/>
          </p:nvSpPr>
          <p:spPr>
            <a:xfrm>
              <a:off x="140025" y="0"/>
              <a:ext cx="108860" cy="107751"/>
            </a:xfrm>
            <a:prstGeom prst="ellipse">
              <a:avLst/>
            </a:prstGeom>
            <a:solidFill>
              <a:srgbClr val="FCBD00"/>
            </a:solidFill>
            <a:ln w="6350" cap="flat">
              <a:solidFill>
                <a:srgbClr val="975500"/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defTabSz="182226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  <a:defRPr sz="500">
                  <a:latin typeface="+mj-lt"/>
                  <a:ea typeface="+mj-ea"/>
                  <a:cs typeface="+mj-cs"/>
                  <a:sym typeface="Helvetica"/>
                </a:defRPr>
              </a:pPr>
              <a:endParaRPr sz="295" kern="0">
                <a:solidFill>
                  <a:srgbClr val="000000"/>
                </a:solidFill>
                <a:latin typeface="Times New Roman"/>
                <a:ea typeface="+mj-ea"/>
                <a:cs typeface="Times New Roman"/>
                <a:sym typeface="Helvetica"/>
              </a:endParaRPr>
            </a:p>
          </p:txBody>
        </p:sp>
        <p:sp>
          <p:nvSpPr>
            <p:cNvPr id="516" name="Line 36">
              <a:extLst>
                <a:ext uri="{FF2B5EF4-FFF2-40B4-BE49-F238E27FC236}">
                  <a16:creationId xmlns:a16="http://schemas.microsoft.com/office/drawing/2014/main" id="{B61935D1-5382-6929-D3DB-8579C333B119}"/>
                </a:ext>
              </a:extLst>
            </p:cNvPr>
            <p:cNvSpPr/>
            <p:nvPr/>
          </p:nvSpPr>
          <p:spPr>
            <a:xfrm>
              <a:off x="31167" y="192898"/>
              <a:ext cx="183389" cy="95103"/>
            </a:xfrm>
            <a:prstGeom prst="line">
              <a:avLst/>
            </a:prstGeom>
            <a:noFill/>
            <a:ln w="25400" cap="flat">
              <a:solidFill>
                <a:srgbClr val="003C52"/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</a:pPr>
              <a:endParaRPr sz="798" kern="0">
                <a:solidFill>
                  <a:srgbClr val="000000"/>
                </a:solidFill>
                <a:latin typeface="Arial Narrow"/>
                <a:cs typeface="Arial Narrow"/>
                <a:sym typeface="Arial Narrow"/>
              </a:endParaRPr>
            </a:p>
          </p:txBody>
        </p:sp>
        <p:sp>
          <p:nvSpPr>
            <p:cNvPr id="517" name="Line 37">
              <a:extLst>
                <a:ext uri="{FF2B5EF4-FFF2-40B4-BE49-F238E27FC236}">
                  <a16:creationId xmlns:a16="http://schemas.microsoft.com/office/drawing/2014/main" id="{B789E7D8-52D3-A40F-C402-4C6BF4DD8689}"/>
                </a:ext>
              </a:extLst>
            </p:cNvPr>
            <p:cNvSpPr/>
            <p:nvPr/>
          </p:nvSpPr>
          <p:spPr>
            <a:xfrm flipH="1">
              <a:off x="32974" y="142302"/>
              <a:ext cx="904" cy="52939"/>
            </a:xfrm>
            <a:prstGeom prst="line">
              <a:avLst/>
            </a:prstGeom>
            <a:noFill/>
            <a:ln w="12700" cap="flat">
              <a:solidFill>
                <a:srgbClr val="003C52"/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</a:pPr>
              <a:endParaRPr sz="798" kern="0">
                <a:solidFill>
                  <a:srgbClr val="000000"/>
                </a:solidFill>
                <a:latin typeface="Arial Narrow"/>
                <a:cs typeface="Arial Narrow"/>
                <a:sym typeface="Arial Narrow"/>
              </a:endParaRPr>
            </a:p>
          </p:txBody>
        </p:sp>
        <p:sp>
          <p:nvSpPr>
            <p:cNvPr id="518" name="Line 38">
              <a:extLst>
                <a:ext uri="{FF2B5EF4-FFF2-40B4-BE49-F238E27FC236}">
                  <a16:creationId xmlns:a16="http://schemas.microsoft.com/office/drawing/2014/main" id="{362D026A-F517-563E-CC00-95C39B1B7E25}"/>
                </a:ext>
              </a:extLst>
            </p:cNvPr>
            <p:cNvSpPr/>
            <p:nvPr/>
          </p:nvSpPr>
          <p:spPr>
            <a:xfrm flipH="1">
              <a:off x="111569" y="186808"/>
              <a:ext cx="904" cy="52939"/>
            </a:xfrm>
            <a:prstGeom prst="line">
              <a:avLst/>
            </a:prstGeom>
            <a:noFill/>
            <a:ln w="12700" cap="flat">
              <a:solidFill>
                <a:srgbClr val="003C52"/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</a:pPr>
              <a:endParaRPr sz="798" kern="0">
                <a:solidFill>
                  <a:srgbClr val="000000"/>
                </a:solidFill>
                <a:latin typeface="Arial Narrow"/>
                <a:cs typeface="Arial Narrow"/>
                <a:sym typeface="Arial Narrow"/>
              </a:endParaRPr>
            </a:p>
          </p:txBody>
        </p:sp>
        <p:sp>
          <p:nvSpPr>
            <p:cNvPr id="519" name="Line 39">
              <a:extLst>
                <a:ext uri="{FF2B5EF4-FFF2-40B4-BE49-F238E27FC236}">
                  <a16:creationId xmlns:a16="http://schemas.microsoft.com/office/drawing/2014/main" id="{DCDAFA4A-ED0F-78CE-7148-C669BD5628F4}"/>
                </a:ext>
              </a:extLst>
            </p:cNvPr>
            <p:cNvSpPr/>
            <p:nvPr/>
          </p:nvSpPr>
          <p:spPr>
            <a:xfrm flipH="1">
              <a:off x="191971" y="226160"/>
              <a:ext cx="452" cy="52939"/>
            </a:xfrm>
            <a:prstGeom prst="line">
              <a:avLst/>
            </a:prstGeom>
            <a:noFill/>
            <a:ln w="12700" cap="flat">
              <a:solidFill>
                <a:srgbClr val="003C52"/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</a:pPr>
              <a:endParaRPr sz="798" kern="0">
                <a:solidFill>
                  <a:srgbClr val="000000"/>
                </a:solidFill>
                <a:latin typeface="Arial Narrow"/>
                <a:cs typeface="Arial Narrow"/>
                <a:sym typeface="Arial Narrow"/>
              </a:endParaRPr>
            </a:p>
          </p:txBody>
        </p:sp>
        <p:sp>
          <p:nvSpPr>
            <p:cNvPr id="520" name="AutoShape 40">
              <a:extLst>
                <a:ext uri="{FF2B5EF4-FFF2-40B4-BE49-F238E27FC236}">
                  <a16:creationId xmlns:a16="http://schemas.microsoft.com/office/drawing/2014/main" id="{6E83986A-1293-83B2-3574-56BA3821167D}"/>
                </a:ext>
              </a:extLst>
            </p:cNvPr>
            <p:cNvSpPr/>
            <p:nvPr/>
          </p:nvSpPr>
          <p:spPr>
            <a:xfrm>
              <a:off x="0" y="84679"/>
              <a:ext cx="65497" cy="96508"/>
            </a:xfrm>
            <a:prstGeom prst="roundRect">
              <a:avLst>
                <a:gd name="adj" fmla="val 33588"/>
              </a:avLst>
            </a:prstGeom>
            <a:solidFill>
              <a:srgbClr val="0365C0"/>
            </a:solidFill>
            <a:ln w="635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defTabSz="182226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  <a:defRPr sz="500">
                  <a:latin typeface="+mj-lt"/>
                  <a:ea typeface="+mj-ea"/>
                  <a:cs typeface="+mj-cs"/>
                  <a:sym typeface="Helvetica"/>
                </a:defRPr>
              </a:pPr>
              <a:endParaRPr sz="295" kern="0">
                <a:solidFill>
                  <a:srgbClr val="000000"/>
                </a:solidFill>
                <a:latin typeface="Times New Roman"/>
                <a:ea typeface="+mj-ea"/>
                <a:cs typeface="Times New Roman"/>
                <a:sym typeface="Helvetica"/>
              </a:endParaRPr>
            </a:p>
          </p:txBody>
        </p:sp>
        <p:sp>
          <p:nvSpPr>
            <p:cNvPr id="521" name="AutoShape 41">
              <a:extLst>
                <a:ext uri="{FF2B5EF4-FFF2-40B4-BE49-F238E27FC236}">
                  <a16:creationId xmlns:a16="http://schemas.microsoft.com/office/drawing/2014/main" id="{B7AF00A0-A8E8-5E84-CF6C-D1F6DA767F7D}"/>
                </a:ext>
              </a:extLst>
            </p:cNvPr>
            <p:cNvSpPr/>
            <p:nvPr/>
          </p:nvSpPr>
          <p:spPr>
            <a:xfrm>
              <a:off x="79950" y="120752"/>
              <a:ext cx="65949" cy="96040"/>
            </a:xfrm>
            <a:prstGeom prst="roundRect">
              <a:avLst>
                <a:gd name="adj" fmla="val 33588"/>
              </a:avLst>
            </a:prstGeom>
            <a:solidFill>
              <a:srgbClr val="0365C0"/>
            </a:solidFill>
            <a:ln w="635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defTabSz="182226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  <a:defRPr sz="500">
                  <a:latin typeface="+mj-lt"/>
                  <a:ea typeface="+mj-ea"/>
                  <a:cs typeface="+mj-cs"/>
                  <a:sym typeface="Helvetica"/>
                </a:defRPr>
              </a:pPr>
              <a:endParaRPr sz="295" kern="0">
                <a:solidFill>
                  <a:srgbClr val="000000"/>
                </a:solidFill>
                <a:latin typeface="Times New Roman"/>
                <a:ea typeface="+mj-ea"/>
                <a:cs typeface="Times New Roman"/>
                <a:sym typeface="Helvetica"/>
              </a:endParaRPr>
            </a:p>
          </p:txBody>
        </p:sp>
        <p:sp>
          <p:nvSpPr>
            <p:cNvPr id="522" name="AutoShape 42">
              <a:extLst>
                <a:ext uri="{FF2B5EF4-FFF2-40B4-BE49-F238E27FC236}">
                  <a16:creationId xmlns:a16="http://schemas.microsoft.com/office/drawing/2014/main" id="{B5841F0D-CBE4-667B-06C2-B6E194AB1A21}"/>
                </a:ext>
              </a:extLst>
            </p:cNvPr>
            <p:cNvSpPr/>
            <p:nvPr/>
          </p:nvSpPr>
          <p:spPr>
            <a:xfrm>
              <a:off x="160352" y="165726"/>
              <a:ext cx="65948" cy="96508"/>
            </a:xfrm>
            <a:prstGeom prst="roundRect">
              <a:avLst>
                <a:gd name="adj" fmla="val 33588"/>
              </a:avLst>
            </a:prstGeom>
            <a:solidFill>
              <a:srgbClr val="0365C0"/>
            </a:solidFill>
            <a:ln w="635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defTabSz="182226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  <a:defRPr sz="500">
                  <a:latin typeface="+mj-lt"/>
                  <a:ea typeface="+mj-ea"/>
                  <a:cs typeface="+mj-cs"/>
                  <a:sym typeface="Helvetica"/>
                </a:defRPr>
              </a:pPr>
              <a:endParaRPr sz="295" kern="0">
                <a:solidFill>
                  <a:srgbClr val="000000"/>
                </a:solidFill>
                <a:latin typeface="Times New Roman"/>
                <a:ea typeface="+mj-ea"/>
                <a:cs typeface="Times New Roman"/>
                <a:sym typeface="Helvetica"/>
              </a:endParaRPr>
            </a:p>
          </p:txBody>
        </p:sp>
      </p:grpSp>
      <p:grpSp>
        <p:nvGrpSpPr>
          <p:cNvPr id="523" name="Group 43">
            <a:extLst>
              <a:ext uri="{FF2B5EF4-FFF2-40B4-BE49-F238E27FC236}">
                <a16:creationId xmlns:a16="http://schemas.microsoft.com/office/drawing/2014/main" id="{EA88F2B2-ED8C-ED7D-0A68-1882C2FEBA87}"/>
              </a:ext>
            </a:extLst>
          </p:cNvPr>
          <p:cNvGrpSpPr/>
          <p:nvPr/>
        </p:nvGrpSpPr>
        <p:grpSpPr>
          <a:xfrm>
            <a:off x="4116241" y="4856899"/>
            <a:ext cx="146965" cy="170063"/>
            <a:chOff x="0" y="0"/>
            <a:chExt cx="248884" cy="288000"/>
          </a:xfrm>
        </p:grpSpPr>
        <p:sp>
          <p:nvSpPr>
            <p:cNvPr id="524" name="Oval 35">
              <a:extLst>
                <a:ext uri="{FF2B5EF4-FFF2-40B4-BE49-F238E27FC236}">
                  <a16:creationId xmlns:a16="http://schemas.microsoft.com/office/drawing/2014/main" id="{FA3B3C48-C3C0-446D-9A6F-A6EF9984A1E5}"/>
                </a:ext>
              </a:extLst>
            </p:cNvPr>
            <p:cNvSpPr/>
            <p:nvPr/>
          </p:nvSpPr>
          <p:spPr>
            <a:xfrm>
              <a:off x="140025" y="0"/>
              <a:ext cx="108860" cy="107751"/>
            </a:xfrm>
            <a:prstGeom prst="ellipse">
              <a:avLst/>
            </a:prstGeom>
            <a:solidFill>
              <a:srgbClr val="FCBD00"/>
            </a:solidFill>
            <a:ln w="6350" cap="flat">
              <a:solidFill>
                <a:srgbClr val="975500"/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defTabSz="182226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  <a:defRPr sz="500">
                  <a:latin typeface="+mj-lt"/>
                  <a:ea typeface="+mj-ea"/>
                  <a:cs typeface="+mj-cs"/>
                  <a:sym typeface="Helvetica"/>
                </a:defRPr>
              </a:pPr>
              <a:endParaRPr sz="295" kern="0">
                <a:solidFill>
                  <a:srgbClr val="000000"/>
                </a:solidFill>
                <a:latin typeface="Times New Roman"/>
                <a:ea typeface="+mj-ea"/>
                <a:cs typeface="Times New Roman"/>
                <a:sym typeface="Helvetica"/>
              </a:endParaRPr>
            </a:p>
          </p:txBody>
        </p:sp>
        <p:sp>
          <p:nvSpPr>
            <p:cNvPr id="525" name="Line 36">
              <a:extLst>
                <a:ext uri="{FF2B5EF4-FFF2-40B4-BE49-F238E27FC236}">
                  <a16:creationId xmlns:a16="http://schemas.microsoft.com/office/drawing/2014/main" id="{F80B6941-3056-68B3-6EE4-5B6F9FFE65B0}"/>
                </a:ext>
              </a:extLst>
            </p:cNvPr>
            <p:cNvSpPr/>
            <p:nvPr/>
          </p:nvSpPr>
          <p:spPr>
            <a:xfrm>
              <a:off x="31167" y="192898"/>
              <a:ext cx="183389" cy="95103"/>
            </a:xfrm>
            <a:prstGeom prst="line">
              <a:avLst/>
            </a:prstGeom>
            <a:noFill/>
            <a:ln w="25400" cap="flat">
              <a:solidFill>
                <a:srgbClr val="003C52"/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</a:pPr>
              <a:endParaRPr sz="798" kern="0">
                <a:solidFill>
                  <a:srgbClr val="000000"/>
                </a:solidFill>
                <a:latin typeface="Arial Narrow"/>
                <a:cs typeface="Arial Narrow"/>
                <a:sym typeface="Arial Narrow"/>
              </a:endParaRPr>
            </a:p>
          </p:txBody>
        </p:sp>
        <p:sp>
          <p:nvSpPr>
            <p:cNvPr id="526" name="Line 37">
              <a:extLst>
                <a:ext uri="{FF2B5EF4-FFF2-40B4-BE49-F238E27FC236}">
                  <a16:creationId xmlns:a16="http://schemas.microsoft.com/office/drawing/2014/main" id="{0105DDD0-3FC6-5E8D-8A33-CEA733C50CAE}"/>
                </a:ext>
              </a:extLst>
            </p:cNvPr>
            <p:cNvSpPr/>
            <p:nvPr/>
          </p:nvSpPr>
          <p:spPr>
            <a:xfrm flipH="1">
              <a:off x="32974" y="142302"/>
              <a:ext cx="904" cy="52939"/>
            </a:xfrm>
            <a:prstGeom prst="line">
              <a:avLst/>
            </a:prstGeom>
            <a:noFill/>
            <a:ln w="12700" cap="flat">
              <a:solidFill>
                <a:srgbClr val="003C52"/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</a:pPr>
              <a:endParaRPr sz="798" kern="0">
                <a:solidFill>
                  <a:srgbClr val="000000"/>
                </a:solidFill>
                <a:latin typeface="Arial Narrow"/>
                <a:cs typeface="Arial Narrow"/>
                <a:sym typeface="Arial Narrow"/>
              </a:endParaRPr>
            </a:p>
          </p:txBody>
        </p:sp>
        <p:sp>
          <p:nvSpPr>
            <p:cNvPr id="527" name="Line 38">
              <a:extLst>
                <a:ext uri="{FF2B5EF4-FFF2-40B4-BE49-F238E27FC236}">
                  <a16:creationId xmlns:a16="http://schemas.microsoft.com/office/drawing/2014/main" id="{9C710624-3575-6688-9D81-0C4A3A65BFEF}"/>
                </a:ext>
              </a:extLst>
            </p:cNvPr>
            <p:cNvSpPr/>
            <p:nvPr/>
          </p:nvSpPr>
          <p:spPr>
            <a:xfrm flipH="1">
              <a:off x="111569" y="186808"/>
              <a:ext cx="904" cy="52939"/>
            </a:xfrm>
            <a:prstGeom prst="line">
              <a:avLst/>
            </a:prstGeom>
            <a:noFill/>
            <a:ln w="12700" cap="flat">
              <a:solidFill>
                <a:srgbClr val="003C52"/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</a:pPr>
              <a:endParaRPr sz="798" kern="0">
                <a:solidFill>
                  <a:srgbClr val="000000"/>
                </a:solidFill>
                <a:latin typeface="Arial Narrow"/>
                <a:cs typeface="Arial Narrow"/>
                <a:sym typeface="Arial Narrow"/>
              </a:endParaRPr>
            </a:p>
          </p:txBody>
        </p:sp>
        <p:sp>
          <p:nvSpPr>
            <p:cNvPr id="528" name="Line 39">
              <a:extLst>
                <a:ext uri="{FF2B5EF4-FFF2-40B4-BE49-F238E27FC236}">
                  <a16:creationId xmlns:a16="http://schemas.microsoft.com/office/drawing/2014/main" id="{5590A859-F3F4-5D83-7E37-F26B8BE053DF}"/>
                </a:ext>
              </a:extLst>
            </p:cNvPr>
            <p:cNvSpPr/>
            <p:nvPr/>
          </p:nvSpPr>
          <p:spPr>
            <a:xfrm flipH="1">
              <a:off x="191971" y="226160"/>
              <a:ext cx="452" cy="52939"/>
            </a:xfrm>
            <a:prstGeom prst="line">
              <a:avLst/>
            </a:prstGeom>
            <a:noFill/>
            <a:ln w="12700" cap="flat">
              <a:solidFill>
                <a:srgbClr val="003C52"/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</a:pPr>
              <a:endParaRPr sz="798" kern="0">
                <a:solidFill>
                  <a:srgbClr val="000000"/>
                </a:solidFill>
                <a:latin typeface="Arial Narrow"/>
                <a:cs typeface="Arial Narrow"/>
                <a:sym typeface="Arial Narrow"/>
              </a:endParaRPr>
            </a:p>
          </p:txBody>
        </p:sp>
        <p:sp>
          <p:nvSpPr>
            <p:cNvPr id="529" name="AutoShape 40">
              <a:extLst>
                <a:ext uri="{FF2B5EF4-FFF2-40B4-BE49-F238E27FC236}">
                  <a16:creationId xmlns:a16="http://schemas.microsoft.com/office/drawing/2014/main" id="{3DFB2C05-3C78-E649-4EA0-783F9C09B639}"/>
                </a:ext>
              </a:extLst>
            </p:cNvPr>
            <p:cNvSpPr/>
            <p:nvPr/>
          </p:nvSpPr>
          <p:spPr>
            <a:xfrm>
              <a:off x="0" y="84679"/>
              <a:ext cx="65497" cy="96508"/>
            </a:xfrm>
            <a:prstGeom prst="roundRect">
              <a:avLst>
                <a:gd name="adj" fmla="val 33588"/>
              </a:avLst>
            </a:prstGeom>
            <a:solidFill>
              <a:srgbClr val="0365C0"/>
            </a:solidFill>
            <a:ln w="635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defTabSz="182226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  <a:defRPr sz="500">
                  <a:latin typeface="+mj-lt"/>
                  <a:ea typeface="+mj-ea"/>
                  <a:cs typeface="+mj-cs"/>
                  <a:sym typeface="Helvetica"/>
                </a:defRPr>
              </a:pPr>
              <a:endParaRPr sz="295" kern="0">
                <a:solidFill>
                  <a:srgbClr val="000000"/>
                </a:solidFill>
                <a:latin typeface="Times New Roman"/>
                <a:ea typeface="+mj-ea"/>
                <a:cs typeface="Times New Roman"/>
                <a:sym typeface="Helvetica"/>
              </a:endParaRPr>
            </a:p>
          </p:txBody>
        </p:sp>
        <p:sp>
          <p:nvSpPr>
            <p:cNvPr id="530" name="AutoShape 41">
              <a:extLst>
                <a:ext uri="{FF2B5EF4-FFF2-40B4-BE49-F238E27FC236}">
                  <a16:creationId xmlns:a16="http://schemas.microsoft.com/office/drawing/2014/main" id="{D7435EBE-D74B-4764-7739-346EB0639E58}"/>
                </a:ext>
              </a:extLst>
            </p:cNvPr>
            <p:cNvSpPr/>
            <p:nvPr/>
          </p:nvSpPr>
          <p:spPr>
            <a:xfrm>
              <a:off x="79950" y="120752"/>
              <a:ext cx="65949" cy="96040"/>
            </a:xfrm>
            <a:prstGeom prst="roundRect">
              <a:avLst>
                <a:gd name="adj" fmla="val 33588"/>
              </a:avLst>
            </a:prstGeom>
            <a:solidFill>
              <a:srgbClr val="0365C0"/>
            </a:solidFill>
            <a:ln w="635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defTabSz="182226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  <a:defRPr sz="500">
                  <a:latin typeface="+mj-lt"/>
                  <a:ea typeface="+mj-ea"/>
                  <a:cs typeface="+mj-cs"/>
                  <a:sym typeface="Helvetica"/>
                </a:defRPr>
              </a:pPr>
              <a:endParaRPr sz="295" kern="0">
                <a:solidFill>
                  <a:srgbClr val="000000"/>
                </a:solidFill>
                <a:latin typeface="Times New Roman"/>
                <a:ea typeface="+mj-ea"/>
                <a:cs typeface="Times New Roman"/>
                <a:sym typeface="Helvetica"/>
              </a:endParaRPr>
            </a:p>
          </p:txBody>
        </p:sp>
        <p:sp>
          <p:nvSpPr>
            <p:cNvPr id="531" name="AutoShape 42">
              <a:extLst>
                <a:ext uri="{FF2B5EF4-FFF2-40B4-BE49-F238E27FC236}">
                  <a16:creationId xmlns:a16="http://schemas.microsoft.com/office/drawing/2014/main" id="{49FB2B9F-56DC-5AA0-6DB5-0526E500F455}"/>
                </a:ext>
              </a:extLst>
            </p:cNvPr>
            <p:cNvSpPr/>
            <p:nvPr/>
          </p:nvSpPr>
          <p:spPr>
            <a:xfrm>
              <a:off x="160352" y="165726"/>
              <a:ext cx="65948" cy="96508"/>
            </a:xfrm>
            <a:prstGeom prst="roundRect">
              <a:avLst>
                <a:gd name="adj" fmla="val 33588"/>
              </a:avLst>
            </a:prstGeom>
            <a:solidFill>
              <a:srgbClr val="0365C0"/>
            </a:solidFill>
            <a:ln w="635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defTabSz="182226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  <a:defRPr sz="500">
                  <a:latin typeface="+mj-lt"/>
                  <a:ea typeface="+mj-ea"/>
                  <a:cs typeface="+mj-cs"/>
                  <a:sym typeface="Helvetica"/>
                </a:defRPr>
              </a:pPr>
              <a:endParaRPr sz="295" kern="0">
                <a:solidFill>
                  <a:srgbClr val="000000"/>
                </a:solidFill>
                <a:latin typeface="Times New Roman"/>
                <a:ea typeface="+mj-ea"/>
                <a:cs typeface="Times New Roman"/>
                <a:sym typeface="Helvetica"/>
              </a:endParaRPr>
            </a:p>
          </p:txBody>
        </p:sp>
      </p:grpSp>
      <p:grpSp>
        <p:nvGrpSpPr>
          <p:cNvPr id="532" name="Group 43">
            <a:extLst>
              <a:ext uri="{FF2B5EF4-FFF2-40B4-BE49-F238E27FC236}">
                <a16:creationId xmlns:a16="http://schemas.microsoft.com/office/drawing/2014/main" id="{715BAF78-3B6E-AC20-84D8-B473B2280CA2}"/>
              </a:ext>
            </a:extLst>
          </p:cNvPr>
          <p:cNvGrpSpPr/>
          <p:nvPr/>
        </p:nvGrpSpPr>
        <p:grpSpPr>
          <a:xfrm>
            <a:off x="4429027" y="3345138"/>
            <a:ext cx="146965" cy="170063"/>
            <a:chOff x="0" y="0"/>
            <a:chExt cx="248884" cy="288000"/>
          </a:xfrm>
        </p:grpSpPr>
        <p:sp>
          <p:nvSpPr>
            <p:cNvPr id="533" name="Oval 35">
              <a:extLst>
                <a:ext uri="{FF2B5EF4-FFF2-40B4-BE49-F238E27FC236}">
                  <a16:creationId xmlns:a16="http://schemas.microsoft.com/office/drawing/2014/main" id="{770113F1-3046-4EA5-2711-D1F40FC7CAB0}"/>
                </a:ext>
              </a:extLst>
            </p:cNvPr>
            <p:cNvSpPr/>
            <p:nvPr/>
          </p:nvSpPr>
          <p:spPr>
            <a:xfrm>
              <a:off x="140025" y="0"/>
              <a:ext cx="108860" cy="107751"/>
            </a:xfrm>
            <a:prstGeom prst="ellipse">
              <a:avLst/>
            </a:prstGeom>
            <a:solidFill>
              <a:srgbClr val="FCBD00"/>
            </a:solidFill>
            <a:ln w="6350" cap="flat">
              <a:solidFill>
                <a:srgbClr val="975500"/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defTabSz="182226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  <a:defRPr sz="500">
                  <a:latin typeface="+mj-lt"/>
                  <a:ea typeface="+mj-ea"/>
                  <a:cs typeface="+mj-cs"/>
                  <a:sym typeface="Helvetica"/>
                </a:defRPr>
              </a:pPr>
              <a:endParaRPr sz="295" kern="0">
                <a:solidFill>
                  <a:srgbClr val="000000"/>
                </a:solidFill>
                <a:latin typeface="Times New Roman"/>
                <a:ea typeface="+mj-ea"/>
                <a:cs typeface="Times New Roman"/>
                <a:sym typeface="Helvetica"/>
              </a:endParaRPr>
            </a:p>
          </p:txBody>
        </p:sp>
        <p:sp>
          <p:nvSpPr>
            <p:cNvPr id="534" name="Line 36">
              <a:extLst>
                <a:ext uri="{FF2B5EF4-FFF2-40B4-BE49-F238E27FC236}">
                  <a16:creationId xmlns:a16="http://schemas.microsoft.com/office/drawing/2014/main" id="{2176DB2F-8199-D07B-139F-053A0261FAEC}"/>
                </a:ext>
              </a:extLst>
            </p:cNvPr>
            <p:cNvSpPr/>
            <p:nvPr/>
          </p:nvSpPr>
          <p:spPr>
            <a:xfrm>
              <a:off x="31167" y="192898"/>
              <a:ext cx="183389" cy="95103"/>
            </a:xfrm>
            <a:prstGeom prst="line">
              <a:avLst/>
            </a:prstGeom>
            <a:noFill/>
            <a:ln w="25400" cap="flat">
              <a:solidFill>
                <a:srgbClr val="003C52"/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</a:pPr>
              <a:endParaRPr sz="798" kern="0">
                <a:solidFill>
                  <a:srgbClr val="000000"/>
                </a:solidFill>
                <a:latin typeface="Arial Narrow"/>
                <a:cs typeface="Arial Narrow"/>
                <a:sym typeface="Arial Narrow"/>
              </a:endParaRPr>
            </a:p>
          </p:txBody>
        </p:sp>
        <p:sp>
          <p:nvSpPr>
            <p:cNvPr id="535" name="Line 37">
              <a:extLst>
                <a:ext uri="{FF2B5EF4-FFF2-40B4-BE49-F238E27FC236}">
                  <a16:creationId xmlns:a16="http://schemas.microsoft.com/office/drawing/2014/main" id="{2B144707-617E-01A2-3534-BF6F70AA7FB5}"/>
                </a:ext>
              </a:extLst>
            </p:cNvPr>
            <p:cNvSpPr/>
            <p:nvPr/>
          </p:nvSpPr>
          <p:spPr>
            <a:xfrm flipH="1">
              <a:off x="32974" y="142302"/>
              <a:ext cx="904" cy="52939"/>
            </a:xfrm>
            <a:prstGeom prst="line">
              <a:avLst/>
            </a:prstGeom>
            <a:noFill/>
            <a:ln w="12700" cap="flat">
              <a:solidFill>
                <a:srgbClr val="003C52"/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</a:pPr>
              <a:endParaRPr sz="798" kern="0">
                <a:solidFill>
                  <a:srgbClr val="000000"/>
                </a:solidFill>
                <a:latin typeface="Arial Narrow"/>
                <a:cs typeface="Arial Narrow"/>
                <a:sym typeface="Arial Narrow"/>
              </a:endParaRPr>
            </a:p>
          </p:txBody>
        </p:sp>
        <p:sp>
          <p:nvSpPr>
            <p:cNvPr id="536" name="Line 38">
              <a:extLst>
                <a:ext uri="{FF2B5EF4-FFF2-40B4-BE49-F238E27FC236}">
                  <a16:creationId xmlns:a16="http://schemas.microsoft.com/office/drawing/2014/main" id="{B77BA48F-9F4B-B3BD-4658-192C7A64F20F}"/>
                </a:ext>
              </a:extLst>
            </p:cNvPr>
            <p:cNvSpPr/>
            <p:nvPr/>
          </p:nvSpPr>
          <p:spPr>
            <a:xfrm flipH="1">
              <a:off x="111569" y="186808"/>
              <a:ext cx="904" cy="52939"/>
            </a:xfrm>
            <a:prstGeom prst="line">
              <a:avLst/>
            </a:prstGeom>
            <a:noFill/>
            <a:ln w="12700" cap="flat">
              <a:solidFill>
                <a:srgbClr val="003C52"/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</a:pPr>
              <a:endParaRPr sz="798" kern="0">
                <a:solidFill>
                  <a:srgbClr val="000000"/>
                </a:solidFill>
                <a:latin typeface="Arial Narrow"/>
                <a:cs typeface="Arial Narrow"/>
                <a:sym typeface="Arial Narrow"/>
              </a:endParaRPr>
            </a:p>
          </p:txBody>
        </p:sp>
        <p:sp>
          <p:nvSpPr>
            <p:cNvPr id="537" name="Line 39">
              <a:extLst>
                <a:ext uri="{FF2B5EF4-FFF2-40B4-BE49-F238E27FC236}">
                  <a16:creationId xmlns:a16="http://schemas.microsoft.com/office/drawing/2014/main" id="{8939DC54-8923-7962-4080-56095F0E5AA8}"/>
                </a:ext>
              </a:extLst>
            </p:cNvPr>
            <p:cNvSpPr/>
            <p:nvPr/>
          </p:nvSpPr>
          <p:spPr>
            <a:xfrm flipH="1">
              <a:off x="191971" y="226160"/>
              <a:ext cx="452" cy="52939"/>
            </a:xfrm>
            <a:prstGeom prst="line">
              <a:avLst/>
            </a:prstGeom>
            <a:noFill/>
            <a:ln w="12700" cap="flat">
              <a:solidFill>
                <a:srgbClr val="003C52"/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</a:pPr>
              <a:endParaRPr sz="798" kern="0">
                <a:solidFill>
                  <a:srgbClr val="000000"/>
                </a:solidFill>
                <a:latin typeface="Arial Narrow"/>
                <a:cs typeface="Arial Narrow"/>
                <a:sym typeface="Arial Narrow"/>
              </a:endParaRPr>
            </a:p>
          </p:txBody>
        </p:sp>
        <p:sp>
          <p:nvSpPr>
            <p:cNvPr id="538" name="AutoShape 40">
              <a:extLst>
                <a:ext uri="{FF2B5EF4-FFF2-40B4-BE49-F238E27FC236}">
                  <a16:creationId xmlns:a16="http://schemas.microsoft.com/office/drawing/2014/main" id="{275C6BE3-3489-FFA4-4D9D-C3B9012A3D3F}"/>
                </a:ext>
              </a:extLst>
            </p:cNvPr>
            <p:cNvSpPr/>
            <p:nvPr/>
          </p:nvSpPr>
          <p:spPr>
            <a:xfrm>
              <a:off x="0" y="84679"/>
              <a:ext cx="65497" cy="96508"/>
            </a:xfrm>
            <a:prstGeom prst="roundRect">
              <a:avLst>
                <a:gd name="adj" fmla="val 33588"/>
              </a:avLst>
            </a:prstGeom>
            <a:solidFill>
              <a:srgbClr val="0365C0"/>
            </a:solidFill>
            <a:ln w="635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defTabSz="182226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  <a:defRPr sz="500">
                  <a:latin typeface="+mj-lt"/>
                  <a:ea typeface="+mj-ea"/>
                  <a:cs typeface="+mj-cs"/>
                  <a:sym typeface="Helvetica"/>
                </a:defRPr>
              </a:pPr>
              <a:endParaRPr sz="295" kern="0">
                <a:solidFill>
                  <a:srgbClr val="000000"/>
                </a:solidFill>
                <a:latin typeface="Times New Roman"/>
                <a:ea typeface="+mj-ea"/>
                <a:cs typeface="Times New Roman"/>
                <a:sym typeface="Helvetica"/>
              </a:endParaRPr>
            </a:p>
          </p:txBody>
        </p:sp>
        <p:sp>
          <p:nvSpPr>
            <p:cNvPr id="539" name="AutoShape 41">
              <a:extLst>
                <a:ext uri="{FF2B5EF4-FFF2-40B4-BE49-F238E27FC236}">
                  <a16:creationId xmlns:a16="http://schemas.microsoft.com/office/drawing/2014/main" id="{63600B2B-559C-AF6C-3461-EDA3AF968185}"/>
                </a:ext>
              </a:extLst>
            </p:cNvPr>
            <p:cNvSpPr/>
            <p:nvPr/>
          </p:nvSpPr>
          <p:spPr>
            <a:xfrm>
              <a:off x="79950" y="120752"/>
              <a:ext cx="65949" cy="96040"/>
            </a:xfrm>
            <a:prstGeom prst="roundRect">
              <a:avLst>
                <a:gd name="adj" fmla="val 33588"/>
              </a:avLst>
            </a:prstGeom>
            <a:solidFill>
              <a:srgbClr val="0365C0"/>
            </a:solidFill>
            <a:ln w="635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defTabSz="182226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  <a:defRPr sz="500">
                  <a:latin typeface="+mj-lt"/>
                  <a:ea typeface="+mj-ea"/>
                  <a:cs typeface="+mj-cs"/>
                  <a:sym typeface="Helvetica"/>
                </a:defRPr>
              </a:pPr>
              <a:endParaRPr sz="295" kern="0">
                <a:solidFill>
                  <a:srgbClr val="000000"/>
                </a:solidFill>
                <a:latin typeface="Times New Roman"/>
                <a:ea typeface="+mj-ea"/>
                <a:cs typeface="Times New Roman"/>
                <a:sym typeface="Helvetica"/>
              </a:endParaRPr>
            </a:p>
          </p:txBody>
        </p:sp>
        <p:sp>
          <p:nvSpPr>
            <p:cNvPr id="540" name="AutoShape 42">
              <a:extLst>
                <a:ext uri="{FF2B5EF4-FFF2-40B4-BE49-F238E27FC236}">
                  <a16:creationId xmlns:a16="http://schemas.microsoft.com/office/drawing/2014/main" id="{4A254B25-9D38-AFBE-8106-F8F5A580DE86}"/>
                </a:ext>
              </a:extLst>
            </p:cNvPr>
            <p:cNvSpPr/>
            <p:nvPr/>
          </p:nvSpPr>
          <p:spPr>
            <a:xfrm>
              <a:off x="160352" y="165726"/>
              <a:ext cx="65948" cy="96508"/>
            </a:xfrm>
            <a:prstGeom prst="roundRect">
              <a:avLst>
                <a:gd name="adj" fmla="val 33588"/>
              </a:avLst>
            </a:prstGeom>
            <a:solidFill>
              <a:srgbClr val="0365C0"/>
            </a:solidFill>
            <a:ln w="635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defTabSz="182226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  <a:defRPr sz="500">
                  <a:latin typeface="+mj-lt"/>
                  <a:ea typeface="+mj-ea"/>
                  <a:cs typeface="+mj-cs"/>
                  <a:sym typeface="Helvetica"/>
                </a:defRPr>
              </a:pPr>
              <a:endParaRPr sz="295" kern="0">
                <a:solidFill>
                  <a:srgbClr val="000000"/>
                </a:solidFill>
                <a:latin typeface="Times New Roman"/>
                <a:ea typeface="+mj-ea"/>
                <a:cs typeface="Times New Roman"/>
                <a:sym typeface="Helvetica"/>
              </a:endParaRPr>
            </a:p>
          </p:txBody>
        </p:sp>
      </p:grpSp>
      <p:grpSp>
        <p:nvGrpSpPr>
          <p:cNvPr id="541" name="Group 43">
            <a:extLst>
              <a:ext uri="{FF2B5EF4-FFF2-40B4-BE49-F238E27FC236}">
                <a16:creationId xmlns:a16="http://schemas.microsoft.com/office/drawing/2014/main" id="{49055198-74D4-65A9-2654-82458477B14B}"/>
              </a:ext>
            </a:extLst>
          </p:cNvPr>
          <p:cNvGrpSpPr/>
          <p:nvPr/>
        </p:nvGrpSpPr>
        <p:grpSpPr>
          <a:xfrm>
            <a:off x="4116241" y="4470756"/>
            <a:ext cx="146965" cy="170063"/>
            <a:chOff x="0" y="0"/>
            <a:chExt cx="248884" cy="288000"/>
          </a:xfrm>
        </p:grpSpPr>
        <p:sp>
          <p:nvSpPr>
            <p:cNvPr id="542" name="Oval 35">
              <a:extLst>
                <a:ext uri="{FF2B5EF4-FFF2-40B4-BE49-F238E27FC236}">
                  <a16:creationId xmlns:a16="http://schemas.microsoft.com/office/drawing/2014/main" id="{FE2B03FE-333B-39C7-8010-7E6AC777E1D2}"/>
                </a:ext>
              </a:extLst>
            </p:cNvPr>
            <p:cNvSpPr/>
            <p:nvPr/>
          </p:nvSpPr>
          <p:spPr>
            <a:xfrm>
              <a:off x="140025" y="0"/>
              <a:ext cx="108860" cy="107751"/>
            </a:xfrm>
            <a:prstGeom prst="ellipse">
              <a:avLst/>
            </a:prstGeom>
            <a:solidFill>
              <a:srgbClr val="FCBD00"/>
            </a:solidFill>
            <a:ln w="6350" cap="flat">
              <a:solidFill>
                <a:srgbClr val="975500"/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defTabSz="182226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  <a:defRPr sz="500">
                  <a:latin typeface="+mj-lt"/>
                  <a:ea typeface="+mj-ea"/>
                  <a:cs typeface="+mj-cs"/>
                  <a:sym typeface="Helvetica"/>
                </a:defRPr>
              </a:pPr>
              <a:endParaRPr sz="295" kern="0">
                <a:solidFill>
                  <a:srgbClr val="000000"/>
                </a:solidFill>
                <a:latin typeface="Times New Roman"/>
                <a:ea typeface="+mj-ea"/>
                <a:cs typeface="Times New Roman"/>
                <a:sym typeface="Helvetica"/>
              </a:endParaRPr>
            </a:p>
          </p:txBody>
        </p:sp>
        <p:sp>
          <p:nvSpPr>
            <p:cNvPr id="543" name="Line 36">
              <a:extLst>
                <a:ext uri="{FF2B5EF4-FFF2-40B4-BE49-F238E27FC236}">
                  <a16:creationId xmlns:a16="http://schemas.microsoft.com/office/drawing/2014/main" id="{3D1DDDAD-C1A7-0991-2C40-F63B17149294}"/>
                </a:ext>
              </a:extLst>
            </p:cNvPr>
            <p:cNvSpPr/>
            <p:nvPr/>
          </p:nvSpPr>
          <p:spPr>
            <a:xfrm>
              <a:off x="31167" y="192898"/>
              <a:ext cx="183389" cy="95103"/>
            </a:xfrm>
            <a:prstGeom prst="line">
              <a:avLst/>
            </a:prstGeom>
            <a:noFill/>
            <a:ln w="25400" cap="flat">
              <a:solidFill>
                <a:srgbClr val="003C52"/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</a:pPr>
              <a:endParaRPr sz="798" kern="0">
                <a:solidFill>
                  <a:srgbClr val="000000"/>
                </a:solidFill>
                <a:latin typeface="Arial Narrow"/>
                <a:cs typeface="Arial Narrow"/>
                <a:sym typeface="Arial Narrow"/>
              </a:endParaRPr>
            </a:p>
          </p:txBody>
        </p:sp>
        <p:sp>
          <p:nvSpPr>
            <p:cNvPr id="544" name="Line 37">
              <a:extLst>
                <a:ext uri="{FF2B5EF4-FFF2-40B4-BE49-F238E27FC236}">
                  <a16:creationId xmlns:a16="http://schemas.microsoft.com/office/drawing/2014/main" id="{D37EE826-5E46-2F16-8044-FB302E41B0CE}"/>
                </a:ext>
              </a:extLst>
            </p:cNvPr>
            <p:cNvSpPr/>
            <p:nvPr/>
          </p:nvSpPr>
          <p:spPr>
            <a:xfrm flipH="1">
              <a:off x="32974" y="142302"/>
              <a:ext cx="904" cy="52939"/>
            </a:xfrm>
            <a:prstGeom prst="line">
              <a:avLst/>
            </a:prstGeom>
            <a:noFill/>
            <a:ln w="12700" cap="flat">
              <a:solidFill>
                <a:srgbClr val="003C52"/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</a:pPr>
              <a:endParaRPr sz="798" kern="0">
                <a:solidFill>
                  <a:srgbClr val="000000"/>
                </a:solidFill>
                <a:latin typeface="Arial Narrow"/>
                <a:cs typeface="Arial Narrow"/>
                <a:sym typeface="Arial Narrow"/>
              </a:endParaRPr>
            </a:p>
          </p:txBody>
        </p:sp>
        <p:sp>
          <p:nvSpPr>
            <p:cNvPr id="545" name="Line 38">
              <a:extLst>
                <a:ext uri="{FF2B5EF4-FFF2-40B4-BE49-F238E27FC236}">
                  <a16:creationId xmlns:a16="http://schemas.microsoft.com/office/drawing/2014/main" id="{A266BF6C-A196-CEE1-FD87-A469075C9E09}"/>
                </a:ext>
              </a:extLst>
            </p:cNvPr>
            <p:cNvSpPr/>
            <p:nvPr/>
          </p:nvSpPr>
          <p:spPr>
            <a:xfrm flipH="1">
              <a:off x="111569" y="186808"/>
              <a:ext cx="904" cy="52939"/>
            </a:xfrm>
            <a:prstGeom prst="line">
              <a:avLst/>
            </a:prstGeom>
            <a:noFill/>
            <a:ln w="12700" cap="flat">
              <a:solidFill>
                <a:srgbClr val="003C52"/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</a:pPr>
              <a:endParaRPr sz="798" kern="0">
                <a:solidFill>
                  <a:srgbClr val="000000"/>
                </a:solidFill>
                <a:latin typeface="Arial Narrow"/>
                <a:cs typeface="Arial Narrow"/>
                <a:sym typeface="Arial Narrow"/>
              </a:endParaRPr>
            </a:p>
          </p:txBody>
        </p:sp>
        <p:sp>
          <p:nvSpPr>
            <p:cNvPr id="546" name="Line 39">
              <a:extLst>
                <a:ext uri="{FF2B5EF4-FFF2-40B4-BE49-F238E27FC236}">
                  <a16:creationId xmlns:a16="http://schemas.microsoft.com/office/drawing/2014/main" id="{DE9BF6EB-F8B4-BE31-3268-37C4D8BA83D3}"/>
                </a:ext>
              </a:extLst>
            </p:cNvPr>
            <p:cNvSpPr/>
            <p:nvPr/>
          </p:nvSpPr>
          <p:spPr>
            <a:xfrm flipH="1">
              <a:off x="191971" y="226160"/>
              <a:ext cx="452" cy="52939"/>
            </a:xfrm>
            <a:prstGeom prst="line">
              <a:avLst/>
            </a:prstGeom>
            <a:noFill/>
            <a:ln w="12700" cap="flat">
              <a:solidFill>
                <a:srgbClr val="003C52"/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</a:pPr>
              <a:endParaRPr sz="798" kern="0">
                <a:solidFill>
                  <a:srgbClr val="000000"/>
                </a:solidFill>
                <a:latin typeface="Arial Narrow"/>
                <a:cs typeface="Arial Narrow"/>
                <a:sym typeface="Arial Narrow"/>
              </a:endParaRPr>
            </a:p>
          </p:txBody>
        </p:sp>
        <p:sp>
          <p:nvSpPr>
            <p:cNvPr id="547" name="AutoShape 40">
              <a:extLst>
                <a:ext uri="{FF2B5EF4-FFF2-40B4-BE49-F238E27FC236}">
                  <a16:creationId xmlns:a16="http://schemas.microsoft.com/office/drawing/2014/main" id="{8D8AEEBE-D5A1-AFC2-EC03-B12BC4B585D1}"/>
                </a:ext>
              </a:extLst>
            </p:cNvPr>
            <p:cNvSpPr/>
            <p:nvPr/>
          </p:nvSpPr>
          <p:spPr>
            <a:xfrm>
              <a:off x="0" y="84679"/>
              <a:ext cx="65497" cy="96508"/>
            </a:xfrm>
            <a:prstGeom prst="roundRect">
              <a:avLst>
                <a:gd name="adj" fmla="val 33588"/>
              </a:avLst>
            </a:prstGeom>
            <a:solidFill>
              <a:srgbClr val="0365C0"/>
            </a:solidFill>
            <a:ln w="635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defTabSz="182226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  <a:defRPr sz="500">
                  <a:latin typeface="+mj-lt"/>
                  <a:ea typeface="+mj-ea"/>
                  <a:cs typeface="+mj-cs"/>
                  <a:sym typeface="Helvetica"/>
                </a:defRPr>
              </a:pPr>
              <a:endParaRPr sz="295" kern="0">
                <a:solidFill>
                  <a:srgbClr val="000000"/>
                </a:solidFill>
                <a:latin typeface="Times New Roman"/>
                <a:ea typeface="+mj-ea"/>
                <a:cs typeface="Times New Roman"/>
                <a:sym typeface="Helvetica"/>
              </a:endParaRPr>
            </a:p>
          </p:txBody>
        </p:sp>
        <p:sp>
          <p:nvSpPr>
            <p:cNvPr id="548" name="AutoShape 41">
              <a:extLst>
                <a:ext uri="{FF2B5EF4-FFF2-40B4-BE49-F238E27FC236}">
                  <a16:creationId xmlns:a16="http://schemas.microsoft.com/office/drawing/2014/main" id="{ED48656E-C395-D32D-E69D-570E8161C438}"/>
                </a:ext>
              </a:extLst>
            </p:cNvPr>
            <p:cNvSpPr/>
            <p:nvPr/>
          </p:nvSpPr>
          <p:spPr>
            <a:xfrm>
              <a:off x="79950" y="120752"/>
              <a:ext cx="65949" cy="96040"/>
            </a:xfrm>
            <a:prstGeom prst="roundRect">
              <a:avLst>
                <a:gd name="adj" fmla="val 33588"/>
              </a:avLst>
            </a:prstGeom>
            <a:solidFill>
              <a:srgbClr val="0365C0"/>
            </a:solidFill>
            <a:ln w="635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defTabSz="182226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  <a:defRPr sz="500">
                  <a:latin typeface="+mj-lt"/>
                  <a:ea typeface="+mj-ea"/>
                  <a:cs typeface="+mj-cs"/>
                  <a:sym typeface="Helvetica"/>
                </a:defRPr>
              </a:pPr>
              <a:endParaRPr sz="295" kern="0">
                <a:solidFill>
                  <a:srgbClr val="000000"/>
                </a:solidFill>
                <a:latin typeface="Times New Roman"/>
                <a:ea typeface="+mj-ea"/>
                <a:cs typeface="Times New Roman"/>
                <a:sym typeface="Helvetica"/>
              </a:endParaRPr>
            </a:p>
          </p:txBody>
        </p:sp>
        <p:sp>
          <p:nvSpPr>
            <p:cNvPr id="549" name="AutoShape 42">
              <a:extLst>
                <a:ext uri="{FF2B5EF4-FFF2-40B4-BE49-F238E27FC236}">
                  <a16:creationId xmlns:a16="http://schemas.microsoft.com/office/drawing/2014/main" id="{D5187185-98C3-BC1B-74C8-178DA4E05534}"/>
                </a:ext>
              </a:extLst>
            </p:cNvPr>
            <p:cNvSpPr/>
            <p:nvPr/>
          </p:nvSpPr>
          <p:spPr>
            <a:xfrm>
              <a:off x="160352" y="165726"/>
              <a:ext cx="65948" cy="96508"/>
            </a:xfrm>
            <a:prstGeom prst="roundRect">
              <a:avLst>
                <a:gd name="adj" fmla="val 33588"/>
              </a:avLst>
            </a:prstGeom>
            <a:solidFill>
              <a:srgbClr val="0365C0"/>
            </a:solidFill>
            <a:ln w="635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defTabSz="182226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  <a:defRPr sz="500">
                  <a:latin typeface="+mj-lt"/>
                  <a:ea typeface="+mj-ea"/>
                  <a:cs typeface="+mj-cs"/>
                  <a:sym typeface="Helvetica"/>
                </a:defRPr>
              </a:pPr>
              <a:endParaRPr sz="295" kern="0">
                <a:solidFill>
                  <a:srgbClr val="000000"/>
                </a:solidFill>
                <a:latin typeface="Times New Roman"/>
                <a:ea typeface="+mj-ea"/>
                <a:cs typeface="Times New Roman"/>
                <a:sym typeface="Helvetica"/>
              </a:endParaRPr>
            </a:p>
          </p:txBody>
        </p:sp>
      </p:grpSp>
      <p:grpSp>
        <p:nvGrpSpPr>
          <p:cNvPr id="550" name="Group 43">
            <a:extLst>
              <a:ext uri="{FF2B5EF4-FFF2-40B4-BE49-F238E27FC236}">
                <a16:creationId xmlns:a16="http://schemas.microsoft.com/office/drawing/2014/main" id="{26234198-4875-F3C6-29CC-B4BF20D27CF5}"/>
              </a:ext>
            </a:extLst>
          </p:cNvPr>
          <p:cNvGrpSpPr/>
          <p:nvPr/>
        </p:nvGrpSpPr>
        <p:grpSpPr>
          <a:xfrm>
            <a:off x="3004575" y="4328270"/>
            <a:ext cx="146965" cy="170063"/>
            <a:chOff x="0" y="0"/>
            <a:chExt cx="248884" cy="288000"/>
          </a:xfrm>
        </p:grpSpPr>
        <p:sp>
          <p:nvSpPr>
            <p:cNvPr id="551" name="Oval 35">
              <a:extLst>
                <a:ext uri="{FF2B5EF4-FFF2-40B4-BE49-F238E27FC236}">
                  <a16:creationId xmlns:a16="http://schemas.microsoft.com/office/drawing/2014/main" id="{764482E6-870B-4687-1D49-39564C7593AD}"/>
                </a:ext>
              </a:extLst>
            </p:cNvPr>
            <p:cNvSpPr/>
            <p:nvPr/>
          </p:nvSpPr>
          <p:spPr>
            <a:xfrm>
              <a:off x="140025" y="0"/>
              <a:ext cx="108860" cy="107751"/>
            </a:xfrm>
            <a:prstGeom prst="ellipse">
              <a:avLst/>
            </a:prstGeom>
            <a:solidFill>
              <a:srgbClr val="FCBD00"/>
            </a:solidFill>
            <a:ln w="6350" cap="flat">
              <a:solidFill>
                <a:srgbClr val="975500"/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defTabSz="182226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  <a:defRPr sz="500">
                  <a:latin typeface="+mj-lt"/>
                  <a:ea typeface="+mj-ea"/>
                  <a:cs typeface="+mj-cs"/>
                  <a:sym typeface="Helvetica"/>
                </a:defRPr>
              </a:pPr>
              <a:endParaRPr sz="295" kern="0">
                <a:solidFill>
                  <a:srgbClr val="000000"/>
                </a:solidFill>
                <a:latin typeface="Times New Roman"/>
                <a:ea typeface="+mj-ea"/>
                <a:cs typeface="Times New Roman"/>
                <a:sym typeface="Helvetica"/>
              </a:endParaRPr>
            </a:p>
          </p:txBody>
        </p:sp>
        <p:sp>
          <p:nvSpPr>
            <p:cNvPr id="552" name="Line 36">
              <a:extLst>
                <a:ext uri="{FF2B5EF4-FFF2-40B4-BE49-F238E27FC236}">
                  <a16:creationId xmlns:a16="http://schemas.microsoft.com/office/drawing/2014/main" id="{0C4618E2-5DFC-3B87-3BA7-941E2198D150}"/>
                </a:ext>
              </a:extLst>
            </p:cNvPr>
            <p:cNvSpPr/>
            <p:nvPr/>
          </p:nvSpPr>
          <p:spPr>
            <a:xfrm>
              <a:off x="31167" y="192898"/>
              <a:ext cx="183389" cy="95103"/>
            </a:xfrm>
            <a:prstGeom prst="line">
              <a:avLst/>
            </a:prstGeom>
            <a:noFill/>
            <a:ln w="25400" cap="flat">
              <a:solidFill>
                <a:srgbClr val="003C52"/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</a:pPr>
              <a:endParaRPr sz="798" kern="0">
                <a:solidFill>
                  <a:srgbClr val="000000"/>
                </a:solidFill>
                <a:latin typeface="Arial Narrow"/>
                <a:cs typeface="Arial Narrow"/>
                <a:sym typeface="Arial Narrow"/>
              </a:endParaRPr>
            </a:p>
          </p:txBody>
        </p:sp>
        <p:sp>
          <p:nvSpPr>
            <p:cNvPr id="553" name="Line 37">
              <a:extLst>
                <a:ext uri="{FF2B5EF4-FFF2-40B4-BE49-F238E27FC236}">
                  <a16:creationId xmlns:a16="http://schemas.microsoft.com/office/drawing/2014/main" id="{99570556-D4C1-5236-347D-D4D3529D00CA}"/>
                </a:ext>
              </a:extLst>
            </p:cNvPr>
            <p:cNvSpPr/>
            <p:nvPr/>
          </p:nvSpPr>
          <p:spPr>
            <a:xfrm flipH="1">
              <a:off x="32974" y="142302"/>
              <a:ext cx="904" cy="52939"/>
            </a:xfrm>
            <a:prstGeom prst="line">
              <a:avLst/>
            </a:prstGeom>
            <a:noFill/>
            <a:ln w="12700" cap="flat">
              <a:solidFill>
                <a:srgbClr val="003C52"/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</a:pPr>
              <a:endParaRPr sz="798" kern="0">
                <a:solidFill>
                  <a:srgbClr val="000000"/>
                </a:solidFill>
                <a:latin typeface="Arial Narrow"/>
                <a:cs typeface="Arial Narrow"/>
                <a:sym typeface="Arial Narrow"/>
              </a:endParaRPr>
            </a:p>
          </p:txBody>
        </p:sp>
        <p:sp>
          <p:nvSpPr>
            <p:cNvPr id="554" name="Line 38">
              <a:extLst>
                <a:ext uri="{FF2B5EF4-FFF2-40B4-BE49-F238E27FC236}">
                  <a16:creationId xmlns:a16="http://schemas.microsoft.com/office/drawing/2014/main" id="{A411A6FC-AF10-0F91-A27B-FEF996FFB97B}"/>
                </a:ext>
              </a:extLst>
            </p:cNvPr>
            <p:cNvSpPr/>
            <p:nvPr/>
          </p:nvSpPr>
          <p:spPr>
            <a:xfrm flipH="1">
              <a:off x="111569" y="186808"/>
              <a:ext cx="904" cy="52939"/>
            </a:xfrm>
            <a:prstGeom prst="line">
              <a:avLst/>
            </a:prstGeom>
            <a:noFill/>
            <a:ln w="12700" cap="flat">
              <a:solidFill>
                <a:srgbClr val="003C52"/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</a:pPr>
              <a:endParaRPr sz="798" kern="0">
                <a:solidFill>
                  <a:srgbClr val="000000"/>
                </a:solidFill>
                <a:latin typeface="Arial Narrow"/>
                <a:cs typeface="Arial Narrow"/>
                <a:sym typeface="Arial Narrow"/>
              </a:endParaRPr>
            </a:p>
          </p:txBody>
        </p:sp>
        <p:sp>
          <p:nvSpPr>
            <p:cNvPr id="555" name="Line 39">
              <a:extLst>
                <a:ext uri="{FF2B5EF4-FFF2-40B4-BE49-F238E27FC236}">
                  <a16:creationId xmlns:a16="http://schemas.microsoft.com/office/drawing/2014/main" id="{EDA80584-DA51-3BC3-5C26-E4C38AF5A491}"/>
                </a:ext>
              </a:extLst>
            </p:cNvPr>
            <p:cNvSpPr/>
            <p:nvPr/>
          </p:nvSpPr>
          <p:spPr>
            <a:xfrm flipH="1">
              <a:off x="191971" y="226160"/>
              <a:ext cx="452" cy="52939"/>
            </a:xfrm>
            <a:prstGeom prst="line">
              <a:avLst/>
            </a:prstGeom>
            <a:noFill/>
            <a:ln w="12700" cap="flat">
              <a:solidFill>
                <a:srgbClr val="003C52"/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</a:pPr>
              <a:endParaRPr sz="798" kern="0">
                <a:solidFill>
                  <a:srgbClr val="000000"/>
                </a:solidFill>
                <a:latin typeface="Arial Narrow"/>
                <a:cs typeface="Arial Narrow"/>
                <a:sym typeface="Arial Narrow"/>
              </a:endParaRPr>
            </a:p>
          </p:txBody>
        </p:sp>
        <p:sp>
          <p:nvSpPr>
            <p:cNvPr id="556" name="AutoShape 40">
              <a:extLst>
                <a:ext uri="{FF2B5EF4-FFF2-40B4-BE49-F238E27FC236}">
                  <a16:creationId xmlns:a16="http://schemas.microsoft.com/office/drawing/2014/main" id="{19A7FC46-44D5-180B-EC37-E18DD5202A36}"/>
                </a:ext>
              </a:extLst>
            </p:cNvPr>
            <p:cNvSpPr/>
            <p:nvPr/>
          </p:nvSpPr>
          <p:spPr>
            <a:xfrm>
              <a:off x="0" y="84679"/>
              <a:ext cx="65497" cy="96508"/>
            </a:xfrm>
            <a:prstGeom prst="roundRect">
              <a:avLst>
                <a:gd name="adj" fmla="val 33588"/>
              </a:avLst>
            </a:prstGeom>
            <a:solidFill>
              <a:srgbClr val="0365C0"/>
            </a:solidFill>
            <a:ln w="635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defTabSz="182226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  <a:defRPr sz="500">
                  <a:latin typeface="+mj-lt"/>
                  <a:ea typeface="+mj-ea"/>
                  <a:cs typeface="+mj-cs"/>
                  <a:sym typeface="Helvetica"/>
                </a:defRPr>
              </a:pPr>
              <a:endParaRPr sz="295" kern="0">
                <a:solidFill>
                  <a:srgbClr val="000000"/>
                </a:solidFill>
                <a:latin typeface="Times New Roman"/>
                <a:ea typeface="+mj-ea"/>
                <a:cs typeface="Times New Roman"/>
                <a:sym typeface="Helvetica"/>
              </a:endParaRPr>
            </a:p>
          </p:txBody>
        </p:sp>
        <p:sp>
          <p:nvSpPr>
            <p:cNvPr id="557" name="AutoShape 41">
              <a:extLst>
                <a:ext uri="{FF2B5EF4-FFF2-40B4-BE49-F238E27FC236}">
                  <a16:creationId xmlns:a16="http://schemas.microsoft.com/office/drawing/2014/main" id="{3704A93B-C84D-59A2-9D34-9DF1998AF880}"/>
                </a:ext>
              </a:extLst>
            </p:cNvPr>
            <p:cNvSpPr/>
            <p:nvPr/>
          </p:nvSpPr>
          <p:spPr>
            <a:xfrm>
              <a:off x="79950" y="120752"/>
              <a:ext cx="65949" cy="96040"/>
            </a:xfrm>
            <a:prstGeom prst="roundRect">
              <a:avLst>
                <a:gd name="adj" fmla="val 33588"/>
              </a:avLst>
            </a:prstGeom>
            <a:solidFill>
              <a:srgbClr val="0365C0"/>
            </a:solidFill>
            <a:ln w="635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defTabSz="182226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  <a:defRPr sz="500">
                  <a:latin typeface="+mj-lt"/>
                  <a:ea typeface="+mj-ea"/>
                  <a:cs typeface="+mj-cs"/>
                  <a:sym typeface="Helvetica"/>
                </a:defRPr>
              </a:pPr>
              <a:endParaRPr sz="295" kern="0">
                <a:solidFill>
                  <a:srgbClr val="000000"/>
                </a:solidFill>
                <a:latin typeface="Times New Roman"/>
                <a:ea typeface="+mj-ea"/>
                <a:cs typeface="Times New Roman"/>
                <a:sym typeface="Helvetica"/>
              </a:endParaRPr>
            </a:p>
          </p:txBody>
        </p:sp>
        <p:sp>
          <p:nvSpPr>
            <p:cNvPr id="558" name="AutoShape 42">
              <a:extLst>
                <a:ext uri="{FF2B5EF4-FFF2-40B4-BE49-F238E27FC236}">
                  <a16:creationId xmlns:a16="http://schemas.microsoft.com/office/drawing/2014/main" id="{1D2C6D61-BD0A-89BC-91FD-A1421C8E3EDC}"/>
                </a:ext>
              </a:extLst>
            </p:cNvPr>
            <p:cNvSpPr/>
            <p:nvPr/>
          </p:nvSpPr>
          <p:spPr>
            <a:xfrm>
              <a:off x="160352" y="165726"/>
              <a:ext cx="65948" cy="96508"/>
            </a:xfrm>
            <a:prstGeom prst="roundRect">
              <a:avLst>
                <a:gd name="adj" fmla="val 33588"/>
              </a:avLst>
            </a:prstGeom>
            <a:solidFill>
              <a:srgbClr val="0365C0"/>
            </a:solidFill>
            <a:ln w="635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defTabSz="182226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  <a:defRPr sz="500">
                  <a:latin typeface="+mj-lt"/>
                  <a:ea typeface="+mj-ea"/>
                  <a:cs typeface="+mj-cs"/>
                  <a:sym typeface="Helvetica"/>
                </a:defRPr>
              </a:pPr>
              <a:endParaRPr sz="295" kern="0">
                <a:solidFill>
                  <a:srgbClr val="000000"/>
                </a:solidFill>
                <a:latin typeface="Times New Roman"/>
                <a:ea typeface="+mj-ea"/>
                <a:cs typeface="Times New Roman"/>
                <a:sym typeface="Helvetica"/>
              </a:endParaRPr>
            </a:p>
          </p:txBody>
        </p:sp>
      </p:grpSp>
      <p:grpSp>
        <p:nvGrpSpPr>
          <p:cNvPr id="559" name="Group 43">
            <a:extLst>
              <a:ext uri="{FF2B5EF4-FFF2-40B4-BE49-F238E27FC236}">
                <a16:creationId xmlns:a16="http://schemas.microsoft.com/office/drawing/2014/main" id="{2E585F02-A2A1-72ED-5987-D2E65FA447EC}"/>
              </a:ext>
            </a:extLst>
          </p:cNvPr>
          <p:cNvGrpSpPr/>
          <p:nvPr/>
        </p:nvGrpSpPr>
        <p:grpSpPr>
          <a:xfrm>
            <a:off x="3751322" y="4084376"/>
            <a:ext cx="146965" cy="170063"/>
            <a:chOff x="0" y="0"/>
            <a:chExt cx="248884" cy="288000"/>
          </a:xfrm>
        </p:grpSpPr>
        <p:sp>
          <p:nvSpPr>
            <p:cNvPr id="560" name="Oval 35">
              <a:extLst>
                <a:ext uri="{FF2B5EF4-FFF2-40B4-BE49-F238E27FC236}">
                  <a16:creationId xmlns:a16="http://schemas.microsoft.com/office/drawing/2014/main" id="{6898C514-CF79-89F0-2929-7F960E043C80}"/>
                </a:ext>
              </a:extLst>
            </p:cNvPr>
            <p:cNvSpPr/>
            <p:nvPr/>
          </p:nvSpPr>
          <p:spPr>
            <a:xfrm>
              <a:off x="140025" y="0"/>
              <a:ext cx="108860" cy="107751"/>
            </a:xfrm>
            <a:prstGeom prst="ellipse">
              <a:avLst/>
            </a:prstGeom>
            <a:solidFill>
              <a:srgbClr val="FCBD00"/>
            </a:solidFill>
            <a:ln w="6350" cap="flat">
              <a:solidFill>
                <a:srgbClr val="975500"/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defTabSz="182226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  <a:defRPr sz="500">
                  <a:latin typeface="+mj-lt"/>
                  <a:ea typeface="+mj-ea"/>
                  <a:cs typeface="+mj-cs"/>
                  <a:sym typeface="Helvetica"/>
                </a:defRPr>
              </a:pPr>
              <a:endParaRPr sz="295" kern="0">
                <a:solidFill>
                  <a:srgbClr val="000000"/>
                </a:solidFill>
                <a:latin typeface="Times New Roman"/>
                <a:ea typeface="+mj-ea"/>
                <a:cs typeface="Times New Roman"/>
                <a:sym typeface="Helvetica"/>
              </a:endParaRPr>
            </a:p>
          </p:txBody>
        </p:sp>
        <p:sp>
          <p:nvSpPr>
            <p:cNvPr id="561" name="Line 36">
              <a:extLst>
                <a:ext uri="{FF2B5EF4-FFF2-40B4-BE49-F238E27FC236}">
                  <a16:creationId xmlns:a16="http://schemas.microsoft.com/office/drawing/2014/main" id="{768BD5BA-3E98-5E23-BCBF-2D374A6E605D}"/>
                </a:ext>
              </a:extLst>
            </p:cNvPr>
            <p:cNvSpPr/>
            <p:nvPr/>
          </p:nvSpPr>
          <p:spPr>
            <a:xfrm>
              <a:off x="31167" y="192898"/>
              <a:ext cx="183389" cy="95103"/>
            </a:xfrm>
            <a:prstGeom prst="line">
              <a:avLst/>
            </a:prstGeom>
            <a:noFill/>
            <a:ln w="25400" cap="flat">
              <a:solidFill>
                <a:srgbClr val="003C52"/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</a:pPr>
              <a:endParaRPr sz="798" kern="0">
                <a:solidFill>
                  <a:srgbClr val="000000"/>
                </a:solidFill>
                <a:latin typeface="Arial Narrow"/>
                <a:cs typeface="Arial Narrow"/>
                <a:sym typeface="Arial Narrow"/>
              </a:endParaRPr>
            </a:p>
          </p:txBody>
        </p:sp>
        <p:sp>
          <p:nvSpPr>
            <p:cNvPr id="562" name="Line 37">
              <a:extLst>
                <a:ext uri="{FF2B5EF4-FFF2-40B4-BE49-F238E27FC236}">
                  <a16:creationId xmlns:a16="http://schemas.microsoft.com/office/drawing/2014/main" id="{B4F95161-49E1-CC61-B9FB-26A85BCC991B}"/>
                </a:ext>
              </a:extLst>
            </p:cNvPr>
            <p:cNvSpPr/>
            <p:nvPr/>
          </p:nvSpPr>
          <p:spPr>
            <a:xfrm flipH="1">
              <a:off x="32974" y="142302"/>
              <a:ext cx="904" cy="52939"/>
            </a:xfrm>
            <a:prstGeom prst="line">
              <a:avLst/>
            </a:prstGeom>
            <a:noFill/>
            <a:ln w="12700" cap="flat">
              <a:solidFill>
                <a:srgbClr val="003C52"/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</a:pPr>
              <a:endParaRPr sz="798" kern="0">
                <a:solidFill>
                  <a:srgbClr val="000000"/>
                </a:solidFill>
                <a:latin typeface="Arial Narrow"/>
                <a:cs typeface="Arial Narrow"/>
                <a:sym typeface="Arial Narrow"/>
              </a:endParaRPr>
            </a:p>
          </p:txBody>
        </p:sp>
        <p:sp>
          <p:nvSpPr>
            <p:cNvPr id="563" name="Line 38">
              <a:extLst>
                <a:ext uri="{FF2B5EF4-FFF2-40B4-BE49-F238E27FC236}">
                  <a16:creationId xmlns:a16="http://schemas.microsoft.com/office/drawing/2014/main" id="{A8EC2982-4B6C-0226-2FFC-099DE9D62322}"/>
                </a:ext>
              </a:extLst>
            </p:cNvPr>
            <p:cNvSpPr/>
            <p:nvPr/>
          </p:nvSpPr>
          <p:spPr>
            <a:xfrm flipH="1">
              <a:off x="111569" y="186808"/>
              <a:ext cx="904" cy="52939"/>
            </a:xfrm>
            <a:prstGeom prst="line">
              <a:avLst/>
            </a:prstGeom>
            <a:noFill/>
            <a:ln w="12700" cap="flat">
              <a:solidFill>
                <a:srgbClr val="003C52"/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</a:pPr>
              <a:endParaRPr sz="798" kern="0">
                <a:solidFill>
                  <a:srgbClr val="000000"/>
                </a:solidFill>
                <a:latin typeface="Arial Narrow"/>
                <a:cs typeface="Arial Narrow"/>
                <a:sym typeface="Arial Narrow"/>
              </a:endParaRPr>
            </a:p>
          </p:txBody>
        </p:sp>
        <p:sp>
          <p:nvSpPr>
            <p:cNvPr id="564" name="Line 39">
              <a:extLst>
                <a:ext uri="{FF2B5EF4-FFF2-40B4-BE49-F238E27FC236}">
                  <a16:creationId xmlns:a16="http://schemas.microsoft.com/office/drawing/2014/main" id="{2F117618-0156-CC7E-E7D8-CB5B93706236}"/>
                </a:ext>
              </a:extLst>
            </p:cNvPr>
            <p:cNvSpPr/>
            <p:nvPr/>
          </p:nvSpPr>
          <p:spPr>
            <a:xfrm flipH="1">
              <a:off x="191971" y="226160"/>
              <a:ext cx="452" cy="52939"/>
            </a:xfrm>
            <a:prstGeom prst="line">
              <a:avLst/>
            </a:prstGeom>
            <a:noFill/>
            <a:ln w="12700" cap="flat">
              <a:solidFill>
                <a:srgbClr val="003C52"/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</a:pPr>
              <a:endParaRPr sz="798" kern="0">
                <a:solidFill>
                  <a:srgbClr val="000000"/>
                </a:solidFill>
                <a:latin typeface="Arial Narrow"/>
                <a:cs typeface="Arial Narrow"/>
                <a:sym typeface="Arial Narrow"/>
              </a:endParaRPr>
            </a:p>
          </p:txBody>
        </p:sp>
        <p:sp>
          <p:nvSpPr>
            <p:cNvPr id="565" name="AutoShape 40">
              <a:extLst>
                <a:ext uri="{FF2B5EF4-FFF2-40B4-BE49-F238E27FC236}">
                  <a16:creationId xmlns:a16="http://schemas.microsoft.com/office/drawing/2014/main" id="{72319497-1DE1-4A9C-76D9-BD43C4B5267E}"/>
                </a:ext>
              </a:extLst>
            </p:cNvPr>
            <p:cNvSpPr/>
            <p:nvPr/>
          </p:nvSpPr>
          <p:spPr>
            <a:xfrm>
              <a:off x="0" y="84679"/>
              <a:ext cx="65497" cy="96508"/>
            </a:xfrm>
            <a:prstGeom prst="roundRect">
              <a:avLst>
                <a:gd name="adj" fmla="val 33588"/>
              </a:avLst>
            </a:prstGeom>
            <a:solidFill>
              <a:srgbClr val="0365C0"/>
            </a:solidFill>
            <a:ln w="635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defTabSz="182226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  <a:defRPr sz="500">
                  <a:latin typeface="+mj-lt"/>
                  <a:ea typeface="+mj-ea"/>
                  <a:cs typeface="+mj-cs"/>
                  <a:sym typeface="Helvetica"/>
                </a:defRPr>
              </a:pPr>
              <a:endParaRPr sz="295" kern="0">
                <a:solidFill>
                  <a:srgbClr val="000000"/>
                </a:solidFill>
                <a:latin typeface="Times New Roman"/>
                <a:ea typeface="+mj-ea"/>
                <a:cs typeface="Times New Roman"/>
                <a:sym typeface="Helvetica"/>
              </a:endParaRPr>
            </a:p>
          </p:txBody>
        </p:sp>
        <p:sp>
          <p:nvSpPr>
            <p:cNvPr id="566" name="AutoShape 41">
              <a:extLst>
                <a:ext uri="{FF2B5EF4-FFF2-40B4-BE49-F238E27FC236}">
                  <a16:creationId xmlns:a16="http://schemas.microsoft.com/office/drawing/2014/main" id="{8020BD96-1AFB-BFB3-440E-0933F5B5488B}"/>
                </a:ext>
              </a:extLst>
            </p:cNvPr>
            <p:cNvSpPr/>
            <p:nvPr/>
          </p:nvSpPr>
          <p:spPr>
            <a:xfrm>
              <a:off x="79950" y="120752"/>
              <a:ext cx="65949" cy="96040"/>
            </a:xfrm>
            <a:prstGeom prst="roundRect">
              <a:avLst>
                <a:gd name="adj" fmla="val 33588"/>
              </a:avLst>
            </a:prstGeom>
            <a:solidFill>
              <a:srgbClr val="0365C0"/>
            </a:solidFill>
            <a:ln w="635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defTabSz="182226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  <a:defRPr sz="500">
                  <a:latin typeface="+mj-lt"/>
                  <a:ea typeface="+mj-ea"/>
                  <a:cs typeface="+mj-cs"/>
                  <a:sym typeface="Helvetica"/>
                </a:defRPr>
              </a:pPr>
              <a:endParaRPr sz="295" kern="0">
                <a:solidFill>
                  <a:srgbClr val="000000"/>
                </a:solidFill>
                <a:latin typeface="Times New Roman"/>
                <a:ea typeface="+mj-ea"/>
                <a:cs typeface="Times New Roman"/>
                <a:sym typeface="Helvetica"/>
              </a:endParaRPr>
            </a:p>
          </p:txBody>
        </p:sp>
        <p:sp>
          <p:nvSpPr>
            <p:cNvPr id="567" name="AutoShape 42">
              <a:extLst>
                <a:ext uri="{FF2B5EF4-FFF2-40B4-BE49-F238E27FC236}">
                  <a16:creationId xmlns:a16="http://schemas.microsoft.com/office/drawing/2014/main" id="{8B81D11B-55E3-577A-41D1-E723E7D894BA}"/>
                </a:ext>
              </a:extLst>
            </p:cNvPr>
            <p:cNvSpPr/>
            <p:nvPr/>
          </p:nvSpPr>
          <p:spPr>
            <a:xfrm>
              <a:off x="160352" y="165726"/>
              <a:ext cx="65948" cy="96508"/>
            </a:xfrm>
            <a:prstGeom prst="roundRect">
              <a:avLst>
                <a:gd name="adj" fmla="val 33588"/>
              </a:avLst>
            </a:prstGeom>
            <a:solidFill>
              <a:srgbClr val="0365C0"/>
            </a:solidFill>
            <a:ln w="635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defTabSz="182226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  <a:defRPr sz="500">
                  <a:latin typeface="+mj-lt"/>
                  <a:ea typeface="+mj-ea"/>
                  <a:cs typeface="+mj-cs"/>
                  <a:sym typeface="Helvetica"/>
                </a:defRPr>
              </a:pPr>
              <a:endParaRPr sz="295" kern="0">
                <a:solidFill>
                  <a:srgbClr val="000000"/>
                </a:solidFill>
                <a:latin typeface="Times New Roman"/>
                <a:ea typeface="+mj-ea"/>
                <a:cs typeface="Times New Roman"/>
                <a:sym typeface="Helvetica"/>
              </a:endParaRPr>
            </a:p>
          </p:txBody>
        </p:sp>
      </p:grpSp>
      <p:grpSp>
        <p:nvGrpSpPr>
          <p:cNvPr id="568" name="Group 43">
            <a:extLst>
              <a:ext uri="{FF2B5EF4-FFF2-40B4-BE49-F238E27FC236}">
                <a16:creationId xmlns:a16="http://schemas.microsoft.com/office/drawing/2014/main" id="{AC51F640-B870-7027-242F-F5271CE69D2B}"/>
              </a:ext>
            </a:extLst>
          </p:cNvPr>
          <p:cNvGrpSpPr/>
          <p:nvPr/>
        </p:nvGrpSpPr>
        <p:grpSpPr>
          <a:xfrm>
            <a:off x="4268032" y="2352828"/>
            <a:ext cx="146965" cy="170063"/>
            <a:chOff x="0" y="0"/>
            <a:chExt cx="248884" cy="288000"/>
          </a:xfrm>
        </p:grpSpPr>
        <p:sp>
          <p:nvSpPr>
            <p:cNvPr id="569" name="Oval 35">
              <a:extLst>
                <a:ext uri="{FF2B5EF4-FFF2-40B4-BE49-F238E27FC236}">
                  <a16:creationId xmlns:a16="http://schemas.microsoft.com/office/drawing/2014/main" id="{1AABDFC5-1989-398B-BCF0-9CB92135B4FB}"/>
                </a:ext>
              </a:extLst>
            </p:cNvPr>
            <p:cNvSpPr/>
            <p:nvPr/>
          </p:nvSpPr>
          <p:spPr>
            <a:xfrm>
              <a:off x="140025" y="0"/>
              <a:ext cx="108860" cy="107751"/>
            </a:xfrm>
            <a:prstGeom prst="ellipse">
              <a:avLst/>
            </a:prstGeom>
            <a:solidFill>
              <a:srgbClr val="FCBD00"/>
            </a:solidFill>
            <a:ln w="6350" cap="flat">
              <a:solidFill>
                <a:srgbClr val="975500"/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defTabSz="182226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  <a:defRPr sz="500">
                  <a:latin typeface="+mj-lt"/>
                  <a:ea typeface="+mj-ea"/>
                  <a:cs typeface="+mj-cs"/>
                  <a:sym typeface="Helvetica"/>
                </a:defRPr>
              </a:pPr>
              <a:endParaRPr sz="295" kern="0">
                <a:solidFill>
                  <a:srgbClr val="000000"/>
                </a:solidFill>
                <a:latin typeface="Times New Roman"/>
                <a:ea typeface="+mj-ea"/>
                <a:cs typeface="Times New Roman"/>
                <a:sym typeface="Helvetica"/>
              </a:endParaRPr>
            </a:p>
          </p:txBody>
        </p:sp>
        <p:sp>
          <p:nvSpPr>
            <p:cNvPr id="570" name="Line 36">
              <a:extLst>
                <a:ext uri="{FF2B5EF4-FFF2-40B4-BE49-F238E27FC236}">
                  <a16:creationId xmlns:a16="http://schemas.microsoft.com/office/drawing/2014/main" id="{15C4A887-51CC-7FB9-8AEB-A3A2C18EDF43}"/>
                </a:ext>
              </a:extLst>
            </p:cNvPr>
            <p:cNvSpPr/>
            <p:nvPr/>
          </p:nvSpPr>
          <p:spPr>
            <a:xfrm>
              <a:off x="31167" y="192898"/>
              <a:ext cx="183389" cy="95103"/>
            </a:xfrm>
            <a:prstGeom prst="line">
              <a:avLst/>
            </a:prstGeom>
            <a:noFill/>
            <a:ln w="25400" cap="flat">
              <a:solidFill>
                <a:srgbClr val="003C52"/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</a:pPr>
              <a:endParaRPr sz="798" kern="0">
                <a:solidFill>
                  <a:srgbClr val="000000"/>
                </a:solidFill>
                <a:latin typeface="Arial Narrow"/>
                <a:cs typeface="Arial Narrow"/>
                <a:sym typeface="Arial Narrow"/>
              </a:endParaRPr>
            </a:p>
          </p:txBody>
        </p:sp>
        <p:sp>
          <p:nvSpPr>
            <p:cNvPr id="571" name="Line 37">
              <a:extLst>
                <a:ext uri="{FF2B5EF4-FFF2-40B4-BE49-F238E27FC236}">
                  <a16:creationId xmlns:a16="http://schemas.microsoft.com/office/drawing/2014/main" id="{15111B92-7B40-AAE4-E320-66135C6DDD9F}"/>
                </a:ext>
              </a:extLst>
            </p:cNvPr>
            <p:cNvSpPr/>
            <p:nvPr/>
          </p:nvSpPr>
          <p:spPr>
            <a:xfrm flipH="1">
              <a:off x="32974" y="142302"/>
              <a:ext cx="904" cy="52939"/>
            </a:xfrm>
            <a:prstGeom prst="line">
              <a:avLst/>
            </a:prstGeom>
            <a:noFill/>
            <a:ln w="12700" cap="flat">
              <a:solidFill>
                <a:srgbClr val="003C52"/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</a:pPr>
              <a:endParaRPr sz="798" kern="0">
                <a:solidFill>
                  <a:srgbClr val="000000"/>
                </a:solidFill>
                <a:latin typeface="Arial Narrow"/>
                <a:cs typeface="Arial Narrow"/>
                <a:sym typeface="Arial Narrow"/>
              </a:endParaRPr>
            </a:p>
          </p:txBody>
        </p:sp>
        <p:sp>
          <p:nvSpPr>
            <p:cNvPr id="572" name="Line 38">
              <a:extLst>
                <a:ext uri="{FF2B5EF4-FFF2-40B4-BE49-F238E27FC236}">
                  <a16:creationId xmlns:a16="http://schemas.microsoft.com/office/drawing/2014/main" id="{12F4D9AF-E6D7-361E-F1FF-781550B2B4B2}"/>
                </a:ext>
              </a:extLst>
            </p:cNvPr>
            <p:cNvSpPr/>
            <p:nvPr/>
          </p:nvSpPr>
          <p:spPr>
            <a:xfrm flipH="1">
              <a:off x="111569" y="186808"/>
              <a:ext cx="904" cy="52939"/>
            </a:xfrm>
            <a:prstGeom prst="line">
              <a:avLst/>
            </a:prstGeom>
            <a:noFill/>
            <a:ln w="12700" cap="flat">
              <a:solidFill>
                <a:srgbClr val="003C52"/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</a:pPr>
              <a:endParaRPr sz="798" kern="0">
                <a:solidFill>
                  <a:srgbClr val="000000"/>
                </a:solidFill>
                <a:latin typeface="Arial Narrow"/>
                <a:cs typeface="Arial Narrow"/>
                <a:sym typeface="Arial Narrow"/>
              </a:endParaRPr>
            </a:p>
          </p:txBody>
        </p:sp>
        <p:sp>
          <p:nvSpPr>
            <p:cNvPr id="573" name="Line 39">
              <a:extLst>
                <a:ext uri="{FF2B5EF4-FFF2-40B4-BE49-F238E27FC236}">
                  <a16:creationId xmlns:a16="http://schemas.microsoft.com/office/drawing/2014/main" id="{90A068B9-3828-3DD3-6B2A-A4B1544B6FB0}"/>
                </a:ext>
              </a:extLst>
            </p:cNvPr>
            <p:cNvSpPr/>
            <p:nvPr/>
          </p:nvSpPr>
          <p:spPr>
            <a:xfrm flipH="1">
              <a:off x="191971" y="226160"/>
              <a:ext cx="452" cy="52939"/>
            </a:xfrm>
            <a:prstGeom prst="line">
              <a:avLst/>
            </a:prstGeom>
            <a:noFill/>
            <a:ln w="12700" cap="flat">
              <a:solidFill>
                <a:srgbClr val="003C52"/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</a:pPr>
              <a:endParaRPr sz="798" kern="0">
                <a:solidFill>
                  <a:srgbClr val="000000"/>
                </a:solidFill>
                <a:latin typeface="Arial Narrow"/>
                <a:cs typeface="Arial Narrow"/>
                <a:sym typeface="Arial Narrow"/>
              </a:endParaRPr>
            </a:p>
          </p:txBody>
        </p:sp>
        <p:sp>
          <p:nvSpPr>
            <p:cNvPr id="574" name="AutoShape 40">
              <a:extLst>
                <a:ext uri="{FF2B5EF4-FFF2-40B4-BE49-F238E27FC236}">
                  <a16:creationId xmlns:a16="http://schemas.microsoft.com/office/drawing/2014/main" id="{5C910B85-2C0A-8E00-C7D6-BD77079DF82D}"/>
                </a:ext>
              </a:extLst>
            </p:cNvPr>
            <p:cNvSpPr/>
            <p:nvPr/>
          </p:nvSpPr>
          <p:spPr>
            <a:xfrm>
              <a:off x="0" y="84679"/>
              <a:ext cx="65497" cy="96508"/>
            </a:xfrm>
            <a:prstGeom prst="roundRect">
              <a:avLst>
                <a:gd name="adj" fmla="val 33588"/>
              </a:avLst>
            </a:prstGeom>
            <a:solidFill>
              <a:srgbClr val="0365C0"/>
            </a:solidFill>
            <a:ln w="635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defTabSz="182226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  <a:defRPr sz="500">
                  <a:latin typeface="+mj-lt"/>
                  <a:ea typeface="+mj-ea"/>
                  <a:cs typeface="+mj-cs"/>
                  <a:sym typeface="Helvetica"/>
                </a:defRPr>
              </a:pPr>
              <a:endParaRPr sz="295" kern="0">
                <a:solidFill>
                  <a:srgbClr val="000000"/>
                </a:solidFill>
                <a:latin typeface="Times New Roman"/>
                <a:ea typeface="+mj-ea"/>
                <a:cs typeface="Times New Roman"/>
                <a:sym typeface="Helvetica"/>
              </a:endParaRPr>
            </a:p>
          </p:txBody>
        </p:sp>
        <p:sp>
          <p:nvSpPr>
            <p:cNvPr id="575" name="AutoShape 41">
              <a:extLst>
                <a:ext uri="{FF2B5EF4-FFF2-40B4-BE49-F238E27FC236}">
                  <a16:creationId xmlns:a16="http://schemas.microsoft.com/office/drawing/2014/main" id="{07784AFC-9186-36F2-9835-63BCA1734929}"/>
                </a:ext>
              </a:extLst>
            </p:cNvPr>
            <p:cNvSpPr/>
            <p:nvPr/>
          </p:nvSpPr>
          <p:spPr>
            <a:xfrm>
              <a:off x="79950" y="120752"/>
              <a:ext cx="65949" cy="96040"/>
            </a:xfrm>
            <a:prstGeom prst="roundRect">
              <a:avLst>
                <a:gd name="adj" fmla="val 33588"/>
              </a:avLst>
            </a:prstGeom>
            <a:solidFill>
              <a:srgbClr val="0365C0"/>
            </a:solidFill>
            <a:ln w="635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defTabSz="182226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  <a:defRPr sz="500">
                  <a:latin typeface="+mj-lt"/>
                  <a:ea typeface="+mj-ea"/>
                  <a:cs typeface="+mj-cs"/>
                  <a:sym typeface="Helvetica"/>
                </a:defRPr>
              </a:pPr>
              <a:endParaRPr sz="295" kern="0">
                <a:solidFill>
                  <a:srgbClr val="000000"/>
                </a:solidFill>
                <a:latin typeface="Times New Roman"/>
                <a:ea typeface="+mj-ea"/>
                <a:cs typeface="Times New Roman"/>
                <a:sym typeface="Helvetica"/>
              </a:endParaRPr>
            </a:p>
          </p:txBody>
        </p:sp>
        <p:sp>
          <p:nvSpPr>
            <p:cNvPr id="576" name="AutoShape 42">
              <a:extLst>
                <a:ext uri="{FF2B5EF4-FFF2-40B4-BE49-F238E27FC236}">
                  <a16:creationId xmlns:a16="http://schemas.microsoft.com/office/drawing/2014/main" id="{3DF7424D-2D9C-95B7-5D02-BA58DDB6CE12}"/>
                </a:ext>
              </a:extLst>
            </p:cNvPr>
            <p:cNvSpPr/>
            <p:nvPr/>
          </p:nvSpPr>
          <p:spPr>
            <a:xfrm>
              <a:off x="160352" y="165726"/>
              <a:ext cx="65948" cy="96508"/>
            </a:xfrm>
            <a:prstGeom prst="roundRect">
              <a:avLst>
                <a:gd name="adj" fmla="val 33588"/>
              </a:avLst>
            </a:prstGeom>
            <a:solidFill>
              <a:srgbClr val="0365C0"/>
            </a:solidFill>
            <a:ln w="635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defTabSz="182226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  <a:defRPr sz="500">
                  <a:latin typeface="+mj-lt"/>
                  <a:ea typeface="+mj-ea"/>
                  <a:cs typeface="+mj-cs"/>
                  <a:sym typeface="Helvetica"/>
                </a:defRPr>
              </a:pPr>
              <a:endParaRPr sz="295" kern="0">
                <a:solidFill>
                  <a:srgbClr val="000000"/>
                </a:solidFill>
                <a:latin typeface="Times New Roman"/>
                <a:ea typeface="+mj-ea"/>
                <a:cs typeface="Times New Roman"/>
                <a:sym typeface="Helvetica"/>
              </a:endParaRPr>
            </a:p>
          </p:txBody>
        </p:sp>
      </p:grpSp>
      <p:grpSp>
        <p:nvGrpSpPr>
          <p:cNvPr id="577" name="Group 43">
            <a:extLst>
              <a:ext uri="{FF2B5EF4-FFF2-40B4-BE49-F238E27FC236}">
                <a16:creationId xmlns:a16="http://schemas.microsoft.com/office/drawing/2014/main" id="{064DC977-F9ED-3C92-33E7-3F0674B896F7}"/>
              </a:ext>
            </a:extLst>
          </p:cNvPr>
          <p:cNvGrpSpPr/>
          <p:nvPr/>
        </p:nvGrpSpPr>
        <p:grpSpPr>
          <a:xfrm>
            <a:off x="2387715" y="3497612"/>
            <a:ext cx="146965" cy="170063"/>
            <a:chOff x="0" y="0"/>
            <a:chExt cx="248884" cy="288000"/>
          </a:xfrm>
        </p:grpSpPr>
        <p:sp>
          <p:nvSpPr>
            <p:cNvPr id="578" name="Oval 35">
              <a:extLst>
                <a:ext uri="{FF2B5EF4-FFF2-40B4-BE49-F238E27FC236}">
                  <a16:creationId xmlns:a16="http://schemas.microsoft.com/office/drawing/2014/main" id="{7F06CABB-4D33-FCD2-49C9-C64A1B7F5F3F}"/>
                </a:ext>
              </a:extLst>
            </p:cNvPr>
            <p:cNvSpPr/>
            <p:nvPr/>
          </p:nvSpPr>
          <p:spPr>
            <a:xfrm>
              <a:off x="140025" y="0"/>
              <a:ext cx="108860" cy="107751"/>
            </a:xfrm>
            <a:prstGeom prst="ellipse">
              <a:avLst/>
            </a:prstGeom>
            <a:solidFill>
              <a:srgbClr val="FCBD00"/>
            </a:solidFill>
            <a:ln w="6350" cap="flat">
              <a:solidFill>
                <a:srgbClr val="975500"/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defTabSz="182226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  <a:defRPr sz="500">
                  <a:latin typeface="+mj-lt"/>
                  <a:ea typeface="+mj-ea"/>
                  <a:cs typeface="+mj-cs"/>
                  <a:sym typeface="Helvetica"/>
                </a:defRPr>
              </a:pPr>
              <a:endParaRPr sz="295" kern="0">
                <a:solidFill>
                  <a:srgbClr val="000000"/>
                </a:solidFill>
                <a:latin typeface="Times New Roman"/>
                <a:ea typeface="+mj-ea"/>
                <a:cs typeface="Times New Roman"/>
                <a:sym typeface="Helvetica"/>
              </a:endParaRPr>
            </a:p>
          </p:txBody>
        </p:sp>
        <p:sp>
          <p:nvSpPr>
            <p:cNvPr id="579" name="Line 36">
              <a:extLst>
                <a:ext uri="{FF2B5EF4-FFF2-40B4-BE49-F238E27FC236}">
                  <a16:creationId xmlns:a16="http://schemas.microsoft.com/office/drawing/2014/main" id="{1E5CB807-2FD5-3B28-B714-0FD3651286EB}"/>
                </a:ext>
              </a:extLst>
            </p:cNvPr>
            <p:cNvSpPr/>
            <p:nvPr/>
          </p:nvSpPr>
          <p:spPr>
            <a:xfrm>
              <a:off x="31167" y="192898"/>
              <a:ext cx="183389" cy="95103"/>
            </a:xfrm>
            <a:prstGeom prst="line">
              <a:avLst/>
            </a:prstGeom>
            <a:noFill/>
            <a:ln w="25400" cap="flat">
              <a:solidFill>
                <a:srgbClr val="003C52"/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</a:pPr>
              <a:endParaRPr sz="798" kern="0">
                <a:solidFill>
                  <a:srgbClr val="000000"/>
                </a:solidFill>
                <a:latin typeface="Arial Narrow"/>
                <a:cs typeface="Arial Narrow"/>
                <a:sym typeface="Arial Narrow"/>
              </a:endParaRPr>
            </a:p>
          </p:txBody>
        </p:sp>
        <p:sp>
          <p:nvSpPr>
            <p:cNvPr id="580" name="Line 37">
              <a:extLst>
                <a:ext uri="{FF2B5EF4-FFF2-40B4-BE49-F238E27FC236}">
                  <a16:creationId xmlns:a16="http://schemas.microsoft.com/office/drawing/2014/main" id="{E57A93BB-E7A1-8C9A-39F1-74AD58F05973}"/>
                </a:ext>
              </a:extLst>
            </p:cNvPr>
            <p:cNvSpPr/>
            <p:nvPr/>
          </p:nvSpPr>
          <p:spPr>
            <a:xfrm flipH="1">
              <a:off x="32974" y="142302"/>
              <a:ext cx="904" cy="52939"/>
            </a:xfrm>
            <a:prstGeom prst="line">
              <a:avLst/>
            </a:prstGeom>
            <a:noFill/>
            <a:ln w="12700" cap="flat">
              <a:solidFill>
                <a:srgbClr val="003C52"/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</a:pPr>
              <a:endParaRPr sz="798" kern="0">
                <a:solidFill>
                  <a:srgbClr val="000000"/>
                </a:solidFill>
                <a:latin typeface="Arial Narrow"/>
                <a:cs typeface="Arial Narrow"/>
                <a:sym typeface="Arial Narrow"/>
              </a:endParaRPr>
            </a:p>
          </p:txBody>
        </p:sp>
        <p:sp>
          <p:nvSpPr>
            <p:cNvPr id="581" name="Line 38">
              <a:extLst>
                <a:ext uri="{FF2B5EF4-FFF2-40B4-BE49-F238E27FC236}">
                  <a16:creationId xmlns:a16="http://schemas.microsoft.com/office/drawing/2014/main" id="{671EA572-A82F-0493-1CB0-7DF8AB8D3B86}"/>
                </a:ext>
              </a:extLst>
            </p:cNvPr>
            <p:cNvSpPr/>
            <p:nvPr/>
          </p:nvSpPr>
          <p:spPr>
            <a:xfrm flipH="1">
              <a:off x="111569" y="186808"/>
              <a:ext cx="904" cy="52939"/>
            </a:xfrm>
            <a:prstGeom prst="line">
              <a:avLst/>
            </a:prstGeom>
            <a:noFill/>
            <a:ln w="12700" cap="flat">
              <a:solidFill>
                <a:srgbClr val="003C52"/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</a:pPr>
              <a:endParaRPr sz="798" kern="0">
                <a:solidFill>
                  <a:srgbClr val="000000"/>
                </a:solidFill>
                <a:latin typeface="Arial Narrow"/>
                <a:cs typeface="Arial Narrow"/>
                <a:sym typeface="Arial Narrow"/>
              </a:endParaRPr>
            </a:p>
          </p:txBody>
        </p:sp>
        <p:sp>
          <p:nvSpPr>
            <p:cNvPr id="582" name="Line 39">
              <a:extLst>
                <a:ext uri="{FF2B5EF4-FFF2-40B4-BE49-F238E27FC236}">
                  <a16:creationId xmlns:a16="http://schemas.microsoft.com/office/drawing/2014/main" id="{B4DB1E94-51C7-0550-4E09-6604424BE6B4}"/>
                </a:ext>
              </a:extLst>
            </p:cNvPr>
            <p:cNvSpPr/>
            <p:nvPr/>
          </p:nvSpPr>
          <p:spPr>
            <a:xfrm flipH="1">
              <a:off x="191971" y="226160"/>
              <a:ext cx="452" cy="52939"/>
            </a:xfrm>
            <a:prstGeom prst="line">
              <a:avLst/>
            </a:prstGeom>
            <a:noFill/>
            <a:ln w="12700" cap="flat">
              <a:solidFill>
                <a:srgbClr val="003C52"/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</a:pPr>
              <a:endParaRPr sz="798" kern="0">
                <a:solidFill>
                  <a:srgbClr val="000000"/>
                </a:solidFill>
                <a:latin typeface="Arial Narrow"/>
                <a:cs typeface="Arial Narrow"/>
                <a:sym typeface="Arial Narrow"/>
              </a:endParaRPr>
            </a:p>
          </p:txBody>
        </p:sp>
        <p:sp>
          <p:nvSpPr>
            <p:cNvPr id="583" name="AutoShape 40">
              <a:extLst>
                <a:ext uri="{FF2B5EF4-FFF2-40B4-BE49-F238E27FC236}">
                  <a16:creationId xmlns:a16="http://schemas.microsoft.com/office/drawing/2014/main" id="{19A47A26-EA52-97A6-6975-AE00F8CA0180}"/>
                </a:ext>
              </a:extLst>
            </p:cNvPr>
            <p:cNvSpPr/>
            <p:nvPr/>
          </p:nvSpPr>
          <p:spPr>
            <a:xfrm>
              <a:off x="0" y="84679"/>
              <a:ext cx="65497" cy="96508"/>
            </a:xfrm>
            <a:prstGeom prst="roundRect">
              <a:avLst>
                <a:gd name="adj" fmla="val 33588"/>
              </a:avLst>
            </a:prstGeom>
            <a:solidFill>
              <a:srgbClr val="0365C0"/>
            </a:solidFill>
            <a:ln w="635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defTabSz="182226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  <a:defRPr sz="500">
                  <a:latin typeface="+mj-lt"/>
                  <a:ea typeface="+mj-ea"/>
                  <a:cs typeface="+mj-cs"/>
                  <a:sym typeface="Helvetica"/>
                </a:defRPr>
              </a:pPr>
              <a:endParaRPr sz="295" kern="0">
                <a:solidFill>
                  <a:srgbClr val="000000"/>
                </a:solidFill>
                <a:latin typeface="Times New Roman"/>
                <a:ea typeface="+mj-ea"/>
                <a:cs typeface="Times New Roman"/>
                <a:sym typeface="Helvetica"/>
              </a:endParaRPr>
            </a:p>
          </p:txBody>
        </p:sp>
        <p:sp>
          <p:nvSpPr>
            <p:cNvPr id="584" name="AutoShape 41">
              <a:extLst>
                <a:ext uri="{FF2B5EF4-FFF2-40B4-BE49-F238E27FC236}">
                  <a16:creationId xmlns:a16="http://schemas.microsoft.com/office/drawing/2014/main" id="{92669EDC-F7B0-641B-EC00-93E222D4E0EC}"/>
                </a:ext>
              </a:extLst>
            </p:cNvPr>
            <p:cNvSpPr/>
            <p:nvPr/>
          </p:nvSpPr>
          <p:spPr>
            <a:xfrm>
              <a:off x="79950" y="120752"/>
              <a:ext cx="65949" cy="96040"/>
            </a:xfrm>
            <a:prstGeom prst="roundRect">
              <a:avLst>
                <a:gd name="adj" fmla="val 33588"/>
              </a:avLst>
            </a:prstGeom>
            <a:solidFill>
              <a:srgbClr val="0365C0"/>
            </a:solidFill>
            <a:ln w="635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defTabSz="182226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  <a:defRPr sz="500">
                  <a:latin typeface="+mj-lt"/>
                  <a:ea typeface="+mj-ea"/>
                  <a:cs typeface="+mj-cs"/>
                  <a:sym typeface="Helvetica"/>
                </a:defRPr>
              </a:pPr>
              <a:endParaRPr sz="295" kern="0">
                <a:solidFill>
                  <a:srgbClr val="000000"/>
                </a:solidFill>
                <a:latin typeface="Times New Roman"/>
                <a:ea typeface="+mj-ea"/>
                <a:cs typeface="Times New Roman"/>
                <a:sym typeface="Helvetica"/>
              </a:endParaRPr>
            </a:p>
          </p:txBody>
        </p:sp>
        <p:sp>
          <p:nvSpPr>
            <p:cNvPr id="585" name="AutoShape 42">
              <a:extLst>
                <a:ext uri="{FF2B5EF4-FFF2-40B4-BE49-F238E27FC236}">
                  <a16:creationId xmlns:a16="http://schemas.microsoft.com/office/drawing/2014/main" id="{0128715E-C76C-4D1B-4558-74DDFC19656D}"/>
                </a:ext>
              </a:extLst>
            </p:cNvPr>
            <p:cNvSpPr/>
            <p:nvPr/>
          </p:nvSpPr>
          <p:spPr>
            <a:xfrm>
              <a:off x="160352" y="165726"/>
              <a:ext cx="65948" cy="96508"/>
            </a:xfrm>
            <a:prstGeom prst="roundRect">
              <a:avLst>
                <a:gd name="adj" fmla="val 33588"/>
              </a:avLst>
            </a:prstGeom>
            <a:solidFill>
              <a:srgbClr val="0365C0"/>
            </a:solidFill>
            <a:ln w="635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defTabSz="182226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  <a:defRPr sz="500">
                  <a:latin typeface="+mj-lt"/>
                  <a:ea typeface="+mj-ea"/>
                  <a:cs typeface="+mj-cs"/>
                  <a:sym typeface="Helvetica"/>
                </a:defRPr>
              </a:pPr>
              <a:endParaRPr sz="295" kern="0">
                <a:solidFill>
                  <a:srgbClr val="000000"/>
                </a:solidFill>
                <a:latin typeface="Times New Roman"/>
                <a:ea typeface="+mj-ea"/>
                <a:cs typeface="Times New Roman"/>
                <a:sym typeface="Helvetica"/>
              </a:endParaRPr>
            </a:p>
          </p:txBody>
        </p:sp>
      </p:grpSp>
      <p:grpSp>
        <p:nvGrpSpPr>
          <p:cNvPr id="586" name="Group 43">
            <a:extLst>
              <a:ext uri="{FF2B5EF4-FFF2-40B4-BE49-F238E27FC236}">
                <a16:creationId xmlns:a16="http://schemas.microsoft.com/office/drawing/2014/main" id="{FF75C8CC-62F1-FA28-D788-35534E8861FC}"/>
              </a:ext>
            </a:extLst>
          </p:cNvPr>
          <p:cNvGrpSpPr/>
          <p:nvPr/>
        </p:nvGrpSpPr>
        <p:grpSpPr>
          <a:xfrm>
            <a:off x="3063959" y="2767682"/>
            <a:ext cx="146965" cy="170063"/>
            <a:chOff x="0" y="0"/>
            <a:chExt cx="248884" cy="288000"/>
          </a:xfrm>
        </p:grpSpPr>
        <p:sp>
          <p:nvSpPr>
            <p:cNvPr id="587" name="Oval 35">
              <a:extLst>
                <a:ext uri="{FF2B5EF4-FFF2-40B4-BE49-F238E27FC236}">
                  <a16:creationId xmlns:a16="http://schemas.microsoft.com/office/drawing/2014/main" id="{8C7E264C-30F7-223D-DC32-DB8F8931F7DE}"/>
                </a:ext>
              </a:extLst>
            </p:cNvPr>
            <p:cNvSpPr/>
            <p:nvPr/>
          </p:nvSpPr>
          <p:spPr>
            <a:xfrm>
              <a:off x="140025" y="0"/>
              <a:ext cx="108860" cy="107751"/>
            </a:xfrm>
            <a:prstGeom prst="ellipse">
              <a:avLst/>
            </a:prstGeom>
            <a:solidFill>
              <a:srgbClr val="FCBD00"/>
            </a:solidFill>
            <a:ln w="6350" cap="flat">
              <a:solidFill>
                <a:srgbClr val="975500"/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defTabSz="182226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  <a:defRPr sz="500">
                  <a:latin typeface="+mj-lt"/>
                  <a:ea typeface="+mj-ea"/>
                  <a:cs typeface="+mj-cs"/>
                  <a:sym typeface="Helvetica"/>
                </a:defRPr>
              </a:pPr>
              <a:endParaRPr sz="295" kern="0">
                <a:solidFill>
                  <a:srgbClr val="000000"/>
                </a:solidFill>
                <a:latin typeface="Times New Roman"/>
                <a:ea typeface="+mj-ea"/>
                <a:cs typeface="Times New Roman"/>
                <a:sym typeface="Helvetica"/>
              </a:endParaRPr>
            </a:p>
          </p:txBody>
        </p:sp>
        <p:sp>
          <p:nvSpPr>
            <p:cNvPr id="588" name="Line 36">
              <a:extLst>
                <a:ext uri="{FF2B5EF4-FFF2-40B4-BE49-F238E27FC236}">
                  <a16:creationId xmlns:a16="http://schemas.microsoft.com/office/drawing/2014/main" id="{A241806D-5001-DD0A-8C96-F3D8C281F32D}"/>
                </a:ext>
              </a:extLst>
            </p:cNvPr>
            <p:cNvSpPr/>
            <p:nvPr/>
          </p:nvSpPr>
          <p:spPr>
            <a:xfrm>
              <a:off x="31167" y="192898"/>
              <a:ext cx="183389" cy="95103"/>
            </a:xfrm>
            <a:prstGeom prst="line">
              <a:avLst/>
            </a:prstGeom>
            <a:noFill/>
            <a:ln w="25400" cap="flat">
              <a:solidFill>
                <a:srgbClr val="003C52"/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</a:pPr>
              <a:endParaRPr sz="798" kern="0">
                <a:solidFill>
                  <a:srgbClr val="000000"/>
                </a:solidFill>
                <a:latin typeface="Arial Narrow"/>
                <a:cs typeface="Arial Narrow"/>
                <a:sym typeface="Arial Narrow"/>
              </a:endParaRPr>
            </a:p>
          </p:txBody>
        </p:sp>
        <p:sp>
          <p:nvSpPr>
            <p:cNvPr id="589" name="Line 37">
              <a:extLst>
                <a:ext uri="{FF2B5EF4-FFF2-40B4-BE49-F238E27FC236}">
                  <a16:creationId xmlns:a16="http://schemas.microsoft.com/office/drawing/2014/main" id="{CE0EA6F5-9D19-7846-7BF7-3BD2B67C7BD6}"/>
                </a:ext>
              </a:extLst>
            </p:cNvPr>
            <p:cNvSpPr/>
            <p:nvPr/>
          </p:nvSpPr>
          <p:spPr>
            <a:xfrm flipH="1">
              <a:off x="32974" y="142302"/>
              <a:ext cx="904" cy="52939"/>
            </a:xfrm>
            <a:prstGeom prst="line">
              <a:avLst/>
            </a:prstGeom>
            <a:noFill/>
            <a:ln w="12700" cap="flat">
              <a:solidFill>
                <a:srgbClr val="003C52"/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</a:pPr>
              <a:endParaRPr sz="798" kern="0">
                <a:solidFill>
                  <a:srgbClr val="000000"/>
                </a:solidFill>
                <a:latin typeface="Arial Narrow"/>
                <a:cs typeface="Arial Narrow"/>
                <a:sym typeface="Arial Narrow"/>
              </a:endParaRPr>
            </a:p>
          </p:txBody>
        </p:sp>
        <p:sp>
          <p:nvSpPr>
            <p:cNvPr id="590" name="Line 38">
              <a:extLst>
                <a:ext uri="{FF2B5EF4-FFF2-40B4-BE49-F238E27FC236}">
                  <a16:creationId xmlns:a16="http://schemas.microsoft.com/office/drawing/2014/main" id="{DC5BBF01-86A6-717B-42A1-1908E9FFDC27}"/>
                </a:ext>
              </a:extLst>
            </p:cNvPr>
            <p:cNvSpPr/>
            <p:nvPr/>
          </p:nvSpPr>
          <p:spPr>
            <a:xfrm flipH="1">
              <a:off x="111569" y="186808"/>
              <a:ext cx="904" cy="52939"/>
            </a:xfrm>
            <a:prstGeom prst="line">
              <a:avLst/>
            </a:prstGeom>
            <a:noFill/>
            <a:ln w="12700" cap="flat">
              <a:solidFill>
                <a:srgbClr val="003C52"/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</a:pPr>
              <a:endParaRPr sz="798" kern="0">
                <a:solidFill>
                  <a:srgbClr val="000000"/>
                </a:solidFill>
                <a:latin typeface="Arial Narrow"/>
                <a:cs typeface="Arial Narrow"/>
                <a:sym typeface="Arial Narrow"/>
              </a:endParaRPr>
            </a:p>
          </p:txBody>
        </p:sp>
        <p:sp>
          <p:nvSpPr>
            <p:cNvPr id="591" name="Line 39">
              <a:extLst>
                <a:ext uri="{FF2B5EF4-FFF2-40B4-BE49-F238E27FC236}">
                  <a16:creationId xmlns:a16="http://schemas.microsoft.com/office/drawing/2014/main" id="{74213653-78AE-F633-5317-14AFA9DFBA09}"/>
                </a:ext>
              </a:extLst>
            </p:cNvPr>
            <p:cNvSpPr/>
            <p:nvPr/>
          </p:nvSpPr>
          <p:spPr>
            <a:xfrm flipH="1">
              <a:off x="191971" y="226160"/>
              <a:ext cx="452" cy="52939"/>
            </a:xfrm>
            <a:prstGeom prst="line">
              <a:avLst/>
            </a:prstGeom>
            <a:noFill/>
            <a:ln w="12700" cap="flat">
              <a:solidFill>
                <a:srgbClr val="003C52"/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</a:pPr>
              <a:endParaRPr sz="798" kern="0">
                <a:solidFill>
                  <a:srgbClr val="000000"/>
                </a:solidFill>
                <a:latin typeface="Arial Narrow"/>
                <a:cs typeface="Arial Narrow"/>
                <a:sym typeface="Arial Narrow"/>
              </a:endParaRPr>
            </a:p>
          </p:txBody>
        </p:sp>
        <p:sp>
          <p:nvSpPr>
            <p:cNvPr id="592" name="AutoShape 40">
              <a:extLst>
                <a:ext uri="{FF2B5EF4-FFF2-40B4-BE49-F238E27FC236}">
                  <a16:creationId xmlns:a16="http://schemas.microsoft.com/office/drawing/2014/main" id="{71883CB8-488B-44DB-1EC4-CC83A26425F9}"/>
                </a:ext>
              </a:extLst>
            </p:cNvPr>
            <p:cNvSpPr/>
            <p:nvPr/>
          </p:nvSpPr>
          <p:spPr>
            <a:xfrm>
              <a:off x="0" y="84679"/>
              <a:ext cx="65497" cy="96508"/>
            </a:xfrm>
            <a:prstGeom prst="roundRect">
              <a:avLst>
                <a:gd name="adj" fmla="val 33588"/>
              </a:avLst>
            </a:prstGeom>
            <a:solidFill>
              <a:srgbClr val="0365C0"/>
            </a:solidFill>
            <a:ln w="635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defTabSz="182226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  <a:defRPr sz="500">
                  <a:latin typeface="+mj-lt"/>
                  <a:ea typeface="+mj-ea"/>
                  <a:cs typeface="+mj-cs"/>
                  <a:sym typeface="Helvetica"/>
                </a:defRPr>
              </a:pPr>
              <a:endParaRPr sz="295" kern="0">
                <a:solidFill>
                  <a:srgbClr val="000000"/>
                </a:solidFill>
                <a:latin typeface="Times New Roman"/>
                <a:ea typeface="+mj-ea"/>
                <a:cs typeface="Times New Roman"/>
                <a:sym typeface="Helvetica"/>
              </a:endParaRPr>
            </a:p>
          </p:txBody>
        </p:sp>
        <p:sp>
          <p:nvSpPr>
            <p:cNvPr id="593" name="AutoShape 41">
              <a:extLst>
                <a:ext uri="{FF2B5EF4-FFF2-40B4-BE49-F238E27FC236}">
                  <a16:creationId xmlns:a16="http://schemas.microsoft.com/office/drawing/2014/main" id="{8CF36ED1-F2A8-D0DD-FCA3-1BCFB7FD266D}"/>
                </a:ext>
              </a:extLst>
            </p:cNvPr>
            <p:cNvSpPr/>
            <p:nvPr/>
          </p:nvSpPr>
          <p:spPr>
            <a:xfrm>
              <a:off x="79950" y="120752"/>
              <a:ext cx="65949" cy="96040"/>
            </a:xfrm>
            <a:prstGeom prst="roundRect">
              <a:avLst>
                <a:gd name="adj" fmla="val 33588"/>
              </a:avLst>
            </a:prstGeom>
            <a:solidFill>
              <a:srgbClr val="0365C0"/>
            </a:solidFill>
            <a:ln w="635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defTabSz="182226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  <a:defRPr sz="500">
                  <a:latin typeface="+mj-lt"/>
                  <a:ea typeface="+mj-ea"/>
                  <a:cs typeface="+mj-cs"/>
                  <a:sym typeface="Helvetica"/>
                </a:defRPr>
              </a:pPr>
              <a:endParaRPr sz="295" kern="0">
                <a:solidFill>
                  <a:srgbClr val="000000"/>
                </a:solidFill>
                <a:latin typeface="Times New Roman"/>
                <a:ea typeface="+mj-ea"/>
                <a:cs typeface="Times New Roman"/>
                <a:sym typeface="Helvetica"/>
              </a:endParaRPr>
            </a:p>
          </p:txBody>
        </p:sp>
        <p:sp>
          <p:nvSpPr>
            <p:cNvPr id="594" name="AutoShape 42">
              <a:extLst>
                <a:ext uri="{FF2B5EF4-FFF2-40B4-BE49-F238E27FC236}">
                  <a16:creationId xmlns:a16="http://schemas.microsoft.com/office/drawing/2014/main" id="{A923D514-D56C-5525-1288-C855F7D074D8}"/>
                </a:ext>
              </a:extLst>
            </p:cNvPr>
            <p:cNvSpPr/>
            <p:nvPr/>
          </p:nvSpPr>
          <p:spPr>
            <a:xfrm>
              <a:off x="160352" y="165726"/>
              <a:ext cx="65948" cy="96508"/>
            </a:xfrm>
            <a:prstGeom prst="roundRect">
              <a:avLst>
                <a:gd name="adj" fmla="val 33588"/>
              </a:avLst>
            </a:prstGeom>
            <a:solidFill>
              <a:srgbClr val="0365C0"/>
            </a:solidFill>
            <a:ln w="635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defTabSz="182226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  <a:defRPr sz="500">
                  <a:latin typeface="+mj-lt"/>
                  <a:ea typeface="+mj-ea"/>
                  <a:cs typeface="+mj-cs"/>
                  <a:sym typeface="Helvetica"/>
                </a:defRPr>
              </a:pPr>
              <a:endParaRPr sz="295" kern="0">
                <a:solidFill>
                  <a:srgbClr val="000000"/>
                </a:solidFill>
                <a:latin typeface="Times New Roman"/>
                <a:ea typeface="+mj-ea"/>
                <a:cs typeface="Times New Roman"/>
                <a:sym typeface="Helvetica"/>
              </a:endParaRPr>
            </a:p>
          </p:txBody>
        </p:sp>
      </p:grpSp>
      <p:sp>
        <p:nvSpPr>
          <p:cNvPr id="596" name="Linie">
            <a:extLst>
              <a:ext uri="{FF2B5EF4-FFF2-40B4-BE49-F238E27FC236}">
                <a16:creationId xmlns:a16="http://schemas.microsoft.com/office/drawing/2014/main" id="{0A1C931D-4509-C033-DDD9-FC2183D9583D}"/>
              </a:ext>
            </a:extLst>
          </p:cNvPr>
          <p:cNvSpPr/>
          <p:nvPr/>
        </p:nvSpPr>
        <p:spPr>
          <a:xfrm flipV="1">
            <a:off x="1470556" y="2024180"/>
            <a:ext cx="582256" cy="239362"/>
          </a:xfrm>
          <a:prstGeom prst="line">
            <a:avLst/>
          </a:prstGeom>
          <a:noFill/>
          <a:ln w="25400" cap="flat">
            <a:solidFill>
              <a:srgbClr val="FF40FF"/>
            </a:solidFill>
            <a:prstDash val="solid"/>
            <a:miter lim="800000"/>
          </a:ln>
          <a:effectLst/>
        </p:spPr>
        <p:txBody>
          <a:bodyPr wrap="square" lIns="26997" tIns="26997" rIns="26997" bIns="26997" numCol="1" anchor="t">
            <a:noAutofit/>
          </a:bodyPr>
          <a:lstStyle/>
          <a:p>
            <a:pPr marL="0" indent="0" hangingPunct="0">
              <a:lnSpc>
                <a:spcPct val="100000"/>
              </a:lnSpc>
              <a:spcAft>
                <a:spcPts val="0"/>
              </a:spcAft>
              <a:buClrTx/>
              <a:buSzTx/>
              <a:buFontTx/>
              <a:buNone/>
            </a:pPr>
            <a:endParaRPr sz="798" kern="0">
              <a:solidFill>
                <a:srgbClr val="000000"/>
              </a:solidFill>
              <a:latin typeface="Arial Narrow"/>
              <a:cs typeface="Arial Narrow"/>
              <a:sym typeface="Arial Narrow"/>
            </a:endParaRPr>
          </a:p>
        </p:txBody>
      </p:sp>
      <p:sp>
        <p:nvSpPr>
          <p:cNvPr id="597" name="Linie">
            <a:extLst>
              <a:ext uri="{FF2B5EF4-FFF2-40B4-BE49-F238E27FC236}">
                <a16:creationId xmlns:a16="http://schemas.microsoft.com/office/drawing/2014/main" id="{49BBC756-4358-9DF1-8991-28E5DF40646D}"/>
              </a:ext>
            </a:extLst>
          </p:cNvPr>
          <p:cNvSpPr/>
          <p:nvPr/>
        </p:nvSpPr>
        <p:spPr>
          <a:xfrm flipV="1">
            <a:off x="2047135" y="1903903"/>
            <a:ext cx="420760" cy="124343"/>
          </a:xfrm>
          <a:prstGeom prst="line">
            <a:avLst/>
          </a:prstGeom>
          <a:noFill/>
          <a:ln w="25400" cap="flat">
            <a:solidFill>
              <a:srgbClr val="FF40FF"/>
            </a:solidFill>
            <a:prstDash val="solid"/>
            <a:miter lim="800000"/>
          </a:ln>
          <a:effectLst/>
        </p:spPr>
        <p:txBody>
          <a:bodyPr wrap="square" lIns="26997" tIns="26997" rIns="26997" bIns="26997" numCol="1" anchor="t">
            <a:noAutofit/>
          </a:bodyPr>
          <a:lstStyle/>
          <a:p>
            <a:pPr marL="0" indent="0" hangingPunct="0">
              <a:lnSpc>
                <a:spcPct val="100000"/>
              </a:lnSpc>
              <a:spcAft>
                <a:spcPts val="0"/>
              </a:spcAft>
              <a:buClrTx/>
              <a:buSzTx/>
              <a:buFontTx/>
              <a:buNone/>
            </a:pPr>
            <a:endParaRPr sz="798" kern="0">
              <a:solidFill>
                <a:srgbClr val="000000"/>
              </a:solidFill>
              <a:latin typeface="Arial Narrow"/>
              <a:cs typeface="Arial Narrow"/>
              <a:sym typeface="Arial Narrow"/>
            </a:endParaRPr>
          </a:p>
        </p:txBody>
      </p:sp>
      <p:sp>
        <p:nvSpPr>
          <p:cNvPr id="598" name="Linie">
            <a:extLst>
              <a:ext uri="{FF2B5EF4-FFF2-40B4-BE49-F238E27FC236}">
                <a16:creationId xmlns:a16="http://schemas.microsoft.com/office/drawing/2014/main" id="{10CCFF92-1464-6293-8B90-43C080C76591}"/>
              </a:ext>
            </a:extLst>
          </p:cNvPr>
          <p:cNvSpPr/>
          <p:nvPr/>
        </p:nvSpPr>
        <p:spPr>
          <a:xfrm flipV="1">
            <a:off x="2731435" y="2097928"/>
            <a:ext cx="1" cy="1038670"/>
          </a:xfrm>
          <a:prstGeom prst="line">
            <a:avLst/>
          </a:prstGeom>
          <a:noFill/>
          <a:ln w="25400" cap="flat">
            <a:solidFill>
              <a:srgbClr val="FF40FF"/>
            </a:solidFill>
            <a:prstDash val="solid"/>
            <a:miter lim="800000"/>
          </a:ln>
          <a:effectLst/>
        </p:spPr>
        <p:txBody>
          <a:bodyPr wrap="square" lIns="26997" tIns="26997" rIns="26997" bIns="26997" numCol="1" anchor="t">
            <a:noAutofit/>
          </a:bodyPr>
          <a:lstStyle/>
          <a:p>
            <a:pPr marL="0" indent="0" hangingPunct="0">
              <a:lnSpc>
                <a:spcPct val="100000"/>
              </a:lnSpc>
              <a:spcAft>
                <a:spcPts val="0"/>
              </a:spcAft>
              <a:buClrTx/>
              <a:buSzTx/>
              <a:buFontTx/>
              <a:buNone/>
            </a:pPr>
            <a:endParaRPr sz="798" kern="0">
              <a:solidFill>
                <a:srgbClr val="000000"/>
              </a:solidFill>
              <a:latin typeface="Arial Narrow"/>
              <a:cs typeface="Arial Narrow"/>
              <a:sym typeface="Arial Narrow"/>
            </a:endParaRPr>
          </a:p>
        </p:txBody>
      </p:sp>
      <p:sp>
        <p:nvSpPr>
          <p:cNvPr id="599" name="Linie">
            <a:extLst>
              <a:ext uri="{FF2B5EF4-FFF2-40B4-BE49-F238E27FC236}">
                <a16:creationId xmlns:a16="http://schemas.microsoft.com/office/drawing/2014/main" id="{AB679519-5571-9E2B-51CA-7ED33CFD6D48}"/>
              </a:ext>
            </a:extLst>
          </p:cNvPr>
          <p:cNvSpPr/>
          <p:nvPr/>
        </p:nvSpPr>
        <p:spPr>
          <a:xfrm>
            <a:off x="2464049" y="1905859"/>
            <a:ext cx="266456" cy="203561"/>
          </a:xfrm>
          <a:prstGeom prst="line">
            <a:avLst/>
          </a:prstGeom>
          <a:noFill/>
          <a:ln w="25400" cap="flat">
            <a:solidFill>
              <a:srgbClr val="FF40FF"/>
            </a:solidFill>
            <a:prstDash val="solid"/>
            <a:miter lim="800000"/>
          </a:ln>
          <a:effectLst/>
        </p:spPr>
        <p:txBody>
          <a:bodyPr wrap="square" lIns="26997" tIns="26997" rIns="26997" bIns="26997" numCol="1" anchor="t">
            <a:noAutofit/>
          </a:bodyPr>
          <a:lstStyle/>
          <a:p>
            <a:pPr marL="0" indent="0" hangingPunct="0">
              <a:lnSpc>
                <a:spcPct val="100000"/>
              </a:lnSpc>
              <a:spcAft>
                <a:spcPts val="0"/>
              </a:spcAft>
              <a:buClrTx/>
              <a:buSzTx/>
              <a:buFontTx/>
              <a:buNone/>
            </a:pPr>
            <a:endParaRPr sz="798" kern="0">
              <a:solidFill>
                <a:srgbClr val="000000"/>
              </a:solidFill>
              <a:latin typeface="Arial Narrow"/>
              <a:cs typeface="Arial Narrow"/>
              <a:sym typeface="Arial Narrow"/>
            </a:endParaRPr>
          </a:p>
        </p:txBody>
      </p:sp>
      <p:sp>
        <p:nvSpPr>
          <p:cNvPr id="600" name="Linie">
            <a:extLst>
              <a:ext uri="{FF2B5EF4-FFF2-40B4-BE49-F238E27FC236}">
                <a16:creationId xmlns:a16="http://schemas.microsoft.com/office/drawing/2014/main" id="{35BCB469-0868-0445-FEA9-557F9A716D39}"/>
              </a:ext>
            </a:extLst>
          </p:cNvPr>
          <p:cNvSpPr/>
          <p:nvPr/>
        </p:nvSpPr>
        <p:spPr>
          <a:xfrm>
            <a:off x="2556345" y="1646503"/>
            <a:ext cx="316916" cy="286363"/>
          </a:xfrm>
          <a:prstGeom prst="line">
            <a:avLst/>
          </a:prstGeom>
          <a:noFill/>
          <a:ln w="25400" cap="flat">
            <a:solidFill>
              <a:srgbClr val="942193"/>
            </a:solidFill>
            <a:prstDash val="solid"/>
            <a:miter lim="800000"/>
          </a:ln>
          <a:effectLst/>
        </p:spPr>
        <p:txBody>
          <a:bodyPr wrap="square" lIns="26997" tIns="26997" rIns="26997" bIns="26997" numCol="1" anchor="t">
            <a:noAutofit/>
          </a:bodyPr>
          <a:lstStyle/>
          <a:p>
            <a:pPr marL="0" indent="0" hangingPunct="0">
              <a:lnSpc>
                <a:spcPct val="100000"/>
              </a:lnSpc>
              <a:spcAft>
                <a:spcPts val="0"/>
              </a:spcAft>
              <a:buClrTx/>
              <a:buSzTx/>
              <a:buFontTx/>
              <a:buNone/>
            </a:pPr>
            <a:endParaRPr sz="798" kern="0">
              <a:solidFill>
                <a:srgbClr val="000000"/>
              </a:solidFill>
              <a:latin typeface="Arial Narrow"/>
              <a:cs typeface="Arial Narrow"/>
              <a:sym typeface="Arial Narrow"/>
            </a:endParaRPr>
          </a:p>
        </p:txBody>
      </p:sp>
      <p:sp>
        <p:nvSpPr>
          <p:cNvPr id="601" name="Linie">
            <a:extLst>
              <a:ext uri="{FF2B5EF4-FFF2-40B4-BE49-F238E27FC236}">
                <a16:creationId xmlns:a16="http://schemas.microsoft.com/office/drawing/2014/main" id="{8DBAF0CC-2A86-0810-5141-82BCED91DD20}"/>
              </a:ext>
            </a:extLst>
          </p:cNvPr>
          <p:cNvSpPr/>
          <p:nvPr/>
        </p:nvSpPr>
        <p:spPr>
          <a:xfrm>
            <a:off x="2741739" y="1310432"/>
            <a:ext cx="1" cy="504327"/>
          </a:xfrm>
          <a:prstGeom prst="line">
            <a:avLst/>
          </a:prstGeom>
          <a:noFill/>
          <a:ln w="25400" cap="flat">
            <a:solidFill>
              <a:srgbClr val="942193"/>
            </a:solidFill>
            <a:prstDash val="solid"/>
            <a:miter lim="800000"/>
          </a:ln>
          <a:effectLst/>
        </p:spPr>
        <p:txBody>
          <a:bodyPr wrap="square" lIns="26997" tIns="26997" rIns="26997" bIns="26997" numCol="1" anchor="t">
            <a:noAutofit/>
          </a:bodyPr>
          <a:lstStyle/>
          <a:p>
            <a:pPr marL="0" indent="0" hangingPunct="0">
              <a:lnSpc>
                <a:spcPct val="100000"/>
              </a:lnSpc>
              <a:spcAft>
                <a:spcPts val="0"/>
              </a:spcAft>
              <a:buClrTx/>
              <a:buSzTx/>
              <a:buFontTx/>
              <a:buNone/>
            </a:pPr>
            <a:endParaRPr sz="798" kern="0">
              <a:solidFill>
                <a:srgbClr val="000000"/>
              </a:solidFill>
              <a:latin typeface="Arial Narrow"/>
              <a:cs typeface="Arial Narrow"/>
              <a:sym typeface="Arial Narrow"/>
            </a:endParaRPr>
          </a:p>
        </p:txBody>
      </p:sp>
      <p:sp>
        <p:nvSpPr>
          <p:cNvPr id="602" name="Linie">
            <a:extLst>
              <a:ext uri="{FF2B5EF4-FFF2-40B4-BE49-F238E27FC236}">
                <a16:creationId xmlns:a16="http://schemas.microsoft.com/office/drawing/2014/main" id="{5426E624-2596-4EEC-3C7D-5857005C067A}"/>
              </a:ext>
            </a:extLst>
          </p:cNvPr>
          <p:cNvSpPr/>
          <p:nvPr/>
        </p:nvSpPr>
        <p:spPr>
          <a:xfrm flipV="1">
            <a:off x="2868773" y="1928357"/>
            <a:ext cx="301826" cy="1"/>
          </a:xfrm>
          <a:prstGeom prst="line">
            <a:avLst/>
          </a:prstGeom>
          <a:noFill/>
          <a:ln w="25400" cap="flat">
            <a:solidFill>
              <a:srgbClr val="942193"/>
            </a:solidFill>
            <a:prstDash val="solid"/>
            <a:miter lim="800000"/>
          </a:ln>
          <a:effectLst/>
        </p:spPr>
        <p:txBody>
          <a:bodyPr wrap="square" lIns="26997" tIns="26997" rIns="26997" bIns="26997" numCol="1" anchor="t">
            <a:noAutofit/>
          </a:bodyPr>
          <a:lstStyle/>
          <a:p>
            <a:pPr marL="0" indent="0" hangingPunct="0">
              <a:lnSpc>
                <a:spcPct val="100000"/>
              </a:lnSpc>
              <a:spcAft>
                <a:spcPts val="0"/>
              </a:spcAft>
              <a:buClrTx/>
              <a:buSzTx/>
              <a:buFontTx/>
              <a:buNone/>
            </a:pPr>
            <a:endParaRPr sz="798" kern="0">
              <a:solidFill>
                <a:srgbClr val="000000"/>
              </a:solidFill>
              <a:latin typeface="Arial Narrow"/>
              <a:cs typeface="Arial Narrow"/>
              <a:sym typeface="Arial Narrow"/>
            </a:endParaRPr>
          </a:p>
        </p:txBody>
      </p:sp>
      <p:sp>
        <p:nvSpPr>
          <p:cNvPr id="603" name="Linie">
            <a:extLst>
              <a:ext uri="{FF2B5EF4-FFF2-40B4-BE49-F238E27FC236}">
                <a16:creationId xmlns:a16="http://schemas.microsoft.com/office/drawing/2014/main" id="{34534292-42A9-5BE8-23F1-6559445C5083}"/>
              </a:ext>
            </a:extLst>
          </p:cNvPr>
          <p:cNvSpPr/>
          <p:nvPr/>
        </p:nvSpPr>
        <p:spPr>
          <a:xfrm>
            <a:off x="3159204" y="1928357"/>
            <a:ext cx="666173" cy="293085"/>
          </a:xfrm>
          <a:prstGeom prst="line">
            <a:avLst/>
          </a:prstGeom>
          <a:noFill/>
          <a:ln w="25400" cap="flat">
            <a:solidFill>
              <a:srgbClr val="FF40FF"/>
            </a:solidFill>
            <a:prstDash val="solid"/>
            <a:miter lim="800000"/>
          </a:ln>
          <a:effectLst/>
        </p:spPr>
        <p:txBody>
          <a:bodyPr wrap="square" lIns="26997" tIns="26997" rIns="26997" bIns="26997" numCol="1" anchor="t">
            <a:noAutofit/>
          </a:bodyPr>
          <a:lstStyle/>
          <a:p>
            <a:pPr marL="0" indent="0" hangingPunct="0">
              <a:lnSpc>
                <a:spcPct val="100000"/>
              </a:lnSpc>
              <a:spcAft>
                <a:spcPts val="0"/>
              </a:spcAft>
              <a:buClrTx/>
              <a:buSzTx/>
              <a:buFontTx/>
              <a:buNone/>
            </a:pPr>
            <a:endParaRPr sz="798" kern="0">
              <a:solidFill>
                <a:srgbClr val="000000"/>
              </a:solidFill>
              <a:latin typeface="Arial Narrow"/>
              <a:cs typeface="Arial Narrow"/>
              <a:sym typeface="Arial Narrow"/>
            </a:endParaRPr>
          </a:p>
        </p:txBody>
      </p:sp>
      <p:sp>
        <p:nvSpPr>
          <p:cNvPr id="604" name="Linie">
            <a:extLst>
              <a:ext uri="{FF2B5EF4-FFF2-40B4-BE49-F238E27FC236}">
                <a16:creationId xmlns:a16="http://schemas.microsoft.com/office/drawing/2014/main" id="{1E95E4E8-F0FB-19E1-7725-5D66B1408465}"/>
              </a:ext>
            </a:extLst>
          </p:cNvPr>
          <p:cNvSpPr/>
          <p:nvPr/>
        </p:nvSpPr>
        <p:spPr>
          <a:xfrm flipV="1">
            <a:off x="3550106" y="2063045"/>
            <a:ext cx="132296" cy="41552"/>
          </a:xfrm>
          <a:prstGeom prst="line">
            <a:avLst/>
          </a:prstGeom>
          <a:noFill/>
          <a:ln w="25400" cap="flat">
            <a:solidFill>
              <a:srgbClr val="FF40FF"/>
            </a:solidFill>
            <a:prstDash val="solid"/>
            <a:miter lim="800000"/>
          </a:ln>
          <a:effectLst/>
        </p:spPr>
        <p:txBody>
          <a:bodyPr wrap="square" lIns="26997" tIns="26997" rIns="26997" bIns="26997" numCol="1" anchor="t">
            <a:noAutofit/>
          </a:bodyPr>
          <a:lstStyle/>
          <a:p>
            <a:pPr marL="0" indent="0" hangingPunct="0">
              <a:lnSpc>
                <a:spcPct val="100000"/>
              </a:lnSpc>
              <a:spcAft>
                <a:spcPts val="0"/>
              </a:spcAft>
              <a:buClrTx/>
              <a:buSzTx/>
              <a:buFontTx/>
              <a:buNone/>
            </a:pPr>
            <a:endParaRPr sz="798" kern="0">
              <a:solidFill>
                <a:srgbClr val="000000"/>
              </a:solidFill>
              <a:latin typeface="Arial Narrow"/>
              <a:cs typeface="Arial Narrow"/>
              <a:sym typeface="Arial Narrow"/>
            </a:endParaRPr>
          </a:p>
        </p:txBody>
      </p:sp>
      <p:sp>
        <p:nvSpPr>
          <p:cNvPr id="605" name="Linie">
            <a:extLst>
              <a:ext uri="{FF2B5EF4-FFF2-40B4-BE49-F238E27FC236}">
                <a16:creationId xmlns:a16="http://schemas.microsoft.com/office/drawing/2014/main" id="{B419ACDF-BEFF-D01B-6466-A093DF65BE72}"/>
              </a:ext>
            </a:extLst>
          </p:cNvPr>
          <p:cNvSpPr/>
          <p:nvPr/>
        </p:nvSpPr>
        <p:spPr>
          <a:xfrm flipV="1">
            <a:off x="3673892" y="1362298"/>
            <a:ext cx="1122650" cy="705102"/>
          </a:xfrm>
          <a:prstGeom prst="line">
            <a:avLst/>
          </a:prstGeom>
          <a:noFill/>
          <a:ln w="25400" cap="flat">
            <a:solidFill>
              <a:srgbClr val="942193"/>
            </a:solidFill>
            <a:prstDash val="solid"/>
            <a:miter lim="800000"/>
          </a:ln>
          <a:effectLst/>
        </p:spPr>
        <p:txBody>
          <a:bodyPr wrap="square" lIns="26997" tIns="26997" rIns="26997" bIns="26997" numCol="1" anchor="t">
            <a:noAutofit/>
          </a:bodyPr>
          <a:lstStyle/>
          <a:p>
            <a:pPr marL="0" indent="0" hangingPunct="0">
              <a:lnSpc>
                <a:spcPct val="100000"/>
              </a:lnSpc>
              <a:spcAft>
                <a:spcPts val="0"/>
              </a:spcAft>
              <a:buClrTx/>
              <a:buSzTx/>
              <a:buFontTx/>
              <a:buNone/>
            </a:pPr>
            <a:endParaRPr sz="798" kern="0">
              <a:solidFill>
                <a:srgbClr val="000000"/>
              </a:solidFill>
              <a:latin typeface="Arial Narrow"/>
              <a:cs typeface="Arial Narrow"/>
              <a:sym typeface="Arial Narrow"/>
            </a:endParaRPr>
          </a:p>
        </p:txBody>
      </p:sp>
      <p:sp>
        <p:nvSpPr>
          <p:cNvPr id="606" name="Linie">
            <a:extLst>
              <a:ext uri="{FF2B5EF4-FFF2-40B4-BE49-F238E27FC236}">
                <a16:creationId xmlns:a16="http://schemas.microsoft.com/office/drawing/2014/main" id="{86A1DDA6-1FB0-78A8-6A23-9E6D0A1D71D3}"/>
              </a:ext>
            </a:extLst>
          </p:cNvPr>
          <p:cNvSpPr/>
          <p:nvPr/>
        </p:nvSpPr>
        <p:spPr>
          <a:xfrm>
            <a:off x="3156184" y="1928357"/>
            <a:ext cx="78313" cy="173095"/>
          </a:xfrm>
          <a:prstGeom prst="line">
            <a:avLst/>
          </a:prstGeom>
          <a:noFill/>
          <a:ln w="25400" cap="flat">
            <a:solidFill>
              <a:srgbClr val="FF40FF"/>
            </a:solidFill>
            <a:prstDash val="solid"/>
            <a:miter lim="800000"/>
          </a:ln>
          <a:effectLst/>
        </p:spPr>
        <p:txBody>
          <a:bodyPr wrap="square" lIns="26997" tIns="26997" rIns="26997" bIns="26997" numCol="1" anchor="t">
            <a:noAutofit/>
          </a:bodyPr>
          <a:lstStyle/>
          <a:p>
            <a:pPr marL="0" indent="0" hangingPunct="0">
              <a:lnSpc>
                <a:spcPct val="100000"/>
              </a:lnSpc>
              <a:spcAft>
                <a:spcPts val="0"/>
              </a:spcAft>
              <a:buClrTx/>
              <a:buSzTx/>
              <a:buFontTx/>
              <a:buNone/>
            </a:pPr>
            <a:endParaRPr sz="798" kern="0">
              <a:solidFill>
                <a:srgbClr val="000000"/>
              </a:solidFill>
              <a:latin typeface="Arial Narrow"/>
              <a:cs typeface="Arial Narrow"/>
              <a:sym typeface="Arial Narrow"/>
            </a:endParaRPr>
          </a:p>
        </p:txBody>
      </p:sp>
      <p:sp>
        <p:nvSpPr>
          <p:cNvPr id="607" name="Linie">
            <a:extLst>
              <a:ext uri="{FF2B5EF4-FFF2-40B4-BE49-F238E27FC236}">
                <a16:creationId xmlns:a16="http://schemas.microsoft.com/office/drawing/2014/main" id="{B685076F-E29D-08F4-F8D1-76D1B3495240}"/>
              </a:ext>
            </a:extLst>
          </p:cNvPr>
          <p:cNvSpPr/>
          <p:nvPr/>
        </p:nvSpPr>
        <p:spPr>
          <a:xfrm flipV="1">
            <a:off x="2500691" y="2097043"/>
            <a:ext cx="737401" cy="1137342"/>
          </a:xfrm>
          <a:prstGeom prst="line">
            <a:avLst/>
          </a:prstGeom>
          <a:noFill/>
          <a:ln w="25400" cap="flat">
            <a:solidFill>
              <a:srgbClr val="FF40FF"/>
            </a:solidFill>
            <a:prstDash val="solid"/>
            <a:miter lim="800000"/>
          </a:ln>
          <a:effectLst/>
        </p:spPr>
        <p:txBody>
          <a:bodyPr wrap="square" lIns="26997" tIns="26997" rIns="26997" bIns="26997" numCol="1" anchor="t">
            <a:noAutofit/>
          </a:bodyPr>
          <a:lstStyle/>
          <a:p>
            <a:pPr marL="0" indent="0" hangingPunct="0">
              <a:lnSpc>
                <a:spcPct val="100000"/>
              </a:lnSpc>
              <a:spcAft>
                <a:spcPts val="0"/>
              </a:spcAft>
              <a:buClrTx/>
              <a:buSzTx/>
              <a:buFontTx/>
              <a:buNone/>
            </a:pPr>
            <a:endParaRPr sz="798" kern="0">
              <a:solidFill>
                <a:srgbClr val="000000"/>
              </a:solidFill>
              <a:latin typeface="Arial Narrow"/>
              <a:cs typeface="Arial Narrow"/>
              <a:sym typeface="Arial Narrow"/>
            </a:endParaRPr>
          </a:p>
        </p:txBody>
      </p:sp>
      <p:sp>
        <p:nvSpPr>
          <p:cNvPr id="608" name="Linie">
            <a:extLst>
              <a:ext uri="{FF2B5EF4-FFF2-40B4-BE49-F238E27FC236}">
                <a16:creationId xmlns:a16="http://schemas.microsoft.com/office/drawing/2014/main" id="{8CFA2A22-1AA9-4A01-388B-5547152E2823}"/>
              </a:ext>
            </a:extLst>
          </p:cNvPr>
          <p:cNvSpPr/>
          <p:nvPr/>
        </p:nvSpPr>
        <p:spPr>
          <a:xfrm>
            <a:off x="2736645" y="2313343"/>
            <a:ext cx="148069" cy="81979"/>
          </a:xfrm>
          <a:prstGeom prst="line">
            <a:avLst/>
          </a:prstGeom>
          <a:noFill/>
          <a:ln w="25400" cap="flat">
            <a:solidFill>
              <a:srgbClr val="FF40FF"/>
            </a:solidFill>
            <a:prstDash val="solid"/>
            <a:miter lim="800000"/>
          </a:ln>
          <a:effectLst/>
        </p:spPr>
        <p:txBody>
          <a:bodyPr wrap="square" lIns="26997" tIns="26997" rIns="26997" bIns="26997" numCol="1" anchor="t">
            <a:noAutofit/>
          </a:bodyPr>
          <a:lstStyle/>
          <a:p>
            <a:pPr marL="0" indent="0" hangingPunct="0">
              <a:lnSpc>
                <a:spcPct val="100000"/>
              </a:lnSpc>
              <a:spcAft>
                <a:spcPts val="0"/>
              </a:spcAft>
              <a:buClrTx/>
              <a:buSzTx/>
              <a:buFontTx/>
              <a:buNone/>
            </a:pPr>
            <a:endParaRPr sz="798" kern="0">
              <a:solidFill>
                <a:srgbClr val="000000"/>
              </a:solidFill>
              <a:latin typeface="Arial Narrow"/>
              <a:cs typeface="Arial Narrow"/>
              <a:sym typeface="Arial Narrow"/>
            </a:endParaRPr>
          </a:p>
        </p:txBody>
      </p:sp>
      <p:sp>
        <p:nvSpPr>
          <p:cNvPr id="609" name="Linie">
            <a:extLst>
              <a:ext uri="{FF2B5EF4-FFF2-40B4-BE49-F238E27FC236}">
                <a16:creationId xmlns:a16="http://schemas.microsoft.com/office/drawing/2014/main" id="{2F4AD755-A927-5B8B-DF9F-60A993C03B99}"/>
              </a:ext>
            </a:extLst>
          </p:cNvPr>
          <p:cNvSpPr/>
          <p:nvPr/>
        </p:nvSpPr>
        <p:spPr>
          <a:xfrm>
            <a:off x="2875631" y="2394033"/>
            <a:ext cx="26550" cy="1937682"/>
          </a:xfrm>
          <a:prstGeom prst="line">
            <a:avLst/>
          </a:prstGeom>
          <a:noFill/>
          <a:ln w="25400" cap="flat">
            <a:solidFill>
              <a:srgbClr val="FF40FF"/>
            </a:solidFill>
            <a:prstDash val="solid"/>
            <a:miter lim="800000"/>
          </a:ln>
          <a:effectLst/>
        </p:spPr>
        <p:txBody>
          <a:bodyPr wrap="square" lIns="26997" tIns="26997" rIns="26997" bIns="26997" numCol="1" anchor="t">
            <a:noAutofit/>
          </a:bodyPr>
          <a:lstStyle/>
          <a:p>
            <a:pPr marL="0" indent="0" hangingPunct="0">
              <a:lnSpc>
                <a:spcPct val="100000"/>
              </a:lnSpc>
              <a:spcAft>
                <a:spcPts val="0"/>
              </a:spcAft>
              <a:buClrTx/>
              <a:buSzTx/>
              <a:buFontTx/>
              <a:buNone/>
            </a:pPr>
            <a:endParaRPr sz="798" kern="0">
              <a:solidFill>
                <a:srgbClr val="000000"/>
              </a:solidFill>
              <a:latin typeface="Arial Narrow"/>
              <a:cs typeface="Arial Narrow"/>
              <a:sym typeface="Arial Narrow"/>
            </a:endParaRPr>
          </a:p>
        </p:txBody>
      </p:sp>
      <p:sp>
        <p:nvSpPr>
          <p:cNvPr id="610" name="Linie">
            <a:extLst>
              <a:ext uri="{FF2B5EF4-FFF2-40B4-BE49-F238E27FC236}">
                <a16:creationId xmlns:a16="http://schemas.microsoft.com/office/drawing/2014/main" id="{194A41A4-0BE4-B8C7-3190-08D304B77262}"/>
              </a:ext>
            </a:extLst>
          </p:cNvPr>
          <p:cNvSpPr/>
          <p:nvPr/>
        </p:nvSpPr>
        <p:spPr>
          <a:xfrm>
            <a:off x="3824932" y="2223550"/>
            <a:ext cx="165013" cy="731170"/>
          </a:xfrm>
          <a:prstGeom prst="line">
            <a:avLst/>
          </a:prstGeom>
          <a:noFill/>
          <a:ln w="25400" cap="flat">
            <a:solidFill>
              <a:srgbClr val="FF40FF"/>
            </a:solidFill>
            <a:prstDash val="solid"/>
            <a:miter lim="800000"/>
          </a:ln>
          <a:effectLst/>
        </p:spPr>
        <p:txBody>
          <a:bodyPr wrap="square" lIns="26997" tIns="26997" rIns="26997" bIns="26997" numCol="1" anchor="t">
            <a:noAutofit/>
          </a:bodyPr>
          <a:lstStyle/>
          <a:p>
            <a:pPr marL="0" indent="0" hangingPunct="0">
              <a:lnSpc>
                <a:spcPct val="100000"/>
              </a:lnSpc>
              <a:spcAft>
                <a:spcPts val="0"/>
              </a:spcAft>
              <a:buClrTx/>
              <a:buSzTx/>
              <a:buFontTx/>
              <a:buNone/>
            </a:pPr>
            <a:endParaRPr sz="798" kern="0">
              <a:solidFill>
                <a:srgbClr val="000000"/>
              </a:solidFill>
              <a:latin typeface="Arial Narrow"/>
              <a:cs typeface="Arial Narrow"/>
              <a:sym typeface="Arial Narrow"/>
            </a:endParaRPr>
          </a:p>
        </p:txBody>
      </p:sp>
      <p:sp>
        <p:nvSpPr>
          <p:cNvPr id="611" name="Linie">
            <a:extLst>
              <a:ext uri="{FF2B5EF4-FFF2-40B4-BE49-F238E27FC236}">
                <a16:creationId xmlns:a16="http://schemas.microsoft.com/office/drawing/2014/main" id="{2CC6BA2F-5698-16E2-8538-3F413B615399}"/>
              </a:ext>
            </a:extLst>
          </p:cNvPr>
          <p:cNvSpPr/>
          <p:nvPr/>
        </p:nvSpPr>
        <p:spPr>
          <a:xfrm>
            <a:off x="3993069" y="2953901"/>
            <a:ext cx="51710" cy="1588765"/>
          </a:xfrm>
          <a:prstGeom prst="line">
            <a:avLst/>
          </a:prstGeom>
          <a:noFill/>
          <a:ln w="25400" cap="flat">
            <a:solidFill>
              <a:srgbClr val="FF40FF"/>
            </a:solidFill>
            <a:prstDash val="solid"/>
            <a:miter lim="800000"/>
          </a:ln>
          <a:effectLst/>
        </p:spPr>
        <p:txBody>
          <a:bodyPr wrap="square" lIns="26997" tIns="26997" rIns="26997" bIns="26997" numCol="1" anchor="t">
            <a:noAutofit/>
          </a:bodyPr>
          <a:lstStyle/>
          <a:p>
            <a:pPr marL="0" indent="0" hangingPunct="0">
              <a:lnSpc>
                <a:spcPct val="100000"/>
              </a:lnSpc>
              <a:spcAft>
                <a:spcPts val="0"/>
              </a:spcAft>
              <a:buClrTx/>
              <a:buSzTx/>
              <a:buFontTx/>
              <a:buNone/>
            </a:pPr>
            <a:endParaRPr sz="798" kern="0">
              <a:solidFill>
                <a:srgbClr val="000000"/>
              </a:solidFill>
              <a:latin typeface="Arial Narrow"/>
              <a:cs typeface="Arial Narrow"/>
              <a:sym typeface="Arial Narrow"/>
            </a:endParaRPr>
          </a:p>
        </p:txBody>
      </p:sp>
      <p:sp>
        <p:nvSpPr>
          <p:cNvPr id="612" name="Linie">
            <a:extLst>
              <a:ext uri="{FF2B5EF4-FFF2-40B4-BE49-F238E27FC236}">
                <a16:creationId xmlns:a16="http://schemas.microsoft.com/office/drawing/2014/main" id="{E72F2958-FBBE-F66F-D540-FCA179C06AEB}"/>
              </a:ext>
            </a:extLst>
          </p:cNvPr>
          <p:cNvSpPr/>
          <p:nvPr/>
        </p:nvSpPr>
        <p:spPr>
          <a:xfrm>
            <a:off x="4038812" y="4540789"/>
            <a:ext cx="31322" cy="405377"/>
          </a:xfrm>
          <a:prstGeom prst="line">
            <a:avLst/>
          </a:prstGeom>
          <a:noFill/>
          <a:ln w="25400" cap="flat">
            <a:solidFill>
              <a:srgbClr val="FF40FF"/>
            </a:solidFill>
            <a:prstDash val="solid"/>
            <a:miter lim="800000"/>
          </a:ln>
          <a:effectLst/>
        </p:spPr>
        <p:txBody>
          <a:bodyPr wrap="square" lIns="26997" tIns="26997" rIns="26997" bIns="26997" numCol="1" anchor="t">
            <a:noAutofit/>
          </a:bodyPr>
          <a:lstStyle/>
          <a:p>
            <a:pPr marL="0" indent="0" hangingPunct="0">
              <a:lnSpc>
                <a:spcPct val="100000"/>
              </a:lnSpc>
              <a:spcAft>
                <a:spcPts val="0"/>
              </a:spcAft>
              <a:buClrTx/>
              <a:buSzTx/>
              <a:buFontTx/>
              <a:buNone/>
            </a:pPr>
            <a:endParaRPr sz="798" kern="0">
              <a:solidFill>
                <a:srgbClr val="000000"/>
              </a:solidFill>
              <a:latin typeface="Arial Narrow"/>
              <a:cs typeface="Arial Narrow"/>
              <a:sym typeface="Arial Narrow"/>
            </a:endParaRPr>
          </a:p>
        </p:txBody>
      </p:sp>
      <p:sp>
        <p:nvSpPr>
          <p:cNvPr id="613" name="Linie">
            <a:extLst>
              <a:ext uri="{FF2B5EF4-FFF2-40B4-BE49-F238E27FC236}">
                <a16:creationId xmlns:a16="http://schemas.microsoft.com/office/drawing/2014/main" id="{DDBE7BCD-1464-39BA-EBC5-67E3062CD18C}"/>
              </a:ext>
            </a:extLst>
          </p:cNvPr>
          <p:cNvSpPr/>
          <p:nvPr/>
        </p:nvSpPr>
        <p:spPr>
          <a:xfrm>
            <a:off x="4115785" y="1350523"/>
            <a:ext cx="81062" cy="569781"/>
          </a:xfrm>
          <a:prstGeom prst="line">
            <a:avLst/>
          </a:prstGeom>
          <a:noFill/>
          <a:ln w="25400" cap="flat">
            <a:solidFill>
              <a:srgbClr val="942193"/>
            </a:solidFill>
            <a:prstDash val="solid"/>
            <a:miter lim="800000"/>
          </a:ln>
          <a:effectLst/>
        </p:spPr>
        <p:txBody>
          <a:bodyPr wrap="square" lIns="26997" tIns="26997" rIns="26997" bIns="26997" numCol="1" anchor="t">
            <a:noAutofit/>
          </a:bodyPr>
          <a:lstStyle/>
          <a:p>
            <a:pPr marL="0" indent="0" hangingPunct="0">
              <a:lnSpc>
                <a:spcPct val="100000"/>
              </a:lnSpc>
              <a:spcAft>
                <a:spcPts val="0"/>
              </a:spcAft>
              <a:buClrTx/>
              <a:buSzTx/>
              <a:buFontTx/>
              <a:buNone/>
            </a:pPr>
            <a:endParaRPr sz="798" kern="0">
              <a:solidFill>
                <a:srgbClr val="000000"/>
              </a:solidFill>
              <a:latin typeface="Arial Narrow"/>
              <a:cs typeface="Arial Narrow"/>
              <a:sym typeface="Arial Narrow"/>
            </a:endParaRPr>
          </a:p>
        </p:txBody>
      </p:sp>
      <p:sp>
        <p:nvSpPr>
          <p:cNvPr id="614" name="Linie">
            <a:extLst>
              <a:ext uri="{FF2B5EF4-FFF2-40B4-BE49-F238E27FC236}">
                <a16:creationId xmlns:a16="http://schemas.microsoft.com/office/drawing/2014/main" id="{A35F9E84-1D76-BEA8-FC45-46FC9C47CA1A}"/>
              </a:ext>
            </a:extLst>
          </p:cNvPr>
          <p:cNvSpPr/>
          <p:nvPr/>
        </p:nvSpPr>
        <p:spPr>
          <a:xfrm>
            <a:off x="2184497" y="1888068"/>
            <a:ext cx="387616" cy="462971"/>
          </a:xfrm>
          <a:prstGeom prst="line">
            <a:avLst/>
          </a:prstGeom>
          <a:noFill/>
          <a:ln w="25400" cap="flat">
            <a:solidFill>
              <a:srgbClr val="942193"/>
            </a:solidFill>
            <a:prstDash val="solid"/>
            <a:miter lim="800000"/>
          </a:ln>
          <a:effectLst/>
        </p:spPr>
        <p:txBody>
          <a:bodyPr wrap="square" lIns="26997" tIns="26997" rIns="26997" bIns="26997" numCol="1" anchor="t">
            <a:noAutofit/>
          </a:bodyPr>
          <a:lstStyle/>
          <a:p>
            <a:pPr marL="0" indent="0" hangingPunct="0">
              <a:lnSpc>
                <a:spcPct val="100000"/>
              </a:lnSpc>
              <a:spcAft>
                <a:spcPts val="0"/>
              </a:spcAft>
              <a:buClrTx/>
              <a:buSzTx/>
              <a:buFontTx/>
              <a:buNone/>
            </a:pPr>
            <a:endParaRPr sz="798" kern="0">
              <a:solidFill>
                <a:srgbClr val="000000"/>
              </a:solidFill>
              <a:latin typeface="Arial Narrow"/>
              <a:cs typeface="Arial Narrow"/>
              <a:sym typeface="Arial Narrow"/>
            </a:endParaRPr>
          </a:p>
        </p:txBody>
      </p:sp>
      <p:sp>
        <p:nvSpPr>
          <p:cNvPr id="615" name="Linie">
            <a:extLst>
              <a:ext uri="{FF2B5EF4-FFF2-40B4-BE49-F238E27FC236}">
                <a16:creationId xmlns:a16="http://schemas.microsoft.com/office/drawing/2014/main" id="{62B76247-5FCC-F442-CACC-7D73134D4AC1}"/>
              </a:ext>
            </a:extLst>
          </p:cNvPr>
          <p:cNvSpPr/>
          <p:nvPr/>
        </p:nvSpPr>
        <p:spPr>
          <a:xfrm flipV="1">
            <a:off x="2166075" y="2083821"/>
            <a:ext cx="182880" cy="1"/>
          </a:xfrm>
          <a:prstGeom prst="line">
            <a:avLst/>
          </a:prstGeom>
          <a:noFill/>
          <a:ln w="25400" cap="flat">
            <a:solidFill>
              <a:srgbClr val="942193"/>
            </a:solidFill>
            <a:prstDash val="solid"/>
            <a:miter lim="800000"/>
          </a:ln>
          <a:effectLst/>
        </p:spPr>
        <p:txBody>
          <a:bodyPr wrap="square" lIns="26997" tIns="26997" rIns="26997" bIns="26997" numCol="1" anchor="t">
            <a:noAutofit/>
          </a:bodyPr>
          <a:lstStyle/>
          <a:p>
            <a:pPr marL="0" indent="0" hangingPunct="0">
              <a:lnSpc>
                <a:spcPct val="100000"/>
              </a:lnSpc>
              <a:spcAft>
                <a:spcPts val="0"/>
              </a:spcAft>
              <a:buClrTx/>
              <a:buSzTx/>
              <a:buFontTx/>
              <a:buNone/>
            </a:pPr>
            <a:endParaRPr sz="798" kern="0">
              <a:solidFill>
                <a:srgbClr val="000000"/>
              </a:solidFill>
              <a:latin typeface="Arial Narrow"/>
              <a:cs typeface="Arial Narrow"/>
              <a:sym typeface="Arial Narrow"/>
            </a:endParaRPr>
          </a:p>
        </p:txBody>
      </p:sp>
      <p:sp>
        <p:nvSpPr>
          <p:cNvPr id="616" name="Linie">
            <a:extLst>
              <a:ext uri="{FF2B5EF4-FFF2-40B4-BE49-F238E27FC236}">
                <a16:creationId xmlns:a16="http://schemas.microsoft.com/office/drawing/2014/main" id="{4B954486-2818-D215-9E7C-0C93A0281C09}"/>
              </a:ext>
            </a:extLst>
          </p:cNvPr>
          <p:cNvSpPr/>
          <p:nvPr/>
        </p:nvSpPr>
        <p:spPr>
          <a:xfrm>
            <a:off x="2196456" y="2030173"/>
            <a:ext cx="122117" cy="303211"/>
          </a:xfrm>
          <a:prstGeom prst="line">
            <a:avLst/>
          </a:prstGeom>
          <a:noFill/>
          <a:ln w="25400" cap="flat">
            <a:solidFill>
              <a:srgbClr val="942193"/>
            </a:solidFill>
            <a:prstDash val="solid"/>
            <a:miter lim="800000"/>
          </a:ln>
          <a:effectLst/>
        </p:spPr>
        <p:txBody>
          <a:bodyPr wrap="square" lIns="26997" tIns="26997" rIns="26997" bIns="26997" numCol="1" anchor="t">
            <a:noAutofit/>
          </a:bodyPr>
          <a:lstStyle/>
          <a:p>
            <a:pPr marL="0" indent="0" hangingPunct="0">
              <a:lnSpc>
                <a:spcPct val="100000"/>
              </a:lnSpc>
              <a:spcAft>
                <a:spcPts val="0"/>
              </a:spcAft>
              <a:buClrTx/>
              <a:buSzTx/>
              <a:buFontTx/>
              <a:buNone/>
            </a:pPr>
            <a:endParaRPr sz="798" kern="0">
              <a:solidFill>
                <a:srgbClr val="000000"/>
              </a:solidFill>
              <a:latin typeface="Arial Narrow"/>
              <a:cs typeface="Arial Narrow"/>
              <a:sym typeface="Arial Narrow"/>
            </a:endParaRPr>
          </a:p>
        </p:txBody>
      </p:sp>
      <p:sp>
        <p:nvSpPr>
          <p:cNvPr id="617" name="Linie">
            <a:extLst>
              <a:ext uri="{FF2B5EF4-FFF2-40B4-BE49-F238E27FC236}">
                <a16:creationId xmlns:a16="http://schemas.microsoft.com/office/drawing/2014/main" id="{016971C4-6765-008C-8280-9757FE106A54}"/>
              </a:ext>
            </a:extLst>
          </p:cNvPr>
          <p:cNvSpPr/>
          <p:nvPr/>
        </p:nvSpPr>
        <p:spPr>
          <a:xfrm>
            <a:off x="2313227" y="2318740"/>
            <a:ext cx="240686" cy="25775"/>
          </a:xfrm>
          <a:prstGeom prst="line">
            <a:avLst/>
          </a:prstGeom>
          <a:noFill/>
          <a:ln w="25400" cap="flat">
            <a:solidFill>
              <a:srgbClr val="942193"/>
            </a:solidFill>
            <a:prstDash val="solid"/>
            <a:miter lim="800000"/>
          </a:ln>
          <a:effectLst/>
        </p:spPr>
        <p:txBody>
          <a:bodyPr wrap="square" lIns="26997" tIns="26997" rIns="26997" bIns="26997" numCol="1" anchor="t">
            <a:noAutofit/>
          </a:bodyPr>
          <a:lstStyle/>
          <a:p>
            <a:pPr marL="0" indent="0" hangingPunct="0">
              <a:lnSpc>
                <a:spcPct val="100000"/>
              </a:lnSpc>
              <a:spcAft>
                <a:spcPts val="0"/>
              </a:spcAft>
              <a:buClrTx/>
              <a:buSzTx/>
              <a:buFontTx/>
              <a:buNone/>
            </a:pPr>
            <a:endParaRPr sz="798" kern="0">
              <a:solidFill>
                <a:srgbClr val="000000"/>
              </a:solidFill>
              <a:latin typeface="Arial Narrow"/>
              <a:cs typeface="Arial Narrow"/>
              <a:sym typeface="Arial Narrow"/>
            </a:endParaRPr>
          </a:p>
        </p:txBody>
      </p:sp>
      <p:sp>
        <p:nvSpPr>
          <p:cNvPr id="618" name="Linie">
            <a:extLst>
              <a:ext uri="{FF2B5EF4-FFF2-40B4-BE49-F238E27FC236}">
                <a16:creationId xmlns:a16="http://schemas.microsoft.com/office/drawing/2014/main" id="{17248B51-3A97-E346-AD2C-9AA917EF541C}"/>
              </a:ext>
            </a:extLst>
          </p:cNvPr>
          <p:cNvSpPr/>
          <p:nvPr/>
        </p:nvSpPr>
        <p:spPr>
          <a:xfrm flipH="1">
            <a:off x="2391516" y="2343061"/>
            <a:ext cx="164065" cy="928405"/>
          </a:xfrm>
          <a:prstGeom prst="line">
            <a:avLst/>
          </a:prstGeom>
          <a:noFill/>
          <a:ln w="25400" cap="flat">
            <a:solidFill>
              <a:srgbClr val="942193"/>
            </a:solidFill>
            <a:prstDash val="solid"/>
            <a:miter lim="800000"/>
          </a:ln>
          <a:effectLst/>
        </p:spPr>
        <p:txBody>
          <a:bodyPr wrap="square" lIns="26997" tIns="26997" rIns="26997" bIns="26997" numCol="1" anchor="t">
            <a:noAutofit/>
          </a:bodyPr>
          <a:lstStyle/>
          <a:p>
            <a:pPr marL="0" indent="0" hangingPunct="0">
              <a:lnSpc>
                <a:spcPct val="100000"/>
              </a:lnSpc>
              <a:spcAft>
                <a:spcPts val="0"/>
              </a:spcAft>
              <a:buClrTx/>
              <a:buSzTx/>
              <a:buFontTx/>
              <a:buNone/>
            </a:pPr>
            <a:endParaRPr sz="798" kern="0">
              <a:solidFill>
                <a:srgbClr val="000000"/>
              </a:solidFill>
              <a:latin typeface="Arial Narrow"/>
              <a:cs typeface="Arial Narrow"/>
              <a:sym typeface="Arial Narrow"/>
            </a:endParaRPr>
          </a:p>
        </p:txBody>
      </p:sp>
      <p:sp>
        <p:nvSpPr>
          <p:cNvPr id="619" name="Linie">
            <a:extLst>
              <a:ext uri="{FF2B5EF4-FFF2-40B4-BE49-F238E27FC236}">
                <a16:creationId xmlns:a16="http://schemas.microsoft.com/office/drawing/2014/main" id="{E3CA5494-7C6F-ECA5-B580-F0C8FB7772DB}"/>
              </a:ext>
            </a:extLst>
          </p:cNvPr>
          <p:cNvSpPr/>
          <p:nvPr/>
        </p:nvSpPr>
        <p:spPr>
          <a:xfrm>
            <a:off x="2388470" y="3256689"/>
            <a:ext cx="201595" cy="579714"/>
          </a:xfrm>
          <a:prstGeom prst="line">
            <a:avLst/>
          </a:prstGeom>
          <a:noFill/>
          <a:ln w="25400" cap="flat">
            <a:solidFill>
              <a:srgbClr val="942193"/>
            </a:solidFill>
            <a:prstDash val="solid"/>
            <a:miter lim="800000"/>
          </a:ln>
          <a:effectLst/>
        </p:spPr>
        <p:txBody>
          <a:bodyPr wrap="square" lIns="26997" tIns="26997" rIns="26997" bIns="26997" numCol="1" anchor="t">
            <a:noAutofit/>
          </a:bodyPr>
          <a:lstStyle/>
          <a:p>
            <a:pPr marL="0" indent="0" hangingPunct="0">
              <a:lnSpc>
                <a:spcPct val="100000"/>
              </a:lnSpc>
              <a:spcAft>
                <a:spcPts val="0"/>
              </a:spcAft>
              <a:buClrTx/>
              <a:buSzTx/>
              <a:buFontTx/>
              <a:buNone/>
            </a:pPr>
            <a:endParaRPr sz="798" kern="0">
              <a:solidFill>
                <a:srgbClr val="000000"/>
              </a:solidFill>
              <a:latin typeface="Arial Narrow"/>
              <a:cs typeface="Arial Narrow"/>
              <a:sym typeface="Arial Narrow"/>
            </a:endParaRPr>
          </a:p>
        </p:txBody>
      </p:sp>
      <p:sp>
        <p:nvSpPr>
          <p:cNvPr id="620" name="Linie">
            <a:extLst>
              <a:ext uri="{FF2B5EF4-FFF2-40B4-BE49-F238E27FC236}">
                <a16:creationId xmlns:a16="http://schemas.microsoft.com/office/drawing/2014/main" id="{A811BE77-861E-0CAF-2FAA-789BF418FE74}"/>
              </a:ext>
            </a:extLst>
          </p:cNvPr>
          <p:cNvSpPr/>
          <p:nvPr/>
        </p:nvSpPr>
        <p:spPr>
          <a:xfrm>
            <a:off x="2589450" y="3836062"/>
            <a:ext cx="414253" cy="206643"/>
          </a:xfrm>
          <a:prstGeom prst="line">
            <a:avLst/>
          </a:prstGeom>
          <a:noFill/>
          <a:ln w="25400" cap="flat">
            <a:solidFill>
              <a:srgbClr val="942193"/>
            </a:solidFill>
            <a:prstDash val="solid"/>
            <a:miter lim="800000"/>
          </a:ln>
          <a:effectLst/>
        </p:spPr>
        <p:txBody>
          <a:bodyPr wrap="square" lIns="26997" tIns="26997" rIns="26997" bIns="26997" numCol="1" anchor="t">
            <a:noAutofit/>
          </a:bodyPr>
          <a:lstStyle/>
          <a:p>
            <a:pPr marL="0" indent="0" hangingPunct="0">
              <a:lnSpc>
                <a:spcPct val="100000"/>
              </a:lnSpc>
              <a:spcAft>
                <a:spcPts val="0"/>
              </a:spcAft>
              <a:buClrTx/>
              <a:buSzTx/>
              <a:buFontTx/>
              <a:buNone/>
            </a:pPr>
            <a:endParaRPr sz="798" kern="0">
              <a:solidFill>
                <a:srgbClr val="000000"/>
              </a:solidFill>
              <a:latin typeface="Arial Narrow"/>
              <a:cs typeface="Arial Narrow"/>
              <a:sym typeface="Arial Narrow"/>
            </a:endParaRPr>
          </a:p>
        </p:txBody>
      </p:sp>
      <p:sp>
        <p:nvSpPr>
          <p:cNvPr id="621" name="Linie">
            <a:extLst>
              <a:ext uri="{FF2B5EF4-FFF2-40B4-BE49-F238E27FC236}">
                <a16:creationId xmlns:a16="http://schemas.microsoft.com/office/drawing/2014/main" id="{B988CDCA-B6D0-4EA4-B016-E0019B3F5D90}"/>
              </a:ext>
            </a:extLst>
          </p:cNvPr>
          <p:cNvSpPr/>
          <p:nvPr/>
        </p:nvSpPr>
        <p:spPr>
          <a:xfrm>
            <a:off x="3159301" y="1928725"/>
            <a:ext cx="241325" cy="1587887"/>
          </a:xfrm>
          <a:prstGeom prst="line">
            <a:avLst/>
          </a:prstGeom>
          <a:noFill/>
          <a:ln w="25400" cap="flat">
            <a:solidFill>
              <a:srgbClr val="942193"/>
            </a:solidFill>
            <a:prstDash val="solid"/>
            <a:miter lim="800000"/>
          </a:ln>
          <a:effectLst/>
        </p:spPr>
        <p:txBody>
          <a:bodyPr wrap="square" lIns="26997" tIns="26997" rIns="26997" bIns="26997" numCol="1" anchor="t">
            <a:noAutofit/>
          </a:bodyPr>
          <a:lstStyle/>
          <a:p>
            <a:pPr marL="0" indent="0" hangingPunct="0">
              <a:lnSpc>
                <a:spcPct val="100000"/>
              </a:lnSpc>
              <a:spcAft>
                <a:spcPts val="0"/>
              </a:spcAft>
              <a:buClrTx/>
              <a:buSzTx/>
              <a:buFontTx/>
              <a:buNone/>
            </a:pPr>
            <a:endParaRPr sz="798" kern="0">
              <a:solidFill>
                <a:srgbClr val="000000"/>
              </a:solidFill>
              <a:latin typeface="Arial Narrow"/>
              <a:cs typeface="Arial Narrow"/>
              <a:sym typeface="Arial Narrow"/>
            </a:endParaRPr>
          </a:p>
        </p:txBody>
      </p:sp>
      <p:sp>
        <p:nvSpPr>
          <p:cNvPr id="622" name="Linie">
            <a:extLst>
              <a:ext uri="{FF2B5EF4-FFF2-40B4-BE49-F238E27FC236}">
                <a16:creationId xmlns:a16="http://schemas.microsoft.com/office/drawing/2014/main" id="{B97C284D-445D-A0FC-2E8E-6D9E7491BD64}"/>
              </a:ext>
            </a:extLst>
          </p:cNvPr>
          <p:cNvSpPr/>
          <p:nvPr/>
        </p:nvSpPr>
        <p:spPr>
          <a:xfrm>
            <a:off x="3400902" y="3512810"/>
            <a:ext cx="2504" cy="524561"/>
          </a:xfrm>
          <a:prstGeom prst="line">
            <a:avLst/>
          </a:prstGeom>
          <a:noFill/>
          <a:ln w="25400" cap="flat">
            <a:solidFill>
              <a:srgbClr val="942193"/>
            </a:solidFill>
            <a:prstDash val="solid"/>
            <a:miter lim="800000"/>
          </a:ln>
          <a:effectLst/>
        </p:spPr>
        <p:txBody>
          <a:bodyPr wrap="square" lIns="26997" tIns="26997" rIns="26997" bIns="26997" numCol="1" anchor="t">
            <a:noAutofit/>
          </a:bodyPr>
          <a:lstStyle/>
          <a:p>
            <a:pPr marL="0" indent="0" hangingPunct="0">
              <a:lnSpc>
                <a:spcPct val="100000"/>
              </a:lnSpc>
              <a:spcAft>
                <a:spcPts val="0"/>
              </a:spcAft>
              <a:buClrTx/>
              <a:buSzTx/>
              <a:buFontTx/>
              <a:buNone/>
            </a:pPr>
            <a:endParaRPr sz="798" kern="0">
              <a:solidFill>
                <a:srgbClr val="000000"/>
              </a:solidFill>
              <a:latin typeface="Arial Narrow"/>
              <a:cs typeface="Arial Narrow"/>
              <a:sym typeface="Arial Narrow"/>
            </a:endParaRPr>
          </a:p>
        </p:txBody>
      </p:sp>
      <p:sp>
        <p:nvSpPr>
          <p:cNvPr id="623" name="Linie">
            <a:extLst>
              <a:ext uri="{FF2B5EF4-FFF2-40B4-BE49-F238E27FC236}">
                <a16:creationId xmlns:a16="http://schemas.microsoft.com/office/drawing/2014/main" id="{91AAB7B2-6B64-9F99-6A45-3634C770CFEE}"/>
              </a:ext>
            </a:extLst>
          </p:cNvPr>
          <p:cNvSpPr/>
          <p:nvPr/>
        </p:nvSpPr>
        <p:spPr>
          <a:xfrm flipV="1">
            <a:off x="3151417" y="4035204"/>
            <a:ext cx="255690" cy="579557"/>
          </a:xfrm>
          <a:prstGeom prst="line">
            <a:avLst/>
          </a:prstGeom>
          <a:noFill/>
          <a:ln w="25400" cap="flat">
            <a:solidFill>
              <a:srgbClr val="942193"/>
            </a:solidFill>
            <a:prstDash val="solid"/>
            <a:miter lim="800000"/>
          </a:ln>
          <a:effectLst/>
        </p:spPr>
        <p:txBody>
          <a:bodyPr wrap="square" lIns="26997" tIns="26997" rIns="26997" bIns="26997" numCol="1" anchor="t">
            <a:noAutofit/>
          </a:bodyPr>
          <a:lstStyle/>
          <a:p>
            <a:pPr marL="0" indent="0" hangingPunct="0">
              <a:lnSpc>
                <a:spcPct val="100000"/>
              </a:lnSpc>
              <a:spcAft>
                <a:spcPts val="0"/>
              </a:spcAft>
              <a:buClrTx/>
              <a:buSzTx/>
              <a:buFontTx/>
              <a:buNone/>
            </a:pPr>
            <a:endParaRPr sz="798" kern="0">
              <a:solidFill>
                <a:srgbClr val="000000"/>
              </a:solidFill>
              <a:latin typeface="Arial Narrow"/>
              <a:cs typeface="Arial Narrow"/>
              <a:sym typeface="Arial Narrow"/>
            </a:endParaRPr>
          </a:p>
        </p:txBody>
      </p:sp>
      <p:sp>
        <p:nvSpPr>
          <p:cNvPr id="624" name="Linie">
            <a:extLst>
              <a:ext uri="{FF2B5EF4-FFF2-40B4-BE49-F238E27FC236}">
                <a16:creationId xmlns:a16="http://schemas.microsoft.com/office/drawing/2014/main" id="{FBFBD4FB-A313-D341-FAC9-5F78273DAE13}"/>
              </a:ext>
            </a:extLst>
          </p:cNvPr>
          <p:cNvSpPr/>
          <p:nvPr/>
        </p:nvSpPr>
        <p:spPr>
          <a:xfrm>
            <a:off x="3988921" y="2957922"/>
            <a:ext cx="95407" cy="1974921"/>
          </a:xfrm>
          <a:prstGeom prst="line">
            <a:avLst/>
          </a:prstGeom>
          <a:noFill/>
          <a:ln w="25400" cap="flat">
            <a:solidFill>
              <a:srgbClr val="942193"/>
            </a:solidFill>
            <a:prstDash val="solid"/>
            <a:miter lim="800000"/>
          </a:ln>
          <a:effectLst/>
        </p:spPr>
        <p:txBody>
          <a:bodyPr wrap="square" lIns="26997" tIns="26997" rIns="26997" bIns="26997" numCol="1" anchor="t">
            <a:noAutofit/>
          </a:bodyPr>
          <a:lstStyle/>
          <a:p>
            <a:pPr marL="0" indent="0" hangingPunct="0">
              <a:lnSpc>
                <a:spcPct val="100000"/>
              </a:lnSpc>
              <a:spcAft>
                <a:spcPts val="0"/>
              </a:spcAft>
              <a:buClrTx/>
              <a:buSzTx/>
              <a:buFontTx/>
              <a:buNone/>
            </a:pPr>
            <a:endParaRPr sz="798" kern="0">
              <a:solidFill>
                <a:srgbClr val="000000"/>
              </a:solidFill>
              <a:latin typeface="Arial Narrow"/>
              <a:cs typeface="Arial Narrow"/>
              <a:sym typeface="Arial Narrow"/>
            </a:endParaRPr>
          </a:p>
        </p:txBody>
      </p:sp>
    </p:spTree>
    <p:extLst>
      <p:ext uri="{BB962C8B-B14F-4D97-AF65-F5344CB8AC3E}">
        <p14:creationId xmlns:p14="http://schemas.microsoft.com/office/powerpoint/2010/main" val="24489496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3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3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7" grpId="0" animBg="1" advAuto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C32CC454-985D-9834-9C13-9543E4AEAF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NEP</a:t>
            </a:r>
          </a:p>
        </p:txBody>
      </p:sp>
      <p:pic>
        <p:nvPicPr>
          <p:cNvPr id="365" name="Bild" descr="Bild">
            <a:extLst>
              <a:ext uri="{FF2B5EF4-FFF2-40B4-BE49-F238E27FC236}">
                <a16:creationId xmlns:a16="http://schemas.microsoft.com/office/drawing/2014/main" id="{B15D2357-7CA2-E4B1-F359-0E445279015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60000">
            <a:off x="1476116" y="1389773"/>
            <a:ext cx="4378454" cy="3481844"/>
          </a:xfrm>
          <a:prstGeom prst="rect">
            <a:avLst/>
          </a:prstGeom>
          <a:ln w="12700">
            <a:miter lim="400000"/>
          </a:ln>
        </p:spPr>
      </p:pic>
      <p:pic>
        <p:nvPicPr>
          <p:cNvPr id="366" name="Deutschland-Kontur.png" descr="Deutschland-Kontur.png">
            <a:extLst>
              <a:ext uri="{FF2B5EF4-FFF2-40B4-BE49-F238E27FC236}">
                <a16:creationId xmlns:a16="http://schemas.microsoft.com/office/drawing/2014/main" id="{2529B7CE-F7E1-09FF-5CDE-872DB0339A0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08719" y="1299601"/>
            <a:ext cx="4237096" cy="4237096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367" name="Group 34">
            <a:extLst>
              <a:ext uri="{FF2B5EF4-FFF2-40B4-BE49-F238E27FC236}">
                <a16:creationId xmlns:a16="http://schemas.microsoft.com/office/drawing/2014/main" id="{85E55F5E-22FA-AF80-BE4E-25AF8F699C3C}"/>
              </a:ext>
            </a:extLst>
          </p:cNvPr>
          <p:cNvGrpSpPr/>
          <p:nvPr/>
        </p:nvGrpSpPr>
        <p:grpSpPr>
          <a:xfrm>
            <a:off x="2344284" y="1621232"/>
            <a:ext cx="153833" cy="202234"/>
            <a:chOff x="0" y="0"/>
            <a:chExt cx="260515" cy="342480"/>
          </a:xfrm>
        </p:grpSpPr>
        <p:sp>
          <p:nvSpPr>
            <p:cNvPr id="368" name="Oval 28">
              <a:extLst>
                <a:ext uri="{FF2B5EF4-FFF2-40B4-BE49-F238E27FC236}">
                  <a16:creationId xmlns:a16="http://schemas.microsoft.com/office/drawing/2014/main" id="{8D65E571-8F9C-06A7-EEEE-7B4BC279D7CA}"/>
                </a:ext>
              </a:extLst>
            </p:cNvPr>
            <p:cNvSpPr/>
            <p:nvPr/>
          </p:nvSpPr>
          <p:spPr>
            <a:xfrm>
              <a:off x="0" y="0"/>
              <a:ext cx="260516" cy="226581"/>
            </a:xfrm>
            <a:prstGeom prst="ellipse">
              <a:avLst/>
            </a:prstGeom>
            <a:solidFill>
              <a:srgbClr val="C0EDFE"/>
            </a:solidFill>
            <a:ln w="25400" cap="flat">
              <a:solidFill>
                <a:srgbClr val="000000">
                  <a:alpha val="0"/>
                </a:srgbClr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defTabSz="182226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  <a:defRPr sz="500">
                  <a:latin typeface="+mj-lt"/>
                  <a:ea typeface="+mj-ea"/>
                  <a:cs typeface="+mj-cs"/>
                  <a:sym typeface="Helvetica"/>
                </a:defRPr>
              </a:pPr>
              <a:endParaRPr sz="295" kern="0">
                <a:solidFill>
                  <a:srgbClr val="000000"/>
                </a:solidFill>
                <a:latin typeface="Times New Roman"/>
                <a:ea typeface="+mj-ea"/>
                <a:cs typeface="Times New Roman"/>
                <a:sym typeface="Helvetica"/>
              </a:endParaRPr>
            </a:p>
          </p:txBody>
        </p:sp>
        <p:sp>
          <p:nvSpPr>
            <p:cNvPr id="369" name="Line 29">
              <a:extLst>
                <a:ext uri="{FF2B5EF4-FFF2-40B4-BE49-F238E27FC236}">
                  <a16:creationId xmlns:a16="http://schemas.microsoft.com/office/drawing/2014/main" id="{6129A948-050F-352B-BAC7-B3351AE1DD50}"/>
                </a:ext>
              </a:extLst>
            </p:cNvPr>
            <p:cNvSpPr/>
            <p:nvPr/>
          </p:nvSpPr>
          <p:spPr>
            <a:xfrm>
              <a:off x="128513" y="3132"/>
              <a:ext cx="582" cy="107548"/>
            </a:xfrm>
            <a:prstGeom prst="line">
              <a:avLst/>
            </a:prstGeom>
            <a:noFill/>
            <a:ln w="38100" cap="flat">
              <a:solidFill>
                <a:srgbClr val="003C52"/>
              </a:solidFill>
              <a:prstDash val="solid"/>
              <a:round/>
            </a:ln>
            <a:effectLst>
              <a:outerShdw dist="76199" dir="2700000" rotWithShape="0">
                <a:srgbClr val="DCDEE0">
                  <a:alpha val="75000"/>
                </a:srgbClr>
              </a:outerShdw>
            </a:effectLst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</a:pPr>
              <a:endParaRPr sz="798" kern="0">
                <a:solidFill>
                  <a:srgbClr val="000000"/>
                </a:solidFill>
                <a:latin typeface="Arial Narrow"/>
                <a:cs typeface="Arial Narrow"/>
                <a:sym typeface="Arial Narrow"/>
              </a:endParaRPr>
            </a:p>
          </p:txBody>
        </p:sp>
        <p:sp>
          <p:nvSpPr>
            <p:cNvPr id="370" name="Line 30">
              <a:extLst>
                <a:ext uri="{FF2B5EF4-FFF2-40B4-BE49-F238E27FC236}">
                  <a16:creationId xmlns:a16="http://schemas.microsoft.com/office/drawing/2014/main" id="{862CB078-CA9B-15A8-28C4-EAB9D4A9393B}"/>
                </a:ext>
              </a:extLst>
            </p:cNvPr>
            <p:cNvSpPr/>
            <p:nvPr/>
          </p:nvSpPr>
          <p:spPr>
            <a:xfrm flipH="1">
              <a:off x="23260" y="117466"/>
              <a:ext cx="96531" cy="61606"/>
            </a:xfrm>
            <a:prstGeom prst="line">
              <a:avLst/>
            </a:prstGeom>
            <a:noFill/>
            <a:ln w="38100" cap="flat">
              <a:solidFill>
                <a:srgbClr val="003C52"/>
              </a:solidFill>
              <a:prstDash val="solid"/>
              <a:round/>
            </a:ln>
            <a:effectLst>
              <a:outerShdw dist="76199" dir="2700000" rotWithShape="0">
                <a:srgbClr val="DCDEE0">
                  <a:alpha val="75000"/>
                </a:srgbClr>
              </a:outerShdw>
            </a:effectLst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</a:pPr>
              <a:endParaRPr sz="798" kern="0">
                <a:solidFill>
                  <a:srgbClr val="000000"/>
                </a:solidFill>
                <a:latin typeface="Arial Narrow"/>
                <a:cs typeface="Arial Narrow"/>
                <a:sym typeface="Arial Narrow"/>
              </a:endParaRPr>
            </a:p>
          </p:txBody>
        </p:sp>
        <p:sp>
          <p:nvSpPr>
            <p:cNvPr id="371" name="Rectangle 31">
              <a:extLst>
                <a:ext uri="{FF2B5EF4-FFF2-40B4-BE49-F238E27FC236}">
                  <a16:creationId xmlns:a16="http://schemas.microsoft.com/office/drawing/2014/main" id="{D868BE21-23C7-1170-8092-9DABD64ECF82}"/>
                </a:ext>
              </a:extLst>
            </p:cNvPr>
            <p:cNvSpPr/>
            <p:nvPr/>
          </p:nvSpPr>
          <p:spPr>
            <a:xfrm>
              <a:off x="116882" y="115378"/>
              <a:ext cx="23261" cy="227103"/>
            </a:xfrm>
            <a:prstGeom prst="rect">
              <a:avLst/>
            </a:prstGeom>
            <a:solidFill>
              <a:srgbClr val="0365C0"/>
            </a:solidFill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defTabSz="182226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  <a:defRPr sz="500">
                  <a:latin typeface="+mj-lt"/>
                  <a:ea typeface="+mj-ea"/>
                  <a:cs typeface="+mj-cs"/>
                  <a:sym typeface="Helvetica"/>
                </a:defRPr>
              </a:pPr>
              <a:endParaRPr sz="295" kern="0">
                <a:solidFill>
                  <a:srgbClr val="000000"/>
                </a:solidFill>
                <a:latin typeface="Times New Roman"/>
                <a:ea typeface="+mj-ea"/>
                <a:cs typeface="Times New Roman"/>
                <a:sym typeface="Helvetica"/>
              </a:endParaRPr>
            </a:p>
          </p:txBody>
        </p:sp>
        <p:sp>
          <p:nvSpPr>
            <p:cNvPr id="372" name="Line 32">
              <a:extLst>
                <a:ext uri="{FF2B5EF4-FFF2-40B4-BE49-F238E27FC236}">
                  <a16:creationId xmlns:a16="http://schemas.microsoft.com/office/drawing/2014/main" id="{1697BD81-851B-7C68-8F20-E05817C3197B}"/>
                </a:ext>
              </a:extLst>
            </p:cNvPr>
            <p:cNvSpPr/>
            <p:nvPr/>
          </p:nvSpPr>
          <p:spPr>
            <a:xfrm>
              <a:off x="143050" y="115378"/>
              <a:ext cx="96531" cy="60039"/>
            </a:xfrm>
            <a:prstGeom prst="line">
              <a:avLst/>
            </a:prstGeom>
            <a:noFill/>
            <a:ln w="38100" cap="flat">
              <a:solidFill>
                <a:srgbClr val="003C52"/>
              </a:solidFill>
              <a:prstDash val="solid"/>
              <a:round/>
            </a:ln>
            <a:effectLst>
              <a:outerShdw dist="76199" dir="2700000" rotWithShape="0">
                <a:srgbClr val="DCDEE0">
                  <a:alpha val="75000"/>
                </a:srgbClr>
              </a:outerShdw>
            </a:effectLst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</a:pPr>
              <a:endParaRPr sz="798" kern="0">
                <a:solidFill>
                  <a:srgbClr val="000000"/>
                </a:solidFill>
                <a:latin typeface="Arial Narrow"/>
                <a:cs typeface="Arial Narrow"/>
                <a:sym typeface="Arial Narrow"/>
              </a:endParaRPr>
            </a:p>
          </p:txBody>
        </p:sp>
        <p:sp>
          <p:nvSpPr>
            <p:cNvPr id="373" name="Oval 33">
              <a:extLst>
                <a:ext uri="{FF2B5EF4-FFF2-40B4-BE49-F238E27FC236}">
                  <a16:creationId xmlns:a16="http://schemas.microsoft.com/office/drawing/2014/main" id="{E56E1584-9AC1-738B-97BA-D088E4A46111}"/>
                </a:ext>
              </a:extLst>
            </p:cNvPr>
            <p:cNvSpPr/>
            <p:nvPr/>
          </p:nvSpPr>
          <p:spPr>
            <a:xfrm>
              <a:off x="100600" y="90318"/>
              <a:ext cx="55825" cy="54297"/>
            </a:xfrm>
            <a:prstGeom prst="ellipse">
              <a:avLst/>
            </a:prstGeom>
            <a:solidFill>
              <a:srgbClr val="0365C0"/>
            </a:solidFill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defTabSz="182226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  <a:defRPr sz="500">
                  <a:latin typeface="+mj-lt"/>
                  <a:ea typeface="+mj-ea"/>
                  <a:cs typeface="+mj-cs"/>
                  <a:sym typeface="Helvetica"/>
                </a:defRPr>
              </a:pPr>
              <a:endParaRPr sz="295" kern="0">
                <a:solidFill>
                  <a:srgbClr val="000000"/>
                </a:solidFill>
                <a:latin typeface="Times New Roman"/>
                <a:ea typeface="+mj-ea"/>
                <a:cs typeface="Times New Roman"/>
                <a:sym typeface="Helvetica"/>
              </a:endParaRPr>
            </a:p>
          </p:txBody>
        </p:sp>
      </p:grpSp>
      <p:grpSp>
        <p:nvGrpSpPr>
          <p:cNvPr id="374" name="Group 34">
            <a:extLst>
              <a:ext uri="{FF2B5EF4-FFF2-40B4-BE49-F238E27FC236}">
                <a16:creationId xmlns:a16="http://schemas.microsoft.com/office/drawing/2014/main" id="{0AF5D12D-ED41-AECA-03F2-3230C7C727C9}"/>
              </a:ext>
            </a:extLst>
          </p:cNvPr>
          <p:cNvGrpSpPr/>
          <p:nvPr/>
        </p:nvGrpSpPr>
        <p:grpSpPr>
          <a:xfrm>
            <a:off x="4263664" y="1221130"/>
            <a:ext cx="153834" cy="202234"/>
            <a:chOff x="0" y="0"/>
            <a:chExt cx="260515" cy="342480"/>
          </a:xfrm>
        </p:grpSpPr>
        <p:sp>
          <p:nvSpPr>
            <p:cNvPr id="375" name="Oval 28">
              <a:extLst>
                <a:ext uri="{FF2B5EF4-FFF2-40B4-BE49-F238E27FC236}">
                  <a16:creationId xmlns:a16="http://schemas.microsoft.com/office/drawing/2014/main" id="{B8F6165F-2263-92F3-8F63-A8F966C9D85E}"/>
                </a:ext>
              </a:extLst>
            </p:cNvPr>
            <p:cNvSpPr/>
            <p:nvPr/>
          </p:nvSpPr>
          <p:spPr>
            <a:xfrm>
              <a:off x="0" y="0"/>
              <a:ext cx="260516" cy="226581"/>
            </a:xfrm>
            <a:prstGeom prst="ellipse">
              <a:avLst/>
            </a:prstGeom>
            <a:solidFill>
              <a:srgbClr val="C0EDFE"/>
            </a:solidFill>
            <a:ln w="25400" cap="flat">
              <a:solidFill>
                <a:srgbClr val="000000">
                  <a:alpha val="0"/>
                </a:srgbClr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defTabSz="182226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  <a:defRPr sz="500">
                  <a:latin typeface="+mj-lt"/>
                  <a:ea typeface="+mj-ea"/>
                  <a:cs typeface="+mj-cs"/>
                  <a:sym typeface="Helvetica"/>
                </a:defRPr>
              </a:pPr>
              <a:endParaRPr sz="295" kern="0">
                <a:solidFill>
                  <a:srgbClr val="000000"/>
                </a:solidFill>
                <a:latin typeface="Times New Roman"/>
                <a:ea typeface="+mj-ea"/>
                <a:cs typeface="Times New Roman"/>
                <a:sym typeface="Helvetica"/>
              </a:endParaRPr>
            </a:p>
          </p:txBody>
        </p:sp>
        <p:sp>
          <p:nvSpPr>
            <p:cNvPr id="376" name="Line 29">
              <a:extLst>
                <a:ext uri="{FF2B5EF4-FFF2-40B4-BE49-F238E27FC236}">
                  <a16:creationId xmlns:a16="http://schemas.microsoft.com/office/drawing/2014/main" id="{2B43AD58-7044-BE21-E5A6-C5F03B25427B}"/>
                </a:ext>
              </a:extLst>
            </p:cNvPr>
            <p:cNvSpPr/>
            <p:nvPr/>
          </p:nvSpPr>
          <p:spPr>
            <a:xfrm>
              <a:off x="128513" y="3132"/>
              <a:ext cx="582" cy="107548"/>
            </a:xfrm>
            <a:prstGeom prst="line">
              <a:avLst/>
            </a:prstGeom>
            <a:noFill/>
            <a:ln w="38100" cap="flat">
              <a:solidFill>
                <a:srgbClr val="003C52"/>
              </a:solidFill>
              <a:prstDash val="solid"/>
              <a:round/>
            </a:ln>
            <a:effectLst>
              <a:outerShdw dist="76199" dir="2700000" rotWithShape="0">
                <a:srgbClr val="DCDEE0">
                  <a:alpha val="75000"/>
                </a:srgbClr>
              </a:outerShdw>
            </a:effectLst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</a:pPr>
              <a:endParaRPr sz="798" kern="0">
                <a:solidFill>
                  <a:srgbClr val="000000"/>
                </a:solidFill>
                <a:latin typeface="Arial Narrow"/>
                <a:cs typeface="Arial Narrow"/>
                <a:sym typeface="Arial Narrow"/>
              </a:endParaRPr>
            </a:p>
          </p:txBody>
        </p:sp>
        <p:sp>
          <p:nvSpPr>
            <p:cNvPr id="377" name="Line 30">
              <a:extLst>
                <a:ext uri="{FF2B5EF4-FFF2-40B4-BE49-F238E27FC236}">
                  <a16:creationId xmlns:a16="http://schemas.microsoft.com/office/drawing/2014/main" id="{25752B56-2142-0C9A-36E1-017517AB5C86}"/>
                </a:ext>
              </a:extLst>
            </p:cNvPr>
            <p:cNvSpPr/>
            <p:nvPr/>
          </p:nvSpPr>
          <p:spPr>
            <a:xfrm flipH="1">
              <a:off x="23260" y="117466"/>
              <a:ext cx="96531" cy="61606"/>
            </a:xfrm>
            <a:prstGeom prst="line">
              <a:avLst/>
            </a:prstGeom>
            <a:noFill/>
            <a:ln w="38100" cap="flat">
              <a:solidFill>
                <a:srgbClr val="003C52"/>
              </a:solidFill>
              <a:prstDash val="solid"/>
              <a:round/>
            </a:ln>
            <a:effectLst>
              <a:outerShdw dist="76199" dir="2700000" rotWithShape="0">
                <a:srgbClr val="DCDEE0">
                  <a:alpha val="75000"/>
                </a:srgbClr>
              </a:outerShdw>
            </a:effectLst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</a:pPr>
              <a:endParaRPr sz="798" kern="0">
                <a:solidFill>
                  <a:srgbClr val="000000"/>
                </a:solidFill>
                <a:latin typeface="Arial Narrow"/>
                <a:cs typeface="Arial Narrow"/>
                <a:sym typeface="Arial Narrow"/>
              </a:endParaRPr>
            </a:p>
          </p:txBody>
        </p:sp>
        <p:sp>
          <p:nvSpPr>
            <p:cNvPr id="378" name="Rectangle 31">
              <a:extLst>
                <a:ext uri="{FF2B5EF4-FFF2-40B4-BE49-F238E27FC236}">
                  <a16:creationId xmlns:a16="http://schemas.microsoft.com/office/drawing/2014/main" id="{53D13756-8F98-BE9B-1A3F-47C4AA6BE192}"/>
                </a:ext>
              </a:extLst>
            </p:cNvPr>
            <p:cNvSpPr/>
            <p:nvPr/>
          </p:nvSpPr>
          <p:spPr>
            <a:xfrm>
              <a:off x="116882" y="115378"/>
              <a:ext cx="23261" cy="227103"/>
            </a:xfrm>
            <a:prstGeom prst="rect">
              <a:avLst/>
            </a:prstGeom>
            <a:solidFill>
              <a:srgbClr val="0365C0"/>
            </a:solidFill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defTabSz="182226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  <a:defRPr sz="500">
                  <a:latin typeface="+mj-lt"/>
                  <a:ea typeface="+mj-ea"/>
                  <a:cs typeface="+mj-cs"/>
                  <a:sym typeface="Helvetica"/>
                </a:defRPr>
              </a:pPr>
              <a:endParaRPr sz="295" kern="0">
                <a:solidFill>
                  <a:srgbClr val="000000"/>
                </a:solidFill>
                <a:latin typeface="Times New Roman"/>
                <a:ea typeface="+mj-ea"/>
                <a:cs typeface="Times New Roman"/>
                <a:sym typeface="Helvetica"/>
              </a:endParaRPr>
            </a:p>
          </p:txBody>
        </p:sp>
        <p:sp>
          <p:nvSpPr>
            <p:cNvPr id="379" name="Line 32">
              <a:extLst>
                <a:ext uri="{FF2B5EF4-FFF2-40B4-BE49-F238E27FC236}">
                  <a16:creationId xmlns:a16="http://schemas.microsoft.com/office/drawing/2014/main" id="{A2747DA3-28D1-EEDF-461B-09BF32D74C27}"/>
                </a:ext>
              </a:extLst>
            </p:cNvPr>
            <p:cNvSpPr/>
            <p:nvPr/>
          </p:nvSpPr>
          <p:spPr>
            <a:xfrm>
              <a:off x="143050" y="115378"/>
              <a:ext cx="96531" cy="60039"/>
            </a:xfrm>
            <a:prstGeom prst="line">
              <a:avLst/>
            </a:prstGeom>
            <a:noFill/>
            <a:ln w="38100" cap="flat">
              <a:solidFill>
                <a:srgbClr val="003C52"/>
              </a:solidFill>
              <a:prstDash val="solid"/>
              <a:round/>
            </a:ln>
            <a:effectLst>
              <a:outerShdw dist="76199" dir="2700000" rotWithShape="0">
                <a:srgbClr val="DCDEE0">
                  <a:alpha val="75000"/>
                </a:srgbClr>
              </a:outerShdw>
            </a:effectLst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</a:pPr>
              <a:endParaRPr sz="798" kern="0">
                <a:solidFill>
                  <a:srgbClr val="000000"/>
                </a:solidFill>
                <a:latin typeface="Arial Narrow"/>
                <a:cs typeface="Arial Narrow"/>
                <a:sym typeface="Arial Narrow"/>
              </a:endParaRPr>
            </a:p>
          </p:txBody>
        </p:sp>
        <p:sp>
          <p:nvSpPr>
            <p:cNvPr id="380" name="Oval 33">
              <a:extLst>
                <a:ext uri="{FF2B5EF4-FFF2-40B4-BE49-F238E27FC236}">
                  <a16:creationId xmlns:a16="http://schemas.microsoft.com/office/drawing/2014/main" id="{855B1914-DFFD-2F2E-FE0B-FDCB23110A6F}"/>
                </a:ext>
              </a:extLst>
            </p:cNvPr>
            <p:cNvSpPr/>
            <p:nvPr/>
          </p:nvSpPr>
          <p:spPr>
            <a:xfrm>
              <a:off x="100600" y="90318"/>
              <a:ext cx="55825" cy="54297"/>
            </a:xfrm>
            <a:prstGeom prst="ellipse">
              <a:avLst/>
            </a:prstGeom>
            <a:solidFill>
              <a:srgbClr val="0365C0"/>
            </a:solidFill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defTabSz="182226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  <a:defRPr sz="500">
                  <a:latin typeface="+mj-lt"/>
                  <a:ea typeface="+mj-ea"/>
                  <a:cs typeface="+mj-cs"/>
                  <a:sym typeface="Helvetica"/>
                </a:defRPr>
              </a:pPr>
              <a:endParaRPr sz="295" kern="0">
                <a:solidFill>
                  <a:srgbClr val="000000"/>
                </a:solidFill>
                <a:latin typeface="Times New Roman"/>
                <a:ea typeface="+mj-ea"/>
                <a:cs typeface="Times New Roman"/>
                <a:sym typeface="Helvetica"/>
              </a:endParaRPr>
            </a:p>
          </p:txBody>
        </p:sp>
      </p:grpSp>
      <p:grpSp>
        <p:nvGrpSpPr>
          <p:cNvPr id="381" name="Gruppierung 2">
            <a:extLst>
              <a:ext uri="{FF2B5EF4-FFF2-40B4-BE49-F238E27FC236}">
                <a16:creationId xmlns:a16="http://schemas.microsoft.com/office/drawing/2014/main" id="{B87EE6A8-BD52-D381-1EA1-1DC8775EE09C}"/>
              </a:ext>
            </a:extLst>
          </p:cNvPr>
          <p:cNvGrpSpPr/>
          <p:nvPr/>
        </p:nvGrpSpPr>
        <p:grpSpPr>
          <a:xfrm>
            <a:off x="4177089" y="2744660"/>
            <a:ext cx="215823" cy="216106"/>
            <a:chOff x="0" y="0"/>
            <a:chExt cx="365494" cy="365973"/>
          </a:xfrm>
        </p:grpSpPr>
        <p:sp>
          <p:nvSpPr>
            <p:cNvPr id="382" name="Rectangle 26">
              <a:extLst>
                <a:ext uri="{FF2B5EF4-FFF2-40B4-BE49-F238E27FC236}">
                  <a16:creationId xmlns:a16="http://schemas.microsoft.com/office/drawing/2014/main" id="{8848022D-9FA7-D41F-7168-CD0737F797C8}"/>
                </a:ext>
              </a:extLst>
            </p:cNvPr>
            <p:cNvSpPr/>
            <p:nvPr/>
          </p:nvSpPr>
          <p:spPr>
            <a:xfrm>
              <a:off x="106647" y="116150"/>
              <a:ext cx="144462" cy="197863"/>
            </a:xfrm>
            <a:prstGeom prst="rect">
              <a:avLst/>
            </a:prstGeom>
            <a:solidFill>
              <a:srgbClr val="BDBAA0"/>
            </a:solidFill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  <a:defRPr sz="1400"/>
              </a:pPr>
              <a:endParaRPr sz="827" kern="0">
                <a:solidFill>
                  <a:srgbClr val="000000"/>
                </a:solidFill>
                <a:latin typeface="Arial Narrow"/>
                <a:cs typeface="Arial Narrow"/>
                <a:sym typeface="Arial Narrow"/>
              </a:endParaRPr>
            </a:p>
          </p:txBody>
        </p:sp>
        <p:sp>
          <p:nvSpPr>
            <p:cNvPr id="383" name="Rectangle 30">
              <a:extLst>
                <a:ext uri="{FF2B5EF4-FFF2-40B4-BE49-F238E27FC236}">
                  <a16:creationId xmlns:a16="http://schemas.microsoft.com/office/drawing/2014/main" id="{ECC3FD7D-21F8-B7ED-EA14-6FE3569F700E}"/>
                </a:ext>
              </a:extLst>
            </p:cNvPr>
            <p:cNvSpPr/>
            <p:nvPr/>
          </p:nvSpPr>
          <p:spPr>
            <a:xfrm>
              <a:off x="150146" y="0"/>
              <a:ext cx="37632" cy="317709"/>
            </a:xfrm>
            <a:prstGeom prst="rect">
              <a:avLst/>
            </a:prstGeom>
            <a:solidFill>
              <a:srgbClr val="4D4D4D"/>
            </a:solidFill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  <a:defRPr sz="1400"/>
              </a:pPr>
              <a:endParaRPr sz="827" kern="0">
                <a:solidFill>
                  <a:srgbClr val="000000"/>
                </a:solidFill>
                <a:latin typeface="Arial Narrow"/>
                <a:cs typeface="Arial Narrow"/>
                <a:sym typeface="Arial Narrow"/>
              </a:endParaRPr>
            </a:p>
          </p:txBody>
        </p:sp>
        <p:sp>
          <p:nvSpPr>
            <p:cNvPr id="384" name="Trapez 190">
              <a:extLst>
                <a:ext uri="{FF2B5EF4-FFF2-40B4-BE49-F238E27FC236}">
                  <a16:creationId xmlns:a16="http://schemas.microsoft.com/office/drawing/2014/main" id="{53FB3803-EC10-FA01-F0EB-4124E9B4DB99}"/>
                </a:ext>
              </a:extLst>
            </p:cNvPr>
            <p:cNvSpPr/>
            <p:nvPr/>
          </p:nvSpPr>
          <p:spPr>
            <a:xfrm>
              <a:off x="-1" y="174361"/>
              <a:ext cx="120334" cy="13848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5400" y="0"/>
                  </a:lnTo>
                  <a:lnTo>
                    <a:pt x="16200" y="0"/>
                  </a:lnTo>
                  <a:lnTo>
                    <a:pt x="21600" y="21600"/>
                  </a:lnTo>
                  <a:close/>
                </a:path>
              </a:pathLst>
            </a:custGeom>
            <a:solidFill>
              <a:srgbClr val="F8F7F5"/>
            </a:solidFill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ctr">
              <a:noAutofit/>
            </a:bodyPr>
            <a:lstStyle/>
            <a:p>
              <a:pPr marL="0" indent="0" defTabSz="269965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  <a:defRPr sz="1200"/>
              </a:pPr>
              <a:endParaRPr sz="709" kern="0">
                <a:solidFill>
                  <a:srgbClr val="000000"/>
                </a:solidFill>
                <a:latin typeface="Arial Narrow"/>
                <a:cs typeface="Arial Narrow"/>
                <a:sym typeface="Arial Narrow"/>
              </a:endParaRPr>
            </a:p>
          </p:txBody>
        </p:sp>
        <p:grpSp>
          <p:nvGrpSpPr>
            <p:cNvPr id="385" name="Group 46">
              <a:extLst>
                <a:ext uri="{FF2B5EF4-FFF2-40B4-BE49-F238E27FC236}">
                  <a16:creationId xmlns:a16="http://schemas.microsoft.com/office/drawing/2014/main" id="{F45A5E71-B87A-8708-8A80-6B8A2749679E}"/>
                </a:ext>
              </a:extLst>
            </p:cNvPr>
            <p:cNvGrpSpPr/>
            <p:nvPr/>
          </p:nvGrpSpPr>
          <p:grpSpPr>
            <a:xfrm>
              <a:off x="210981" y="199884"/>
              <a:ext cx="154514" cy="166090"/>
              <a:chOff x="0" y="0"/>
              <a:chExt cx="154513" cy="166089"/>
            </a:xfrm>
          </p:grpSpPr>
          <p:sp>
            <p:nvSpPr>
              <p:cNvPr id="386" name="Oval 44">
                <a:extLst>
                  <a:ext uri="{FF2B5EF4-FFF2-40B4-BE49-F238E27FC236}">
                    <a16:creationId xmlns:a16="http://schemas.microsoft.com/office/drawing/2014/main" id="{EFC9A108-1404-22E4-2FEF-AA8C5C288D6C}"/>
                  </a:ext>
                </a:extLst>
              </p:cNvPr>
              <p:cNvSpPr/>
              <p:nvPr/>
            </p:nvSpPr>
            <p:spPr>
              <a:xfrm>
                <a:off x="-1" y="0"/>
                <a:ext cx="154515" cy="139562"/>
              </a:xfrm>
              <a:prstGeom prst="ellipse">
                <a:avLst/>
              </a:prstGeom>
              <a:solidFill>
                <a:srgbClr val="A3D979"/>
              </a:solidFill>
              <a:ln w="12700" cap="flat">
                <a:solidFill>
                  <a:srgbClr val="3F691E"/>
                </a:solidFill>
                <a:prstDash val="solid"/>
                <a:round/>
              </a:ln>
              <a:effectLst/>
            </p:spPr>
            <p:txBody>
              <a:bodyPr wrap="square" lIns="26997" tIns="26997" rIns="26997" bIns="26997" numCol="1" anchor="t">
                <a:noAutofit/>
              </a:bodyPr>
              <a:lstStyle/>
              <a:p>
                <a:pPr marL="0" indent="0" defTabSz="182226" hangingPunct="0">
                  <a:lnSpc>
                    <a:spcPct val="100000"/>
                  </a:lnSpc>
                  <a:spcAft>
                    <a:spcPts val="0"/>
                  </a:spcAft>
                  <a:buClrTx/>
                  <a:buSzTx/>
                  <a:buFontTx/>
                  <a:buNone/>
                  <a:defRPr sz="500">
                    <a:latin typeface="+mj-lt"/>
                    <a:ea typeface="+mj-ea"/>
                    <a:cs typeface="+mj-cs"/>
                    <a:sym typeface="Helvetica"/>
                  </a:defRPr>
                </a:pPr>
                <a:endParaRPr sz="295" kern="0">
                  <a:solidFill>
                    <a:srgbClr val="000000"/>
                  </a:solidFill>
                  <a:latin typeface="Times New Roman"/>
                  <a:ea typeface="+mj-ea"/>
                  <a:cs typeface="Times New Roman"/>
                  <a:sym typeface="Helvetica"/>
                </a:endParaRPr>
              </a:p>
            </p:txBody>
          </p:sp>
          <p:sp>
            <p:nvSpPr>
              <p:cNvPr id="387" name="AutoShape 45">
                <a:extLst>
                  <a:ext uri="{FF2B5EF4-FFF2-40B4-BE49-F238E27FC236}">
                    <a16:creationId xmlns:a16="http://schemas.microsoft.com/office/drawing/2014/main" id="{78BC9330-D645-1FB5-A702-0C8DD1481D38}"/>
                  </a:ext>
                </a:extLst>
              </p:cNvPr>
              <p:cNvSpPr/>
              <p:nvPr/>
            </p:nvSpPr>
            <p:spPr>
              <a:xfrm>
                <a:off x="0" y="51614"/>
                <a:ext cx="154514" cy="114476"/>
              </a:xfrm>
              <a:prstGeom prst="roundRect">
                <a:avLst>
                  <a:gd name="adj" fmla="val 7921"/>
                </a:avLst>
              </a:prstGeom>
              <a:solidFill>
                <a:srgbClr val="86CD4D"/>
              </a:solidFill>
              <a:ln w="12700" cap="flat">
                <a:solidFill>
                  <a:srgbClr val="3F691E"/>
                </a:solidFill>
                <a:prstDash val="solid"/>
                <a:round/>
              </a:ln>
              <a:effectLst/>
            </p:spPr>
            <p:txBody>
              <a:bodyPr wrap="square" lIns="26997" tIns="26997" rIns="26997" bIns="26997" numCol="1" anchor="t">
                <a:noAutofit/>
              </a:bodyPr>
              <a:lstStyle/>
              <a:p>
                <a:pPr marL="0" indent="0" defTabSz="182226" hangingPunct="0">
                  <a:lnSpc>
                    <a:spcPct val="100000"/>
                  </a:lnSpc>
                  <a:spcAft>
                    <a:spcPts val="0"/>
                  </a:spcAft>
                  <a:buClrTx/>
                  <a:buSzTx/>
                  <a:buFontTx/>
                  <a:buNone/>
                  <a:defRPr sz="500">
                    <a:latin typeface="+mj-lt"/>
                    <a:ea typeface="+mj-ea"/>
                    <a:cs typeface="+mj-cs"/>
                    <a:sym typeface="Helvetica"/>
                  </a:defRPr>
                </a:pPr>
                <a:endParaRPr sz="295" kern="0">
                  <a:solidFill>
                    <a:srgbClr val="000000"/>
                  </a:solidFill>
                  <a:latin typeface="Times New Roman"/>
                  <a:ea typeface="+mj-ea"/>
                  <a:cs typeface="Times New Roman"/>
                  <a:sym typeface="Helvetica"/>
                </a:endParaRPr>
              </a:p>
            </p:txBody>
          </p:sp>
        </p:grpSp>
      </p:grpSp>
      <p:grpSp>
        <p:nvGrpSpPr>
          <p:cNvPr id="388" name="Gruppierung 2">
            <a:extLst>
              <a:ext uri="{FF2B5EF4-FFF2-40B4-BE49-F238E27FC236}">
                <a16:creationId xmlns:a16="http://schemas.microsoft.com/office/drawing/2014/main" id="{819538C6-BFF2-A43A-7C6A-CCA6A71805AF}"/>
              </a:ext>
            </a:extLst>
          </p:cNvPr>
          <p:cNvGrpSpPr/>
          <p:nvPr/>
        </p:nvGrpSpPr>
        <p:grpSpPr>
          <a:xfrm>
            <a:off x="2585764" y="3206135"/>
            <a:ext cx="215823" cy="216106"/>
            <a:chOff x="0" y="0"/>
            <a:chExt cx="365494" cy="365973"/>
          </a:xfrm>
        </p:grpSpPr>
        <p:sp>
          <p:nvSpPr>
            <p:cNvPr id="389" name="Rectangle 26">
              <a:extLst>
                <a:ext uri="{FF2B5EF4-FFF2-40B4-BE49-F238E27FC236}">
                  <a16:creationId xmlns:a16="http://schemas.microsoft.com/office/drawing/2014/main" id="{6C14F9FF-4D08-C052-BF25-EF6656210B98}"/>
                </a:ext>
              </a:extLst>
            </p:cNvPr>
            <p:cNvSpPr/>
            <p:nvPr/>
          </p:nvSpPr>
          <p:spPr>
            <a:xfrm>
              <a:off x="106647" y="116150"/>
              <a:ext cx="144462" cy="197863"/>
            </a:xfrm>
            <a:prstGeom prst="rect">
              <a:avLst/>
            </a:prstGeom>
            <a:solidFill>
              <a:srgbClr val="BDBAA0"/>
            </a:solidFill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  <a:defRPr sz="1400"/>
              </a:pPr>
              <a:endParaRPr sz="827" kern="0">
                <a:solidFill>
                  <a:srgbClr val="000000"/>
                </a:solidFill>
                <a:latin typeface="Arial Narrow"/>
                <a:cs typeface="Arial Narrow"/>
                <a:sym typeface="Arial Narrow"/>
              </a:endParaRPr>
            </a:p>
          </p:txBody>
        </p:sp>
        <p:sp>
          <p:nvSpPr>
            <p:cNvPr id="390" name="Rectangle 30">
              <a:extLst>
                <a:ext uri="{FF2B5EF4-FFF2-40B4-BE49-F238E27FC236}">
                  <a16:creationId xmlns:a16="http://schemas.microsoft.com/office/drawing/2014/main" id="{D54FC915-B1C3-AA95-9F21-1D95258A0057}"/>
                </a:ext>
              </a:extLst>
            </p:cNvPr>
            <p:cNvSpPr/>
            <p:nvPr/>
          </p:nvSpPr>
          <p:spPr>
            <a:xfrm>
              <a:off x="150146" y="0"/>
              <a:ext cx="37632" cy="317709"/>
            </a:xfrm>
            <a:prstGeom prst="rect">
              <a:avLst/>
            </a:prstGeom>
            <a:solidFill>
              <a:srgbClr val="4D4D4D"/>
            </a:solidFill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  <a:defRPr sz="1400"/>
              </a:pPr>
              <a:endParaRPr sz="827" kern="0">
                <a:solidFill>
                  <a:srgbClr val="000000"/>
                </a:solidFill>
                <a:latin typeface="Arial Narrow"/>
                <a:cs typeface="Arial Narrow"/>
                <a:sym typeface="Arial Narrow"/>
              </a:endParaRPr>
            </a:p>
          </p:txBody>
        </p:sp>
        <p:sp>
          <p:nvSpPr>
            <p:cNvPr id="391" name="Trapez 190">
              <a:extLst>
                <a:ext uri="{FF2B5EF4-FFF2-40B4-BE49-F238E27FC236}">
                  <a16:creationId xmlns:a16="http://schemas.microsoft.com/office/drawing/2014/main" id="{ECA604F7-2254-74D2-BE3A-910FC342481E}"/>
                </a:ext>
              </a:extLst>
            </p:cNvPr>
            <p:cNvSpPr/>
            <p:nvPr/>
          </p:nvSpPr>
          <p:spPr>
            <a:xfrm>
              <a:off x="-1" y="174361"/>
              <a:ext cx="120334" cy="13848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5400" y="0"/>
                  </a:lnTo>
                  <a:lnTo>
                    <a:pt x="16200" y="0"/>
                  </a:lnTo>
                  <a:lnTo>
                    <a:pt x="21600" y="21600"/>
                  </a:lnTo>
                  <a:close/>
                </a:path>
              </a:pathLst>
            </a:custGeom>
            <a:solidFill>
              <a:srgbClr val="F8F7F5"/>
            </a:solidFill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ctr">
              <a:noAutofit/>
            </a:bodyPr>
            <a:lstStyle/>
            <a:p>
              <a:pPr marL="0" indent="0" defTabSz="269965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  <a:defRPr sz="1200"/>
              </a:pPr>
              <a:endParaRPr sz="709" kern="0">
                <a:solidFill>
                  <a:srgbClr val="000000"/>
                </a:solidFill>
                <a:latin typeface="Arial Narrow"/>
                <a:cs typeface="Arial Narrow"/>
                <a:sym typeface="Arial Narrow"/>
              </a:endParaRPr>
            </a:p>
          </p:txBody>
        </p:sp>
        <p:grpSp>
          <p:nvGrpSpPr>
            <p:cNvPr id="392" name="Group 46">
              <a:extLst>
                <a:ext uri="{FF2B5EF4-FFF2-40B4-BE49-F238E27FC236}">
                  <a16:creationId xmlns:a16="http://schemas.microsoft.com/office/drawing/2014/main" id="{032C0199-FB4D-F09E-A0BB-E0009B56B9E4}"/>
                </a:ext>
              </a:extLst>
            </p:cNvPr>
            <p:cNvGrpSpPr/>
            <p:nvPr/>
          </p:nvGrpSpPr>
          <p:grpSpPr>
            <a:xfrm>
              <a:off x="210981" y="199884"/>
              <a:ext cx="154514" cy="166090"/>
              <a:chOff x="0" y="0"/>
              <a:chExt cx="154513" cy="166089"/>
            </a:xfrm>
          </p:grpSpPr>
          <p:sp>
            <p:nvSpPr>
              <p:cNvPr id="393" name="Oval 44">
                <a:extLst>
                  <a:ext uri="{FF2B5EF4-FFF2-40B4-BE49-F238E27FC236}">
                    <a16:creationId xmlns:a16="http://schemas.microsoft.com/office/drawing/2014/main" id="{363D79C1-98D8-E2DB-FB7B-5AABFDCE30E0}"/>
                  </a:ext>
                </a:extLst>
              </p:cNvPr>
              <p:cNvSpPr/>
              <p:nvPr/>
            </p:nvSpPr>
            <p:spPr>
              <a:xfrm>
                <a:off x="-1" y="0"/>
                <a:ext cx="154515" cy="139562"/>
              </a:xfrm>
              <a:prstGeom prst="ellipse">
                <a:avLst/>
              </a:prstGeom>
              <a:solidFill>
                <a:srgbClr val="A3D979"/>
              </a:solidFill>
              <a:ln w="12700" cap="flat">
                <a:solidFill>
                  <a:srgbClr val="3F691E"/>
                </a:solidFill>
                <a:prstDash val="solid"/>
                <a:round/>
              </a:ln>
              <a:effectLst/>
            </p:spPr>
            <p:txBody>
              <a:bodyPr wrap="square" lIns="26997" tIns="26997" rIns="26997" bIns="26997" numCol="1" anchor="t">
                <a:noAutofit/>
              </a:bodyPr>
              <a:lstStyle/>
              <a:p>
                <a:pPr marL="0" indent="0" defTabSz="182226" hangingPunct="0">
                  <a:lnSpc>
                    <a:spcPct val="100000"/>
                  </a:lnSpc>
                  <a:spcAft>
                    <a:spcPts val="0"/>
                  </a:spcAft>
                  <a:buClrTx/>
                  <a:buSzTx/>
                  <a:buFontTx/>
                  <a:buNone/>
                  <a:defRPr sz="500">
                    <a:latin typeface="+mj-lt"/>
                    <a:ea typeface="+mj-ea"/>
                    <a:cs typeface="+mj-cs"/>
                    <a:sym typeface="Helvetica"/>
                  </a:defRPr>
                </a:pPr>
                <a:endParaRPr sz="295" kern="0">
                  <a:solidFill>
                    <a:srgbClr val="000000"/>
                  </a:solidFill>
                  <a:latin typeface="Times New Roman"/>
                  <a:ea typeface="+mj-ea"/>
                  <a:cs typeface="Times New Roman"/>
                  <a:sym typeface="Helvetica"/>
                </a:endParaRPr>
              </a:p>
            </p:txBody>
          </p:sp>
          <p:sp>
            <p:nvSpPr>
              <p:cNvPr id="394" name="AutoShape 45">
                <a:extLst>
                  <a:ext uri="{FF2B5EF4-FFF2-40B4-BE49-F238E27FC236}">
                    <a16:creationId xmlns:a16="http://schemas.microsoft.com/office/drawing/2014/main" id="{1416CF1E-DCDA-4FFE-DF43-A0EC05EE9CC7}"/>
                  </a:ext>
                </a:extLst>
              </p:cNvPr>
              <p:cNvSpPr/>
              <p:nvPr/>
            </p:nvSpPr>
            <p:spPr>
              <a:xfrm>
                <a:off x="0" y="51614"/>
                <a:ext cx="154514" cy="114476"/>
              </a:xfrm>
              <a:prstGeom prst="roundRect">
                <a:avLst>
                  <a:gd name="adj" fmla="val 7921"/>
                </a:avLst>
              </a:prstGeom>
              <a:solidFill>
                <a:srgbClr val="86CD4D"/>
              </a:solidFill>
              <a:ln w="12700" cap="flat">
                <a:solidFill>
                  <a:srgbClr val="3F691E"/>
                </a:solidFill>
                <a:prstDash val="solid"/>
                <a:round/>
              </a:ln>
              <a:effectLst/>
            </p:spPr>
            <p:txBody>
              <a:bodyPr wrap="square" lIns="26997" tIns="26997" rIns="26997" bIns="26997" numCol="1" anchor="t">
                <a:noAutofit/>
              </a:bodyPr>
              <a:lstStyle/>
              <a:p>
                <a:pPr marL="0" indent="0" defTabSz="182226" hangingPunct="0">
                  <a:lnSpc>
                    <a:spcPct val="100000"/>
                  </a:lnSpc>
                  <a:spcAft>
                    <a:spcPts val="0"/>
                  </a:spcAft>
                  <a:buClrTx/>
                  <a:buSzTx/>
                  <a:buFontTx/>
                  <a:buNone/>
                  <a:defRPr sz="500">
                    <a:latin typeface="+mj-lt"/>
                    <a:ea typeface="+mj-ea"/>
                    <a:cs typeface="+mj-cs"/>
                    <a:sym typeface="Helvetica"/>
                  </a:defRPr>
                </a:pPr>
                <a:endParaRPr sz="295" kern="0">
                  <a:solidFill>
                    <a:srgbClr val="000000"/>
                  </a:solidFill>
                  <a:latin typeface="Times New Roman"/>
                  <a:ea typeface="+mj-ea"/>
                  <a:cs typeface="Times New Roman"/>
                  <a:sym typeface="Helvetica"/>
                </a:endParaRPr>
              </a:p>
            </p:txBody>
          </p:sp>
        </p:grpSp>
      </p:grpSp>
      <p:grpSp>
        <p:nvGrpSpPr>
          <p:cNvPr id="395" name="Gruppierung 2">
            <a:extLst>
              <a:ext uri="{FF2B5EF4-FFF2-40B4-BE49-F238E27FC236}">
                <a16:creationId xmlns:a16="http://schemas.microsoft.com/office/drawing/2014/main" id="{6DA498E2-75CC-C143-5C1E-33BF798CA2DF}"/>
              </a:ext>
            </a:extLst>
          </p:cNvPr>
          <p:cNvGrpSpPr/>
          <p:nvPr/>
        </p:nvGrpSpPr>
        <p:grpSpPr>
          <a:xfrm>
            <a:off x="3716892" y="4640898"/>
            <a:ext cx="215823" cy="216106"/>
            <a:chOff x="0" y="0"/>
            <a:chExt cx="365494" cy="365973"/>
          </a:xfrm>
        </p:grpSpPr>
        <p:sp>
          <p:nvSpPr>
            <p:cNvPr id="396" name="Rectangle 26">
              <a:extLst>
                <a:ext uri="{FF2B5EF4-FFF2-40B4-BE49-F238E27FC236}">
                  <a16:creationId xmlns:a16="http://schemas.microsoft.com/office/drawing/2014/main" id="{B0397B28-B732-34DB-9593-6FD69EF26161}"/>
                </a:ext>
              </a:extLst>
            </p:cNvPr>
            <p:cNvSpPr/>
            <p:nvPr/>
          </p:nvSpPr>
          <p:spPr>
            <a:xfrm>
              <a:off x="106647" y="116150"/>
              <a:ext cx="144462" cy="197863"/>
            </a:xfrm>
            <a:prstGeom prst="rect">
              <a:avLst/>
            </a:prstGeom>
            <a:solidFill>
              <a:srgbClr val="BDBAA0"/>
            </a:solidFill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  <a:defRPr sz="1400"/>
              </a:pPr>
              <a:endParaRPr sz="827" kern="0">
                <a:solidFill>
                  <a:srgbClr val="000000"/>
                </a:solidFill>
                <a:latin typeface="Arial Narrow"/>
                <a:cs typeface="Arial Narrow"/>
                <a:sym typeface="Arial Narrow"/>
              </a:endParaRPr>
            </a:p>
          </p:txBody>
        </p:sp>
        <p:sp>
          <p:nvSpPr>
            <p:cNvPr id="397" name="Rectangle 30">
              <a:extLst>
                <a:ext uri="{FF2B5EF4-FFF2-40B4-BE49-F238E27FC236}">
                  <a16:creationId xmlns:a16="http://schemas.microsoft.com/office/drawing/2014/main" id="{AE923798-D891-24CC-5771-02EA2E7F6485}"/>
                </a:ext>
              </a:extLst>
            </p:cNvPr>
            <p:cNvSpPr/>
            <p:nvPr/>
          </p:nvSpPr>
          <p:spPr>
            <a:xfrm>
              <a:off x="150146" y="0"/>
              <a:ext cx="37632" cy="317709"/>
            </a:xfrm>
            <a:prstGeom prst="rect">
              <a:avLst/>
            </a:prstGeom>
            <a:solidFill>
              <a:srgbClr val="4D4D4D"/>
            </a:solidFill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  <a:defRPr sz="1400"/>
              </a:pPr>
              <a:endParaRPr sz="827" kern="0">
                <a:solidFill>
                  <a:srgbClr val="000000"/>
                </a:solidFill>
                <a:latin typeface="Arial Narrow"/>
                <a:cs typeface="Arial Narrow"/>
                <a:sym typeface="Arial Narrow"/>
              </a:endParaRPr>
            </a:p>
          </p:txBody>
        </p:sp>
        <p:sp>
          <p:nvSpPr>
            <p:cNvPr id="398" name="Trapez 190">
              <a:extLst>
                <a:ext uri="{FF2B5EF4-FFF2-40B4-BE49-F238E27FC236}">
                  <a16:creationId xmlns:a16="http://schemas.microsoft.com/office/drawing/2014/main" id="{52E0BAFF-869E-589F-DAA9-CF071F46CCA7}"/>
                </a:ext>
              </a:extLst>
            </p:cNvPr>
            <p:cNvSpPr/>
            <p:nvPr/>
          </p:nvSpPr>
          <p:spPr>
            <a:xfrm>
              <a:off x="-1" y="174361"/>
              <a:ext cx="120334" cy="13848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5400" y="0"/>
                  </a:lnTo>
                  <a:lnTo>
                    <a:pt x="16200" y="0"/>
                  </a:lnTo>
                  <a:lnTo>
                    <a:pt x="21600" y="21600"/>
                  </a:lnTo>
                  <a:close/>
                </a:path>
              </a:pathLst>
            </a:custGeom>
            <a:solidFill>
              <a:srgbClr val="F8F7F5"/>
            </a:solidFill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ctr">
              <a:noAutofit/>
            </a:bodyPr>
            <a:lstStyle/>
            <a:p>
              <a:pPr marL="0" indent="0" defTabSz="269965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  <a:defRPr sz="1200"/>
              </a:pPr>
              <a:endParaRPr sz="709" kern="0">
                <a:solidFill>
                  <a:srgbClr val="000000"/>
                </a:solidFill>
                <a:latin typeface="Arial Narrow"/>
                <a:cs typeface="Arial Narrow"/>
                <a:sym typeface="Arial Narrow"/>
              </a:endParaRPr>
            </a:p>
          </p:txBody>
        </p:sp>
        <p:grpSp>
          <p:nvGrpSpPr>
            <p:cNvPr id="399" name="Group 46">
              <a:extLst>
                <a:ext uri="{FF2B5EF4-FFF2-40B4-BE49-F238E27FC236}">
                  <a16:creationId xmlns:a16="http://schemas.microsoft.com/office/drawing/2014/main" id="{A3A8E3A7-F6D6-66F7-6BD7-76EE6885D10A}"/>
                </a:ext>
              </a:extLst>
            </p:cNvPr>
            <p:cNvGrpSpPr/>
            <p:nvPr/>
          </p:nvGrpSpPr>
          <p:grpSpPr>
            <a:xfrm>
              <a:off x="210981" y="199884"/>
              <a:ext cx="154514" cy="166090"/>
              <a:chOff x="0" y="0"/>
              <a:chExt cx="154513" cy="166089"/>
            </a:xfrm>
          </p:grpSpPr>
          <p:sp>
            <p:nvSpPr>
              <p:cNvPr id="400" name="Oval 44">
                <a:extLst>
                  <a:ext uri="{FF2B5EF4-FFF2-40B4-BE49-F238E27FC236}">
                    <a16:creationId xmlns:a16="http://schemas.microsoft.com/office/drawing/2014/main" id="{D9692573-A72D-A69D-2CA0-1FDEE21C1CD7}"/>
                  </a:ext>
                </a:extLst>
              </p:cNvPr>
              <p:cNvSpPr/>
              <p:nvPr/>
            </p:nvSpPr>
            <p:spPr>
              <a:xfrm>
                <a:off x="-1" y="0"/>
                <a:ext cx="154515" cy="139562"/>
              </a:xfrm>
              <a:prstGeom prst="ellipse">
                <a:avLst/>
              </a:prstGeom>
              <a:solidFill>
                <a:srgbClr val="A3D979"/>
              </a:solidFill>
              <a:ln w="12700" cap="flat">
                <a:solidFill>
                  <a:srgbClr val="3F691E"/>
                </a:solidFill>
                <a:prstDash val="solid"/>
                <a:round/>
              </a:ln>
              <a:effectLst/>
            </p:spPr>
            <p:txBody>
              <a:bodyPr wrap="square" lIns="26997" tIns="26997" rIns="26997" bIns="26997" numCol="1" anchor="t">
                <a:noAutofit/>
              </a:bodyPr>
              <a:lstStyle/>
              <a:p>
                <a:pPr marL="0" indent="0" defTabSz="182226" hangingPunct="0">
                  <a:lnSpc>
                    <a:spcPct val="100000"/>
                  </a:lnSpc>
                  <a:spcAft>
                    <a:spcPts val="0"/>
                  </a:spcAft>
                  <a:buClrTx/>
                  <a:buSzTx/>
                  <a:buFontTx/>
                  <a:buNone/>
                  <a:defRPr sz="500">
                    <a:latin typeface="+mj-lt"/>
                    <a:ea typeface="+mj-ea"/>
                    <a:cs typeface="+mj-cs"/>
                    <a:sym typeface="Helvetica"/>
                  </a:defRPr>
                </a:pPr>
                <a:endParaRPr sz="295" kern="0">
                  <a:solidFill>
                    <a:srgbClr val="000000"/>
                  </a:solidFill>
                  <a:latin typeface="Times New Roman"/>
                  <a:ea typeface="+mj-ea"/>
                  <a:cs typeface="Times New Roman"/>
                  <a:sym typeface="Helvetica"/>
                </a:endParaRPr>
              </a:p>
            </p:txBody>
          </p:sp>
          <p:sp>
            <p:nvSpPr>
              <p:cNvPr id="401" name="AutoShape 45">
                <a:extLst>
                  <a:ext uri="{FF2B5EF4-FFF2-40B4-BE49-F238E27FC236}">
                    <a16:creationId xmlns:a16="http://schemas.microsoft.com/office/drawing/2014/main" id="{7AE506FB-DCBD-5C8E-970D-223EE940E1C8}"/>
                  </a:ext>
                </a:extLst>
              </p:cNvPr>
              <p:cNvSpPr/>
              <p:nvPr/>
            </p:nvSpPr>
            <p:spPr>
              <a:xfrm>
                <a:off x="0" y="51614"/>
                <a:ext cx="154514" cy="114476"/>
              </a:xfrm>
              <a:prstGeom prst="roundRect">
                <a:avLst>
                  <a:gd name="adj" fmla="val 7921"/>
                </a:avLst>
              </a:prstGeom>
              <a:solidFill>
                <a:srgbClr val="86CD4D"/>
              </a:solidFill>
              <a:ln w="12700" cap="flat">
                <a:solidFill>
                  <a:srgbClr val="3F691E"/>
                </a:solidFill>
                <a:prstDash val="solid"/>
                <a:round/>
              </a:ln>
              <a:effectLst/>
            </p:spPr>
            <p:txBody>
              <a:bodyPr wrap="square" lIns="26997" tIns="26997" rIns="26997" bIns="26997" numCol="1" anchor="t">
                <a:noAutofit/>
              </a:bodyPr>
              <a:lstStyle/>
              <a:p>
                <a:pPr marL="0" indent="0" defTabSz="182226" hangingPunct="0">
                  <a:lnSpc>
                    <a:spcPct val="100000"/>
                  </a:lnSpc>
                  <a:spcAft>
                    <a:spcPts val="0"/>
                  </a:spcAft>
                  <a:buClrTx/>
                  <a:buSzTx/>
                  <a:buFontTx/>
                  <a:buNone/>
                  <a:defRPr sz="500">
                    <a:latin typeface="+mj-lt"/>
                    <a:ea typeface="+mj-ea"/>
                    <a:cs typeface="+mj-cs"/>
                    <a:sym typeface="Helvetica"/>
                  </a:defRPr>
                </a:pPr>
                <a:endParaRPr sz="295" kern="0">
                  <a:solidFill>
                    <a:srgbClr val="000000"/>
                  </a:solidFill>
                  <a:latin typeface="Times New Roman"/>
                  <a:ea typeface="+mj-ea"/>
                  <a:cs typeface="Times New Roman"/>
                  <a:sym typeface="Helvetica"/>
                </a:endParaRPr>
              </a:p>
            </p:txBody>
          </p:sp>
        </p:grpSp>
      </p:grpSp>
      <p:grpSp>
        <p:nvGrpSpPr>
          <p:cNvPr id="402" name="Gruppierung 2">
            <a:extLst>
              <a:ext uri="{FF2B5EF4-FFF2-40B4-BE49-F238E27FC236}">
                <a16:creationId xmlns:a16="http://schemas.microsoft.com/office/drawing/2014/main" id="{163B6A62-415E-25EF-2214-3C990EC77D09}"/>
              </a:ext>
            </a:extLst>
          </p:cNvPr>
          <p:cNvGrpSpPr/>
          <p:nvPr/>
        </p:nvGrpSpPr>
        <p:grpSpPr>
          <a:xfrm>
            <a:off x="2619511" y="4061354"/>
            <a:ext cx="215823" cy="216106"/>
            <a:chOff x="0" y="0"/>
            <a:chExt cx="365494" cy="365973"/>
          </a:xfrm>
        </p:grpSpPr>
        <p:sp>
          <p:nvSpPr>
            <p:cNvPr id="403" name="Rectangle 26">
              <a:extLst>
                <a:ext uri="{FF2B5EF4-FFF2-40B4-BE49-F238E27FC236}">
                  <a16:creationId xmlns:a16="http://schemas.microsoft.com/office/drawing/2014/main" id="{0088D323-9E6D-D28C-6D3A-47312BC3EE38}"/>
                </a:ext>
              </a:extLst>
            </p:cNvPr>
            <p:cNvSpPr/>
            <p:nvPr/>
          </p:nvSpPr>
          <p:spPr>
            <a:xfrm>
              <a:off x="106647" y="116150"/>
              <a:ext cx="144462" cy="197863"/>
            </a:xfrm>
            <a:prstGeom prst="rect">
              <a:avLst/>
            </a:prstGeom>
            <a:solidFill>
              <a:srgbClr val="BDBAA0"/>
            </a:solidFill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  <a:defRPr sz="1400"/>
              </a:pPr>
              <a:endParaRPr sz="827" kern="0">
                <a:solidFill>
                  <a:srgbClr val="000000"/>
                </a:solidFill>
                <a:latin typeface="Arial Narrow"/>
                <a:cs typeface="Arial Narrow"/>
                <a:sym typeface="Arial Narrow"/>
              </a:endParaRPr>
            </a:p>
          </p:txBody>
        </p:sp>
        <p:sp>
          <p:nvSpPr>
            <p:cNvPr id="404" name="Rectangle 30">
              <a:extLst>
                <a:ext uri="{FF2B5EF4-FFF2-40B4-BE49-F238E27FC236}">
                  <a16:creationId xmlns:a16="http://schemas.microsoft.com/office/drawing/2014/main" id="{4D4F5617-3873-73D2-6768-CE5E2D281803}"/>
                </a:ext>
              </a:extLst>
            </p:cNvPr>
            <p:cNvSpPr/>
            <p:nvPr/>
          </p:nvSpPr>
          <p:spPr>
            <a:xfrm>
              <a:off x="150146" y="0"/>
              <a:ext cx="37632" cy="317709"/>
            </a:xfrm>
            <a:prstGeom prst="rect">
              <a:avLst/>
            </a:prstGeom>
            <a:solidFill>
              <a:srgbClr val="4D4D4D"/>
            </a:solidFill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  <a:defRPr sz="1400"/>
              </a:pPr>
              <a:endParaRPr sz="827" kern="0">
                <a:solidFill>
                  <a:srgbClr val="000000"/>
                </a:solidFill>
                <a:latin typeface="Arial Narrow"/>
                <a:cs typeface="Arial Narrow"/>
                <a:sym typeface="Arial Narrow"/>
              </a:endParaRPr>
            </a:p>
          </p:txBody>
        </p:sp>
        <p:sp>
          <p:nvSpPr>
            <p:cNvPr id="405" name="Trapez 190">
              <a:extLst>
                <a:ext uri="{FF2B5EF4-FFF2-40B4-BE49-F238E27FC236}">
                  <a16:creationId xmlns:a16="http://schemas.microsoft.com/office/drawing/2014/main" id="{CBEF507B-1EDB-F9D5-4FE6-633CF1B30D10}"/>
                </a:ext>
              </a:extLst>
            </p:cNvPr>
            <p:cNvSpPr/>
            <p:nvPr/>
          </p:nvSpPr>
          <p:spPr>
            <a:xfrm>
              <a:off x="-1" y="174361"/>
              <a:ext cx="120334" cy="13848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5400" y="0"/>
                  </a:lnTo>
                  <a:lnTo>
                    <a:pt x="16200" y="0"/>
                  </a:lnTo>
                  <a:lnTo>
                    <a:pt x="21600" y="21600"/>
                  </a:lnTo>
                  <a:close/>
                </a:path>
              </a:pathLst>
            </a:custGeom>
            <a:solidFill>
              <a:srgbClr val="F8F7F5"/>
            </a:solidFill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ctr">
              <a:noAutofit/>
            </a:bodyPr>
            <a:lstStyle/>
            <a:p>
              <a:pPr marL="0" indent="0" defTabSz="269965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  <a:defRPr sz="1200"/>
              </a:pPr>
              <a:endParaRPr sz="709" kern="0">
                <a:solidFill>
                  <a:srgbClr val="000000"/>
                </a:solidFill>
                <a:latin typeface="Arial Narrow"/>
                <a:cs typeface="Arial Narrow"/>
                <a:sym typeface="Arial Narrow"/>
              </a:endParaRPr>
            </a:p>
          </p:txBody>
        </p:sp>
        <p:grpSp>
          <p:nvGrpSpPr>
            <p:cNvPr id="406" name="Group 46">
              <a:extLst>
                <a:ext uri="{FF2B5EF4-FFF2-40B4-BE49-F238E27FC236}">
                  <a16:creationId xmlns:a16="http://schemas.microsoft.com/office/drawing/2014/main" id="{B025189A-5F85-4E30-FC05-BF2C84222D87}"/>
                </a:ext>
              </a:extLst>
            </p:cNvPr>
            <p:cNvGrpSpPr/>
            <p:nvPr/>
          </p:nvGrpSpPr>
          <p:grpSpPr>
            <a:xfrm>
              <a:off x="210981" y="199884"/>
              <a:ext cx="154514" cy="166090"/>
              <a:chOff x="0" y="0"/>
              <a:chExt cx="154513" cy="166089"/>
            </a:xfrm>
          </p:grpSpPr>
          <p:sp>
            <p:nvSpPr>
              <p:cNvPr id="407" name="Oval 44">
                <a:extLst>
                  <a:ext uri="{FF2B5EF4-FFF2-40B4-BE49-F238E27FC236}">
                    <a16:creationId xmlns:a16="http://schemas.microsoft.com/office/drawing/2014/main" id="{893CE2F7-2B30-A73F-8629-E6691A010FB2}"/>
                  </a:ext>
                </a:extLst>
              </p:cNvPr>
              <p:cNvSpPr/>
              <p:nvPr/>
            </p:nvSpPr>
            <p:spPr>
              <a:xfrm>
                <a:off x="-1" y="0"/>
                <a:ext cx="154515" cy="139562"/>
              </a:xfrm>
              <a:prstGeom prst="ellipse">
                <a:avLst/>
              </a:prstGeom>
              <a:solidFill>
                <a:srgbClr val="A3D979"/>
              </a:solidFill>
              <a:ln w="12700" cap="flat">
                <a:solidFill>
                  <a:srgbClr val="3F691E"/>
                </a:solidFill>
                <a:prstDash val="solid"/>
                <a:round/>
              </a:ln>
              <a:effectLst/>
            </p:spPr>
            <p:txBody>
              <a:bodyPr wrap="square" lIns="26997" tIns="26997" rIns="26997" bIns="26997" numCol="1" anchor="t">
                <a:noAutofit/>
              </a:bodyPr>
              <a:lstStyle/>
              <a:p>
                <a:pPr marL="0" indent="0" defTabSz="182226" hangingPunct="0">
                  <a:lnSpc>
                    <a:spcPct val="100000"/>
                  </a:lnSpc>
                  <a:spcAft>
                    <a:spcPts val="0"/>
                  </a:spcAft>
                  <a:buClrTx/>
                  <a:buSzTx/>
                  <a:buFontTx/>
                  <a:buNone/>
                  <a:defRPr sz="500">
                    <a:latin typeface="+mj-lt"/>
                    <a:ea typeface="+mj-ea"/>
                    <a:cs typeface="+mj-cs"/>
                    <a:sym typeface="Helvetica"/>
                  </a:defRPr>
                </a:pPr>
                <a:endParaRPr sz="295" kern="0">
                  <a:solidFill>
                    <a:srgbClr val="000000"/>
                  </a:solidFill>
                  <a:latin typeface="Times New Roman"/>
                  <a:ea typeface="+mj-ea"/>
                  <a:cs typeface="Times New Roman"/>
                  <a:sym typeface="Helvetica"/>
                </a:endParaRPr>
              </a:p>
            </p:txBody>
          </p:sp>
          <p:sp>
            <p:nvSpPr>
              <p:cNvPr id="408" name="AutoShape 45">
                <a:extLst>
                  <a:ext uri="{FF2B5EF4-FFF2-40B4-BE49-F238E27FC236}">
                    <a16:creationId xmlns:a16="http://schemas.microsoft.com/office/drawing/2014/main" id="{67E54E59-09F6-49D1-E93C-8C2E40A40029}"/>
                  </a:ext>
                </a:extLst>
              </p:cNvPr>
              <p:cNvSpPr/>
              <p:nvPr/>
            </p:nvSpPr>
            <p:spPr>
              <a:xfrm>
                <a:off x="0" y="51614"/>
                <a:ext cx="154514" cy="114476"/>
              </a:xfrm>
              <a:prstGeom prst="roundRect">
                <a:avLst>
                  <a:gd name="adj" fmla="val 7921"/>
                </a:avLst>
              </a:prstGeom>
              <a:solidFill>
                <a:srgbClr val="86CD4D"/>
              </a:solidFill>
              <a:ln w="12700" cap="flat">
                <a:solidFill>
                  <a:srgbClr val="3F691E"/>
                </a:solidFill>
                <a:prstDash val="solid"/>
                <a:round/>
              </a:ln>
              <a:effectLst/>
            </p:spPr>
            <p:txBody>
              <a:bodyPr wrap="square" lIns="26997" tIns="26997" rIns="26997" bIns="26997" numCol="1" anchor="t">
                <a:noAutofit/>
              </a:bodyPr>
              <a:lstStyle/>
              <a:p>
                <a:pPr marL="0" indent="0" defTabSz="182226" hangingPunct="0">
                  <a:lnSpc>
                    <a:spcPct val="100000"/>
                  </a:lnSpc>
                  <a:spcAft>
                    <a:spcPts val="0"/>
                  </a:spcAft>
                  <a:buClrTx/>
                  <a:buSzTx/>
                  <a:buFontTx/>
                  <a:buNone/>
                  <a:defRPr sz="500">
                    <a:latin typeface="+mj-lt"/>
                    <a:ea typeface="+mj-ea"/>
                    <a:cs typeface="+mj-cs"/>
                    <a:sym typeface="Helvetica"/>
                  </a:defRPr>
                </a:pPr>
                <a:endParaRPr sz="295" kern="0">
                  <a:solidFill>
                    <a:srgbClr val="000000"/>
                  </a:solidFill>
                  <a:latin typeface="Times New Roman"/>
                  <a:ea typeface="+mj-ea"/>
                  <a:cs typeface="Times New Roman"/>
                  <a:sym typeface="Helvetica"/>
                </a:endParaRPr>
              </a:p>
            </p:txBody>
          </p:sp>
        </p:grpSp>
      </p:grpSp>
      <p:sp>
        <p:nvSpPr>
          <p:cNvPr id="409" name="Sanduhr">
            <a:extLst>
              <a:ext uri="{FF2B5EF4-FFF2-40B4-BE49-F238E27FC236}">
                <a16:creationId xmlns:a16="http://schemas.microsoft.com/office/drawing/2014/main" id="{4E8B6C0A-00B7-6CFE-2533-9B109B471F6E}"/>
              </a:ext>
            </a:extLst>
          </p:cNvPr>
          <p:cNvSpPr/>
          <p:nvPr/>
        </p:nvSpPr>
        <p:spPr>
          <a:xfrm>
            <a:off x="3641637" y="3590753"/>
            <a:ext cx="81269" cy="13628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898" y="0"/>
                </a:moveTo>
                <a:cubicBezTo>
                  <a:pt x="404" y="0"/>
                  <a:pt x="0" y="242"/>
                  <a:pt x="0" y="537"/>
                </a:cubicBezTo>
                <a:lnTo>
                  <a:pt x="0" y="901"/>
                </a:lnTo>
                <a:cubicBezTo>
                  <a:pt x="0" y="1196"/>
                  <a:pt x="404" y="1438"/>
                  <a:pt x="898" y="1438"/>
                </a:cubicBezTo>
                <a:lnTo>
                  <a:pt x="20702" y="1438"/>
                </a:lnTo>
                <a:cubicBezTo>
                  <a:pt x="21196" y="1438"/>
                  <a:pt x="21600" y="1196"/>
                  <a:pt x="21600" y="901"/>
                </a:cubicBezTo>
                <a:lnTo>
                  <a:pt x="21600" y="537"/>
                </a:lnTo>
                <a:cubicBezTo>
                  <a:pt x="21600" y="242"/>
                  <a:pt x="21196" y="0"/>
                  <a:pt x="20702" y="0"/>
                </a:cubicBezTo>
                <a:lnTo>
                  <a:pt x="898" y="0"/>
                </a:lnTo>
                <a:close/>
                <a:moveTo>
                  <a:pt x="2670" y="2035"/>
                </a:moveTo>
                <a:cubicBezTo>
                  <a:pt x="2211" y="2035"/>
                  <a:pt x="1818" y="2231"/>
                  <a:pt x="1734" y="2499"/>
                </a:cubicBezTo>
                <a:cubicBezTo>
                  <a:pt x="1688" y="2648"/>
                  <a:pt x="678" y="6175"/>
                  <a:pt x="7600" y="10445"/>
                </a:cubicBezTo>
                <a:lnTo>
                  <a:pt x="7609" y="10452"/>
                </a:lnTo>
                <a:cubicBezTo>
                  <a:pt x="7626" y="10469"/>
                  <a:pt x="7637" y="10489"/>
                  <a:pt x="7652" y="10509"/>
                </a:cubicBezTo>
                <a:lnTo>
                  <a:pt x="7657" y="10516"/>
                </a:lnTo>
                <a:cubicBezTo>
                  <a:pt x="7692" y="10583"/>
                  <a:pt x="7734" y="10686"/>
                  <a:pt x="7739" y="10800"/>
                </a:cubicBezTo>
                <a:cubicBezTo>
                  <a:pt x="7733" y="10917"/>
                  <a:pt x="7692" y="11018"/>
                  <a:pt x="7657" y="11084"/>
                </a:cubicBezTo>
                <a:lnTo>
                  <a:pt x="7654" y="11089"/>
                </a:lnTo>
                <a:cubicBezTo>
                  <a:pt x="7640" y="11110"/>
                  <a:pt x="7626" y="11130"/>
                  <a:pt x="7609" y="11148"/>
                </a:cubicBezTo>
                <a:lnTo>
                  <a:pt x="7603" y="11153"/>
                </a:lnTo>
                <a:cubicBezTo>
                  <a:pt x="678" y="15424"/>
                  <a:pt x="1688" y="18954"/>
                  <a:pt x="1734" y="19102"/>
                </a:cubicBezTo>
                <a:cubicBezTo>
                  <a:pt x="1818" y="19371"/>
                  <a:pt x="2211" y="19565"/>
                  <a:pt x="2670" y="19565"/>
                </a:cubicBezTo>
                <a:lnTo>
                  <a:pt x="18930" y="19565"/>
                </a:lnTo>
                <a:cubicBezTo>
                  <a:pt x="19389" y="19565"/>
                  <a:pt x="19782" y="19371"/>
                  <a:pt x="19866" y="19102"/>
                </a:cubicBezTo>
                <a:cubicBezTo>
                  <a:pt x="19912" y="18954"/>
                  <a:pt x="20920" y="15426"/>
                  <a:pt x="13997" y="11155"/>
                </a:cubicBezTo>
                <a:lnTo>
                  <a:pt x="13991" y="11148"/>
                </a:lnTo>
                <a:cubicBezTo>
                  <a:pt x="13974" y="11131"/>
                  <a:pt x="13962" y="11113"/>
                  <a:pt x="13948" y="11092"/>
                </a:cubicBezTo>
                <a:lnTo>
                  <a:pt x="13943" y="11084"/>
                </a:lnTo>
                <a:cubicBezTo>
                  <a:pt x="13908" y="11018"/>
                  <a:pt x="13866" y="10915"/>
                  <a:pt x="13861" y="10802"/>
                </a:cubicBezTo>
                <a:cubicBezTo>
                  <a:pt x="13866" y="10684"/>
                  <a:pt x="13908" y="10584"/>
                  <a:pt x="13943" y="10518"/>
                </a:cubicBezTo>
                <a:lnTo>
                  <a:pt x="13946" y="10511"/>
                </a:lnTo>
                <a:cubicBezTo>
                  <a:pt x="13960" y="10490"/>
                  <a:pt x="13974" y="10470"/>
                  <a:pt x="13991" y="10452"/>
                </a:cubicBezTo>
                <a:lnTo>
                  <a:pt x="13997" y="10447"/>
                </a:lnTo>
                <a:cubicBezTo>
                  <a:pt x="20922" y="6176"/>
                  <a:pt x="19912" y="2648"/>
                  <a:pt x="19866" y="2499"/>
                </a:cubicBezTo>
                <a:cubicBezTo>
                  <a:pt x="19782" y="2231"/>
                  <a:pt x="19389" y="2035"/>
                  <a:pt x="18930" y="2035"/>
                </a:cubicBezTo>
                <a:lnTo>
                  <a:pt x="2670" y="2035"/>
                </a:lnTo>
                <a:close/>
                <a:moveTo>
                  <a:pt x="3562" y="3170"/>
                </a:moveTo>
                <a:lnTo>
                  <a:pt x="18038" y="3170"/>
                </a:lnTo>
                <a:cubicBezTo>
                  <a:pt x="18033" y="3525"/>
                  <a:pt x="17958" y="4064"/>
                  <a:pt x="17658" y="4738"/>
                </a:cubicBezTo>
                <a:cubicBezTo>
                  <a:pt x="17139" y="5903"/>
                  <a:pt x="15820" y="7716"/>
                  <a:pt x="12489" y="9742"/>
                </a:cubicBezTo>
                <a:cubicBezTo>
                  <a:pt x="12423" y="9782"/>
                  <a:pt x="12368" y="9829"/>
                  <a:pt x="12325" y="9879"/>
                </a:cubicBezTo>
                <a:cubicBezTo>
                  <a:pt x="12317" y="9888"/>
                  <a:pt x="12253" y="9965"/>
                  <a:pt x="12180" y="10087"/>
                </a:cubicBezTo>
                <a:cubicBezTo>
                  <a:pt x="12034" y="10297"/>
                  <a:pt x="11957" y="10524"/>
                  <a:pt x="11956" y="10759"/>
                </a:cubicBezTo>
                <a:cubicBezTo>
                  <a:pt x="11956" y="10768"/>
                  <a:pt x="11956" y="10776"/>
                  <a:pt x="11956" y="10785"/>
                </a:cubicBezTo>
                <a:lnTo>
                  <a:pt x="11956" y="10815"/>
                </a:lnTo>
                <a:cubicBezTo>
                  <a:pt x="11956" y="10824"/>
                  <a:pt x="11956" y="10832"/>
                  <a:pt x="11956" y="10837"/>
                </a:cubicBezTo>
                <a:cubicBezTo>
                  <a:pt x="11957" y="11075"/>
                  <a:pt x="12034" y="11303"/>
                  <a:pt x="12177" y="11510"/>
                </a:cubicBezTo>
                <a:cubicBezTo>
                  <a:pt x="12252" y="11635"/>
                  <a:pt x="12317" y="11714"/>
                  <a:pt x="12325" y="11723"/>
                </a:cubicBezTo>
                <a:cubicBezTo>
                  <a:pt x="12368" y="11772"/>
                  <a:pt x="12423" y="11817"/>
                  <a:pt x="12489" y="11858"/>
                </a:cubicBezTo>
                <a:cubicBezTo>
                  <a:pt x="15820" y="13884"/>
                  <a:pt x="17139" y="15699"/>
                  <a:pt x="17658" y="16863"/>
                </a:cubicBezTo>
                <a:cubicBezTo>
                  <a:pt x="17959" y="17538"/>
                  <a:pt x="18033" y="18076"/>
                  <a:pt x="18038" y="18430"/>
                </a:cubicBezTo>
                <a:lnTo>
                  <a:pt x="3562" y="18430"/>
                </a:lnTo>
                <a:cubicBezTo>
                  <a:pt x="3567" y="18075"/>
                  <a:pt x="3642" y="17536"/>
                  <a:pt x="3942" y="16862"/>
                </a:cubicBezTo>
                <a:cubicBezTo>
                  <a:pt x="4461" y="15697"/>
                  <a:pt x="5780" y="13884"/>
                  <a:pt x="9111" y="11858"/>
                </a:cubicBezTo>
                <a:cubicBezTo>
                  <a:pt x="9177" y="11817"/>
                  <a:pt x="9232" y="11771"/>
                  <a:pt x="9275" y="11721"/>
                </a:cubicBezTo>
                <a:cubicBezTo>
                  <a:pt x="9283" y="11713"/>
                  <a:pt x="9348" y="11635"/>
                  <a:pt x="9420" y="11513"/>
                </a:cubicBezTo>
                <a:cubicBezTo>
                  <a:pt x="9566" y="11303"/>
                  <a:pt x="9643" y="11076"/>
                  <a:pt x="9644" y="10841"/>
                </a:cubicBezTo>
                <a:cubicBezTo>
                  <a:pt x="9644" y="10832"/>
                  <a:pt x="9644" y="10824"/>
                  <a:pt x="9644" y="10815"/>
                </a:cubicBezTo>
                <a:lnTo>
                  <a:pt x="9644" y="10785"/>
                </a:lnTo>
                <a:cubicBezTo>
                  <a:pt x="9644" y="10776"/>
                  <a:pt x="9644" y="10768"/>
                  <a:pt x="9644" y="10763"/>
                </a:cubicBezTo>
                <a:cubicBezTo>
                  <a:pt x="9643" y="10525"/>
                  <a:pt x="9566" y="10297"/>
                  <a:pt x="9423" y="10090"/>
                </a:cubicBezTo>
                <a:cubicBezTo>
                  <a:pt x="9348" y="9964"/>
                  <a:pt x="9283" y="9888"/>
                  <a:pt x="9275" y="9879"/>
                </a:cubicBezTo>
                <a:cubicBezTo>
                  <a:pt x="9232" y="9829"/>
                  <a:pt x="9177" y="9783"/>
                  <a:pt x="9111" y="9742"/>
                </a:cubicBezTo>
                <a:cubicBezTo>
                  <a:pt x="5780" y="7716"/>
                  <a:pt x="4461" y="5903"/>
                  <a:pt x="3942" y="4738"/>
                </a:cubicBezTo>
                <a:cubicBezTo>
                  <a:pt x="3641" y="4064"/>
                  <a:pt x="3567" y="3525"/>
                  <a:pt x="3562" y="3170"/>
                </a:cubicBezTo>
                <a:close/>
                <a:moveTo>
                  <a:pt x="10800" y="12519"/>
                </a:moveTo>
                <a:cubicBezTo>
                  <a:pt x="10624" y="12512"/>
                  <a:pt x="10439" y="12534"/>
                  <a:pt x="10293" y="12618"/>
                </a:cubicBezTo>
                <a:lnTo>
                  <a:pt x="10296" y="12620"/>
                </a:lnTo>
                <a:cubicBezTo>
                  <a:pt x="4812" y="15292"/>
                  <a:pt x="5628" y="17483"/>
                  <a:pt x="5665" y="17575"/>
                </a:cubicBezTo>
                <a:lnTo>
                  <a:pt x="5707" y="17678"/>
                </a:lnTo>
                <a:lnTo>
                  <a:pt x="15892" y="17678"/>
                </a:lnTo>
                <a:lnTo>
                  <a:pt x="15935" y="17575"/>
                </a:lnTo>
                <a:cubicBezTo>
                  <a:pt x="15972" y="17483"/>
                  <a:pt x="16788" y="15292"/>
                  <a:pt x="11304" y="12620"/>
                </a:cubicBezTo>
                <a:lnTo>
                  <a:pt x="11307" y="12618"/>
                </a:lnTo>
                <a:cubicBezTo>
                  <a:pt x="11161" y="12534"/>
                  <a:pt x="10976" y="12512"/>
                  <a:pt x="10800" y="12519"/>
                </a:cubicBezTo>
                <a:close/>
                <a:moveTo>
                  <a:pt x="898" y="20164"/>
                </a:moveTo>
                <a:cubicBezTo>
                  <a:pt x="404" y="20164"/>
                  <a:pt x="0" y="20404"/>
                  <a:pt x="0" y="20699"/>
                </a:cubicBezTo>
                <a:lnTo>
                  <a:pt x="0" y="21064"/>
                </a:lnTo>
                <a:cubicBezTo>
                  <a:pt x="0" y="21359"/>
                  <a:pt x="404" y="21600"/>
                  <a:pt x="898" y="21600"/>
                </a:cubicBezTo>
                <a:lnTo>
                  <a:pt x="20702" y="21600"/>
                </a:lnTo>
                <a:cubicBezTo>
                  <a:pt x="21196" y="21600"/>
                  <a:pt x="21600" y="21359"/>
                  <a:pt x="21600" y="21064"/>
                </a:cubicBezTo>
                <a:lnTo>
                  <a:pt x="21600" y="20699"/>
                </a:lnTo>
                <a:cubicBezTo>
                  <a:pt x="21600" y="20404"/>
                  <a:pt x="21196" y="20164"/>
                  <a:pt x="20702" y="20164"/>
                </a:cubicBezTo>
                <a:lnTo>
                  <a:pt x="898" y="20164"/>
                </a:lnTo>
                <a:close/>
              </a:path>
            </a:pathLst>
          </a:custGeom>
          <a:solidFill>
            <a:srgbClr val="B2B1A8">
              <a:lumOff val="20196"/>
            </a:srgbClr>
          </a:solidFill>
          <a:ln w="12700">
            <a:solidFill>
              <a:srgbClr val="B2B1A8"/>
            </a:solidFill>
            <a:miter/>
          </a:ln>
        </p:spPr>
        <p:txBody>
          <a:bodyPr lIns="26997" rIns="26997" anchor="ctr"/>
          <a:lstStyle/>
          <a:p>
            <a:pPr marL="0" marR="0" lvl="0" indent="0" defTabSz="91440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798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 Narrow"/>
              <a:cs typeface="Arial Narrow"/>
              <a:sym typeface="Arial Narrow"/>
            </a:endParaRPr>
          </a:p>
        </p:txBody>
      </p:sp>
      <p:grpSp>
        <p:nvGrpSpPr>
          <p:cNvPr id="410" name="Group 34">
            <a:extLst>
              <a:ext uri="{FF2B5EF4-FFF2-40B4-BE49-F238E27FC236}">
                <a16:creationId xmlns:a16="http://schemas.microsoft.com/office/drawing/2014/main" id="{67E725F9-3508-CC37-E26E-26166C5001B7}"/>
              </a:ext>
            </a:extLst>
          </p:cNvPr>
          <p:cNvGrpSpPr/>
          <p:nvPr/>
        </p:nvGrpSpPr>
        <p:grpSpPr>
          <a:xfrm>
            <a:off x="2941380" y="2160250"/>
            <a:ext cx="153833" cy="202233"/>
            <a:chOff x="0" y="0"/>
            <a:chExt cx="260515" cy="342480"/>
          </a:xfrm>
        </p:grpSpPr>
        <p:sp>
          <p:nvSpPr>
            <p:cNvPr id="411" name="Oval 28">
              <a:extLst>
                <a:ext uri="{FF2B5EF4-FFF2-40B4-BE49-F238E27FC236}">
                  <a16:creationId xmlns:a16="http://schemas.microsoft.com/office/drawing/2014/main" id="{F57D0C9D-3C27-5DE0-2A7B-82E5B699257B}"/>
                </a:ext>
              </a:extLst>
            </p:cNvPr>
            <p:cNvSpPr/>
            <p:nvPr/>
          </p:nvSpPr>
          <p:spPr>
            <a:xfrm>
              <a:off x="0" y="0"/>
              <a:ext cx="260516" cy="226581"/>
            </a:xfrm>
            <a:prstGeom prst="ellipse">
              <a:avLst/>
            </a:prstGeom>
            <a:solidFill>
              <a:srgbClr val="C0EDFE"/>
            </a:solidFill>
            <a:ln w="25400" cap="flat">
              <a:solidFill>
                <a:srgbClr val="000000">
                  <a:alpha val="0"/>
                </a:srgbClr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defTabSz="182226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  <a:defRPr sz="500">
                  <a:latin typeface="+mj-lt"/>
                  <a:ea typeface="+mj-ea"/>
                  <a:cs typeface="+mj-cs"/>
                  <a:sym typeface="Helvetica"/>
                </a:defRPr>
              </a:pPr>
              <a:endParaRPr sz="295" kern="0">
                <a:solidFill>
                  <a:srgbClr val="000000"/>
                </a:solidFill>
                <a:latin typeface="Times New Roman"/>
                <a:ea typeface="+mj-ea"/>
                <a:cs typeface="Times New Roman"/>
                <a:sym typeface="Helvetica"/>
              </a:endParaRPr>
            </a:p>
          </p:txBody>
        </p:sp>
        <p:sp>
          <p:nvSpPr>
            <p:cNvPr id="412" name="Line 29">
              <a:extLst>
                <a:ext uri="{FF2B5EF4-FFF2-40B4-BE49-F238E27FC236}">
                  <a16:creationId xmlns:a16="http://schemas.microsoft.com/office/drawing/2014/main" id="{84DE01A9-1489-0550-8023-FEDED161C49F}"/>
                </a:ext>
              </a:extLst>
            </p:cNvPr>
            <p:cNvSpPr/>
            <p:nvPr/>
          </p:nvSpPr>
          <p:spPr>
            <a:xfrm>
              <a:off x="128513" y="3132"/>
              <a:ext cx="582" cy="107548"/>
            </a:xfrm>
            <a:prstGeom prst="line">
              <a:avLst/>
            </a:prstGeom>
            <a:noFill/>
            <a:ln w="38100" cap="flat">
              <a:solidFill>
                <a:srgbClr val="003C52"/>
              </a:solidFill>
              <a:prstDash val="solid"/>
              <a:round/>
            </a:ln>
            <a:effectLst>
              <a:outerShdw dist="76199" dir="2700000" rotWithShape="0">
                <a:srgbClr val="DCDEE0">
                  <a:alpha val="75000"/>
                </a:srgbClr>
              </a:outerShdw>
            </a:effectLst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</a:pPr>
              <a:endParaRPr sz="798" kern="0">
                <a:solidFill>
                  <a:srgbClr val="000000"/>
                </a:solidFill>
                <a:latin typeface="Arial Narrow"/>
                <a:cs typeface="Arial Narrow"/>
                <a:sym typeface="Arial Narrow"/>
              </a:endParaRPr>
            </a:p>
          </p:txBody>
        </p:sp>
        <p:sp>
          <p:nvSpPr>
            <p:cNvPr id="413" name="Line 30">
              <a:extLst>
                <a:ext uri="{FF2B5EF4-FFF2-40B4-BE49-F238E27FC236}">
                  <a16:creationId xmlns:a16="http://schemas.microsoft.com/office/drawing/2014/main" id="{695D7FF5-2530-1356-B341-EAD4A1C1E12F}"/>
                </a:ext>
              </a:extLst>
            </p:cNvPr>
            <p:cNvSpPr/>
            <p:nvPr/>
          </p:nvSpPr>
          <p:spPr>
            <a:xfrm flipH="1">
              <a:off x="23260" y="117466"/>
              <a:ext cx="96531" cy="61606"/>
            </a:xfrm>
            <a:prstGeom prst="line">
              <a:avLst/>
            </a:prstGeom>
            <a:noFill/>
            <a:ln w="38100" cap="flat">
              <a:solidFill>
                <a:srgbClr val="003C52"/>
              </a:solidFill>
              <a:prstDash val="solid"/>
              <a:round/>
            </a:ln>
            <a:effectLst>
              <a:outerShdw dist="76199" dir="2700000" rotWithShape="0">
                <a:srgbClr val="DCDEE0">
                  <a:alpha val="75000"/>
                </a:srgbClr>
              </a:outerShdw>
            </a:effectLst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</a:pPr>
              <a:endParaRPr sz="798" kern="0">
                <a:solidFill>
                  <a:srgbClr val="000000"/>
                </a:solidFill>
                <a:latin typeface="Arial Narrow"/>
                <a:cs typeface="Arial Narrow"/>
                <a:sym typeface="Arial Narrow"/>
              </a:endParaRPr>
            </a:p>
          </p:txBody>
        </p:sp>
        <p:sp>
          <p:nvSpPr>
            <p:cNvPr id="414" name="Rectangle 31">
              <a:extLst>
                <a:ext uri="{FF2B5EF4-FFF2-40B4-BE49-F238E27FC236}">
                  <a16:creationId xmlns:a16="http://schemas.microsoft.com/office/drawing/2014/main" id="{7CC1B500-D17C-E228-5A55-4BA5CBB81B8C}"/>
                </a:ext>
              </a:extLst>
            </p:cNvPr>
            <p:cNvSpPr/>
            <p:nvPr/>
          </p:nvSpPr>
          <p:spPr>
            <a:xfrm>
              <a:off x="116882" y="115378"/>
              <a:ext cx="23261" cy="227103"/>
            </a:xfrm>
            <a:prstGeom prst="rect">
              <a:avLst/>
            </a:prstGeom>
            <a:solidFill>
              <a:srgbClr val="0365C0"/>
            </a:solidFill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defTabSz="182226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  <a:defRPr sz="500">
                  <a:latin typeface="+mj-lt"/>
                  <a:ea typeface="+mj-ea"/>
                  <a:cs typeface="+mj-cs"/>
                  <a:sym typeface="Helvetica"/>
                </a:defRPr>
              </a:pPr>
              <a:endParaRPr sz="295" kern="0">
                <a:solidFill>
                  <a:srgbClr val="000000"/>
                </a:solidFill>
                <a:latin typeface="Times New Roman"/>
                <a:ea typeface="+mj-ea"/>
                <a:cs typeface="Times New Roman"/>
                <a:sym typeface="Helvetica"/>
              </a:endParaRPr>
            </a:p>
          </p:txBody>
        </p:sp>
        <p:sp>
          <p:nvSpPr>
            <p:cNvPr id="415" name="Line 32">
              <a:extLst>
                <a:ext uri="{FF2B5EF4-FFF2-40B4-BE49-F238E27FC236}">
                  <a16:creationId xmlns:a16="http://schemas.microsoft.com/office/drawing/2014/main" id="{A3B43A75-390C-C095-86DA-09A9849ED655}"/>
                </a:ext>
              </a:extLst>
            </p:cNvPr>
            <p:cNvSpPr/>
            <p:nvPr/>
          </p:nvSpPr>
          <p:spPr>
            <a:xfrm>
              <a:off x="143050" y="115378"/>
              <a:ext cx="96531" cy="60039"/>
            </a:xfrm>
            <a:prstGeom prst="line">
              <a:avLst/>
            </a:prstGeom>
            <a:noFill/>
            <a:ln w="38100" cap="flat">
              <a:solidFill>
                <a:srgbClr val="003C52"/>
              </a:solidFill>
              <a:prstDash val="solid"/>
              <a:round/>
            </a:ln>
            <a:effectLst>
              <a:outerShdw dist="76199" dir="2700000" rotWithShape="0">
                <a:srgbClr val="DCDEE0">
                  <a:alpha val="75000"/>
                </a:srgbClr>
              </a:outerShdw>
            </a:effectLst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</a:pPr>
              <a:endParaRPr sz="798" kern="0">
                <a:solidFill>
                  <a:srgbClr val="000000"/>
                </a:solidFill>
                <a:latin typeface="Arial Narrow"/>
                <a:cs typeface="Arial Narrow"/>
                <a:sym typeface="Arial Narrow"/>
              </a:endParaRPr>
            </a:p>
          </p:txBody>
        </p:sp>
        <p:sp>
          <p:nvSpPr>
            <p:cNvPr id="416" name="Oval 33">
              <a:extLst>
                <a:ext uri="{FF2B5EF4-FFF2-40B4-BE49-F238E27FC236}">
                  <a16:creationId xmlns:a16="http://schemas.microsoft.com/office/drawing/2014/main" id="{142DF3EA-D38D-45A9-FECF-87D277ED9989}"/>
                </a:ext>
              </a:extLst>
            </p:cNvPr>
            <p:cNvSpPr/>
            <p:nvPr/>
          </p:nvSpPr>
          <p:spPr>
            <a:xfrm>
              <a:off x="100600" y="90318"/>
              <a:ext cx="55825" cy="54297"/>
            </a:xfrm>
            <a:prstGeom prst="ellipse">
              <a:avLst/>
            </a:prstGeom>
            <a:solidFill>
              <a:srgbClr val="0365C0"/>
            </a:solidFill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defTabSz="182226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  <a:defRPr sz="500">
                  <a:latin typeface="+mj-lt"/>
                  <a:ea typeface="+mj-ea"/>
                  <a:cs typeface="+mj-cs"/>
                  <a:sym typeface="Helvetica"/>
                </a:defRPr>
              </a:pPr>
              <a:endParaRPr sz="295" kern="0">
                <a:solidFill>
                  <a:srgbClr val="000000"/>
                </a:solidFill>
                <a:latin typeface="Times New Roman"/>
                <a:ea typeface="+mj-ea"/>
                <a:cs typeface="Times New Roman"/>
                <a:sym typeface="Helvetica"/>
              </a:endParaRPr>
            </a:p>
          </p:txBody>
        </p:sp>
      </p:grpSp>
      <p:grpSp>
        <p:nvGrpSpPr>
          <p:cNvPr id="417" name="Group 34">
            <a:extLst>
              <a:ext uri="{FF2B5EF4-FFF2-40B4-BE49-F238E27FC236}">
                <a16:creationId xmlns:a16="http://schemas.microsoft.com/office/drawing/2014/main" id="{5F9F2174-1E3B-795F-B49C-5DA711C5A390}"/>
              </a:ext>
            </a:extLst>
          </p:cNvPr>
          <p:cNvGrpSpPr/>
          <p:nvPr/>
        </p:nvGrpSpPr>
        <p:grpSpPr>
          <a:xfrm>
            <a:off x="2896791" y="4697829"/>
            <a:ext cx="153833" cy="202234"/>
            <a:chOff x="0" y="0"/>
            <a:chExt cx="260515" cy="342480"/>
          </a:xfrm>
        </p:grpSpPr>
        <p:sp>
          <p:nvSpPr>
            <p:cNvPr id="418" name="Oval 28">
              <a:extLst>
                <a:ext uri="{FF2B5EF4-FFF2-40B4-BE49-F238E27FC236}">
                  <a16:creationId xmlns:a16="http://schemas.microsoft.com/office/drawing/2014/main" id="{E357024D-3CD0-39AB-6B75-126A9776E19D}"/>
                </a:ext>
              </a:extLst>
            </p:cNvPr>
            <p:cNvSpPr/>
            <p:nvPr/>
          </p:nvSpPr>
          <p:spPr>
            <a:xfrm>
              <a:off x="0" y="0"/>
              <a:ext cx="260516" cy="226581"/>
            </a:xfrm>
            <a:prstGeom prst="ellipse">
              <a:avLst/>
            </a:prstGeom>
            <a:solidFill>
              <a:srgbClr val="C0EDFE"/>
            </a:solidFill>
            <a:ln w="25400" cap="flat">
              <a:solidFill>
                <a:srgbClr val="000000">
                  <a:alpha val="0"/>
                </a:srgbClr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defTabSz="182226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  <a:defRPr sz="500">
                  <a:latin typeface="+mj-lt"/>
                  <a:ea typeface="+mj-ea"/>
                  <a:cs typeface="+mj-cs"/>
                  <a:sym typeface="Helvetica"/>
                </a:defRPr>
              </a:pPr>
              <a:endParaRPr sz="295" kern="0">
                <a:solidFill>
                  <a:srgbClr val="000000"/>
                </a:solidFill>
                <a:latin typeface="Times New Roman"/>
                <a:ea typeface="+mj-ea"/>
                <a:cs typeface="Times New Roman"/>
                <a:sym typeface="Helvetica"/>
              </a:endParaRPr>
            </a:p>
          </p:txBody>
        </p:sp>
        <p:sp>
          <p:nvSpPr>
            <p:cNvPr id="419" name="Line 29">
              <a:extLst>
                <a:ext uri="{FF2B5EF4-FFF2-40B4-BE49-F238E27FC236}">
                  <a16:creationId xmlns:a16="http://schemas.microsoft.com/office/drawing/2014/main" id="{2822CB89-2C7C-9908-4BF2-B9BEB8E05671}"/>
                </a:ext>
              </a:extLst>
            </p:cNvPr>
            <p:cNvSpPr/>
            <p:nvPr/>
          </p:nvSpPr>
          <p:spPr>
            <a:xfrm>
              <a:off x="128513" y="3132"/>
              <a:ext cx="582" cy="107548"/>
            </a:xfrm>
            <a:prstGeom prst="line">
              <a:avLst/>
            </a:prstGeom>
            <a:noFill/>
            <a:ln w="38100" cap="flat">
              <a:solidFill>
                <a:srgbClr val="003C52"/>
              </a:solidFill>
              <a:prstDash val="solid"/>
              <a:round/>
            </a:ln>
            <a:effectLst>
              <a:outerShdw dist="76199" dir="2700000" rotWithShape="0">
                <a:srgbClr val="DCDEE0">
                  <a:alpha val="75000"/>
                </a:srgbClr>
              </a:outerShdw>
            </a:effectLst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</a:pPr>
              <a:endParaRPr sz="798" kern="0">
                <a:solidFill>
                  <a:srgbClr val="000000"/>
                </a:solidFill>
                <a:latin typeface="Arial Narrow"/>
                <a:cs typeface="Arial Narrow"/>
                <a:sym typeface="Arial Narrow"/>
              </a:endParaRPr>
            </a:p>
          </p:txBody>
        </p:sp>
        <p:sp>
          <p:nvSpPr>
            <p:cNvPr id="420" name="Line 30">
              <a:extLst>
                <a:ext uri="{FF2B5EF4-FFF2-40B4-BE49-F238E27FC236}">
                  <a16:creationId xmlns:a16="http://schemas.microsoft.com/office/drawing/2014/main" id="{98BDBA0A-44F9-C728-7B81-80A3CA53DDEA}"/>
                </a:ext>
              </a:extLst>
            </p:cNvPr>
            <p:cNvSpPr/>
            <p:nvPr/>
          </p:nvSpPr>
          <p:spPr>
            <a:xfrm flipH="1">
              <a:off x="23260" y="117466"/>
              <a:ext cx="96531" cy="61606"/>
            </a:xfrm>
            <a:prstGeom prst="line">
              <a:avLst/>
            </a:prstGeom>
            <a:noFill/>
            <a:ln w="38100" cap="flat">
              <a:solidFill>
                <a:srgbClr val="003C52"/>
              </a:solidFill>
              <a:prstDash val="solid"/>
              <a:round/>
            </a:ln>
            <a:effectLst>
              <a:outerShdw dist="76199" dir="2700000" rotWithShape="0">
                <a:srgbClr val="DCDEE0">
                  <a:alpha val="75000"/>
                </a:srgbClr>
              </a:outerShdw>
            </a:effectLst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</a:pPr>
              <a:endParaRPr sz="798" kern="0">
                <a:solidFill>
                  <a:srgbClr val="000000"/>
                </a:solidFill>
                <a:latin typeface="Arial Narrow"/>
                <a:cs typeface="Arial Narrow"/>
                <a:sym typeface="Arial Narrow"/>
              </a:endParaRPr>
            </a:p>
          </p:txBody>
        </p:sp>
        <p:sp>
          <p:nvSpPr>
            <p:cNvPr id="421" name="Rectangle 31">
              <a:extLst>
                <a:ext uri="{FF2B5EF4-FFF2-40B4-BE49-F238E27FC236}">
                  <a16:creationId xmlns:a16="http://schemas.microsoft.com/office/drawing/2014/main" id="{2A8CD9D3-F52B-8AB5-4B2F-DF4B8B9CBACD}"/>
                </a:ext>
              </a:extLst>
            </p:cNvPr>
            <p:cNvSpPr/>
            <p:nvPr/>
          </p:nvSpPr>
          <p:spPr>
            <a:xfrm>
              <a:off x="116882" y="115378"/>
              <a:ext cx="23261" cy="227103"/>
            </a:xfrm>
            <a:prstGeom prst="rect">
              <a:avLst/>
            </a:prstGeom>
            <a:solidFill>
              <a:srgbClr val="0365C0"/>
            </a:solidFill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defTabSz="182226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  <a:defRPr sz="500">
                  <a:latin typeface="+mj-lt"/>
                  <a:ea typeface="+mj-ea"/>
                  <a:cs typeface="+mj-cs"/>
                  <a:sym typeface="Helvetica"/>
                </a:defRPr>
              </a:pPr>
              <a:endParaRPr sz="295" kern="0">
                <a:solidFill>
                  <a:srgbClr val="000000"/>
                </a:solidFill>
                <a:latin typeface="Times New Roman"/>
                <a:ea typeface="+mj-ea"/>
                <a:cs typeface="Times New Roman"/>
                <a:sym typeface="Helvetica"/>
              </a:endParaRPr>
            </a:p>
          </p:txBody>
        </p:sp>
        <p:sp>
          <p:nvSpPr>
            <p:cNvPr id="422" name="Line 32">
              <a:extLst>
                <a:ext uri="{FF2B5EF4-FFF2-40B4-BE49-F238E27FC236}">
                  <a16:creationId xmlns:a16="http://schemas.microsoft.com/office/drawing/2014/main" id="{7C2D915B-2D35-0D6F-C1E5-E22802F59644}"/>
                </a:ext>
              </a:extLst>
            </p:cNvPr>
            <p:cNvSpPr/>
            <p:nvPr/>
          </p:nvSpPr>
          <p:spPr>
            <a:xfrm>
              <a:off x="143050" y="115378"/>
              <a:ext cx="96531" cy="60039"/>
            </a:xfrm>
            <a:prstGeom prst="line">
              <a:avLst/>
            </a:prstGeom>
            <a:noFill/>
            <a:ln w="38100" cap="flat">
              <a:solidFill>
                <a:srgbClr val="003C52"/>
              </a:solidFill>
              <a:prstDash val="solid"/>
              <a:round/>
            </a:ln>
            <a:effectLst>
              <a:outerShdw dist="76199" dir="2700000" rotWithShape="0">
                <a:srgbClr val="DCDEE0">
                  <a:alpha val="75000"/>
                </a:srgbClr>
              </a:outerShdw>
            </a:effectLst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</a:pPr>
              <a:endParaRPr sz="798" kern="0">
                <a:solidFill>
                  <a:srgbClr val="000000"/>
                </a:solidFill>
                <a:latin typeface="Arial Narrow"/>
                <a:cs typeface="Arial Narrow"/>
                <a:sym typeface="Arial Narrow"/>
              </a:endParaRPr>
            </a:p>
          </p:txBody>
        </p:sp>
        <p:sp>
          <p:nvSpPr>
            <p:cNvPr id="423" name="Oval 33">
              <a:extLst>
                <a:ext uri="{FF2B5EF4-FFF2-40B4-BE49-F238E27FC236}">
                  <a16:creationId xmlns:a16="http://schemas.microsoft.com/office/drawing/2014/main" id="{6264388C-C02A-2F24-D38B-8D946DCEC274}"/>
                </a:ext>
              </a:extLst>
            </p:cNvPr>
            <p:cNvSpPr/>
            <p:nvPr/>
          </p:nvSpPr>
          <p:spPr>
            <a:xfrm>
              <a:off x="100600" y="90318"/>
              <a:ext cx="55825" cy="54297"/>
            </a:xfrm>
            <a:prstGeom prst="ellipse">
              <a:avLst/>
            </a:prstGeom>
            <a:solidFill>
              <a:srgbClr val="0365C0"/>
            </a:solidFill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defTabSz="182226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  <a:defRPr sz="500">
                  <a:latin typeface="+mj-lt"/>
                  <a:ea typeface="+mj-ea"/>
                  <a:cs typeface="+mj-cs"/>
                  <a:sym typeface="Helvetica"/>
                </a:defRPr>
              </a:pPr>
              <a:endParaRPr sz="295" kern="0">
                <a:solidFill>
                  <a:srgbClr val="000000"/>
                </a:solidFill>
                <a:latin typeface="Times New Roman"/>
                <a:ea typeface="+mj-ea"/>
                <a:cs typeface="Times New Roman"/>
                <a:sym typeface="Helvetica"/>
              </a:endParaRPr>
            </a:p>
          </p:txBody>
        </p:sp>
      </p:grpSp>
      <p:grpSp>
        <p:nvGrpSpPr>
          <p:cNvPr id="424" name="Group 34">
            <a:extLst>
              <a:ext uri="{FF2B5EF4-FFF2-40B4-BE49-F238E27FC236}">
                <a16:creationId xmlns:a16="http://schemas.microsoft.com/office/drawing/2014/main" id="{2E0A23F3-02DC-3FD3-CF49-3E5C7129FED0}"/>
              </a:ext>
            </a:extLst>
          </p:cNvPr>
          <p:cNvGrpSpPr/>
          <p:nvPr/>
        </p:nvGrpSpPr>
        <p:grpSpPr>
          <a:xfrm>
            <a:off x="4044779" y="1973782"/>
            <a:ext cx="153834" cy="202234"/>
            <a:chOff x="0" y="0"/>
            <a:chExt cx="260515" cy="342480"/>
          </a:xfrm>
        </p:grpSpPr>
        <p:sp>
          <p:nvSpPr>
            <p:cNvPr id="425" name="Oval 28">
              <a:extLst>
                <a:ext uri="{FF2B5EF4-FFF2-40B4-BE49-F238E27FC236}">
                  <a16:creationId xmlns:a16="http://schemas.microsoft.com/office/drawing/2014/main" id="{2A9AAC87-C60A-AFCF-E9E8-3D892C17C355}"/>
                </a:ext>
              </a:extLst>
            </p:cNvPr>
            <p:cNvSpPr/>
            <p:nvPr/>
          </p:nvSpPr>
          <p:spPr>
            <a:xfrm>
              <a:off x="0" y="0"/>
              <a:ext cx="260516" cy="226581"/>
            </a:xfrm>
            <a:prstGeom prst="ellipse">
              <a:avLst/>
            </a:prstGeom>
            <a:solidFill>
              <a:srgbClr val="C0EDFE"/>
            </a:solidFill>
            <a:ln w="25400" cap="flat">
              <a:solidFill>
                <a:srgbClr val="000000">
                  <a:alpha val="0"/>
                </a:srgbClr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defTabSz="182226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  <a:defRPr sz="500">
                  <a:latin typeface="+mj-lt"/>
                  <a:ea typeface="+mj-ea"/>
                  <a:cs typeface="+mj-cs"/>
                  <a:sym typeface="Helvetica"/>
                </a:defRPr>
              </a:pPr>
              <a:endParaRPr sz="295" kern="0">
                <a:solidFill>
                  <a:srgbClr val="000000"/>
                </a:solidFill>
                <a:latin typeface="Times New Roman"/>
                <a:ea typeface="+mj-ea"/>
                <a:cs typeface="Times New Roman"/>
                <a:sym typeface="Helvetica"/>
              </a:endParaRPr>
            </a:p>
          </p:txBody>
        </p:sp>
        <p:sp>
          <p:nvSpPr>
            <p:cNvPr id="426" name="Line 29">
              <a:extLst>
                <a:ext uri="{FF2B5EF4-FFF2-40B4-BE49-F238E27FC236}">
                  <a16:creationId xmlns:a16="http://schemas.microsoft.com/office/drawing/2014/main" id="{4221DFA1-A99C-71EC-2E73-CDB2F7751F61}"/>
                </a:ext>
              </a:extLst>
            </p:cNvPr>
            <p:cNvSpPr/>
            <p:nvPr/>
          </p:nvSpPr>
          <p:spPr>
            <a:xfrm>
              <a:off x="128513" y="3132"/>
              <a:ext cx="582" cy="107548"/>
            </a:xfrm>
            <a:prstGeom prst="line">
              <a:avLst/>
            </a:prstGeom>
            <a:noFill/>
            <a:ln w="38100" cap="flat">
              <a:solidFill>
                <a:srgbClr val="003C52"/>
              </a:solidFill>
              <a:prstDash val="solid"/>
              <a:round/>
            </a:ln>
            <a:effectLst>
              <a:outerShdw dist="76199" dir="2700000" rotWithShape="0">
                <a:srgbClr val="DCDEE0">
                  <a:alpha val="75000"/>
                </a:srgbClr>
              </a:outerShdw>
            </a:effectLst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</a:pPr>
              <a:endParaRPr sz="798" kern="0">
                <a:solidFill>
                  <a:srgbClr val="000000"/>
                </a:solidFill>
                <a:latin typeface="Arial Narrow"/>
                <a:cs typeface="Arial Narrow"/>
                <a:sym typeface="Arial Narrow"/>
              </a:endParaRPr>
            </a:p>
          </p:txBody>
        </p:sp>
        <p:sp>
          <p:nvSpPr>
            <p:cNvPr id="427" name="Line 30">
              <a:extLst>
                <a:ext uri="{FF2B5EF4-FFF2-40B4-BE49-F238E27FC236}">
                  <a16:creationId xmlns:a16="http://schemas.microsoft.com/office/drawing/2014/main" id="{E37CFBA9-3164-5B1A-BCB5-910CB20ABFD3}"/>
                </a:ext>
              </a:extLst>
            </p:cNvPr>
            <p:cNvSpPr/>
            <p:nvPr/>
          </p:nvSpPr>
          <p:spPr>
            <a:xfrm flipH="1">
              <a:off x="23260" y="117466"/>
              <a:ext cx="96531" cy="61606"/>
            </a:xfrm>
            <a:prstGeom prst="line">
              <a:avLst/>
            </a:prstGeom>
            <a:noFill/>
            <a:ln w="38100" cap="flat">
              <a:solidFill>
                <a:srgbClr val="003C52"/>
              </a:solidFill>
              <a:prstDash val="solid"/>
              <a:round/>
            </a:ln>
            <a:effectLst>
              <a:outerShdw dist="76199" dir="2700000" rotWithShape="0">
                <a:srgbClr val="DCDEE0">
                  <a:alpha val="75000"/>
                </a:srgbClr>
              </a:outerShdw>
            </a:effectLst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</a:pPr>
              <a:endParaRPr sz="798" kern="0">
                <a:solidFill>
                  <a:srgbClr val="000000"/>
                </a:solidFill>
                <a:latin typeface="Arial Narrow"/>
                <a:cs typeface="Arial Narrow"/>
                <a:sym typeface="Arial Narrow"/>
              </a:endParaRPr>
            </a:p>
          </p:txBody>
        </p:sp>
        <p:sp>
          <p:nvSpPr>
            <p:cNvPr id="428" name="Rectangle 31">
              <a:extLst>
                <a:ext uri="{FF2B5EF4-FFF2-40B4-BE49-F238E27FC236}">
                  <a16:creationId xmlns:a16="http://schemas.microsoft.com/office/drawing/2014/main" id="{E37EDDCB-FEEB-E58F-1B2C-B8897EBC37B1}"/>
                </a:ext>
              </a:extLst>
            </p:cNvPr>
            <p:cNvSpPr/>
            <p:nvPr/>
          </p:nvSpPr>
          <p:spPr>
            <a:xfrm>
              <a:off x="116882" y="115378"/>
              <a:ext cx="23261" cy="227103"/>
            </a:xfrm>
            <a:prstGeom prst="rect">
              <a:avLst/>
            </a:prstGeom>
            <a:solidFill>
              <a:srgbClr val="0365C0"/>
            </a:solidFill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defTabSz="182226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  <a:defRPr sz="500">
                  <a:latin typeface="+mj-lt"/>
                  <a:ea typeface="+mj-ea"/>
                  <a:cs typeface="+mj-cs"/>
                  <a:sym typeface="Helvetica"/>
                </a:defRPr>
              </a:pPr>
              <a:endParaRPr sz="295" kern="0">
                <a:solidFill>
                  <a:srgbClr val="000000"/>
                </a:solidFill>
                <a:latin typeface="Times New Roman"/>
                <a:ea typeface="+mj-ea"/>
                <a:cs typeface="Times New Roman"/>
                <a:sym typeface="Helvetica"/>
              </a:endParaRPr>
            </a:p>
          </p:txBody>
        </p:sp>
        <p:sp>
          <p:nvSpPr>
            <p:cNvPr id="429" name="Line 32">
              <a:extLst>
                <a:ext uri="{FF2B5EF4-FFF2-40B4-BE49-F238E27FC236}">
                  <a16:creationId xmlns:a16="http://schemas.microsoft.com/office/drawing/2014/main" id="{20C6F7C0-0CE9-A997-E048-F414E25A245C}"/>
                </a:ext>
              </a:extLst>
            </p:cNvPr>
            <p:cNvSpPr/>
            <p:nvPr/>
          </p:nvSpPr>
          <p:spPr>
            <a:xfrm>
              <a:off x="143050" y="115378"/>
              <a:ext cx="96531" cy="60039"/>
            </a:xfrm>
            <a:prstGeom prst="line">
              <a:avLst/>
            </a:prstGeom>
            <a:noFill/>
            <a:ln w="38100" cap="flat">
              <a:solidFill>
                <a:srgbClr val="003C52"/>
              </a:solidFill>
              <a:prstDash val="solid"/>
              <a:round/>
            </a:ln>
            <a:effectLst>
              <a:outerShdw dist="76199" dir="2700000" rotWithShape="0">
                <a:srgbClr val="DCDEE0">
                  <a:alpha val="75000"/>
                </a:srgbClr>
              </a:outerShdw>
            </a:effectLst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</a:pPr>
              <a:endParaRPr sz="798" kern="0">
                <a:solidFill>
                  <a:srgbClr val="000000"/>
                </a:solidFill>
                <a:latin typeface="Arial Narrow"/>
                <a:cs typeface="Arial Narrow"/>
                <a:sym typeface="Arial Narrow"/>
              </a:endParaRPr>
            </a:p>
          </p:txBody>
        </p:sp>
        <p:sp>
          <p:nvSpPr>
            <p:cNvPr id="430" name="Oval 33">
              <a:extLst>
                <a:ext uri="{FF2B5EF4-FFF2-40B4-BE49-F238E27FC236}">
                  <a16:creationId xmlns:a16="http://schemas.microsoft.com/office/drawing/2014/main" id="{5C4C393E-F56B-ADD8-C765-72EF3D4D272E}"/>
                </a:ext>
              </a:extLst>
            </p:cNvPr>
            <p:cNvSpPr/>
            <p:nvPr/>
          </p:nvSpPr>
          <p:spPr>
            <a:xfrm>
              <a:off x="100600" y="90318"/>
              <a:ext cx="55825" cy="54297"/>
            </a:xfrm>
            <a:prstGeom prst="ellipse">
              <a:avLst/>
            </a:prstGeom>
            <a:solidFill>
              <a:srgbClr val="0365C0"/>
            </a:solidFill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defTabSz="182226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  <a:defRPr sz="500">
                  <a:latin typeface="+mj-lt"/>
                  <a:ea typeface="+mj-ea"/>
                  <a:cs typeface="+mj-cs"/>
                  <a:sym typeface="Helvetica"/>
                </a:defRPr>
              </a:pPr>
              <a:endParaRPr sz="295" kern="0">
                <a:solidFill>
                  <a:srgbClr val="000000"/>
                </a:solidFill>
                <a:latin typeface="Times New Roman"/>
                <a:ea typeface="+mj-ea"/>
                <a:cs typeface="Times New Roman"/>
                <a:sym typeface="Helvetica"/>
              </a:endParaRPr>
            </a:p>
          </p:txBody>
        </p:sp>
      </p:grpSp>
      <p:grpSp>
        <p:nvGrpSpPr>
          <p:cNvPr id="431" name="Group 34">
            <a:extLst>
              <a:ext uri="{FF2B5EF4-FFF2-40B4-BE49-F238E27FC236}">
                <a16:creationId xmlns:a16="http://schemas.microsoft.com/office/drawing/2014/main" id="{9244CC05-4CAC-50B6-1F48-07F28AD2ED4A}"/>
              </a:ext>
            </a:extLst>
          </p:cNvPr>
          <p:cNvGrpSpPr/>
          <p:nvPr/>
        </p:nvGrpSpPr>
        <p:grpSpPr>
          <a:xfrm>
            <a:off x="2570854" y="2460381"/>
            <a:ext cx="153834" cy="202233"/>
            <a:chOff x="0" y="0"/>
            <a:chExt cx="260515" cy="342480"/>
          </a:xfrm>
        </p:grpSpPr>
        <p:sp>
          <p:nvSpPr>
            <p:cNvPr id="432" name="Oval 28">
              <a:extLst>
                <a:ext uri="{FF2B5EF4-FFF2-40B4-BE49-F238E27FC236}">
                  <a16:creationId xmlns:a16="http://schemas.microsoft.com/office/drawing/2014/main" id="{01B0BA47-6DB9-11E9-78F9-602E80B6CE45}"/>
                </a:ext>
              </a:extLst>
            </p:cNvPr>
            <p:cNvSpPr/>
            <p:nvPr/>
          </p:nvSpPr>
          <p:spPr>
            <a:xfrm>
              <a:off x="0" y="0"/>
              <a:ext cx="260516" cy="226581"/>
            </a:xfrm>
            <a:prstGeom prst="ellipse">
              <a:avLst/>
            </a:prstGeom>
            <a:solidFill>
              <a:srgbClr val="C0EDFE"/>
            </a:solidFill>
            <a:ln w="25400" cap="flat">
              <a:solidFill>
                <a:srgbClr val="000000">
                  <a:alpha val="0"/>
                </a:srgbClr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defTabSz="182226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  <a:defRPr sz="500">
                  <a:latin typeface="+mj-lt"/>
                  <a:ea typeface="+mj-ea"/>
                  <a:cs typeface="+mj-cs"/>
                  <a:sym typeface="Helvetica"/>
                </a:defRPr>
              </a:pPr>
              <a:endParaRPr sz="295" kern="0">
                <a:solidFill>
                  <a:srgbClr val="000000"/>
                </a:solidFill>
                <a:latin typeface="Times New Roman"/>
                <a:ea typeface="+mj-ea"/>
                <a:cs typeface="Times New Roman"/>
                <a:sym typeface="Helvetica"/>
              </a:endParaRPr>
            </a:p>
          </p:txBody>
        </p:sp>
        <p:sp>
          <p:nvSpPr>
            <p:cNvPr id="433" name="Line 29">
              <a:extLst>
                <a:ext uri="{FF2B5EF4-FFF2-40B4-BE49-F238E27FC236}">
                  <a16:creationId xmlns:a16="http://schemas.microsoft.com/office/drawing/2014/main" id="{C702E4F3-45E3-34F7-EEE2-FB06561BBE10}"/>
                </a:ext>
              </a:extLst>
            </p:cNvPr>
            <p:cNvSpPr/>
            <p:nvPr/>
          </p:nvSpPr>
          <p:spPr>
            <a:xfrm>
              <a:off x="128513" y="3132"/>
              <a:ext cx="582" cy="107548"/>
            </a:xfrm>
            <a:prstGeom prst="line">
              <a:avLst/>
            </a:prstGeom>
            <a:noFill/>
            <a:ln w="38100" cap="flat">
              <a:solidFill>
                <a:srgbClr val="003C52"/>
              </a:solidFill>
              <a:prstDash val="solid"/>
              <a:round/>
            </a:ln>
            <a:effectLst>
              <a:outerShdw dist="76199" dir="2700000" rotWithShape="0">
                <a:srgbClr val="DCDEE0">
                  <a:alpha val="75000"/>
                </a:srgbClr>
              </a:outerShdw>
            </a:effectLst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</a:pPr>
              <a:endParaRPr sz="798" kern="0">
                <a:solidFill>
                  <a:srgbClr val="000000"/>
                </a:solidFill>
                <a:latin typeface="Arial Narrow"/>
                <a:cs typeface="Arial Narrow"/>
                <a:sym typeface="Arial Narrow"/>
              </a:endParaRPr>
            </a:p>
          </p:txBody>
        </p:sp>
        <p:sp>
          <p:nvSpPr>
            <p:cNvPr id="434" name="Line 30">
              <a:extLst>
                <a:ext uri="{FF2B5EF4-FFF2-40B4-BE49-F238E27FC236}">
                  <a16:creationId xmlns:a16="http://schemas.microsoft.com/office/drawing/2014/main" id="{ED0D692B-D20A-55B6-7FB4-1CDD5DAEAF76}"/>
                </a:ext>
              </a:extLst>
            </p:cNvPr>
            <p:cNvSpPr/>
            <p:nvPr/>
          </p:nvSpPr>
          <p:spPr>
            <a:xfrm flipH="1">
              <a:off x="23260" y="117466"/>
              <a:ext cx="96531" cy="61606"/>
            </a:xfrm>
            <a:prstGeom prst="line">
              <a:avLst/>
            </a:prstGeom>
            <a:noFill/>
            <a:ln w="38100" cap="flat">
              <a:solidFill>
                <a:srgbClr val="003C52"/>
              </a:solidFill>
              <a:prstDash val="solid"/>
              <a:round/>
            </a:ln>
            <a:effectLst>
              <a:outerShdw dist="76199" dir="2700000" rotWithShape="0">
                <a:srgbClr val="DCDEE0">
                  <a:alpha val="75000"/>
                </a:srgbClr>
              </a:outerShdw>
            </a:effectLst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</a:pPr>
              <a:endParaRPr sz="798" kern="0">
                <a:solidFill>
                  <a:srgbClr val="000000"/>
                </a:solidFill>
                <a:latin typeface="Arial Narrow"/>
                <a:cs typeface="Arial Narrow"/>
                <a:sym typeface="Arial Narrow"/>
              </a:endParaRPr>
            </a:p>
          </p:txBody>
        </p:sp>
        <p:sp>
          <p:nvSpPr>
            <p:cNvPr id="435" name="Rectangle 31">
              <a:extLst>
                <a:ext uri="{FF2B5EF4-FFF2-40B4-BE49-F238E27FC236}">
                  <a16:creationId xmlns:a16="http://schemas.microsoft.com/office/drawing/2014/main" id="{E0F6DB08-C5FF-214E-C661-2E2B7F9E6AA7}"/>
                </a:ext>
              </a:extLst>
            </p:cNvPr>
            <p:cNvSpPr/>
            <p:nvPr/>
          </p:nvSpPr>
          <p:spPr>
            <a:xfrm>
              <a:off x="116882" y="115378"/>
              <a:ext cx="23261" cy="227103"/>
            </a:xfrm>
            <a:prstGeom prst="rect">
              <a:avLst/>
            </a:prstGeom>
            <a:solidFill>
              <a:srgbClr val="0365C0"/>
            </a:solidFill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defTabSz="182226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  <a:defRPr sz="500">
                  <a:latin typeface="+mj-lt"/>
                  <a:ea typeface="+mj-ea"/>
                  <a:cs typeface="+mj-cs"/>
                  <a:sym typeface="Helvetica"/>
                </a:defRPr>
              </a:pPr>
              <a:endParaRPr sz="295" kern="0">
                <a:solidFill>
                  <a:srgbClr val="000000"/>
                </a:solidFill>
                <a:latin typeface="Times New Roman"/>
                <a:ea typeface="+mj-ea"/>
                <a:cs typeface="Times New Roman"/>
                <a:sym typeface="Helvetica"/>
              </a:endParaRPr>
            </a:p>
          </p:txBody>
        </p:sp>
        <p:sp>
          <p:nvSpPr>
            <p:cNvPr id="436" name="Line 32">
              <a:extLst>
                <a:ext uri="{FF2B5EF4-FFF2-40B4-BE49-F238E27FC236}">
                  <a16:creationId xmlns:a16="http://schemas.microsoft.com/office/drawing/2014/main" id="{D8052C11-2D26-57B6-8A0C-986B197FD332}"/>
                </a:ext>
              </a:extLst>
            </p:cNvPr>
            <p:cNvSpPr/>
            <p:nvPr/>
          </p:nvSpPr>
          <p:spPr>
            <a:xfrm>
              <a:off x="143050" y="115378"/>
              <a:ext cx="96531" cy="60039"/>
            </a:xfrm>
            <a:prstGeom prst="line">
              <a:avLst/>
            </a:prstGeom>
            <a:noFill/>
            <a:ln w="38100" cap="flat">
              <a:solidFill>
                <a:srgbClr val="003C52"/>
              </a:solidFill>
              <a:prstDash val="solid"/>
              <a:round/>
            </a:ln>
            <a:effectLst>
              <a:outerShdw dist="76199" dir="2700000" rotWithShape="0">
                <a:srgbClr val="DCDEE0">
                  <a:alpha val="75000"/>
                </a:srgbClr>
              </a:outerShdw>
            </a:effectLst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</a:pPr>
              <a:endParaRPr sz="798" kern="0">
                <a:solidFill>
                  <a:srgbClr val="000000"/>
                </a:solidFill>
                <a:latin typeface="Arial Narrow"/>
                <a:cs typeface="Arial Narrow"/>
                <a:sym typeface="Arial Narrow"/>
              </a:endParaRPr>
            </a:p>
          </p:txBody>
        </p:sp>
        <p:sp>
          <p:nvSpPr>
            <p:cNvPr id="437" name="Oval 33">
              <a:extLst>
                <a:ext uri="{FF2B5EF4-FFF2-40B4-BE49-F238E27FC236}">
                  <a16:creationId xmlns:a16="http://schemas.microsoft.com/office/drawing/2014/main" id="{91717E82-57DC-6B17-69C9-8CBC4DCD6E81}"/>
                </a:ext>
              </a:extLst>
            </p:cNvPr>
            <p:cNvSpPr/>
            <p:nvPr/>
          </p:nvSpPr>
          <p:spPr>
            <a:xfrm>
              <a:off x="100600" y="90318"/>
              <a:ext cx="55825" cy="54297"/>
            </a:xfrm>
            <a:prstGeom prst="ellipse">
              <a:avLst/>
            </a:prstGeom>
            <a:solidFill>
              <a:srgbClr val="0365C0"/>
            </a:solidFill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defTabSz="182226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  <a:defRPr sz="500">
                  <a:latin typeface="+mj-lt"/>
                  <a:ea typeface="+mj-ea"/>
                  <a:cs typeface="+mj-cs"/>
                  <a:sym typeface="Helvetica"/>
                </a:defRPr>
              </a:pPr>
              <a:endParaRPr sz="295" kern="0">
                <a:solidFill>
                  <a:srgbClr val="000000"/>
                </a:solidFill>
                <a:latin typeface="Times New Roman"/>
                <a:ea typeface="+mj-ea"/>
                <a:cs typeface="Times New Roman"/>
                <a:sym typeface="Helvetica"/>
              </a:endParaRPr>
            </a:p>
          </p:txBody>
        </p:sp>
      </p:grpSp>
      <p:grpSp>
        <p:nvGrpSpPr>
          <p:cNvPr id="438" name="Group 34">
            <a:extLst>
              <a:ext uri="{FF2B5EF4-FFF2-40B4-BE49-F238E27FC236}">
                <a16:creationId xmlns:a16="http://schemas.microsoft.com/office/drawing/2014/main" id="{ACDF3BFB-20F9-91C6-B26E-B8C950A06B0E}"/>
              </a:ext>
            </a:extLst>
          </p:cNvPr>
          <p:cNvGrpSpPr/>
          <p:nvPr/>
        </p:nvGrpSpPr>
        <p:grpSpPr>
          <a:xfrm>
            <a:off x="4044779" y="3329051"/>
            <a:ext cx="153834" cy="202234"/>
            <a:chOff x="0" y="0"/>
            <a:chExt cx="260515" cy="342480"/>
          </a:xfrm>
        </p:grpSpPr>
        <p:sp>
          <p:nvSpPr>
            <p:cNvPr id="439" name="Oval 28">
              <a:extLst>
                <a:ext uri="{FF2B5EF4-FFF2-40B4-BE49-F238E27FC236}">
                  <a16:creationId xmlns:a16="http://schemas.microsoft.com/office/drawing/2014/main" id="{A889683D-6DD9-CE9E-6CF7-2BE75193CA06}"/>
                </a:ext>
              </a:extLst>
            </p:cNvPr>
            <p:cNvSpPr/>
            <p:nvPr/>
          </p:nvSpPr>
          <p:spPr>
            <a:xfrm>
              <a:off x="0" y="0"/>
              <a:ext cx="260516" cy="226581"/>
            </a:xfrm>
            <a:prstGeom prst="ellipse">
              <a:avLst/>
            </a:prstGeom>
            <a:solidFill>
              <a:srgbClr val="C0EDFE"/>
            </a:solidFill>
            <a:ln w="25400" cap="flat">
              <a:solidFill>
                <a:srgbClr val="000000">
                  <a:alpha val="0"/>
                </a:srgbClr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defTabSz="182226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  <a:defRPr sz="500">
                  <a:latin typeface="+mj-lt"/>
                  <a:ea typeface="+mj-ea"/>
                  <a:cs typeface="+mj-cs"/>
                  <a:sym typeface="Helvetica"/>
                </a:defRPr>
              </a:pPr>
              <a:endParaRPr sz="295" kern="0">
                <a:solidFill>
                  <a:srgbClr val="000000"/>
                </a:solidFill>
                <a:latin typeface="Times New Roman"/>
                <a:ea typeface="+mj-ea"/>
                <a:cs typeface="Times New Roman"/>
                <a:sym typeface="Helvetica"/>
              </a:endParaRPr>
            </a:p>
          </p:txBody>
        </p:sp>
        <p:sp>
          <p:nvSpPr>
            <p:cNvPr id="440" name="Line 29">
              <a:extLst>
                <a:ext uri="{FF2B5EF4-FFF2-40B4-BE49-F238E27FC236}">
                  <a16:creationId xmlns:a16="http://schemas.microsoft.com/office/drawing/2014/main" id="{83E76E43-69DE-B4BE-5287-2A8784A3593E}"/>
                </a:ext>
              </a:extLst>
            </p:cNvPr>
            <p:cNvSpPr/>
            <p:nvPr/>
          </p:nvSpPr>
          <p:spPr>
            <a:xfrm>
              <a:off x="128513" y="3132"/>
              <a:ext cx="582" cy="107548"/>
            </a:xfrm>
            <a:prstGeom prst="line">
              <a:avLst/>
            </a:prstGeom>
            <a:noFill/>
            <a:ln w="38100" cap="flat">
              <a:solidFill>
                <a:srgbClr val="003C52"/>
              </a:solidFill>
              <a:prstDash val="solid"/>
              <a:round/>
            </a:ln>
            <a:effectLst>
              <a:outerShdw dist="76199" dir="2700000" rotWithShape="0">
                <a:srgbClr val="DCDEE0">
                  <a:alpha val="75000"/>
                </a:srgbClr>
              </a:outerShdw>
            </a:effectLst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</a:pPr>
              <a:endParaRPr sz="798" kern="0">
                <a:solidFill>
                  <a:srgbClr val="000000"/>
                </a:solidFill>
                <a:latin typeface="Arial Narrow"/>
                <a:cs typeface="Arial Narrow"/>
                <a:sym typeface="Arial Narrow"/>
              </a:endParaRPr>
            </a:p>
          </p:txBody>
        </p:sp>
        <p:sp>
          <p:nvSpPr>
            <p:cNvPr id="441" name="Line 30">
              <a:extLst>
                <a:ext uri="{FF2B5EF4-FFF2-40B4-BE49-F238E27FC236}">
                  <a16:creationId xmlns:a16="http://schemas.microsoft.com/office/drawing/2014/main" id="{8D2F16FB-396F-B179-CB9C-75E3AF6332EF}"/>
                </a:ext>
              </a:extLst>
            </p:cNvPr>
            <p:cNvSpPr/>
            <p:nvPr/>
          </p:nvSpPr>
          <p:spPr>
            <a:xfrm flipH="1">
              <a:off x="23260" y="117466"/>
              <a:ext cx="96531" cy="61606"/>
            </a:xfrm>
            <a:prstGeom prst="line">
              <a:avLst/>
            </a:prstGeom>
            <a:noFill/>
            <a:ln w="38100" cap="flat">
              <a:solidFill>
                <a:srgbClr val="003C52"/>
              </a:solidFill>
              <a:prstDash val="solid"/>
              <a:round/>
            </a:ln>
            <a:effectLst>
              <a:outerShdw dist="76199" dir="2700000" rotWithShape="0">
                <a:srgbClr val="DCDEE0">
                  <a:alpha val="75000"/>
                </a:srgbClr>
              </a:outerShdw>
            </a:effectLst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</a:pPr>
              <a:endParaRPr sz="798" kern="0">
                <a:solidFill>
                  <a:srgbClr val="000000"/>
                </a:solidFill>
                <a:latin typeface="Arial Narrow"/>
                <a:cs typeface="Arial Narrow"/>
                <a:sym typeface="Arial Narrow"/>
              </a:endParaRPr>
            </a:p>
          </p:txBody>
        </p:sp>
        <p:sp>
          <p:nvSpPr>
            <p:cNvPr id="442" name="Rectangle 31">
              <a:extLst>
                <a:ext uri="{FF2B5EF4-FFF2-40B4-BE49-F238E27FC236}">
                  <a16:creationId xmlns:a16="http://schemas.microsoft.com/office/drawing/2014/main" id="{0BF4E0D2-C2E1-4B4F-D794-3878C4B0A742}"/>
                </a:ext>
              </a:extLst>
            </p:cNvPr>
            <p:cNvSpPr/>
            <p:nvPr/>
          </p:nvSpPr>
          <p:spPr>
            <a:xfrm>
              <a:off x="116882" y="115378"/>
              <a:ext cx="23261" cy="227103"/>
            </a:xfrm>
            <a:prstGeom prst="rect">
              <a:avLst/>
            </a:prstGeom>
            <a:solidFill>
              <a:srgbClr val="0365C0"/>
            </a:solidFill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defTabSz="182226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  <a:defRPr sz="500">
                  <a:latin typeface="+mj-lt"/>
                  <a:ea typeface="+mj-ea"/>
                  <a:cs typeface="+mj-cs"/>
                  <a:sym typeface="Helvetica"/>
                </a:defRPr>
              </a:pPr>
              <a:endParaRPr sz="295" kern="0">
                <a:solidFill>
                  <a:srgbClr val="000000"/>
                </a:solidFill>
                <a:latin typeface="Times New Roman"/>
                <a:ea typeface="+mj-ea"/>
                <a:cs typeface="Times New Roman"/>
                <a:sym typeface="Helvetica"/>
              </a:endParaRPr>
            </a:p>
          </p:txBody>
        </p:sp>
        <p:sp>
          <p:nvSpPr>
            <p:cNvPr id="443" name="Line 32">
              <a:extLst>
                <a:ext uri="{FF2B5EF4-FFF2-40B4-BE49-F238E27FC236}">
                  <a16:creationId xmlns:a16="http://schemas.microsoft.com/office/drawing/2014/main" id="{0AC5C863-3B8F-6D01-4D41-C40BD4587E77}"/>
                </a:ext>
              </a:extLst>
            </p:cNvPr>
            <p:cNvSpPr/>
            <p:nvPr/>
          </p:nvSpPr>
          <p:spPr>
            <a:xfrm>
              <a:off x="143050" y="115378"/>
              <a:ext cx="96531" cy="60039"/>
            </a:xfrm>
            <a:prstGeom prst="line">
              <a:avLst/>
            </a:prstGeom>
            <a:noFill/>
            <a:ln w="38100" cap="flat">
              <a:solidFill>
                <a:srgbClr val="003C52"/>
              </a:solidFill>
              <a:prstDash val="solid"/>
              <a:round/>
            </a:ln>
            <a:effectLst>
              <a:outerShdw dist="76199" dir="2700000" rotWithShape="0">
                <a:srgbClr val="DCDEE0">
                  <a:alpha val="75000"/>
                </a:srgbClr>
              </a:outerShdw>
            </a:effectLst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</a:pPr>
              <a:endParaRPr sz="798" kern="0">
                <a:solidFill>
                  <a:srgbClr val="000000"/>
                </a:solidFill>
                <a:latin typeface="Arial Narrow"/>
                <a:cs typeface="Arial Narrow"/>
                <a:sym typeface="Arial Narrow"/>
              </a:endParaRPr>
            </a:p>
          </p:txBody>
        </p:sp>
        <p:sp>
          <p:nvSpPr>
            <p:cNvPr id="444" name="Oval 33">
              <a:extLst>
                <a:ext uri="{FF2B5EF4-FFF2-40B4-BE49-F238E27FC236}">
                  <a16:creationId xmlns:a16="http://schemas.microsoft.com/office/drawing/2014/main" id="{7FB3B063-1E5A-3FA1-E736-1B79F024F36C}"/>
                </a:ext>
              </a:extLst>
            </p:cNvPr>
            <p:cNvSpPr/>
            <p:nvPr/>
          </p:nvSpPr>
          <p:spPr>
            <a:xfrm>
              <a:off x="100600" y="90318"/>
              <a:ext cx="55825" cy="54297"/>
            </a:xfrm>
            <a:prstGeom prst="ellipse">
              <a:avLst/>
            </a:prstGeom>
            <a:solidFill>
              <a:srgbClr val="0365C0"/>
            </a:solidFill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defTabSz="182226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  <a:defRPr sz="500">
                  <a:latin typeface="+mj-lt"/>
                  <a:ea typeface="+mj-ea"/>
                  <a:cs typeface="+mj-cs"/>
                  <a:sym typeface="Helvetica"/>
                </a:defRPr>
              </a:pPr>
              <a:endParaRPr sz="295" kern="0">
                <a:solidFill>
                  <a:srgbClr val="000000"/>
                </a:solidFill>
                <a:latin typeface="Times New Roman"/>
                <a:ea typeface="+mj-ea"/>
                <a:cs typeface="Times New Roman"/>
                <a:sym typeface="Helvetica"/>
              </a:endParaRPr>
            </a:p>
          </p:txBody>
        </p:sp>
      </p:grpSp>
      <p:grpSp>
        <p:nvGrpSpPr>
          <p:cNvPr id="445" name="Group 34">
            <a:extLst>
              <a:ext uri="{FF2B5EF4-FFF2-40B4-BE49-F238E27FC236}">
                <a16:creationId xmlns:a16="http://schemas.microsoft.com/office/drawing/2014/main" id="{BA486466-6677-48C7-E5D6-8E37FC0F30A4}"/>
              </a:ext>
            </a:extLst>
          </p:cNvPr>
          <p:cNvGrpSpPr/>
          <p:nvPr/>
        </p:nvGrpSpPr>
        <p:grpSpPr>
          <a:xfrm>
            <a:off x="3511614" y="2122436"/>
            <a:ext cx="153833" cy="202233"/>
            <a:chOff x="0" y="0"/>
            <a:chExt cx="260515" cy="342480"/>
          </a:xfrm>
        </p:grpSpPr>
        <p:sp>
          <p:nvSpPr>
            <p:cNvPr id="446" name="Oval 28">
              <a:extLst>
                <a:ext uri="{FF2B5EF4-FFF2-40B4-BE49-F238E27FC236}">
                  <a16:creationId xmlns:a16="http://schemas.microsoft.com/office/drawing/2014/main" id="{F70C564D-2ED8-45C1-5579-DA1F63EADA5D}"/>
                </a:ext>
              </a:extLst>
            </p:cNvPr>
            <p:cNvSpPr/>
            <p:nvPr/>
          </p:nvSpPr>
          <p:spPr>
            <a:xfrm>
              <a:off x="0" y="0"/>
              <a:ext cx="260516" cy="226581"/>
            </a:xfrm>
            <a:prstGeom prst="ellipse">
              <a:avLst/>
            </a:prstGeom>
            <a:solidFill>
              <a:srgbClr val="C0EDFE"/>
            </a:solidFill>
            <a:ln w="25400" cap="flat">
              <a:solidFill>
                <a:srgbClr val="000000">
                  <a:alpha val="0"/>
                </a:srgbClr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defTabSz="182226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  <a:defRPr sz="500">
                  <a:latin typeface="+mj-lt"/>
                  <a:ea typeface="+mj-ea"/>
                  <a:cs typeface="+mj-cs"/>
                  <a:sym typeface="Helvetica"/>
                </a:defRPr>
              </a:pPr>
              <a:endParaRPr sz="295" kern="0">
                <a:solidFill>
                  <a:srgbClr val="000000"/>
                </a:solidFill>
                <a:latin typeface="Times New Roman"/>
                <a:ea typeface="+mj-ea"/>
                <a:cs typeface="Times New Roman"/>
                <a:sym typeface="Helvetica"/>
              </a:endParaRPr>
            </a:p>
          </p:txBody>
        </p:sp>
        <p:sp>
          <p:nvSpPr>
            <p:cNvPr id="447" name="Line 29">
              <a:extLst>
                <a:ext uri="{FF2B5EF4-FFF2-40B4-BE49-F238E27FC236}">
                  <a16:creationId xmlns:a16="http://schemas.microsoft.com/office/drawing/2014/main" id="{2D0E4BED-355F-19AB-24E6-8E0A578DB8CE}"/>
                </a:ext>
              </a:extLst>
            </p:cNvPr>
            <p:cNvSpPr/>
            <p:nvPr/>
          </p:nvSpPr>
          <p:spPr>
            <a:xfrm>
              <a:off x="128513" y="3132"/>
              <a:ext cx="582" cy="107548"/>
            </a:xfrm>
            <a:prstGeom prst="line">
              <a:avLst/>
            </a:prstGeom>
            <a:noFill/>
            <a:ln w="38100" cap="flat">
              <a:solidFill>
                <a:srgbClr val="003C52"/>
              </a:solidFill>
              <a:prstDash val="solid"/>
              <a:round/>
            </a:ln>
            <a:effectLst>
              <a:outerShdw dist="76199" dir="2700000" rotWithShape="0">
                <a:srgbClr val="DCDEE0">
                  <a:alpha val="75000"/>
                </a:srgbClr>
              </a:outerShdw>
            </a:effectLst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</a:pPr>
              <a:endParaRPr sz="798" kern="0">
                <a:solidFill>
                  <a:srgbClr val="000000"/>
                </a:solidFill>
                <a:latin typeface="Arial Narrow"/>
                <a:cs typeface="Arial Narrow"/>
                <a:sym typeface="Arial Narrow"/>
              </a:endParaRPr>
            </a:p>
          </p:txBody>
        </p:sp>
        <p:sp>
          <p:nvSpPr>
            <p:cNvPr id="448" name="Line 30">
              <a:extLst>
                <a:ext uri="{FF2B5EF4-FFF2-40B4-BE49-F238E27FC236}">
                  <a16:creationId xmlns:a16="http://schemas.microsoft.com/office/drawing/2014/main" id="{6D5295AC-3EBB-1249-57B3-90C08EFA3271}"/>
                </a:ext>
              </a:extLst>
            </p:cNvPr>
            <p:cNvSpPr/>
            <p:nvPr/>
          </p:nvSpPr>
          <p:spPr>
            <a:xfrm flipH="1">
              <a:off x="23260" y="117466"/>
              <a:ext cx="96531" cy="61606"/>
            </a:xfrm>
            <a:prstGeom prst="line">
              <a:avLst/>
            </a:prstGeom>
            <a:noFill/>
            <a:ln w="38100" cap="flat">
              <a:solidFill>
                <a:srgbClr val="003C52"/>
              </a:solidFill>
              <a:prstDash val="solid"/>
              <a:round/>
            </a:ln>
            <a:effectLst>
              <a:outerShdw dist="76199" dir="2700000" rotWithShape="0">
                <a:srgbClr val="DCDEE0">
                  <a:alpha val="75000"/>
                </a:srgbClr>
              </a:outerShdw>
            </a:effectLst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</a:pPr>
              <a:endParaRPr sz="798" kern="0">
                <a:solidFill>
                  <a:srgbClr val="000000"/>
                </a:solidFill>
                <a:latin typeface="Arial Narrow"/>
                <a:cs typeface="Arial Narrow"/>
                <a:sym typeface="Arial Narrow"/>
              </a:endParaRPr>
            </a:p>
          </p:txBody>
        </p:sp>
        <p:sp>
          <p:nvSpPr>
            <p:cNvPr id="449" name="Rectangle 31">
              <a:extLst>
                <a:ext uri="{FF2B5EF4-FFF2-40B4-BE49-F238E27FC236}">
                  <a16:creationId xmlns:a16="http://schemas.microsoft.com/office/drawing/2014/main" id="{9A54F3BE-9D26-8D91-956E-24FDCD5A6B57}"/>
                </a:ext>
              </a:extLst>
            </p:cNvPr>
            <p:cNvSpPr/>
            <p:nvPr/>
          </p:nvSpPr>
          <p:spPr>
            <a:xfrm>
              <a:off x="116882" y="115378"/>
              <a:ext cx="23261" cy="227103"/>
            </a:xfrm>
            <a:prstGeom prst="rect">
              <a:avLst/>
            </a:prstGeom>
            <a:solidFill>
              <a:srgbClr val="0365C0"/>
            </a:solidFill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defTabSz="182226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  <a:defRPr sz="500">
                  <a:latin typeface="+mj-lt"/>
                  <a:ea typeface="+mj-ea"/>
                  <a:cs typeface="+mj-cs"/>
                  <a:sym typeface="Helvetica"/>
                </a:defRPr>
              </a:pPr>
              <a:endParaRPr sz="295" kern="0">
                <a:solidFill>
                  <a:srgbClr val="000000"/>
                </a:solidFill>
                <a:latin typeface="Times New Roman"/>
                <a:ea typeface="+mj-ea"/>
                <a:cs typeface="Times New Roman"/>
                <a:sym typeface="Helvetica"/>
              </a:endParaRPr>
            </a:p>
          </p:txBody>
        </p:sp>
        <p:sp>
          <p:nvSpPr>
            <p:cNvPr id="450" name="Line 32">
              <a:extLst>
                <a:ext uri="{FF2B5EF4-FFF2-40B4-BE49-F238E27FC236}">
                  <a16:creationId xmlns:a16="http://schemas.microsoft.com/office/drawing/2014/main" id="{122DCF41-4376-6144-613D-08B47B35D942}"/>
                </a:ext>
              </a:extLst>
            </p:cNvPr>
            <p:cNvSpPr/>
            <p:nvPr/>
          </p:nvSpPr>
          <p:spPr>
            <a:xfrm>
              <a:off x="143050" y="115378"/>
              <a:ext cx="96531" cy="60039"/>
            </a:xfrm>
            <a:prstGeom prst="line">
              <a:avLst/>
            </a:prstGeom>
            <a:noFill/>
            <a:ln w="38100" cap="flat">
              <a:solidFill>
                <a:srgbClr val="003C52"/>
              </a:solidFill>
              <a:prstDash val="solid"/>
              <a:round/>
            </a:ln>
            <a:effectLst>
              <a:outerShdw dist="76199" dir="2700000" rotWithShape="0">
                <a:srgbClr val="DCDEE0">
                  <a:alpha val="75000"/>
                </a:srgbClr>
              </a:outerShdw>
            </a:effectLst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</a:pPr>
              <a:endParaRPr sz="798" kern="0">
                <a:solidFill>
                  <a:srgbClr val="000000"/>
                </a:solidFill>
                <a:latin typeface="Arial Narrow"/>
                <a:cs typeface="Arial Narrow"/>
                <a:sym typeface="Arial Narrow"/>
              </a:endParaRPr>
            </a:p>
          </p:txBody>
        </p:sp>
        <p:sp>
          <p:nvSpPr>
            <p:cNvPr id="451" name="Oval 33">
              <a:extLst>
                <a:ext uri="{FF2B5EF4-FFF2-40B4-BE49-F238E27FC236}">
                  <a16:creationId xmlns:a16="http://schemas.microsoft.com/office/drawing/2014/main" id="{5A1D8199-B2AA-03CE-213A-92A94AC86914}"/>
                </a:ext>
              </a:extLst>
            </p:cNvPr>
            <p:cNvSpPr/>
            <p:nvPr/>
          </p:nvSpPr>
          <p:spPr>
            <a:xfrm>
              <a:off x="100600" y="90318"/>
              <a:ext cx="55825" cy="54297"/>
            </a:xfrm>
            <a:prstGeom prst="ellipse">
              <a:avLst/>
            </a:prstGeom>
            <a:solidFill>
              <a:srgbClr val="0365C0"/>
            </a:solidFill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defTabSz="182226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  <a:defRPr sz="500">
                  <a:latin typeface="+mj-lt"/>
                  <a:ea typeface="+mj-ea"/>
                  <a:cs typeface="+mj-cs"/>
                  <a:sym typeface="Helvetica"/>
                </a:defRPr>
              </a:pPr>
              <a:endParaRPr sz="295" kern="0">
                <a:solidFill>
                  <a:srgbClr val="000000"/>
                </a:solidFill>
                <a:latin typeface="Times New Roman"/>
                <a:ea typeface="+mj-ea"/>
                <a:cs typeface="Times New Roman"/>
                <a:sym typeface="Helvetica"/>
              </a:endParaRPr>
            </a:p>
          </p:txBody>
        </p:sp>
      </p:grpSp>
      <p:grpSp>
        <p:nvGrpSpPr>
          <p:cNvPr id="452" name="Group 34">
            <a:extLst>
              <a:ext uri="{FF2B5EF4-FFF2-40B4-BE49-F238E27FC236}">
                <a16:creationId xmlns:a16="http://schemas.microsoft.com/office/drawing/2014/main" id="{8B986F0D-A707-AF73-70E1-2C3AC3A9994A}"/>
              </a:ext>
            </a:extLst>
          </p:cNvPr>
          <p:cNvGrpSpPr/>
          <p:nvPr/>
        </p:nvGrpSpPr>
        <p:grpSpPr>
          <a:xfrm>
            <a:off x="3219201" y="1749970"/>
            <a:ext cx="153833" cy="202234"/>
            <a:chOff x="0" y="0"/>
            <a:chExt cx="260515" cy="342480"/>
          </a:xfrm>
        </p:grpSpPr>
        <p:sp>
          <p:nvSpPr>
            <p:cNvPr id="453" name="Oval 28">
              <a:extLst>
                <a:ext uri="{FF2B5EF4-FFF2-40B4-BE49-F238E27FC236}">
                  <a16:creationId xmlns:a16="http://schemas.microsoft.com/office/drawing/2014/main" id="{699FFFB7-F9A9-0C19-6953-11FEB0FD0984}"/>
                </a:ext>
              </a:extLst>
            </p:cNvPr>
            <p:cNvSpPr/>
            <p:nvPr/>
          </p:nvSpPr>
          <p:spPr>
            <a:xfrm>
              <a:off x="0" y="0"/>
              <a:ext cx="260516" cy="226581"/>
            </a:xfrm>
            <a:prstGeom prst="ellipse">
              <a:avLst/>
            </a:prstGeom>
            <a:solidFill>
              <a:srgbClr val="C0EDFE"/>
            </a:solidFill>
            <a:ln w="25400" cap="flat">
              <a:solidFill>
                <a:srgbClr val="000000">
                  <a:alpha val="0"/>
                </a:srgbClr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defTabSz="182226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  <a:defRPr sz="500">
                  <a:latin typeface="+mj-lt"/>
                  <a:ea typeface="+mj-ea"/>
                  <a:cs typeface="+mj-cs"/>
                  <a:sym typeface="Helvetica"/>
                </a:defRPr>
              </a:pPr>
              <a:endParaRPr sz="295" kern="0">
                <a:solidFill>
                  <a:srgbClr val="000000"/>
                </a:solidFill>
                <a:latin typeface="Times New Roman"/>
                <a:ea typeface="+mj-ea"/>
                <a:cs typeface="Times New Roman"/>
                <a:sym typeface="Helvetica"/>
              </a:endParaRPr>
            </a:p>
          </p:txBody>
        </p:sp>
        <p:sp>
          <p:nvSpPr>
            <p:cNvPr id="454" name="Line 29">
              <a:extLst>
                <a:ext uri="{FF2B5EF4-FFF2-40B4-BE49-F238E27FC236}">
                  <a16:creationId xmlns:a16="http://schemas.microsoft.com/office/drawing/2014/main" id="{62062BAB-8B93-0708-7126-C99147DC9C7F}"/>
                </a:ext>
              </a:extLst>
            </p:cNvPr>
            <p:cNvSpPr/>
            <p:nvPr/>
          </p:nvSpPr>
          <p:spPr>
            <a:xfrm>
              <a:off x="128513" y="3132"/>
              <a:ext cx="582" cy="107548"/>
            </a:xfrm>
            <a:prstGeom prst="line">
              <a:avLst/>
            </a:prstGeom>
            <a:noFill/>
            <a:ln w="38100" cap="flat">
              <a:solidFill>
                <a:srgbClr val="003C52"/>
              </a:solidFill>
              <a:prstDash val="solid"/>
              <a:round/>
            </a:ln>
            <a:effectLst>
              <a:outerShdw dist="76199" dir="2700000" rotWithShape="0">
                <a:srgbClr val="DCDEE0">
                  <a:alpha val="75000"/>
                </a:srgbClr>
              </a:outerShdw>
            </a:effectLst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</a:pPr>
              <a:endParaRPr sz="798" kern="0">
                <a:solidFill>
                  <a:srgbClr val="000000"/>
                </a:solidFill>
                <a:latin typeface="Arial Narrow"/>
                <a:cs typeface="Arial Narrow"/>
                <a:sym typeface="Arial Narrow"/>
              </a:endParaRPr>
            </a:p>
          </p:txBody>
        </p:sp>
        <p:sp>
          <p:nvSpPr>
            <p:cNvPr id="455" name="Line 30">
              <a:extLst>
                <a:ext uri="{FF2B5EF4-FFF2-40B4-BE49-F238E27FC236}">
                  <a16:creationId xmlns:a16="http://schemas.microsoft.com/office/drawing/2014/main" id="{3BD52CD2-4695-EF36-E231-327E8C8155B3}"/>
                </a:ext>
              </a:extLst>
            </p:cNvPr>
            <p:cNvSpPr/>
            <p:nvPr/>
          </p:nvSpPr>
          <p:spPr>
            <a:xfrm flipH="1">
              <a:off x="23260" y="117466"/>
              <a:ext cx="96531" cy="61606"/>
            </a:xfrm>
            <a:prstGeom prst="line">
              <a:avLst/>
            </a:prstGeom>
            <a:noFill/>
            <a:ln w="38100" cap="flat">
              <a:solidFill>
                <a:srgbClr val="003C52"/>
              </a:solidFill>
              <a:prstDash val="solid"/>
              <a:round/>
            </a:ln>
            <a:effectLst>
              <a:outerShdw dist="76199" dir="2700000" rotWithShape="0">
                <a:srgbClr val="DCDEE0">
                  <a:alpha val="75000"/>
                </a:srgbClr>
              </a:outerShdw>
            </a:effectLst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</a:pPr>
              <a:endParaRPr sz="798" kern="0">
                <a:solidFill>
                  <a:srgbClr val="000000"/>
                </a:solidFill>
                <a:latin typeface="Arial Narrow"/>
                <a:cs typeface="Arial Narrow"/>
                <a:sym typeface="Arial Narrow"/>
              </a:endParaRPr>
            </a:p>
          </p:txBody>
        </p:sp>
        <p:sp>
          <p:nvSpPr>
            <p:cNvPr id="456" name="Rectangle 31">
              <a:extLst>
                <a:ext uri="{FF2B5EF4-FFF2-40B4-BE49-F238E27FC236}">
                  <a16:creationId xmlns:a16="http://schemas.microsoft.com/office/drawing/2014/main" id="{B68FD3E0-7444-AB9F-9DF6-CC34F4B00C98}"/>
                </a:ext>
              </a:extLst>
            </p:cNvPr>
            <p:cNvSpPr/>
            <p:nvPr/>
          </p:nvSpPr>
          <p:spPr>
            <a:xfrm>
              <a:off x="116882" y="115378"/>
              <a:ext cx="23261" cy="227103"/>
            </a:xfrm>
            <a:prstGeom prst="rect">
              <a:avLst/>
            </a:prstGeom>
            <a:solidFill>
              <a:srgbClr val="0365C0"/>
            </a:solidFill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defTabSz="182226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  <a:defRPr sz="500">
                  <a:latin typeface="+mj-lt"/>
                  <a:ea typeface="+mj-ea"/>
                  <a:cs typeface="+mj-cs"/>
                  <a:sym typeface="Helvetica"/>
                </a:defRPr>
              </a:pPr>
              <a:endParaRPr sz="295" kern="0">
                <a:solidFill>
                  <a:srgbClr val="000000"/>
                </a:solidFill>
                <a:latin typeface="Times New Roman"/>
                <a:ea typeface="+mj-ea"/>
                <a:cs typeface="Times New Roman"/>
                <a:sym typeface="Helvetica"/>
              </a:endParaRPr>
            </a:p>
          </p:txBody>
        </p:sp>
        <p:sp>
          <p:nvSpPr>
            <p:cNvPr id="457" name="Line 32">
              <a:extLst>
                <a:ext uri="{FF2B5EF4-FFF2-40B4-BE49-F238E27FC236}">
                  <a16:creationId xmlns:a16="http://schemas.microsoft.com/office/drawing/2014/main" id="{80315583-771A-46AC-C7A6-6E20157B7802}"/>
                </a:ext>
              </a:extLst>
            </p:cNvPr>
            <p:cNvSpPr/>
            <p:nvPr/>
          </p:nvSpPr>
          <p:spPr>
            <a:xfrm>
              <a:off x="143050" y="115378"/>
              <a:ext cx="96531" cy="60039"/>
            </a:xfrm>
            <a:prstGeom prst="line">
              <a:avLst/>
            </a:prstGeom>
            <a:noFill/>
            <a:ln w="38100" cap="flat">
              <a:solidFill>
                <a:srgbClr val="003C52"/>
              </a:solidFill>
              <a:prstDash val="solid"/>
              <a:round/>
            </a:ln>
            <a:effectLst>
              <a:outerShdw dist="76199" dir="2700000" rotWithShape="0">
                <a:srgbClr val="DCDEE0">
                  <a:alpha val="75000"/>
                </a:srgbClr>
              </a:outerShdw>
            </a:effectLst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</a:pPr>
              <a:endParaRPr sz="798" kern="0">
                <a:solidFill>
                  <a:srgbClr val="000000"/>
                </a:solidFill>
                <a:latin typeface="Arial Narrow"/>
                <a:cs typeface="Arial Narrow"/>
                <a:sym typeface="Arial Narrow"/>
              </a:endParaRPr>
            </a:p>
          </p:txBody>
        </p:sp>
        <p:sp>
          <p:nvSpPr>
            <p:cNvPr id="458" name="Oval 33">
              <a:extLst>
                <a:ext uri="{FF2B5EF4-FFF2-40B4-BE49-F238E27FC236}">
                  <a16:creationId xmlns:a16="http://schemas.microsoft.com/office/drawing/2014/main" id="{28C69863-C548-A1CD-2096-84158BFC4D39}"/>
                </a:ext>
              </a:extLst>
            </p:cNvPr>
            <p:cNvSpPr/>
            <p:nvPr/>
          </p:nvSpPr>
          <p:spPr>
            <a:xfrm>
              <a:off x="100600" y="90318"/>
              <a:ext cx="55825" cy="54297"/>
            </a:xfrm>
            <a:prstGeom prst="ellipse">
              <a:avLst/>
            </a:prstGeom>
            <a:solidFill>
              <a:srgbClr val="0365C0"/>
            </a:solidFill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defTabSz="182226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  <a:defRPr sz="500">
                  <a:latin typeface="+mj-lt"/>
                  <a:ea typeface="+mj-ea"/>
                  <a:cs typeface="+mj-cs"/>
                  <a:sym typeface="Helvetica"/>
                </a:defRPr>
              </a:pPr>
              <a:endParaRPr sz="295" kern="0">
                <a:solidFill>
                  <a:srgbClr val="000000"/>
                </a:solidFill>
                <a:latin typeface="Times New Roman"/>
                <a:ea typeface="+mj-ea"/>
                <a:cs typeface="Times New Roman"/>
                <a:sym typeface="Helvetica"/>
              </a:endParaRPr>
            </a:p>
          </p:txBody>
        </p:sp>
      </p:grpSp>
      <p:grpSp>
        <p:nvGrpSpPr>
          <p:cNvPr id="459" name="Group 34">
            <a:extLst>
              <a:ext uri="{FF2B5EF4-FFF2-40B4-BE49-F238E27FC236}">
                <a16:creationId xmlns:a16="http://schemas.microsoft.com/office/drawing/2014/main" id="{7391B09E-2CFB-088D-40CB-A487E60A5A5A}"/>
              </a:ext>
            </a:extLst>
          </p:cNvPr>
          <p:cNvGrpSpPr/>
          <p:nvPr/>
        </p:nvGrpSpPr>
        <p:grpSpPr>
          <a:xfrm>
            <a:off x="2798050" y="2969583"/>
            <a:ext cx="153833" cy="202234"/>
            <a:chOff x="0" y="0"/>
            <a:chExt cx="260515" cy="342480"/>
          </a:xfrm>
        </p:grpSpPr>
        <p:sp>
          <p:nvSpPr>
            <p:cNvPr id="460" name="Oval 28">
              <a:extLst>
                <a:ext uri="{FF2B5EF4-FFF2-40B4-BE49-F238E27FC236}">
                  <a16:creationId xmlns:a16="http://schemas.microsoft.com/office/drawing/2014/main" id="{867DFC46-760B-F1DB-E953-28362BC53601}"/>
                </a:ext>
              </a:extLst>
            </p:cNvPr>
            <p:cNvSpPr/>
            <p:nvPr/>
          </p:nvSpPr>
          <p:spPr>
            <a:xfrm>
              <a:off x="0" y="0"/>
              <a:ext cx="260516" cy="226581"/>
            </a:xfrm>
            <a:prstGeom prst="ellipse">
              <a:avLst/>
            </a:prstGeom>
            <a:solidFill>
              <a:srgbClr val="C0EDFE"/>
            </a:solidFill>
            <a:ln w="25400" cap="flat">
              <a:solidFill>
                <a:srgbClr val="000000">
                  <a:alpha val="0"/>
                </a:srgbClr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defTabSz="182226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  <a:defRPr sz="500">
                  <a:latin typeface="+mj-lt"/>
                  <a:ea typeface="+mj-ea"/>
                  <a:cs typeface="+mj-cs"/>
                  <a:sym typeface="Helvetica"/>
                </a:defRPr>
              </a:pPr>
              <a:endParaRPr sz="295" kern="0">
                <a:solidFill>
                  <a:srgbClr val="000000"/>
                </a:solidFill>
                <a:latin typeface="Times New Roman"/>
                <a:ea typeface="+mj-ea"/>
                <a:cs typeface="Times New Roman"/>
                <a:sym typeface="Helvetica"/>
              </a:endParaRPr>
            </a:p>
          </p:txBody>
        </p:sp>
        <p:sp>
          <p:nvSpPr>
            <p:cNvPr id="461" name="Line 29">
              <a:extLst>
                <a:ext uri="{FF2B5EF4-FFF2-40B4-BE49-F238E27FC236}">
                  <a16:creationId xmlns:a16="http://schemas.microsoft.com/office/drawing/2014/main" id="{F8228359-3A88-BB3A-40F4-EA76E35394CB}"/>
                </a:ext>
              </a:extLst>
            </p:cNvPr>
            <p:cNvSpPr/>
            <p:nvPr/>
          </p:nvSpPr>
          <p:spPr>
            <a:xfrm>
              <a:off x="128513" y="3132"/>
              <a:ext cx="582" cy="107548"/>
            </a:xfrm>
            <a:prstGeom prst="line">
              <a:avLst/>
            </a:prstGeom>
            <a:noFill/>
            <a:ln w="38100" cap="flat">
              <a:solidFill>
                <a:srgbClr val="003C52"/>
              </a:solidFill>
              <a:prstDash val="solid"/>
              <a:round/>
            </a:ln>
            <a:effectLst>
              <a:outerShdw dist="76199" dir="2700000" rotWithShape="0">
                <a:srgbClr val="DCDEE0">
                  <a:alpha val="75000"/>
                </a:srgbClr>
              </a:outerShdw>
            </a:effectLst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</a:pPr>
              <a:endParaRPr sz="798" kern="0">
                <a:solidFill>
                  <a:srgbClr val="000000"/>
                </a:solidFill>
                <a:latin typeface="Arial Narrow"/>
                <a:cs typeface="Arial Narrow"/>
                <a:sym typeface="Arial Narrow"/>
              </a:endParaRPr>
            </a:p>
          </p:txBody>
        </p:sp>
        <p:sp>
          <p:nvSpPr>
            <p:cNvPr id="462" name="Line 30">
              <a:extLst>
                <a:ext uri="{FF2B5EF4-FFF2-40B4-BE49-F238E27FC236}">
                  <a16:creationId xmlns:a16="http://schemas.microsoft.com/office/drawing/2014/main" id="{E7AB5831-0E4D-1D55-2C28-C5BDEEFB1B46}"/>
                </a:ext>
              </a:extLst>
            </p:cNvPr>
            <p:cNvSpPr/>
            <p:nvPr/>
          </p:nvSpPr>
          <p:spPr>
            <a:xfrm flipH="1">
              <a:off x="23260" y="117466"/>
              <a:ext cx="96531" cy="61606"/>
            </a:xfrm>
            <a:prstGeom prst="line">
              <a:avLst/>
            </a:prstGeom>
            <a:noFill/>
            <a:ln w="38100" cap="flat">
              <a:solidFill>
                <a:srgbClr val="003C52"/>
              </a:solidFill>
              <a:prstDash val="solid"/>
              <a:round/>
            </a:ln>
            <a:effectLst>
              <a:outerShdw dist="76199" dir="2700000" rotWithShape="0">
                <a:srgbClr val="DCDEE0">
                  <a:alpha val="75000"/>
                </a:srgbClr>
              </a:outerShdw>
            </a:effectLst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</a:pPr>
              <a:endParaRPr sz="798" kern="0">
                <a:solidFill>
                  <a:srgbClr val="000000"/>
                </a:solidFill>
                <a:latin typeface="Arial Narrow"/>
                <a:cs typeface="Arial Narrow"/>
                <a:sym typeface="Arial Narrow"/>
              </a:endParaRPr>
            </a:p>
          </p:txBody>
        </p:sp>
        <p:sp>
          <p:nvSpPr>
            <p:cNvPr id="463" name="Rectangle 31">
              <a:extLst>
                <a:ext uri="{FF2B5EF4-FFF2-40B4-BE49-F238E27FC236}">
                  <a16:creationId xmlns:a16="http://schemas.microsoft.com/office/drawing/2014/main" id="{E7F11D56-EA56-5CEA-1F68-EEDAC7D32497}"/>
                </a:ext>
              </a:extLst>
            </p:cNvPr>
            <p:cNvSpPr/>
            <p:nvPr/>
          </p:nvSpPr>
          <p:spPr>
            <a:xfrm>
              <a:off x="116882" y="115378"/>
              <a:ext cx="23261" cy="227103"/>
            </a:xfrm>
            <a:prstGeom prst="rect">
              <a:avLst/>
            </a:prstGeom>
            <a:solidFill>
              <a:srgbClr val="0365C0"/>
            </a:solidFill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defTabSz="182226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  <a:defRPr sz="500">
                  <a:latin typeface="+mj-lt"/>
                  <a:ea typeface="+mj-ea"/>
                  <a:cs typeface="+mj-cs"/>
                  <a:sym typeface="Helvetica"/>
                </a:defRPr>
              </a:pPr>
              <a:endParaRPr sz="295" kern="0">
                <a:solidFill>
                  <a:srgbClr val="000000"/>
                </a:solidFill>
                <a:latin typeface="Times New Roman"/>
                <a:ea typeface="+mj-ea"/>
                <a:cs typeface="Times New Roman"/>
                <a:sym typeface="Helvetica"/>
              </a:endParaRPr>
            </a:p>
          </p:txBody>
        </p:sp>
        <p:sp>
          <p:nvSpPr>
            <p:cNvPr id="464" name="Line 32">
              <a:extLst>
                <a:ext uri="{FF2B5EF4-FFF2-40B4-BE49-F238E27FC236}">
                  <a16:creationId xmlns:a16="http://schemas.microsoft.com/office/drawing/2014/main" id="{A37CD872-2F98-79FA-EABC-697D177FE98B}"/>
                </a:ext>
              </a:extLst>
            </p:cNvPr>
            <p:cNvSpPr/>
            <p:nvPr/>
          </p:nvSpPr>
          <p:spPr>
            <a:xfrm>
              <a:off x="143050" y="115378"/>
              <a:ext cx="96531" cy="60039"/>
            </a:xfrm>
            <a:prstGeom prst="line">
              <a:avLst/>
            </a:prstGeom>
            <a:noFill/>
            <a:ln w="38100" cap="flat">
              <a:solidFill>
                <a:srgbClr val="003C52"/>
              </a:solidFill>
              <a:prstDash val="solid"/>
              <a:round/>
            </a:ln>
            <a:effectLst>
              <a:outerShdw dist="76199" dir="2700000" rotWithShape="0">
                <a:srgbClr val="DCDEE0">
                  <a:alpha val="75000"/>
                </a:srgbClr>
              </a:outerShdw>
            </a:effectLst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</a:pPr>
              <a:endParaRPr sz="798" kern="0">
                <a:solidFill>
                  <a:srgbClr val="000000"/>
                </a:solidFill>
                <a:latin typeface="Arial Narrow"/>
                <a:cs typeface="Arial Narrow"/>
                <a:sym typeface="Arial Narrow"/>
              </a:endParaRPr>
            </a:p>
          </p:txBody>
        </p:sp>
        <p:sp>
          <p:nvSpPr>
            <p:cNvPr id="465" name="Oval 33">
              <a:extLst>
                <a:ext uri="{FF2B5EF4-FFF2-40B4-BE49-F238E27FC236}">
                  <a16:creationId xmlns:a16="http://schemas.microsoft.com/office/drawing/2014/main" id="{49C19D07-F576-8FE0-8F0D-184013D65090}"/>
                </a:ext>
              </a:extLst>
            </p:cNvPr>
            <p:cNvSpPr/>
            <p:nvPr/>
          </p:nvSpPr>
          <p:spPr>
            <a:xfrm>
              <a:off x="100600" y="90318"/>
              <a:ext cx="55825" cy="54297"/>
            </a:xfrm>
            <a:prstGeom prst="ellipse">
              <a:avLst/>
            </a:prstGeom>
            <a:solidFill>
              <a:srgbClr val="0365C0"/>
            </a:solidFill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defTabSz="182226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  <a:defRPr sz="500">
                  <a:latin typeface="+mj-lt"/>
                  <a:ea typeface="+mj-ea"/>
                  <a:cs typeface="+mj-cs"/>
                  <a:sym typeface="Helvetica"/>
                </a:defRPr>
              </a:pPr>
              <a:endParaRPr sz="295" kern="0">
                <a:solidFill>
                  <a:srgbClr val="000000"/>
                </a:solidFill>
                <a:latin typeface="Times New Roman"/>
                <a:ea typeface="+mj-ea"/>
                <a:cs typeface="Times New Roman"/>
                <a:sym typeface="Helvetica"/>
              </a:endParaRPr>
            </a:p>
          </p:txBody>
        </p:sp>
      </p:grpSp>
      <p:grpSp>
        <p:nvGrpSpPr>
          <p:cNvPr id="466" name="Group 34">
            <a:extLst>
              <a:ext uri="{FF2B5EF4-FFF2-40B4-BE49-F238E27FC236}">
                <a16:creationId xmlns:a16="http://schemas.microsoft.com/office/drawing/2014/main" id="{2680A410-1F2F-6CAF-0F11-385ECC462C48}"/>
              </a:ext>
            </a:extLst>
          </p:cNvPr>
          <p:cNvGrpSpPr/>
          <p:nvPr/>
        </p:nvGrpSpPr>
        <p:grpSpPr>
          <a:xfrm>
            <a:off x="3511614" y="4379678"/>
            <a:ext cx="153833" cy="202234"/>
            <a:chOff x="0" y="0"/>
            <a:chExt cx="260515" cy="342480"/>
          </a:xfrm>
        </p:grpSpPr>
        <p:sp>
          <p:nvSpPr>
            <p:cNvPr id="467" name="Oval 28">
              <a:extLst>
                <a:ext uri="{FF2B5EF4-FFF2-40B4-BE49-F238E27FC236}">
                  <a16:creationId xmlns:a16="http://schemas.microsoft.com/office/drawing/2014/main" id="{BA046C5D-70AA-1A37-705A-AE4AF4F13DF5}"/>
                </a:ext>
              </a:extLst>
            </p:cNvPr>
            <p:cNvSpPr/>
            <p:nvPr/>
          </p:nvSpPr>
          <p:spPr>
            <a:xfrm>
              <a:off x="0" y="0"/>
              <a:ext cx="260516" cy="226581"/>
            </a:xfrm>
            <a:prstGeom prst="ellipse">
              <a:avLst/>
            </a:prstGeom>
            <a:solidFill>
              <a:srgbClr val="C0EDFE"/>
            </a:solidFill>
            <a:ln w="25400" cap="flat">
              <a:solidFill>
                <a:srgbClr val="000000">
                  <a:alpha val="0"/>
                </a:srgbClr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defTabSz="182226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  <a:defRPr sz="500">
                  <a:latin typeface="+mj-lt"/>
                  <a:ea typeface="+mj-ea"/>
                  <a:cs typeface="+mj-cs"/>
                  <a:sym typeface="Helvetica"/>
                </a:defRPr>
              </a:pPr>
              <a:endParaRPr sz="295" kern="0">
                <a:solidFill>
                  <a:srgbClr val="000000"/>
                </a:solidFill>
                <a:latin typeface="Times New Roman"/>
                <a:ea typeface="+mj-ea"/>
                <a:cs typeface="Times New Roman"/>
                <a:sym typeface="Helvetica"/>
              </a:endParaRPr>
            </a:p>
          </p:txBody>
        </p:sp>
        <p:sp>
          <p:nvSpPr>
            <p:cNvPr id="468" name="Line 29">
              <a:extLst>
                <a:ext uri="{FF2B5EF4-FFF2-40B4-BE49-F238E27FC236}">
                  <a16:creationId xmlns:a16="http://schemas.microsoft.com/office/drawing/2014/main" id="{A9522459-1756-A66B-5275-46B57210BB27}"/>
                </a:ext>
              </a:extLst>
            </p:cNvPr>
            <p:cNvSpPr/>
            <p:nvPr/>
          </p:nvSpPr>
          <p:spPr>
            <a:xfrm>
              <a:off x="128513" y="3132"/>
              <a:ext cx="582" cy="107548"/>
            </a:xfrm>
            <a:prstGeom prst="line">
              <a:avLst/>
            </a:prstGeom>
            <a:noFill/>
            <a:ln w="38100" cap="flat">
              <a:solidFill>
                <a:srgbClr val="003C52"/>
              </a:solidFill>
              <a:prstDash val="solid"/>
              <a:round/>
            </a:ln>
            <a:effectLst>
              <a:outerShdw dist="76199" dir="2700000" rotWithShape="0">
                <a:srgbClr val="DCDEE0">
                  <a:alpha val="75000"/>
                </a:srgbClr>
              </a:outerShdw>
            </a:effectLst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</a:pPr>
              <a:endParaRPr sz="798" kern="0">
                <a:solidFill>
                  <a:srgbClr val="000000"/>
                </a:solidFill>
                <a:latin typeface="Arial Narrow"/>
                <a:cs typeface="Arial Narrow"/>
                <a:sym typeface="Arial Narrow"/>
              </a:endParaRPr>
            </a:p>
          </p:txBody>
        </p:sp>
        <p:sp>
          <p:nvSpPr>
            <p:cNvPr id="469" name="Line 30">
              <a:extLst>
                <a:ext uri="{FF2B5EF4-FFF2-40B4-BE49-F238E27FC236}">
                  <a16:creationId xmlns:a16="http://schemas.microsoft.com/office/drawing/2014/main" id="{D0226A65-2481-5EB2-78AD-D0785D090171}"/>
                </a:ext>
              </a:extLst>
            </p:cNvPr>
            <p:cNvSpPr/>
            <p:nvPr/>
          </p:nvSpPr>
          <p:spPr>
            <a:xfrm flipH="1">
              <a:off x="23260" y="117466"/>
              <a:ext cx="96531" cy="61606"/>
            </a:xfrm>
            <a:prstGeom prst="line">
              <a:avLst/>
            </a:prstGeom>
            <a:noFill/>
            <a:ln w="38100" cap="flat">
              <a:solidFill>
                <a:srgbClr val="003C52"/>
              </a:solidFill>
              <a:prstDash val="solid"/>
              <a:round/>
            </a:ln>
            <a:effectLst>
              <a:outerShdw dist="76199" dir="2700000" rotWithShape="0">
                <a:srgbClr val="DCDEE0">
                  <a:alpha val="75000"/>
                </a:srgbClr>
              </a:outerShdw>
            </a:effectLst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</a:pPr>
              <a:endParaRPr sz="798" kern="0">
                <a:solidFill>
                  <a:srgbClr val="000000"/>
                </a:solidFill>
                <a:latin typeface="Arial Narrow"/>
                <a:cs typeface="Arial Narrow"/>
                <a:sym typeface="Arial Narrow"/>
              </a:endParaRPr>
            </a:p>
          </p:txBody>
        </p:sp>
        <p:sp>
          <p:nvSpPr>
            <p:cNvPr id="470" name="Rectangle 31">
              <a:extLst>
                <a:ext uri="{FF2B5EF4-FFF2-40B4-BE49-F238E27FC236}">
                  <a16:creationId xmlns:a16="http://schemas.microsoft.com/office/drawing/2014/main" id="{1D1DF39A-1BB2-A6F0-69F3-BF7068875797}"/>
                </a:ext>
              </a:extLst>
            </p:cNvPr>
            <p:cNvSpPr/>
            <p:nvPr/>
          </p:nvSpPr>
          <p:spPr>
            <a:xfrm>
              <a:off x="116882" y="115378"/>
              <a:ext cx="23261" cy="227103"/>
            </a:xfrm>
            <a:prstGeom prst="rect">
              <a:avLst/>
            </a:prstGeom>
            <a:solidFill>
              <a:srgbClr val="0365C0"/>
            </a:solidFill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defTabSz="182226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  <a:defRPr sz="500">
                  <a:latin typeface="+mj-lt"/>
                  <a:ea typeface="+mj-ea"/>
                  <a:cs typeface="+mj-cs"/>
                  <a:sym typeface="Helvetica"/>
                </a:defRPr>
              </a:pPr>
              <a:endParaRPr sz="295" kern="0">
                <a:solidFill>
                  <a:srgbClr val="000000"/>
                </a:solidFill>
                <a:latin typeface="Times New Roman"/>
                <a:ea typeface="+mj-ea"/>
                <a:cs typeface="Times New Roman"/>
                <a:sym typeface="Helvetica"/>
              </a:endParaRPr>
            </a:p>
          </p:txBody>
        </p:sp>
        <p:sp>
          <p:nvSpPr>
            <p:cNvPr id="471" name="Line 32">
              <a:extLst>
                <a:ext uri="{FF2B5EF4-FFF2-40B4-BE49-F238E27FC236}">
                  <a16:creationId xmlns:a16="http://schemas.microsoft.com/office/drawing/2014/main" id="{C8ED8AE4-459C-E6D9-CAEC-E15126AB602A}"/>
                </a:ext>
              </a:extLst>
            </p:cNvPr>
            <p:cNvSpPr/>
            <p:nvPr/>
          </p:nvSpPr>
          <p:spPr>
            <a:xfrm>
              <a:off x="143050" y="115378"/>
              <a:ext cx="96531" cy="60039"/>
            </a:xfrm>
            <a:prstGeom prst="line">
              <a:avLst/>
            </a:prstGeom>
            <a:noFill/>
            <a:ln w="38100" cap="flat">
              <a:solidFill>
                <a:srgbClr val="003C52"/>
              </a:solidFill>
              <a:prstDash val="solid"/>
              <a:round/>
            </a:ln>
            <a:effectLst>
              <a:outerShdw dist="76199" dir="2700000" rotWithShape="0">
                <a:srgbClr val="DCDEE0">
                  <a:alpha val="75000"/>
                </a:srgbClr>
              </a:outerShdw>
            </a:effectLst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</a:pPr>
              <a:endParaRPr sz="798" kern="0">
                <a:solidFill>
                  <a:srgbClr val="000000"/>
                </a:solidFill>
                <a:latin typeface="Arial Narrow"/>
                <a:cs typeface="Arial Narrow"/>
                <a:sym typeface="Arial Narrow"/>
              </a:endParaRPr>
            </a:p>
          </p:txBody>
        </p:sp>
        <p:sp>
          <p:nvSpPr>
            <p:cNvPr id="472" name="Oval 33">
              <a:extLst>
                <a:ext uri="{FF2B5EF4-FFF2-40B4-BE49-F238E27FC236}">
                  <a16:creationId xmlns:a16="http://schemas.microsoft.com/office/drawing/2014/main" id="{675E0377-9730-296F-AFF5-9DF940405456}"/>
                </a:ext>
              </a:extLst>
            </p:cNvPr>
            <p:cNvSpPr/>
            <p:nvPr/>
          </p:nvSpPr>
          <p:spPr>
            <a:xfrm>
              <a:off x="100600" y="90318"/>
              <a:ext cx="55825" cy="54297"/>
            </a:xfrm>
            <a:prstGeom prst="ellipse">
              <a:avLst/>
            </a:prstGeom>
            <a:solidFill>
              <a:srgbClr val="0365C0"/>
            </a:solidFill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defTabSz="182226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  <a:defRPr sz="500">
                  <a:latin typeface="+mj-lt"/>
                  <a:ea typeface="+mj-ea"/>
                  <a:cs typeface="+mj-cs"/>
                  <a:sym typeface="Helvetica"/>
                </a:defRPr>
              </a:pPr>
              <a:endParaRPr sz="295" kern="0">
                <a:solidFill>
                  <a:srgbClr val="000000"/>
                </a:solidFill>
                <a:latin typeface="Times New Roman"/>
                <a:ea typeface="+mj-ea"/>
                <a:cs typeface="Times New Roman"/>
                <a:sym typeface="Helvetica"/>
              </a:endParaRPr>
            </a:p>
          </p:txBody>
        </p:sp>
      </p:grpSp>
      <p:grpSp>
        <p:nvGrpSpPr>
          <p:cNvPr id="473" name="Group 34">
            <a:extLst>
              <a:ext uri="{FF2B5EF4-FFF2-40B4-BE49-F238E27FC236}">
                <a16:creationId xmlns:a16="http://schemas.microsoft.com/office/drawing/2014/main" id="{862AC92B-DF64-72B8-977F-C5FA37A3E24C}"/>
              </a:ext>
            </a:extLst>
          </p:cNvPr>
          <p:cNvGrpSpPr/>
          <p:nvPr/>
        </p:nvGrpSpPr>
        <p:grpSpPr>
          <a:xfrm>
            <a:off x="2056572" y="1749970"/>
            <a:ext cx="153833" cy="202234"/>
            <a:chOff x="0" y="0"/>
            <a:chExt cx="260515" cy="342480"/>
          </a:xfrm>
        </p:grpSpPr>
        <p:sp>
          <p:nvSpPr>
            <p:cNvPr id="474" name="Oval 28">
              <a:extLst>
                <a:ext uri="{FF2B5EF4-FFF2-40B4-BE49-F238E27FC236}">
                  <a16:creationId xmlns:a16="http://schemas.microsoft.com/office/drawing/2014/main" id="{2FDC9294-032C-9041-9C4E-7210FC40CA35}"/>
                </a:ext>
              </a:extLst>
            </p:cNvPr>
            <p:cNvSpPr/>
            <p:nvPr/>
          </p:nvSpPr>
          <p:spPr>
            <a:xfrm>
              <a:off x="0" y="0"/>
              <a:ext cx="260516" cy="226581"/>
            </a:xfrm>
            <a:prstGeom prst="ellipse">
              <a:avLst/>
            </a:prstGeom>
            <a:solidFill>
              <a:srgbClr val="C0EDFE"/>
            </a:solidFill>
            <a:ln w="25400" cap="flat">
              <a:solidFill>
                <a:srgbClr val="000000">
                  <a:alpha val="0"/>
                </a:srgbClr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defTabSz="182226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  <a:defRPr sz="500">
                  <a:latin typeface="+mj-lt"/>
                  <a:ea typeface="+mj-ea"/>
                  <a:cs typeface="+mj-cs"/>
                  <a:sym typeface="Helvetica"/>
                </a:defRPr>
              </a:pPr>
              <a:endParaRPr sz="295" kern="0">
                <a:solidFill>
                  <a:srgbClr val="000000"/>
                </a:solidFill>
                <a:latin typeface="Times New Roman"/>
                <a:ea typeface="+mj-ea"/>
                <a:cs typeface="Times New Roman"/>
                <a:sym typeface="Helvetica"/>
              </a:endParaRPr>
            </a:p>
          </p:txBody>
        </p:sp>
        <p:sp>
          <p:nvSpPr>
            <p:cNvPr id="475" name="Line 29">
              <a:extLst>
                <a:ext uri="{FF2B5EF4-FFF2-40B4-BE49-F238E27FC236}">
                  <a16:creationId xmlns:a16="http://schemas.microsoft.com/office/drawing/2014/main" id="{E07BDEA8-A522-1708-A576-9E11AA82749D}"/>
                </a:ext>
              </a:extLst>
            </p:cNvPr>
            <p:cNvSpPr/>
            <p:nvPr/>
          </p:nvSpPr>
          <p:spPr>
            <a:xfrm>
              <a:off x="128513" y="3132"/>
              <a:ext cx="582" cy="107548"/>
            </a:xfrm>
            <a:prstGeom prst="line">
              <a:avLst/>
            </a:prstGeom>
            <a:noFill/>
            <a:ln w="38100" cap="flat">
              <a:solidFill>
                <a:srgbClr val="003C52"/>
              </a:solidFill>
              <a:prstDash val="solid"/>
              <a:round/>
            </a:ln>
            <a:effectLst>
              <a:outerShdw dist="76199" dir="2700000" rotWithShape="0">
                <a:srgbClr val="DCDEE0">
                  <a:alpha val="75000"/>
                </a:srgbClr>
              </a:outerShdw>
            </a:effectLst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</a:pPr>
              <a:endParaRPr sz="798" kern="0">
                <a:solidFill>
                  <a:srgbClr val="000000"/>
                </a:solidFill>
                <a:latin typeface="Arial Narrow"/>
                <a:cs typeface="Arial Narrow"/>
                <a:sym typeface="Arial Narrow"/>
              </a:endParaRPr>
            </a:p>
          </p:txBody>
        </p:sp>
        <p:sp>
          <p:nvSpPr>
            <p:cNvPr id="476" name="Line 30">
              <a:extLst>
                <a:ext uri="{FF2B5EF4-FFF2-40B4-BE49-F238E27FC236}">
                  <a16:creationId xmlns:a16="http://schemas.microsoft.com/office/drawing/2014/main" id="{889DCDB4-4A9E-47A6-DE0E-6980D1D75C1A}"/>
                </a:ext>
              </a:extLst>
            </p:cNvPr>
            <p:cNvSpPr/>
            <p:nvPr/>
          </p:nvSpPr>
          <p:spPr>
            <a:xfrm flipH="1">
              <a:off x="23260" y="117466"/>
              <a:ext cx="96531" cy="61606"/>
            </a:xfrm>
            <a:prstGeom prst="line">
              <a:avLst/>
            </a:prstGeom>
            <a:noFill/>
            <a:ln w="38100" cap="flat">
              <a:solidFill>
                <a:srgbClr val="003C52"/>
              </a:solidFill>
              <a:prstDash val="solid"/>
              <a:round/>
            </a:ln>
            <a:effectLst>
              <a:outerShdw dist="76199" dir="2700000" rotWithShape="0">
                <a:srgbClr val="DCDEE0">
                  <a:alpha val="75000"/>
                </a:srgbClr>
              </a:outerShdw>
            </a:effectLst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</a:pPr>
              <a:endParaRPr sz="798" kern="0">
                <a:solidFill>
                  <a:srgbClr val="000000"/>
                </a:solidFill>
                <a:latin typeface="Arial Narrow"/>
                <a:cs typeface="Arial Narrow"/>
                <a:sym typeface="Arial Narrow"/>
              </a:endParaRPr>
            </a:p>
          </p:txBody>
        </p:sp>
        <p:sp>
          <p:nvSpPr>
            <p:cNvPr id="477" name="Rectangle 31">
              <a:extLst>
                <a:ext uri="{FF2B5EF4-FFF2-40B4-BE49-F238E27FC236}">
                  <a16:creationId xmlns:a16="http://schemas.microsoft.com/office/drawing/2014/main" id="{139C1FAF-929D-0BC6-D82A-2CE2A275FEB0}"/>
                </a:ext>
              </a:extLst>
            </p:cNvPr>
            <p:cNvSpPr/>
            <p:nvPr/>
          </p:nvSpPr>
          <p:spPr>
            <a:xfrm>
              <a:off x="116882" y="115378"/>
              <a:ext cx="23261" cy="227103"/>
            </a:xfrm>
            <a:prstGeom prst="rect">
              <a:avLst/>
            </a:prstGeom>
            <a:solidFill>
              <a:srgbClr val="0365C0"/>
            </a:solidFill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defTabSz="182226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  <a:defRPr sz="500">
                  <a:latin typeface="+mj-lt"/>
                  <a:ea typeface="+mj-ea"/>
                  <a:cs typeface="+mj-cs"/>
                  <a:sym typeface="Helvetica"/>
                </a:defRPr>
              </a:pPr>
              <a:endParaRPr sz="295" kern="0">
                <a:solidFill>
                  <a:srgbClr val="000000"/>
                </a:solidFill>
                <a:latin typeface="Times New Roman"/>
                <a:ea typeface="+mj-ea"/>
                <a:cs typeface="Times New Roman"/>
                <a:sym typeface="Helvetica"/>
              </a:endParaRPr>
            </a:p>
          </p:txBody>
        </p:sp>
        <p:sp>
          <p:nvSpPr>
            <p:cNvPr id="478" name="Line 32">
              <a:extLst>
                <a:ext uri="{FF2B5EF4-FFF2-40B4-BE49-F238E27FC236}">
                  <a16:creationId xmlns:a16="http://schemas.microsoft.com/office/drawing/2014/main" id="{D32FB2B0-A2AF-AC2E-D2F9-AC7C4CB94600}"/>
                </a:ext>
              </a:extLst>
            </p:cNvPr>
            <p:cNvSpPr/>
            <p:nvPr/>
          </p:nvSpPr>
          <p:spPr>
            <a:xfrm>
              <a:off x="143050" y="115378"/>
              <a:ext cx="96531" cy="60039"/>
            </a:xfrm>
            <a:prstGeom prst="line">
              <a:avLst/>
            </a:prstGeom>
            <a:noFill/>
            <a:ln w="38100" cap="flat">
              <a:solidFill>
                <a:srgbClr val="003C52"/>
              </a:solidFill>
              <a:prstDash val="solid"/>
              <a:round/>
            </a:ln>
            <a:effectLst>
              <a:outerShdw dist="76199" dir="2700000" rotWithShape="0">
                <a:srgbClr val="DCDEE0">
                  <a:alpha val="75000"/>
                </a:srgbClr>
              </a:outerShdw>
            </a:effectLst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</a:pPr>
              <a:endParaRPr sz="798" kern="0">
                <a:solidFill>
                  <a:srgbClr val="000000"/>
                </a:solidFill>
                <a:latin typeface="Arial Narrow"/>
                <a:cs typeface="Arial Narrow"/>
                <a:sym typeface="Arial Narrow"/>
              </a:endParaRPr>
            </a:p>
          </p:txBody>
        </p:sp>
        <p:sp>
          <p:nvSpPr>
            <p:cNvPr id="479" name="Oval 33">
              <a:extLst>
                <a:ext uri="{FF2B5EF4-FFF2-40B4-BE49-F238E27FC236}">
                  <a16:creationId xmlns:a16="http://schemas.microsoft.com/office/drawing/2014/main" id="{A031A737-D928-F358-4AA9-1FD22159A951}"/>
                </a:ext>
              </a:extLst>
            </p:cNvPr>
            <p:cNvSpPr/>
            <p:nvPr/>
          </p:nvSpPr>
          <p:spPr>
            <a:xfrm>
              <a:off x="100600" y="90318"/>
              <a:ext cx="55825" cy="54297"/>
            </a:xfrm>
            <a:prstGeom prst="ellipse">
              <a:avLst/>
            </a:prstGeom>
            <a:solidFill>
              <a:srgbClr val="0365C0"/>
            </a:solidFill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defTabSz="182226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  <a:defRPr sz="500">
                  <a:latin typeface="+mj-lt"/>
                  <a:ea typeface="+mj-ea"/>
                  <a:cs typeface="+mj-cs"/>
                  <a:sym typeface="Helvetica"/>
                </a:defRPr>
              </a:pPr>
              <a:endParaRPr sz="295" kern="0">
                <a:solidFill>
                  <a:srgbClr val="000000"/>
                </a:solidFill>
                <a:latin typeface="Times New Roman"/>
                <a:ea typeface="+mj-ea"/>
                <a:cs typeface="Times New Roman"/>
                <a:sym typeface="Helvetica"/>
              </a:endParaRPr>
            </a:p>
          </p:txBody>
        </p:sp>
      </p:grpSp>
      <p:grpSp>
        <p:nvGrpSpPr>
          <p:cNvPr id="480" name="Group 34">
            <a:extLst>
              <a:ext uri="{FF2B5EF4-FFF2-40B4-BE49-F238E27FC236}">
                <a16:creationId xmlns:a16="http://schemas.microsoft.com/office/drawing/2014/main" id="{360E72C2-9015-B148-AB7B-EC8A6D61FF51}"/>
              </a:ext>
            </a:extLst>
          </p:cNvPr>
          <p:cNvGrpSpPr/>
          <p:nvPr/>
        </p:nvGrpSpPr>
        <p:grpSpPr>
          <a:xfrm>
            <a:off x="2530516" y="1826160"/>
            <a:ext cx="153834" cy="202233"/>
            <a:chOff x="0" y="0"/>
            <a:chExt cx="260515" cy="342480"/>
          </a:xfrm>
        </p:grpSpPr>
        <p:sp>
          <p:nvSpPr>
            <p:cNvPr id="481" name="Oval 28">
              <a:extLst>
                <a:ext uri="{FF2B5EF4-FFF2-40B4-BE49-F238E27FC236}">
                  <a16:creationId xmlns:a16="http://schemas.microsoft.com/office/drawing/2014/main" id="{78CB504F-8200-A966-7545-3B0A5F9C67FE}"/>
                </a:ext>
              </a:extLst>
            </p:cNvPr>
            <p:cNvSpPr/>
            <p:nvPr/>
          </p:nvSpPr>
          <p:spPr>
            <a:xfrm>
              <a:off x="0" y="0"/>
              <a:ext cx="260516" cy="226581"/>
            </a:xfrm>
            <a:prstGeom prst="ellipse">
              <a:avLst/>
            </a:prstGeom>
            <a:solidFill>
              <a:srgbClr val="C0EDFE"/>
            </a:solidFill>
            <a:ln w="25400" cap="flat">
              <a:solidFill>
                <a:srgbClr val="000000">
                  <a:alpha val="0"/>
                </a:srgbClr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defTabSz="182226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  <a:defRPr sz="500">
                  <a:latin typeface="+mj-lt"/>
                  <a:ea typeface="+mj-ea"/>
                  <a:cs typeface="+mj-cs"/>
                  <a:sym typeface="Helvetica"/>
                </a:defRPr>
              </a:pPr>
              <a:endParaRPr sz="295" kern="0">
                <a:solidFill>
                  <a:srgbClr val="000000"/>
                </a:solidFill>
                <a:latin typeface="Times New Roman"/>
                <a:ea typeface="+mj-ea"/>
                <a:cs typeface="Times New Roman"/>
                <a:sym typeface="Helvetica"/>
              </a:endParaRPr>
            </a:p>
          </p:txBody>
        </p:sp>
        <p:sp>
          <p:nvSpPr>
            <p:cNvPr id="482" name="Line 29">
              <a:extLst>
                <a:ext uri="{FF2B5EF4-FFF2-40B4-BE49-F238E27FC236}">
                  <a16:creationId xmlns:a16="http://schemas.microsoft.com/office/drawing/2014/main" id="{782FFA4B-167E-A2EA-F91F-E1F2D29DBBA2}"/>
                </a:ext>
              </a:extLst>
            </p:cNvPr>
            <p:cNvSpPr/>
            <p:nvPr/>
          </p:nvSpPr>
          <p:spPr>
            <a:xfrm>
              <a:off x="128513" y="3132"/>
              <a:ext cx="582" cy="107548"/>
            </a:xfrm>
            <a:prstGeom prst="line">
              <a:avLst/>
            </a:prstGeom>
            <a:noFill/>
            <a:ln w="38100" cap="flat">
              <a:solidFill>
                <a:srgbClr val="003C52"/>
              </a:solidFill>
              <a:prstDash val="solid"/>
              <a:round/>
            </a:ln>
            <a:effectLst>
              <a:outerShdw dist="76199" dir="2700000" rotWithShape="0">
                <a:srgbClr val="DCDEE0">
                  <a:alpha val="75000"/>
                </a:srgbClr>
              </a:outerShdw>
            </a:effectLst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</a:pPr>
              <a:endParaRPr sz="798" kern="0">
                <a:solidFill>
                  <a:srgbClr val="000000"/>
                </a:solidFill>
                <a:latin typeface="Arial Narrow"/>
                <a:cs typeface="Arial Narrow"/>
                <a:sym typeface="Arial Narrow"/>
              </a:endParaRPr>
            </a:p>
          </p:txBody>
        </p:sp>
        <p:sp>
          <p:nvSpPr>
            <p:cNvPr id="483" name="Line 30">
              <a:extLst>
                <a:ext uri="{FF2B5EF4-FFF2-40B4-BE49-F238E27FC236}">
                  <a16:creationId xmlns:a16="http://schemas.microsoft.com/office/drawing/2014/main" id="{4F30ED96-5D12-BABD-DC1C-4795873D9B0A}"/>
                </a:ext>
              </a:extLst>
            </p:cNvPr>
            <p:cNvSpPr/>
            <p:nvPr/>
          </p:nvSpPr>
          <p:spPr>
            <a:xfrm flipH="1">
              <a:off x="23260" y="117466"/>
              <a:ext cx="96531" cy="61606"/>
            </a:xfrm>
            <a:prstGeom prst="line">
              <a:avLst/>
            </a:prstGeom>
            <a:noFill/>
            <a:ln w="38100" cap="flat">
              <a:solidFill>
                <a:srgbClr val="003C52"/>
              </a:solidFill>
              <a:prstDash val="solid"/>
              <a:round/>
            </a:ln>
            <a:effectLst>
              <a:outerShdw dist="76199" dir="2700000" rotWithShape="0">
                <a:srgbClr val="DCDEE0">
                  <a:alpha val="75000"/>
                </a:srgbClr>
              </a:outerShdw>
            </a:effectLst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</a:pPr>
              <a:endParaRPr sz="798" kern="0">
                <a:solidFill>
                  <a:srgbClr val="000000"/>
                </a:solidFill>
                <a:latin typeface="Arial Narrow"/>
                <a:cs typeface="Arial Narrow"/>
                <a:sym typeface="Arial Narrow"/>
              </a:endParaRPr>
            </a:p>
          </p:txBody>
        </p:sp>
        <p:sp>
          <p:nvSpPr>
            <p:cNvPr id="484" name="Rectangle 31">
              <a:extLst>
                <a:ext uri="{FF2B5EF4-FFF2-40B4-BE49-F238E27FC236}">
                  <a16:creationId xmlns:a16="http://schemas.microsoft.com/office/drawing/2014/main" id="{8BEDC52C-42C3-E994-38FA-B960CB2EDC2B}"/>
                </a:ext>
              </a:extLst>
            </p:cNvPr>
            <p:cNvSpPr/>
            <p:nvPr/>
          </p:nvSpPr>
          <p:spPr>
            <a:xfrm>
              <a:off x="116882" y="115378"/>
              <a:ext cx="23261" cy="227103"/>
            </a:xfrm>
            <a:prstGeom prst="rect">
              <a:avLst/>
            </a:prstGeom>
            <a:solidFill>
              <a:srgbClr val="0365C0"/>
            </a:solidFill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defTabSz="182226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  <a:defRPr sz="500">
                  <a:latin typeface="+mj-lt"/>
                  <a:ea typeface="+mj-ea"/>
                  <a:cs typeface="+mj-cs"/>
                  <a:sym typeface="Helvetica"/>
                </a:defRPr>
              </a:pPr>
              <a:endParaRPr sz="295" kern="0">
                <a:solidFill>
                  <a:srgbClr val="000000"/>
                </a:solidFill>
                <a:latin typeface="Times New Roman"/>
                <a:ea typeface="+mj-ea"/>
                <a:cs typeface="Times New Roman"/>
                <a:sym typeface="Helvetica"/>
              </a:endParaRPr>
            </a:p>
          </p:txBody>
        </p:sp>
        <p:sp>
          <p:nvSpPr>
            <p:cNvPr id="485" name="Line 32">
              <a:extLst>
                <a:ext uri="{FF2B5EF4-FFF2-40B4-BE49-F238E27FC236}">
                  <a16:creationId xmlns:a16="http://schemas.microsoft.com/office/drawing/2014/main" id="{E443D6AC-B706-013E-CF09-133548AF6C21}"/>
                </a:ext>
              </a:extLst>
            </p:cNvPr>
            <p:cNvSpPr/>
            <p:nvPr/>
          </p:nvSpPr>
          <p:spPr>
            <a:xfrm>
              <a:off x="143050" y="115378"/>
              <a:ext cx="96531" cy="60039"/>
            </a:xfrm>
            <a:prstGeom prst="line">
              <a:avLst/>
            </a:prstGeom>
            <a:noFill/>
            <a:ln w="38100" cap="flat">
              <a:solidFill>
                <a:srgbClr val="003C52"/>
              </a:solidFill>
              <a:prstDash val="solid"/>
              <a:round/>
            </a:ln>
            <a:effectLst>
              <a:outerShdw dist="76199" dir="2700000" rotWithShape="0">
                <a:srgbClr val="DCDEE0">
                  <a:alpha val="75000"/>
                </a:srgbClr>
              </a:outerShdw>
            </a:effectLst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</a:pPr>
              <a:endParaRPr sz="798" kern="0">
                <a:solidFill>
                  <a:srgbClr val="000000"/>
                </a:solidFill>
                <a:latin typeface="Arial Narrow"/>
                <a:cs typeface="Arial Narrow"/>
                <a:sym typeface="Arial Narrow"/>
              </a:endParaRPr>
            </a:p>
          </p:txBody>
        </p:sp>
        <p:sp>
          <p:nvSpPr>
            <p:cNvPr id="486" name="Oval 33">
              <a:extLst>
                <a:ext uri="{FF2B5EF4-FFF2-40B4-BE49-F238E27FC236}">
                  <a16:creationId xmlns:a16="http://schemas.microsoft.com/office/drawing/2014/main" id="{A3A63ADC-4E34-C2EA-5096-F65E3CC84614}"/>
                </a:ext>
              </a:extLst>
            </p:cNvPr>
            <p:cNvSpPr/>
            <p:nvPr/>
          </p:nvSpPr>
          <p:spPr>
            <a:xfrm>
              <a:off x="100600" y="90318"/>
              <a:ext cx="55825" cy="54297"/>
            </a:xfrm>
            <a:prstGeom prst="ellipse">
              <a:avLst/>
            </a:prstGeom>
            <a:solidFill>
              <a:srgbClr val="0365C0"/>
            </a:solidFill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defTabSz="182226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  <a:defRPr sz="500">
                  <a:latin typeface="+mj-lt"/>
                  <a:ea typeface="+mj-ea"/>
                  <a:cs typeface="+mj-cs"/>
                  <a:sym typeface="Helvetica"/>
                </a:defRPr>
              </a:pPr>
              <a:endParaRPr sz="295" kern="0">
                <a:solidFill>
                  <a:srgbClr val="000000"/>
                </a:solidFill>
                <a:latin typeface="Times New Roman"/>
                <a:ea typeface="+mj-ea"/>
                <a:cs typeface="Times New Roman"/>
                <a:sym typeface="Helvetica"/>
              </a:endParaRPr>
            </a:p>
          </p:txBody>
        </p:sp>
      </p:grpSp>
      <p:grpSp>
        <p:nvGrpSpPr>
          <p:cNvPr id="487" name="Group 43">
            <a:extLst>
              <a:ext uri="{FF2B5EF4-FFF2-40B4-BE49-F238E27FC236}">
                <a16:creationId xmlns:a16="http://schemas.microsoft.com/office/drawing/2014/main" id="{4E40D975-C66A-69D4-A799-64ACD25148C8}"/>
              </a:ext>
            </a:extLst>
          </p:cNvPr>
          <p:cNvGrpSpPr/>
          <p:nvPr/>
        </p:nvGrpSpPr>
        <p:grpSpPr>
          <a:xfrm>
            <a:off x="3418807" y="4948130"/>
            <a:ext cx="146965" cy="170063"/>
            <a:chOff x="0" y="0"/>
            <a:chExt cx="248884" cy="288000"/>
          </a:xfrm>
        </p:grpSpPr>
        <p:sp>
          <p:nvSpPr>
            <p:cNvPr id="488" name="Oval 35">
              <a:extLst>
                <a:ext uri="{FF2B5EF4-FFF2-40B4-BE49-F238E27FC236}">
                  <a16:creationId xmlns:a16="http://schemas.microsoft.com/office/drawing/2014/main" id="{4727FD85-8D98-270B-7FA4-C71871203692}"/>
                </a:ext>
              </a:extLst>
            </p:cNvPr>
            <p:cNvSpPr/>
            <p:nvPr/>
          </p:nvSpPr>
          <p:spPr>
            <a:xfrm>
              <a:off x="140025" y="0"/>
              <a:ext cx="108860" cy="107751"/>
            </a:xfrm>
            <a:prstGeom prst="ellipse">
              <a:avLst/>
            </a:prstGeom>
            <a:solidFill>
              <a:srgbClr val="FCBD00"/>
            </a:solidFill>
            <a:ln w="6350" cap="flat">
              <a:solidFill>
                <a:srgbClr val="975500"/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defTabSz="182226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  <a:defRPr sz="500">
                  <a:latin typeface="+mj-lt"/>
                  <a:ea typeface="+mj-ea"/>
                  <a:cs typeface="+mj-cs"/>
                  <a:sym typeface="Helvetica"/>
                </a:defRPr>
              </a:pPr>
              <a:endParaRPr sz="295" kern="0">
                <a:solidFill>
                  <a:srgbClr val="000000"/>
                </a:solidFill>
                <a:latin typeface="Times New Roman"/>
                <a:ea typeface="+mj-ea"/>
                <a:cs typeface="Times New Roman"/>
                <a:sym typeface="Helvetica"/>
              </a:endParaRPr>
            </a:p>
          </p:txBody>
        </p:sp>
        <p:sp>
          <p:nvSpPr>
            <p:cNvPr id="489" name="Line 36">
              <a:extLst>
                <a:ext uri="{FF2B5EF4-FFF2-40B4-BE49-F238E27FC236}">
                  <a16:creationId xmlns:a16="http://schemas.microsoft.com/office/drawing/2014/main" id="{12EE6108-B656-14D1-E081-FCFE6DC9FAFF}"/>
                </a:ext>
              </a:extLst>
            </p:cNvPr>
            <p:cNvSpPr/>
            <p:nvPr/>
          </p:nvSpPr>
          <p:spPr>
            <a:xfrm>
              <a:off x="31167" y="192898"/>
              <a:ext cx="183389" cy="95103"/>
            </a:xfrm>
            <a:prstGeom prst="line">
              <a:avLst/>
            </a:prstGeom>
            <a:noFill/>
            <a:ln w="25400" cap="flat">
              <a:solidFill>
                <a:srgbClr val="003C52"/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</a:pPr>
              <a:endParaRPr sz="798" kern="0">
                <a:solidFill>
                  <a:srgbClr val="000000"/>
                </a:solidFill>
                <a:latin typeface="Arial Narrow"/>
                <a:cs typeface="Arial Narrow"/>
                <a:sym typeface="Arial Narrow"/>
              </a:endParaRPr>
            </a:p>
          </p:txBody>
        </p:sp>
        <p:sp>
          <p:nvSpPr>
            <p:cNvPr id="490" name="Line 37">
              <a:extLst>
                <a:ext uri="{FF2B5EF4-FFF2-40B4-BE49-F238E27FC236}">
                  <a16:creationId xmlns:a16="http://schemas.microsoft.com/office/drawing/2014/main" id="{AA6F75CB-3734-A701-DD5F-2582455409B2}"/>
                </a:ext>
              </a:extLst>
            </p:cNvPr>
            <p:cNvSpPr/>
            <p:nvPr/>
          </p:nvSpPr>
          <p:spPr>
            <a:xfrm flipH="1">
              <a:off x="32974" y="142302"/>
              <a:ext cx="904" cy="52939"/>
            </a:xfrm>
            <a:prstGeom prst="line">
              <a:avLst/>
            </a:prstGeom>
            <a:noFill/>
            <a:ln w="12700" cap="flat">
              <a:solidFill>
                <a:srgbClr val="003C52"/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</a:pPr>
              <a:endParaRPr sz="798" kern="0">
                <a:solidFill>
                  <a:srgbClr val="000000"/>
                </a:solidFill>
                <a:latin typeface="Arial Narrow"/>
                <a:cs typeface="Arial Narrow"/>
                <a:sym typeface="Arial Narrow"/>
              </a:endParaRPr>
            </a:p>
          </p:txBody>
        </p:sp>
        <p:sp>
          <p:nvSpPr>
            <p:cNvPr id="491" name="Line 38">
              <a:extLst>
                <a:ext uri="{FF2B5EF4-FFF2-40B4-BE49-F238E27FC236}">
                  <a16:creationId xmlns:a16="http://schemas.microsoft.com/office/drawing/2014/main" id="{E07B78F6-3C35-2BD2-95F5-1374FE443A47}"/>
                </a:ext>
              </a:extLst>
            </p:cNvPr>
            <p:cNvSpPr/>
            <p:nvPr/>
          </p:nvSpPr>
          <p:spPr>
            <a:xfrm flipH="1">
              <a:off x="111569" y="186808"/>
              <a:ext cx="904" cy="52939"/>
            </a:xfrm>
            <a:prstGeom prst="line">
              <a:avLst/>
            </a:prstGeom>
            <a:noFill/>
            <a:ln w="12700" cap="flat">
              <a:solidFill>
                <a:srgbClr val="003C52"/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</a:pPr>
              <a:endParaRPr sz="798" kern="0">
                <a:solidFill>
                  <a:srgbClr val="000000"/>
                </a:solidFill>
                <a:latin typeface="Arial Narrow"/>
                <a:cs typeface="Arial Narrow"/>
                <a:sym typeface="Arial Narrow"/>
              </a:endParaRPr>
            </a:p>
          </p:txBody>
        </p:sp>
        <p:sp>
          <p:nvSpPr>
            <p:cNvPr id="492" name="Line 39">
              <a:extLst>
                <a:ext uri="{FF2B5EF4-FFF2-40B4-BE49-F238E27FC236}">
                  <a16:creationId xmlns:a16="http://schemas.microsoft.com/office/drawing/2014/main" id="{0A2EF592-F515-FA0E-4E80-5833A348BD38}"/>
                </a:ext>
              </a:extLst>
            </p:cNvPr>
            <p:cNvSpPr/>
            <p:nvPr/>
          </p:nvSpPr>
          <p:spPr>
            <a:xfrm flipH="1">
              <a:off x="191971" y="226160"/>
              <a:ext cx="452" cy="52939"/>
            </a:xfrm>
            <a:prstGeom prst="line">
              <a:avLst/>
            </a:prstGeom>
            <a:noFill/>
            <a:ln w="12700" cap="flat">
              <a:solidFill>
                <a:srgbClr val="003C52"/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</a:pPr>
              <a:endParaRPr sz="798" kern="0">
                <a:solidFill>
                  <a:srgbClr val="000000"/>
                </a:solidFill>
                <a:latin typeface="Arial Narrow"/>
                <a:cs typeface="Arial Narrow"/>
                <a:sym typeface="Arial Narrow"/>
              </a:endParaRPr>
            </a:p>
          </p:txBody>
        </p:sp>
        <p:sp>
          <p:nvSpPr>
            <p:cNvPr id="493" name="AutoShape 40">
              <a:extLst>
                <a:ext uri="{FF2B5EF4-FFF2-40B4-BE49-F238E27FC236}">
                  <a16:creationId xmlns:a16="http://schemas.microsoft.com/office/drawing/2014/main" id="{CBE47A4B-BC3B-F5CB-6EA2-AE2FE0B91171}"/>
                </a:ext>
              </a:extLst>
            </p:cNvPr>
            <p:cNvSpPr/>
            <p:nvPr/>
          </p:nvSpPr>
          <p:spPr>
            <a:xfrm>
              <a:off x="0" y="84679"/>
              <a:ext cx="65497" cy="96508"/>
            </a:xfrm>
            <a:prstGeom prst="roundRect">
              <a:avLst>
                <a:gd name="adj" fmla="val 33588"/>
              </a:avLst>
            </a:prstGeom>
            <a:solidFill>
              <a:srgbClr val="0365C0"/>
            </a:solidFill>
            <a:ln w="635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defTabSz="182226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  <a:defRPr sz="500">
                  <a:latin typeface="+mj-lt"/>
                  <a:ea typeface="+mj-ea"/>
                  <a:cs typeface="+mj-cs"/>
                  <a:sym typeface="Helvetica"/>
                </a:defRPr>
              </a:pPr>
              <a:endParaRPr sz="295" kern="0">
                <a:solidFill>
                  <a:srgbClr val="000000"/>
                </a:solidFill>
                <a:latin typeface="Times New Roman"/>
                <a:ea typeface="+mj-ea"/>
                <a:cs typeface="Times New Roman"/>
                <a:sym typeface="Helvetica"/>
              </a:endParaRPr>
            </a:p>
          </p:txBody>
        </p:sp>
        <p:sp>
          <p:nvSpPr>
            <p:cNvPr id="494" name="AutoShape 41">
              <a:extLst>
                <a:ext uri="{FF2B5EF4-FFF2-40B4-BE49-F238E27FC236}">
                  <a16:creationId xmlns:a16="http://schemas.microsoft.com/office/drawing/2014/main" id="{D1F2D77C-4470-A760-6B96-6717010D1611}"/>
                </a:ext>
              </a:extLst>
            </p:cNvPr>
            <p:cNvSpPr/>
            <p:nvPr/>
          </p:nvSpPr>
          <p:spPr>
            <a:xfrm>
              <a:off x="79950" y="120752"/>
              <a:ext cx="65949" cy="96040"/>
            </a:xfrm>
            <a:prstGeom prst="roundRect">
              <a:avLst>
                <a:gd name="adj" fmla="val 33588"/>
              </a:avLst>
            </a:prstGeom>
            <a:solidFill>
              <a:srgbClr val="0365C0"/>
            </a:solidFill>
            <a:ln w="635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defTabSz="182226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  <a:defRPr sz="500">
                  <a:latin typeface="+mj-lt"/>
                  <a:ea typeface="+mj-ea"/>
                  <a:cs typeface="+mj-cs"/>
                  <a:sym typeface="Helvetica"/>
                </a:defRPr>
              </a:pPr>
              <a:endParaRPr sz="295" kern="0">
                <a:solidFill>
                  <a:srgbClr val="000000"/>
                </a:solidFill>
                <a:latin typeface="Times New Roman"/>
                <a:ea typeface="+mj-ea"/>
                <a:cs typeface="Times New Roman"/>
                <a:sym typeface="Helvetica"/>
              </a:endParaRPr>
            </a:p>
          </p:txBody>
        </p:sp>
        <p:sp>
          <p:nvSpPr>
            <p:cNvPr id="495" name="AutoShape 42">
              <a:extLst>
                <a:ext uri="{FF2B5EF4-FFF2-40B4-BE49-F238E27FC236}">
                  <a16:creationId xmlns:a16="http://schemas.microsoft.com/office/drawing/2014/main" id="{2610A237-5E2D-18B3-71FC-7598873ADB86}"/>
                </a:ext>
              </a:extLst>
            </p:cNvPr>
            <p:cNvSpPr/>
            <p:nvPr/>
          </p:nvSpPr>
          <p:spPr>
            <a:xfrm>
              <a:off x="160352" y="165726"/>
              <a:ext cx="65948" cy="96508"/>
            </a:xfrm>
            <a:prstGeom prst="roundRect">
              <a:avLst>
                <a:gd name="adj" fmla="val 33588"/>
              </a:avLst>
            </a:prstGeom>
            <a:solidFill>
              <a:srgbClr val="0365C0"/>
            </a:solidFill>
            <a:ln w="635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defTabSz="182226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  <a:defRPr sz="500">
                  <a:latin typeface="+mj-lt"/>
                  <a:ea typeface="+mj-ea"/>
                  <a:cs typeface="+mj-cs"/>
                  <a:sym typeface="Helvetica"/>
                </a:defRPr>
              </a:pPr>
              <a:endParaRPr sz="295" kern="0">
                <a:solidFill>
                  <a:srgbClr val="000000"/>
                </a:solidFill>
                <a:latin typeface="Times New Roman"/>
                <a:ea typeface="+mj-ea"/>
                <a:cs typeface="Times New Roman"/>
                <a:sym typeface="Helvetica"/>
              </a:endParaRPr>
            </a:p>
          </p:txBody>
        </p:sp>
      </p:grpSp>
      <p:grpSp>
        <p:nvGrpSpPr>
          <p:cNvPr id="496" name="Group 43">
            <a:extLst>
              <a:ext uri="{FF2B5EF4-FFF2-40B4-BE49-F238E27FC236}">
                <a16:creationId xmlns:a16="http://schemas.microsoft.com/office/drawing/2014/main" id="{23D50439-BD5D-65C5-3E2F-EB176AF70779}"/>
              </a:ext>
            </a:extLst>
          </p:cNvPr>
          <p:cNvGrpSpPr/>
          <p:nvPr/>
        </p:nvGrpSpPr>
        <p:grpSpPr>
          <a:xfrm>
            <a:off x="3678783" y="3039072"/>
            <a:ext cx="146965" cy="170063"/>
            <a:chOff x="0" y="0"/>
            <a:chExt cx="248884" cy="288000"/>
          </a:xfrm>
        </p:grpSpPr>
        <p:sp>
          <p:nvSpPr>
            <p:cNvPr id="497" name="Oval 35">
              <a:extLst>
                <a:ext uri="{FF2B5EF4-FFF2-40B4-BE49-F238E27FC236}">
                  <a16:creationId xmlns:a16="http://schemas.microsoft.com/office/drawing/2014/main" id="{A4614117-9BD8-D174-6C96-52AA111DBE5C}"/>
                </a:ext>
              </a:extLst>
            </p:cNvPr>
            <p:cNvSpPr/>
            <p:nvPr/>
          </p:nvSpPr>
          <p:spPr>
            <a:xfrm>
              <a:off x="140025" y="0"/>
              <a:ext cx="108860" cy="107751"/>
            </a:xfrm>
            <a:prstGeom prst="ellipse">
              <a:avLst/>
            </a:prstGeom>
            <a:solidFill>
              <a:srgbClr val="FCBD00"/>
            </a:solidFill>
            <a:ln w="6350" cap="flat">
              <a:solidFill>
                <a:srgbClr val="975500"/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defTabSz="182226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  <a:defRPr sz="500">
                  <a:latin typeface="+mj-lt"/>
                  <a:ea typeface="+mj-ea"/>
                  <a:cs typeface="+mj-cs"/>
                  <a:sym typeface="Helvetica"/>
                </a:defRPr>
              </a:pPr>
              <a:endParaRPr sz="295" kern="0">
                <a:solidFill>
                  <a:srgbClr val="000000"/>
                </a:solidFill>
                <a:latin typeface="Times New Roman"/>
                <a:ea typeface="+mj-ea"/>
                <a:cs typeface="Times New Roman"/>
                <a:sym typeface="Helvetica"/>
              </a:endParaRPr>
            </a:p>
          </p:txBody>
        </p:sp>
        <p:sp>
          <p:nvSpPr>
            <p:cNvPr id="498" name="Line 36">
              <a:extLst>
                <a:ext uri="{FF2B5EF4-FFF2-40B4-BE49-F238E27FC236}">
                  <a16:creationId xmlns:a16="http://schemas.microsoft.com/office/drawing/2014/main" id="{B21F66A7-12D9-70F9-5F6B-9B255495EC96}"/>
                </a:ext>
              </a:extLst>
            </p:cNvPr>
            <p:cNvSpPr/>
            <p:nvPr/>
          </p:nvSpPr>
          <p:spPr>
            <a:xfrm>
              <a:off x="31167" y="192898"/>
              <a:ext cx="183389" cy="95103"/>
            </a:xfrm>
            <a:prstGeom prst="line">
              <a:avLst/>
            </a:prstGeom>
            <a:noFill/>
            <a:ln w="25400" cap="flat">
              <a:solidFill>
                <a:srgbClr val="003C52"/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</a:pPr>
              <a:endParaRPr sz="798" kern="0">
                <a:solidFill>
                  <a:srgbClr val="000000"/>
                </a:solidFill>
                <a:latin typeface="Arial Narrow"/>
                <a:cs typeface="Arial Narrow"/>
                <a:sym typeface="Arial Narrow"/>
              </a:endParaRPr>
            </a:p>
          </p:txBody>
        </p:sp>
        <p:sp>
          <p:nvSpPr>
            <p:cNvPr id="499" name="Line 37">
              <a:extLst>
                <a:ext uri="{FF2B5EF4-FFF2-40B4-BE49-F238E27FC236}">
                  <a16:creationId xmlns:a16="http://schemas.microsoft.com/office/drawing/2014/main" id="{B0FE7469-BE4E-0FD4-9B1D-0D980C0249B6}"/>
                </a:ext>
              </a:extLst>
            </p:cNvPr>
            <p:cNvSpPr/>
            <p:nvPr/>
          </p:nvSpPr>
          <p:spPr>
            <a:xfrm flipH="1">
              <a:off x="32974" y="142302"/>
              <a:ext cx="904" cy="52939"/>
            </a:xfrm>
            <a:prstGeom prst="line">
              <a:avLst/>
            </a:prstGeom>
            <a:noFill/>
            <a:ln w="12700" cap="flat">
              <a:solidFill>
                <a:srgbClr val="003C52"/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</a:pPr>
              <a:endParaRPr sz="798" kern="0">
                <a:solidFill>
                  <a:srgbClr val="000000"/>
                </a:solidFill>
                <a:latin typeface="Arial Narrow"/>
                <a:cs typeface="Arial Narrow"/>
                <a:sym typeface="Arial Narrow"/>
              </a:endParaRPr>
            </a:p>
          </p:txBody>
        </p:sp>
        <p:sp>
          <p:nvSpPr>
            <p:cNvPr id="500" name="Line 38">
              <a:extLst>
                <a:ext uri="{FF2B5EF4-FFF2-40B4-BE49-F238E27FC236}">
                  <a16:creationId xmlns:a16="http://schemas.microsoft.com/office/drawing/2014/main" id="{7AE16B6D-B099-43DC-A13B-8CC8C0FAA206}"/>
                </a:ext>
              </a:extLst>
            </p:cNvPr>
            <p:cNvSpPr/>
            <p:nvPr/>
          </p:nvSpPr>
          <p:spPr>
            <a:xfrm flipH="1">
              <a:off x="111569" y="186808"/>
              <a:ext cx="904" cy="52939"/>
            </a:xfrm>
            <a:prstGeom prst="line">
              <a:avLst/>
            </a:prstGeom>
            <a:noFill/>
            <a:ln w="12700" cap="flat">
              <a:solidFill>
                <a:srgbClr val="003C52"/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</a:pPr>
              <a:endParaRPr sz="798" kern="0">
                <a:solidFill>
                  <a:srgbClr val="000000"/>
                </a:solidFill>
                <a:latin typeface="Arial Narrow"/>
                <a:cs typeface="Arial Narrow"/>
                <a:sym typeface="Arial Narrow"/>
              </a:endParaRPr>
            </a:p>
          </p:txBody>
        </p:sp>
        <p:sp>
          <p:nvSpPr>
            <p:cNvPr id="501" name="Line 39">
              <a:extLst>
                <a:ext uri="{FF2B5EF4-FFF2-40B4-BE49-F238E27FC236}">
                  <a16:creationId xmlns:a16="http://schemas.microsoft.com/office/drawing/2014/main" id="{E31733D7-3892-A2E5-671C-7A171479EF5B}"/>
                </a:ext>
              </a:extLst>
            </p:cNvPr>
            <p:cNvSpPr/>
            <p:nvPr/>
          </p:nvSpPr>
          <p:spPr>
            <a:xfrm flipH="1">
              <a:off x="191971" y="226160"/>
              <a:ext cx="452" cy="52939"/>
            </a:xfrm>
            <a:prstGeom prst="line">
              <a:avLst/>
            </a:prstGeom>
            <a:noFill/>
            <a:ln w="12700" cap="flat">
              <a:solidFill>
                <a:srgbClr val="003C52"/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</a:pPr>
              <a:endParaRPr sz="798" kern="0">
                <a:solidFill>
                  <a:srgbClr val="000000"/>
                </a:solidFill>
                <a:latin typeface="Arial Narrow"/>
                <a:cs typeface="Arial Narrow"/>
                <a:sym typeface="Arial Narrow"/>
              </a:endParaRPr>
            </a:p>
          </p:txBody>
        </p:sp>
        <p:sp>
          <p:nvSpPr>
            <p:cNvPr id="502" name="AutoShape 40">
              <a:extLst>
                <a:ext uri="{FF2B5EF4-FFF2-40B4-BE49-F238E27FC236}">
                  <a16:creationId xmlns:a16="http://schemas.microsoft.com/office/drawing/2014/main" id="{EA4F4F54-F1E1-5B78-E132-81066FCC9A0C}"/>
                </a:ext>
              </a:extLst>
            </p:cNvPr>
            <p:cNvSpPr/>
            <p:nvPr/>
          </p:nvSpPr>
          <p:spPr>
            <a:xfrm>
              <a:off x="0" y="84679"/>
              <a:ext cx="65497" cy="96508"/>
            </a:xfrm>
            <a:prstGeom prst="roundRect">
              <a:avLst>
                <a:gd name="adj" fmla="val 33588"/>
              </a:avLst>
            </a:prstGeom>
            <a:solidFill>
              <a:srgbClr val="0365C0"/>
            </a:solidFill>
            <a:ln w="635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defTabSz="182226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  <a:defRPr sz="500">
                  <a:latin typeface="+mj-lt"/>
                  <a:ea typeface="+mj-ea"/>
                  <a:cs typeface="+mj-cs"/>
                  <a:sym typeface="Helvetica"/>
                </a:defRPr>
              </a:pPr>
              <a:endParaRPr sz="295" kern="0">
                <a:solidFill>
                  <a:srgbClr val="000000"/>
                </a:solidFill>
                <a:latin typeface="Times New Roman"/>
                <a:ea typeface="+mj-ea"/>
                <a:cs typeface="Times New Roman"/>
                <a:sym typeface="Helvetica"/>
              </a:endParaRPr>
            </a:p>
          </p:txBody>
        </p:sp>
        <p:sp>
          <p:nvSpPr>
            <p:cNvPr id="503" name="AutoShape 41">
              <a:extLst>
                <a:ext uri="{FF2B5EF4-FFF2-40B4-BE49-F238E27FC236}">
                  <a16:creationId xmlns:a16="http://schemas.microsoft.com/office/drawing/2014/main" id="{A8381A90-F956-A90B-5EEE-0547C3AF11BF}"/>
                </a:ext>
              </a:extLst>
            </p:cNvPr>
            <p:cNvSpPr/>
            <p:nvPr/>
          </p:nvSpPr>
          <p:spPr>
            <a:xfrm>
              <a:off x="79950" y="120752"/>
              <a:ext cx="65949" cy="96040"/>
            </a:xfrm>
            <a:prstGeom prst="roundRect">
              <a:avLst>
                <a:gd name="adj" fmla="val 33588"/>
              </a:avLst>
            </a:prstGeom>
            <a:solidFill>
              <a:srgbClr val="0365C0"/>
            </a:solidFill>
            <a:ln w="635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defTabSz="182226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  <a:defRPr sz="500">
                  <a:latin typeface="+mj-lt"/>
                  <a:ea typeface="+mj-ea"/>
                  <a:cs typeface="+mj-cs"/>
                  <a:sym typeface="Helvetica"/>
                </a:defRPr>
              </a:pPr>
              <a:endParaRPr sz="295" kern="0">
                <a:solidFill>
                  <a:srgbClr val="000000"/>
                </a:solidFill>
                <a:latin typeface="Times New Roman"/>
                <a:ea typeface="+mj-ea"/>
                <a:cs typeface="Times New Roman"/>
                <a:sym typeface="Helvetica"/>
              </a:endParaRPr>
            </a:p>
          </p:txBody>
        </p:sp>
        <p:sp>
          <p:nvSpPr>
            <p:cNvPr id="504" name="AutoShape 42">
              <a:extLst>
                <a:ext uri="{FF2B5EF4-FFF2-40B4-BE49-F238E27FC236}">
                  <a16:creationId xmlns:a16="http://schemas.microsoft.com/office/drawing/2014/main" id="{BD787127-67D1-A774-057E-7EDADE810AD0}"/>
                </a:ext>
              </a:extLst>
            </p:cNvPr>
            <p:cNvSpPr/>
            <p:nvPr/>
          </p:nvSpPr>
          <p:spPr>
            <a:xfrm>
              <a:off x="160352" y="165726"/>
              <a:ext cx="65948" cy="96508"/>
            </a:xfrm>
            <a:prstGeom prst="roundRect">
              <a:avLst>
                <a:gd name="adj" fmla="val 33588"/>
              </a:avLst>
            </a:prstGeom>
            <a:solidFill>
              <a:srgbClr val="0365C0"/>
            </a:solidFill>
            <a:ln w="635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defTabSz="182226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  <a:defRPr sz="500">
                  <a:latin typeface="+mj-lt"/>
                  <a:ea typeface="+mj-ea"/>
                  <a:cs typeface="+mj-cs"/>
                  <a:sym typeface="Helvetica"/>
                </a:defRPr>
              </a:pPr>
              <a:endParaRPr sz="295" kern="0">
                <a:solidFill>
                  <a:srgbClr val="000000"/>
                </a:solidFill>
                <a:latin typeface="Times New Roman"/>
                <a:ea typeface="+mj-ea"/>
                <a:cs typeface="Times New Roman"/>
                <a:sym typeface="Helvetica"/>
              </a:endParaRPr>
            </a:p>
          </p:txBody>
        </p:sp>
      </p:grpSp>
      <p:grpSp>
        <p:nvGrpSpPr>
          <p:cNvPr id="505" name="Group 43">
            <a:extLst>
              <a:ext uri="{FF2B5EF4-FFF2-40B4-BE49-F238E27FC236}">
                <a16:creationId xmlns:a16="http://schemas.microsoft.com/office/drawing/2014/main" id="{48A40C0F-302F-CB26-763E-5C48A386D5F6}"/>
              </a:ext>
            </a:extLst>
          </p:cNvPr>
          <p:cNvGrpSpPr/>
          <p:nvPr/>
        </p:nvGrpSpPr>
        <p:grpSpPr>
          <a:xfrm>
            <a:off x="2801484" y="3737017"/>
            <a:ext cx="146965" cy="170063"/>
            <a:chOff x="0" y="0"/>
            <a:chExt cx="248884" cy="288000"/>
          </a:xfrm>
        </p:grpSpPr>
        <p:sp>
          <p:nvSpPr>
            <p:cNvPr id="506" name="Oval 35">
              <a:extLst>
                <a:ext uri="{FF2B5EF4-FFF2-40B4-BE49-F238E27FC236}">
                  <a16:creationId xmlns:a16="http://schemas.microsoft.com/office/drawing/2014/main" id="{0794A578-B4E7-B282-5794-D1178810BE36}"/>
                </a:ext>
              </a:extLst>
            </p:cNvPr>
            <p:cNvSpPr/>
            <p:nvPr/>
          </p:nvSpPr>
          <p:spPr>
            <a:xfrm>
              <a:off x="140025" y="0"/>
              <a:ext cx="108860" cy="107751"/>
            </a:xfrm>
            <a:prstGeom prst="ellipse">
              <a:avLst/>
            </a:prstGeom>
            <a:solidFill>
              <a:srgbClr val="FCBD00"/>
            </a:solidFill>
            <a:ln w="6350" cap="flat">
              <a:solidFill>
                <a:srgbClr val="975500"/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defTabSz="182226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  <a:defRPr sz="500">
                  <a:latin typeface="+mj-lt"/>
                  <a:ea typeface="+mj-ea"/>
                  <a:cs typeface="+mj-cs"/>
                  <a:sym typeface="Helvetica"/>
                </a:defRPr>
              </a:pPr>
              <a:endParaRPr sz="295" kern="0">
                <a:solidFill>
                  <a:srgbClr val="000000"/>
                </a:solidFill>
                <a:latin typeface="Times New Roman"/>
                <a:ea typeface="+mj-ea"/>
                <a:cs typeface="Times New Roman"/>
                <a:sym typeface="Helvetica"/>
              </a:endParaRPr>
            </a:p>
          </p:txBody>
        </p:sp>
        <p:sp>
          <p:nvSpPr>
            <p:cNvPr id="507" name="Line 36">
              <a:extLst>
                <a:ext uri="{FF2B5EF4-FFF2-40B4-BE49-F238E27FC236}">
                  <a16:creationId xmlns:a16="http://schemas.microsoft.com/office/drawing/2014/main" id="{C95FA9C7-C2D5-306D-49DE-894686542F93}"/>
                </a:ext>
              </a:extLst>
            </p:cNvPr>
            <p:cNvSpPr/>
            <p:nvPr/>
          </p:nvSpPr>
          <p:spPr>
            <a:xfrm>
              <a:off x="31167" y="192898"/>
              <a:ext cx="183389" cy="95103"/>
            </a:xfrm>
            <a:prstGeom prst="line">
              <a:avLst/>
            </a:prstGeom>
            <a:noFill/>
            <a:ln w="25400" cap="flat">
              <a:solidFill>
                <a:srgbClr val="003C52"/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</a:pPr>
              <a:endParaRPr sz="798" kern="0">
                <a:solidFill>
                  <a:srgbClr val="000000"/>
                </a:solidFill>
                <a:latin typeface="Arial Narrow"/>
                <a:cs typeface="Arial Narrow"/>
                <a:sym typeface="Arial Narrow"/>
              </a:endParaRPr>
            </a:p>
          </p:txBody>
        </p:sp>
        <p:sp>
          <p:nvSpPr>
            <p:cNvPr id="508" name="Line 37">
              <a:extLst>
                <a:ext uri="{FF2B5EF4-FFF2-40B4-BE49-F238E27FC236}">
                  <a16:creationId xmlns:a16="http://schemas.microsoft.com/office/drawing/2014/main" id="{C510053D-D8A2-C2F5-4E61-CFEB3CBC8487}"/>
                </a:ext>
              </a:extLst>
            </p:cNvPr>
            <p:cNvSpPr/>
            <p:nvPr/>
          </p:nvSpPr>
          <p:spPr>
            <a:xfrm flipH="1">
              <a:off x="32974" y="142302"/>
              <a:ext cx="904" cy="52939"/>
            </a:xfrm>
            <a:prstGeom prst="line">
              <a:avLst/>
            </a:prstGeom>
            <a:noFill/>
            <a:ln w="12700" cap="flat">
              <a:solidFill>
                <a:srgbClr val="003C52"/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</a:pPr>
              <a:endParaRPr sz="798" kern="0">
                <a:solidFill>
                  <a:srgbClr val="000000"/>
                </a:solidFill>
                <a:latin typeface="Arial Narrow"/>
                <a:cs typeface="Arial Narrow"/>
                <a:sym typeface="Arial Narrow"/>
              </a:endParaRPr>
            </a:p>
          </p:txBody>
        </p:sp>
        <p:sp>
          <p:nvSpPr>
            <p:cNvPr id="509" name="Line 38">
              <a:extLst>
                <a:ext uri="{FF2B5EF4-FFF2-40B4-BE49-F238E27FC236}">
                  <a16:creationId xmlns:a16="http://schemas.microsoft.com/office/drawing/2014/main" id="{CF59FCFB-09FC-9C23-512F-9A9E0B0B1E06}"/>
                </a:ext>
              </a:extLst>
            </p:cNvPr>
            <p:cNvSpPr/>
            <p:nvPr/>
          </p:nvSpPr>
          <p:spPr>
            <a:xfrm flipH="1">
              <a:off x="111569" y="186808"/>
              <a:ext cx="904" cy="52939"/>
            </a:xfrm>
            <a:prstGeom prst="line">
              <a:avLst/>
            </a:prstGeom>
            <a:noFill/>
            <a:ln w="12700" cap="flat">
              <a:solidFill>
                <a:srgbClr val="003C52"/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</a:pPr>
              <a:endParaRPr sz="798" kern="0">
                <a:solidFill>
                  <a:srgbClr val="000000"/>
                </a:solidFill>
                <a:latin typeface="Arial Narrow"/>
                <a:cs typeface="Arial Narrow"/>
                <a:sym typeface="Arial Narrow"/>
              </a:endParaRPr>
            </a:p>
          </p:txBody>
        </p:sp>
        <p:sp>
          <p:nvSpPr>
            <p:cNvPr id="510" name="Line 39">
              <a:extLst>
                <a:ext uri="{FF2B5EF4-FFF2-40B4-BE49-F238E27FC236}">
                  <a16:creationId xmlns:a16="http://schemas.microsoft.com/office/drawing/2014/main" id="{171985A5-4C76-2C4C-45CE-DA91F09D647D}"/>
                </a:ext>
              </a:extLst>
            </p:cNvPr>
            <p:cNvSpPr/>
            <p:nvPr/>
          </p:nvSpPr>
          <p:spPr>
            <a:xfrm flipH="1">
              <a:off x="191971" y="226160"/>
              <a:ext cx="452" cy="52939"/>
            </a:xfrm>
            <a:prstGeom prst="line">
              <a:avLst/>
            </a:prstGeom>
            <a:noFill/>
            <a:ln w="12700" cap="flat">
              <a:solidFill>
                <a:srgbClr val="003C52"/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</a:pPr>
              <a:endParaRPr sz="798" kern="0">
                <a:solidFill>
                  <a:srgbClr val="000000"/>
                </a:solidFill>
                <a:latin typeface="Arial Narrow"/>
                <a:cs typeface="Arial Narrow"/>
                <a:sym typeface="Arial Narrow"/>
              </a:endParaRPr>
            </a:p>
          </p:txBody>
        </p:sp>
        <p:sp>
          <p:nvSpPr>
            <p:cNvPr id="511" name="AutoShape 40">
              <a:extLst>
                <a:ext uri="{FF2B5EF4-FFF2-40B4-BE49-F238E27FC236}">
                  <a16:creationId xmlns:a16="http://schemas.microsoft.com/office/drawing/2014/main" id="{46DCAD93-1BDB-EE2A-2B74-5F9AC745587F}"/>
                </a:ext>
              </a:extLst>
            </p:cNvPr>
            <p:cNvSpPr/>
            <p:nvPr/>
          </p:nvSpPr>
          <p:spPr>
            <a:xfrm>
              <a:off x="0" y="84679"/>
              <a:ext cx="65497" cy="96508"/>
            </a:xfrm>
            <a:prstGeom prst="roundRect">
              <a:avLst>
                <a:gd name="adj" fmla="val 33588"/>
              </a:avLst>
            </a:prstGeom>
            <a:solidFill>
              <a:srgbClr val="0365C0"/>
            </a:solidFill>
            <a:ln w="635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defTabSz="182226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  <a:defRPr sz="500">
                  <a:latin typeface="+mj-lt"/>
                  <a:ea typeface="+mj-ea"/>
                  <a:cs typeface="+mj-cs"/>
                  <a:sym typeface="Helvetica"/>
                </a:defRPr>
              </a:pPr>
              <a:endParaRPr sz="295" kern="0">
                <a:solidFill>
                  <a:srgbClr val="000000"/>
                </a:solidFill>
                <a:latin typeface="Times New Roman"/>
                <a:ea typeface="+mj-ea"/>
                <a:cs typeface="Times New Roman"/>
                <a:sym typeface="Helvetica"/>
              </a:endParaRPr>
            </a:p>
          </p:txBody>
        </p:sp>
        <p:sp>
          <p:nvSpPr>
            <p:cNvPr id="512" name="AutoShape 41">
              <a:extLst>
                <a:ext uri="{FF2B5EF4-FFF2-40B4-BE49-F238E27FC236}">
                  <a16:creationId xmlns:a16="http://schemas.microsoft.com/office/drawing/2014/main" id="{5A5037F3-0310-472D-6F1E-D1492F26BE4F}"/>
                </a:ext>
              </a:extLst>
            </p:cNvPr>
            <p:cNvSpPr/>
            <p:nvPr/>
          </p:nvSpPr>
          <p:spPr>
            <a:xfrm>
              <a:off x="79950" y="120752"/>
              <a:ext cx="65949" cy="96040"/>
            </a:xfrm>
            <a:prstGeom prst="roundRect">
              <a:avLst>
                <a:gd name="adj" fmla="val 33588"/>
              </a:avLst>
            </a:prstGeom>
            <a:solidFill>
              <a:srgbClr val="0365C0"/>
            </a:solidFill>
            <a:ln w="635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defTabSz="182226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  <a:defRPr sz="500">
                  <a:latin typeface="+mj-lt"/>
                  <a:ea typeface="+mj-ea"/>
                  <a:cs typeface="+mj-cs"/>
                  <a:sym typeface="Helvetica"/>
                </a:defRPr>
              </a:pPr>
              <a:endParaRPr sz="295" kern="0">
                <a:solidFill>
                  <a:srgbClr val="000000"/>
                </a:solidFill>
                <a:latin typeface="Times New Roman"/>
                <a:ea typeface="+mj-ea"/>
                <a:cs typeface="Times New Roman"/>
                <a:sym typeface="Helvetica"/>
              </a:endParaRPr>
            </a:p>
          </p:txBody>
        </p:sp>
        <p:sp>
          <p:nvSpPr>
            <p:cNvPr id="513" name="AutoShape 42">
              <a:extLst>
                <a:ext uri="{FF2B5EF4-FFF2-40B4-BE49-F238E27FC236}">
                  <a16:creationId xmlns:a16="http://schemas.microsoft.com/office/drawing/2014/main" id="{4208F3B6-25F6-36B3-A102-578288547F59}"/>
                </a:ext>
              </a:extLst>
            </p:cNvPr>
            <p:cNvSpPr/>
            <p:nvPr/>
          </p:nvSpPr>
          <p:spPr>
            <a:xfrm>
              <a:off x="160352" y="165726"/>
              <a:ext cx="65948" cy="96508"/>
            </a:xfrm>
            <a:prstGeom prst="roundRect">
              <a:avLst>
                <a:gd name="adj" fmla="val 33588"/>
              </a:avLst>
            </a:prstGeom>
            <a:solidFill>
              <a:srgbClr val="0365C0"/>
            </a:solidFill>
            <a:ln w="635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defTabSz="182226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  <a:defRPr sz="500">
                  <a:latin typeface="+mj-lt"/>
                  <a:ea typeface="+mj-ea"/>
                  <a:cs typeface="+mj-cs"/>
                  <a:sym typeface="Helvetica"/>
                </a:defRPr>
              </a:pPr>
              <a:endParaRPr sz="295" kern="0">
                <a:solidFill>
                  <a:srgbClr val="000000"/>
                </a:solidFill>
                <a:latin typeface="Times New Roman"/>
                <a:ea typeface="+mj-ea"/>
                <a:cs typeface="Times New Roman"/>
                <a:sym typeface="Helvetica"/>
              </a:endParaRPr>
            </a:p>
          </p:txBody>
        </p:sp>
      </p:grpSp>
      <p:grpSp>
        <p:nvGrpSpPr>
          <p:cNvPr id="514" name="Group 43">
            <a:extLst>
              <a:ext uri="{FF2B5EF4-FFF2-40B4-BE49-F238E27FC236}">
                <a16:creationId xmlns:a16="http://schemas.microsoft.com/office/drawing/2014/main" id="{08D0355A-DD13-5799-0E20-0D9E53708752}"/>
              </a:ext>
            </a:extLst>
          </p:cNvPr>
          <p:cNvGrpSpPr/>
          <p:nvPr/>
        </p:nvGrpSpPr>
        <p:grpSpPr>
          <a:xfrm>
            <a:off x="2801484" y="4993126"/>
            <a:ext cx="146965" cy="170063"/>
            <a:chOff x="0" y="0"/>
            <a:chExt cx="248884" cy="288000"/>
          </a:xfrm>
        </p:grpSpPr>
        <p:sp>
          <p:nvSpPr>
            <p:cNvPr id="515" name="Oval 35">
              <a:extLst>
                <a:ext uri="{FF2B5EF4-FFF2-40B4-BE49-F238E27FC236}">
                  <a16:creationId xmlns:a16="http://schemas.microsoft.com/office/drawing/2014/main" id="{D2669AB1-401D-14B4-63BC-69121411086C}"/>
                </a:ext>
              </a:extLst>
            </p:cNvPr>
            <p:cNvSpPr/>
            <p:nvPr/>
          </p:nvSpPr>
          <p:spPr>
            <a:xfrm>
              <a:off x="140025" y="0"/>
              <a:ext cx="108860" cy="107751"/>
            </a:xfrm>
            <a:prstGeom prst="ellipse">
              <a:avLst/>
            </a:prstGeom>
            <a:solidFill>
              <a:srgbClr val="FCBD00"/>
            </a:solidFill>
            <a:ln w="6350" cap="flat">
              <a:solidFill>
                <a:srgbClr val="975500"/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defTabSz="182226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  <a:defRPr sz="500">
                  <a:latin typeface="+mj-lt"/>
                  <a:ea typeface="+mj-ea"/>
                  <a:cs typeface="+mj-cs"/>
                  <a:sym typeface="Helvetica"/>
                </a:defRPr>
              </a:pPr>
              <a:endParaRPr sz="295" kern="0">
                <a:solidFill>
                  <a:srgbClr val="000000"/>
                </a:solidFill>
                <a:latin typeface="Times New Roman"/>
                <a:ea typeface="+mj-ea"/>
                <a:cs typeface="Times New Roman"/>
                <a:sym typeface="Helvetica"/>
              </a:endParaRPr>
            </a:p>
          </p:txBody>
        </p:sp>
        <p:sp>
          <p:nvSpPr>
            <p:cNvPr id="516" name="Line 36">
              <a:extLst>
                <a:ext uri="{FF2B5EF4-FFF2-40B4-BE49-F238E27FC236}">
                  <a16:creationId xmlns:a16="http://schemas.microsoft.com/office/drawing/2014/main" id="{B61935D1-5382-6929-D3DB-8579C333B119}"/>
                </a:ext>
              </a:extLst>
            </p:cNvPr>
            <p:cNvSpPr/>
            <p:nvPr/>
          </p:nvSpPr>
          <p:spPr>
            <a:xfrm>
              <a:off x="31167" y="192898"/>
              <a:ext cx="183389" cy="95103"/>
            </a:xfrm>
            <a:prstGeom prst="line">
              <a:avLst/>
            </a:prstGeom>
            <a:noFill/>
            <a:ln w="25400" cap="flat">
              <a:solidFill>
                <a:srgbClr val="003C52"/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</a:pPr>
              <a:endParaRPr sz="798" kern="0">
                <a:solidFill>
                  <a:srgbClr val="000000"/>
                </a:solidFill>
                <a:latin typeface="Arial Narrow"/>
                <a:cs typeface="Arial Narrow"/>
                <a:sym typeface="Arial Narrow"/>
              </a:endParaRPr>
            </a:p>
          </p:txBody>
        </p:sp>
        <p:sp>
          <p:nvSpPr>
            <p:cNvPr id="517" name="Line 37">
              <a:extLst>
                <a:ext uri="{FF2B5EF4-FFF2-40B4-BE49-F238E27FC236}">
                  <a16:creationId xmlns:a16="http://schemas.microsoft.com/office/drawing/2014/main" id="{B789E7D8-52D3-A40F-C402-4C6BF4DD8689}"/>
                </a:ext>
              </a:extLst>
            </p:cNvPr>
            <p:cNvSpPr/>
            <p:nvPr/>
          </p:nvSpPr>
          <p:spPr>
            <a:xfrm flipH="1">
              <a:off x="32974" y="142302"/>
              <a:ext cx="904" cy="52939"/>
            </a:xfrm>
            <a:prstGeom prst="line">
              <a:avLst/>
            </a:prstGeom>
            <a:noFill/>
            <a:ln w="12700" cap="flat">
              <a:solidFill>
                <a:srgbClr val="003C52"/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</a:pPr>
              <a:endParaRPr sz="798" kern="0">
                <a:solidFill>
                  <a:srgbClr val="000000"/>
                </a:solidFill>
                <a:latin typeface="Arial Narrow"/>
                <a:cs typeface="Arial Narrow"/>
                <a:sym typeface="Arial Narrow"/>
              </a:endParaRPr>
            </a:p>
          </p:txBody>
        </p:sp>
        <p:sp>
          <p:nvSpPr>
            <p:cNvPr id="518" name="Line 38">
              <a:extLst>
                <a:ext uri="{FF2B5EF4-FFF2-40B4-BE49-F238E27FC236}">
                  <a16:creationId xmlns:a16="http://schemas.microsoft.com/office/drawing/2014/main" id="{362D026A-F517-563E-CC00-95C39B1B7E25}"/>
                </a:ext>
              </a:extLst>
            </p:cNvPr>
            <p:cNvSpPr/>
            <p:nvPr/>
          </p:nvSpPr>
          <p:spPr>
            <a:xfrm flipH="1">
              <a:off x="111569" y="186808"/>
              <a:ext cx="904" cy="52939"/>
            </a:xfrm>
            <a:prstGeom prst="line">
              <a:avLst/>
            </a:prstGeom>
            <a:noFill/>
            <a:ln w="12700" cap="flat">
              <a:solidFill>
                <a:srgbClr val="003C52"/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</a:pPr>
              <a:endParaRPr sz="798" kern="0">
                <a:solidFill>
                  <a:srgbClr val="000000"/>
                </a:solidFill>
                <a:latin typeface="Arial Narrow"/>
                <a:cs typeface="Arial Narrow"/>
                <a:sym typeface="Arial Narrow"/>
              </a:endParaRPr>
            </a:p>
          </p:txBody>
        </p:sp>
        <p:sp>
          <p:nvSpPr>
            <p:cNvPr id="519" name="Line 39">
              <a:extLst>
                <a:ext uri="{FF2B5EF4-FFF2-40B4-BE49-F238E27FC236}">
                  <a16:creationId xmlns:a16="http://schemas.microsoft.com/office/drawing/2014/main" id="{DCDAFA4A-ED0F-78CE-7148-C669BD5628F4}"/>
                </a:ext>
              </a:extLst>
            </p:cNvPr>
            <p:cNvSpPr/>
            <p:nvPr/>
          </p:nvSpPr>
          <p:spPr>
            <a:xfrm flipH="1">
              <a:off x="191971" y="226160"/>
              <a:ext cx="452" cy="52939"/>
            </a:xfrm>
            <a:prstGeom prst="line">
              <a:avLst/>
            </a:prstGeom>
            <a:noFill/>
            <a:ln w="12700" cap="flat">
              <a:solidFill>
                <a:srgbClr val="003C52"/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</a:pPr>
              <a:endParaRPr sz="798" kern="0">
                <a:solidFill>
                  <a:srgbClr val="000000"/>
                </a:solidFill>
                <a:latin typeface="Arial Narrow"/>
                <a:cs typeface="Arial Narrow"/>
                <a:sym typeface="Arial Narrow"/>
              </a:endParaRPr>
            </a:p>
          </p:txBody>
        </p:sp>
        <p:sp>
          <p:nvSpPr>
            <p:cNvPr id="520" name="AutoShape 40">
              <a:extLst>
                <a:ext uri="{FF2B5EF4-FFF2-40B4-BE49-F238E27FC236}">
                  <a16:creationId xmlns:a16="http://schemas.microsoft.com/office/drawing/2014/main" id="{6E83986A-1293-83B2-3574-56BA3821167D}"/>
                </a:ext>
              </a:extLst>
            </p:cNvPr>
            <p:cNvSpPr/>
            <p:nvPr/>
          </p:nvSpPr>
          <p:spPr>
            <a:xfrm>
              <a:off x="0" y="84679"/>
              <a:ext cx="65497" cy="96508"/>
            </a:xfrm>
            <a:prstGeom prst="roundRect">
              <a:avLst>
                <a:gd name="adj" fmla="val 33588"/>
              </a:avLst>
            </a:prstGeom>
            <a:solidFill>
              <a:srgbClr val="0365C0"/>
            </a:solidFill>
            <a:ln w="635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defTabSz="182226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  <a:defRPr sz="500">
                  <a:latin typeface="+mj-lt"/>
                  <a:ea typeface="+mj-ea"/>
                  <a:cs typeface="+mj-cs"/>
                  <a:sym typeface="Helvetica"/>
                </a:defRPr>
              </a:pPr>
              <a:endParaRPr sz="295" kern="0">
                <a:solidFill>
                  <a:srgbClr val="000000"/>
                </a:solidFill>
                <a:latin typeface="Times New Roman"/>
                <a:ea typeface="+mj-ea"/>
                <a:cs typeface="Times New Roman"/>
                <a:sym typeface="Helvetica"/>
              </a:endParaRPr>
            </a:p>
          </p:txBody>
        </p:sp>
        <p:sp>
          <p:nvSpPr>
            <p:cNvPr id="521" name="AutoShape 41">
              <a:extLst>
                <a:ext uri="{FF2B5EF4-FFF2-40B4-BE49-F238E27FC236}">
                  <a16:creationId xmlns:a16="http://schemas.microsoft.com/office/drawing/2014/main" id="{B7AF00A0-A8E8-5E84-CF6C-D1F6DA767F7D}"/>
                </a:ext>
              </a:extLst>
            </p:cNvPr>
            <p:cNvSpPr/>
            <p:nvPr/>
          </p:nvSpPr>
          <p:spPr>
            <a:xfrm>
              <a:off x="79950" y="120752"/>
              <a:ext cx="65949" cy="96040"/>
            </a:xfrm>
            <a:prstGeom prst="roundRect">
              <a:avLst>
                <a:gd name="adj" fmla="val 33588"/>
              </a:avLst>
            </a:prstGeom>
            <a:solidFill>
              <a:srgbClr val="0365C0"/>
            </a:solidFill>
            <a:ln w="635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defTabSz="182226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  <a:defRPr sz="500">
                  <a:latin typeface="+mj-lt"/>
                  <a:ea typeface="+mj-ea"/>
                  <a:cs typeface="+mj-cs"/>
                  <a:sym typeface="Helvetica"/>
                </a:defRPr>
              </a:pPr>
              <a:endParaRPr sz="295" kern="0">
                <a:solidFill>
                  <a:srgbClr val="000000"/>
                </a:solidFill>
                <a:latin typeface="Times New Roman"/>
                <a:ea typeface="+mj-ea"/>
                <a:cs typeface="Times New Roman"/>
                <a:sym typeface="Helvetica"/>
              </a:endParaRPr>
            </a:p>
          </p:txBody>
        </p:sp>
        <p:sp>
          <p:nvSpPr>
            <p:cNvPr id="522" name="AutoShape 42">
              <a:extLst>
                <a:ext uri="{FF2B5EF4-FFF2-40B4-BE49-F238E27FC236}">
                  <a16:creationId xmlns:a16="http://schemas.microsoft.com/office/drawing/2014/main" id="{B5841F0D-CBE4-667B-06C2-B6E194AB1A21}"/>
                </a:ext>
              </a:extLst>
            </p:cNvPr>
            <p:cNvSpPr/>
            <p:nvPr/>
          </p:nvSpPr>
          <p:spPr>
            <a:xfrm>
              <a:off x="160352" y="165726"/>
              <a:ext cx="65948" cy="96508"/>
            </a:xfrm>
            <a:prstGeom prst="roundRect">
              <a:avLst>
                <a:gd name="adj" fmla="val 33588"/>
              </a:avLst>
            </a:prstGeom>
            <a:solidFill>
              <a:srgbClr val="0365C0"/>
            </a:solidFill>
            <a:ln w="635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defTabSz="182226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  <a:defRPr sz="500">
                  <a:latin typeface="+mj-lt"/>
                  <a:ea typeface="+mj-ea"/>
                  <a:cs typeface="+mj-cs"/>
                  <a:sym typeface="Helvetica"/>
                </a:defRPr>
              </a:pPr>
              <a:endParaRPr sz="295" kern="0">
                <a:solidFill>
                  <a:srgbClr val="000000"/>
                </a:solidFill>
                <a:latin typeface="Times New Roman"/>
                <a:ea typeface="+mj-ea"/>
                <a:cs typeface="Times New Roman"/>
                <a:sym typeface="Helvetica"/>
              </a:endParaRPr>
            </a:p>
          </p:txBody>
        </p:sp>
      </p:grpSp>
      <p:grpSp>
        <p:nvGrpSpPr>
          <p:cNvPr id="523" name="Group 43">
            <a:extLst>
              <a:ext uri="{FF2B5EF4-FFF2-40B4-BE49-F238E27FC236}">
                <a16:creationId xmlns:a16="http://schemas.microsoft.com/office/drawing/2014/main" id="{EA88F2B2-ED8C-ED7D-0A68-1882C2FEBA87}"/>
              </a:ext>
            </a:extLst>
          </p:cNvPr>
          <p:cNvGrpSpPr/>
          <p:nvPr/>
        </p:nvGrpSpPr>
        <p:grpSpPr>
          <a:xfrm>
            <a:off x="4116241" y="4856899"/>
            <a:ext cx="146965" cy="170063"/>
            <a:chOff x="0" y="0"/>
            <a:chExt cx="248884" cy="288000"/>
          </a:xfrm>
        </p:grpSpPr>
        <p:sp>
          <p:nvSpPr>
            <p:cNvPr id="524" name="Oval 35">
              <a:extLst>
                <a:ext uri="{FF2B5EF4-FFF2-40B4-BE49-F238E27FC236}">
                  <a16:creationId xmlns:a16="http://schemas.microsoft.com/office/drawing/2014/main" id="{FA3B3C48-C3C0-446D-9A6F-A6EF9984A1E5}"/>
                </a:ext>
              </a:extLst>
            </p:cNvPr>
            <p:cNvSpPr/>
            <p:nvPr/>
          </p:nvSpPr>
          <p:spPr>
            <a:xfrm>
              <a:off x="140025" y="0"/>
              <a:ext cx="108860" cy="107751"/>
            </a:xfrm>
            <a:prstGeom prst="ellipse">
              <a:avLst/>
            </a:prstGeom>
            <a:solidFill>
              <a:srgbClr val="FCBD00"/>
            </a:solidFill>
            <a:ln w="6350" cap="flat">
              <a:solidFill>
                <a:srgbClr val="975500"/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defTabSz="182226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  <a:defRPr sz="500">
                  <a:latin typeface="+mj-lt"/>
                  <a:ea typeface="+mj-ea"/>
                  <a:cs typeface="+mj-cs"/>
                  <a:sym typeface="Helvetica"/>
                </a:defRPr>
              </a:pPr>
              <a:endParaRPr sz="295" kern="0">
                <a:solidFill>
                  <a:srgbClr val="000000"/>
                </a:solidFill>
                <a:latin typeface="Times New Roman"/>
                <a:ea typeface="+mj-ea"/>
                <a:cs typeface="Times New Roman"/>
                <a:sym typeface="Helvetica"/>
              </a:endParaRPr>
            </a:p>
          </p:txBody>
        </p:sp>
        <p:sp>
          <p:nvSpPr>
            <p:cNvPr id="525" name="Line 36">
              <a:extLst>
                <a:ext uri="{FF2B5EF4-FFF2-40B4-BE49-F238E27FC236}">
                  <a16:creationId xmlns:a16="http://schemas.microsoft.com/office/drawing/2014/main" id="{F80B6941-3056-68B3-6EE4-5B6F9FFE65B0}"/>
                </a:ext>
              </a:extLst>
            </p:cNvPr>
            <p:cNvSpPr/>
            <p:nvPr/>
          </p:nvSpPr>
          <p:spPr>
            <a:xfrm>
              <a:off x="31167" y="192898"/>
              <a:ext cx="183389" cy="95103"/>
            </a:xfrm>
            <a:prstGeom prst="line">
              <a:avLst/>
            </a:prstGeom>
            <a:noFill/>
            <a:ln w="25400" cap="flat">
              <a:solidFill>
                <a:srgbClr val="003C52"/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</a:pPr>
              <a:endParaRPr sz="798" kern="0">
                <a:solidFill>
                  <a:srgbClr val="000000"/>
                </a:solidFill>
                <a:latin typeface="Arial Narrow"/>
                <a:cs typeface="Arial Narrow"/>
                <a:sym typeface="Arial Narrow"/>
              </a:endParaRPr>
            </a:p>
          </p:txBody>
        </p:sp>
        <p:sp>
          <p:nvSpPr>
            <p:cNvPr id="526" name="Line 37">
              <a:extLst>
                <a:ext uri="{FF2B5EF4-FFF2-40B4-BE49-F238E27FC236}">
                  <a16:creationId xmlns:a16="http://schemas.microsoft.com/office/drawing/2014/main" id="{0105DDD0-3FC6-5E8D-8A33-CEA733C50CAE}"/>
                </a:ext>
              </a:extLst>
            </p:cNvPr>
            <p:cNvSpPr/>
            <p:nvPr/>
          </p:nvSpPr>
          <p:spPr>
            <a:xfrm flipH="1">
              <a:off x="32974" y="142302"/>
              <a:ext cx="904" cy="52939"/>
            </a:xfrm>
            <a:prstGeom prst="line">
              <a:avLst/>
            </a:prstGeom>
            <a:noFill/>
            <a:ln w="12700" cap="flat">
              <a:solidFill>
                <a:srgbClr val="003C52"/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</a:pPr>
              <a:endParaRPr sz="798" kern="0">
                <a:solidFill>
                  <a:srgbClr val="000000"/>
                </a:solidFill>
                <a:latin typeface="Arial Narrow"/>
                <a:cs typeface="Arial Narrow"/>
                <a:sym typeface="Arial Narrow"/>
              </a:endParaRPr>
            </a:p>
          </p:txBody>
        </p:sp>
        <p:sp>
          <p:nvSpPr>
            <p:cNvPr id="527" name="Line 38">
              <a:extLst>
                <a:ext uri="{FF2B5EF4-FFF2-40B4-BE49-F238E27FC236}">
                  <a16:creationId xmlns:a16="http://schemas.microsoft.com/office/drawing/2014/main" id="{9C710624-3575-6688-9D81-0C4A3A65BFEF}"/>
                </a:ext>
              </a:extLst>
            </p:cNvPr>
            <p:cNvSpPr/>
            <p:nvPr/>
          </p:nvSpPr>
          <p:spPr>
            <a:xfrm flipH="1">
              <a:off x="111569" y="186808"/>
              <a:ext cx="904" cy="52939"/>
            </a:xfrm>
            <a:prstGeom prst="line">
              <a:avLst/>
            </a:prstGeom>
            <a:noFill/>
            <a:ln w="12700" cap="flat">
              <a:solidFill>
                <a:srgbClr val="003C52"/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</a:pPr>
              <a:endParaRPr sz="798" kern="0">
                <a:solidFill>
                  <a:srgbClr val="000000"/>
                </a:solidFill>
                <a:latin typeface="Arial Narrow"/>
                <a:cs typeface="Arial Narrow"/>
                <a:sym typeface="Arial Narrow"/>
              </a:endParaRPr>
            </a:p>
          </p:txBody>
        </p:sp>
        <p:sp>
          <p:nvSpPr>
            <p:cNvPr id="528" name="Line 39">
              <a:extLst>
                <a:ext uri="{FF2B5EF4-FFF2-40B4-BE49-F238E27FC236}">
                  <a16:creationId xmlns:a16="http://schemas.microsoft.com/office/drawing/2014/main" id="{5590A859-F3F4-5D83-7E37-F26B8BE053DF}"/>
                </a:ext>
              </a:extLst>
            </p:cNvPr>
            <p:cNvSpPr/>
            <p:nvPr/>
          </p:nvSpPr>
          <p:spPr>
            <a:xfrm flipH="1">
              <a:off x="191971" y="226160"/>
              <a:ext cx="452" cy="52939"/>
            </a:xfrm>
            <a:prstGeom prst="line">
              <a:avLst/>
            </a:prstGeom>
            <a:noFill/>
            <a:ln w="12700" cap="flat">
              <a:solidFill>
                <a:srgbClr val="003C52"/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</a:pPr>
              <a:endParaRPr sz="798" kern="0">
                <a:solidFill>
                  <a:srgbClr val="000000"/>
                </a:solidFill>
                <a:latin typeface="Arial Narrow"/>
                <a:cs typeface="Arial Narrow"/>
                <a:sym typeface="Arial Narrow"/>
              </a:endParaRPr>
            </a:p>
          </p:txBody>
        </p:sp>
        <p:sp>
          <p:nvSpPr>
            <p:cNvPr id="529" name="AutoShape 40">
              <a:extLst>
                <a:ext uri="{FF2B5EF4-FFF2-40B4-BE49-F238E27FC236}">
                  <a16:creationId xmlns:a16="http://schemas.microsoft.com/office/drawing/2014/main" id="{3DFB2C05-3C78-E649-4EA0-783F9C09B639}"/>
                </a:ext>
              </a:extLst>
            </p:cNvPr>
            <p:cNvSpPr/>
            <p:nvPr/>
          </p:nvSpPr>
          <p:spPr>
            <a:xfrm>
              <a:off x="0" y="84679"/>
              <a:ext cx="65497" cy="96508"/>
            </a:xfrm>
            <a:prstGeom prst="roundRect">
              <a:avLst>
                <a:gd name="adj" fmla="val 33588"/>
              </a:avLst>
            </a:prstGeom>
            <a:solidFill>
              <a:srgbClr val="0365C0"/>
            </a:solidFill>
            <a:ln w="635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defTabSz="182226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  <a:defRPr sz="500">
                  <a:latin typeface="+mj-lt"/>
                  <a:ea typeface="+mj-ea"/>
                  <a:cs typeface="+mj-cs"/>
                  <a:sym typeface="Helvetica"/>
                </a:defRPr>
              </a:pPr>
              <a:endParaRPr sz="295" kern="0">
                <a:solidFill>
                  <a:srgbClr val="000000"/>
                </a:solidFill>
                <a:latin typeface="Times New Roman"/>
                <a:ea typeface="+mj-ea"/>
                <a:cs typeface="Times New Roman"/>
                <a:sym typeface="Helvetica"/>
              </a:endParaRPr>
            </a:p>
          </p:txBody>
        </p:sp>
        <p:sp>
          <p:nvSpPr>
            <p:cNvPr id="530" name="AutoShape 41">
              <a:extLst>
                <a:ext uri="{FF2B5EF4-FFF2-40B4-BE49-F238E27FC236}">
                  <a16:creationId xmlns:a16="http://schemas.microsoft.com/office/drawing/2014/main" id="{D7435EBE-D74B-4764-7739-346EB0639E58}"/>
                </a:ext>
              </a:extLst>
            </p:cNvPr>
            <p:cNvSpPr/>
            <p:nvPr/>
          </p:nvSpPr>
          <p:spPr>
            <a:xfrm>
              <a:off x="79950" y="120752"/>
              <a:ext cx="65949" cy="96040"/>
            </a:xfrm>
            <a:prstGeom prst="roundRect">
              <a:avLst>
                <a:gd name="adj" fmla="val 33588"/>
              </a:avLst>
            </a:prstGeom>
            <a:solidFill>
              <a:srgbClr val="0365C0"/>
            </a:solidFill>
            <a:ln w="635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defTabSz="182226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  <a:defRPr sz="500">
                  <a:latin typeface="+mj-lt"/>
                  <a:ea typeface="+mj-ea"/>
                  <a:cs typeface="+mj-cs"/>
                  <a:sym typeface="Helvetica"/>
                </a:defRPr>
              </a:pPr>
              <a:endParaRPr sz="295" kern="0">
                <a:solidFill>
                  <a:srgbClr val="000000"/>
                </a:solidFill>
                <a:latin typeface="Times New Roman"/>
                <a:ea typeface="+mj-ea"/>
                <a:cs typeface="Times New Roman"/>
                <a:sym typeface="Helvetica"/>
              </a:endParaRPr>
            </a:p>
          </p:txBody>
        </p:sp>
        <p:sp>
          <p:nvSpPr>
            <p:cNvPr id="531" name="AutoShape 42">
              <a:extLst>
                <a:ext uri="{FF2B5EF4-FFF2-40B4-BE49-F238E27FC236}">
                  <a16:creationId xmlns:a16="http://schemas.microsoft.com/office/drawing/2014/main" id="{49FB2B9F-56DC-5AA0-6DB5-0526E500F455}"/>
                </a:ext>
              </a:extLst>
            </p:cNvPr>
            <p:cNvSpPr/>
            <p:nvPr/>
          </p:nvSpPr>
          <p:spPr>
            <a:xfrm>
              <a:off x="160352" y="165726"/>
              <a:ext cx="65948" cy="96508"/>
            </a:xfrm>
            <a:prstGeom prst="roundRect">
              <a:avLst>
                <a:gd name="adj" fmla="val 33588"/>
              </a:avLst>
            </a:prstGeom>
            <a:solidFill>
              <a:srgbClr val="0365C0"/>
            </a:solidFill>
            <a:ln w="635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defTabSz="182226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  <a:defRPr sz="500">
                  <a:latin typeface="+mj-lt"/>
                  <a:ea typeface="+mj-ea"/>
                  <a:cs typeface="+mj-cs"/>
                  <a:sym typeface="Helvetica"/>
                </a:defRPr>
              </a:pPr>
              <a:endParaRPr sz="295" kern="0">
                <a:solidFill>
                  <a:srgbClr val="000000"/>
                </a:solidFill>
                <a:latin typeface="Times New Roman"/>
                <a:ea typeface="+mj-ea"/>
                <a:cs typeface="Times New Roman"/>
                <a:sym typeface="Helvetica"/>
              </a:endParaRPr>
            </a:p>
          </p:txBody>
        </p:sp>
      </p:grpSp>
      <p:grpSp>
        <p:nvGrpSpPr>
          <p:cNvPr id="532" name="Group 43">
            <a:extLst>
              <a:ext uri="{FF2B5EF4-FFF2-40B4-BE49-F238E27FC236}">
                <a16:creationId xmlns:a16="http://schemas.microsoft.com/office/drawing/2014/main" id="{715BAF78-3B6E-AC20-84D8-B473B2280CA2}"/>
              </a:ext>
            </a:extLst>
          </p:cNvPr>
          <p:cNvGrpSpPr/>
          <p:nvPr/>
        </p:nvGrpSpPr>
        <p:grpSpPr>
          <a:xfrm>
            <a:off x="4429027" y="3345138"/>
            <a:ext cx="146965" cy="170063"/>
            <a:chOff x="0" y="0"/>
            <a:chExt cx="248884" cy="288000"/>
          </a:xfrm>
        </p:grpSpPr>
        <p:sp>
          <p:nvSpPr>
            <p:cNvPr id="533" name="Oval 35">
              <a:extLst>
                <a:ext uri="{FF2B5EF4-FFF2-40B4-BE49-F238E27FC236}">
                  <a16:creationId xmlns:a16="http://schemas.microsoft.com/office/drawing/2014/main" id="{770113F1-3046-4EA5-2711-D1F40FC7CAB0}"/>
                </a:ext>
              </a:extLst>
            </p:cNvPr>
            <p:cNvSpPr/>
            <p:nvPr/>
          </p:nvSpPr>
          <p:spPr>
            <a:xfrm>
              <a:off x="140025" y="0"/>
              <a:ext cx="108860" cy="107751"/>
            </a:xfrm>
            <a:prstGeom prst="ellipse">
              <a:avLst/>
            </a:prstGeom>
            <a:solidFill>
              <a:srgbClr val="FCBD00"/>
            </a:solidFill>
            <a:ln w="6350" cap="flat">
              <a:solidFill>
                <a:srgbClr val="975500"/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defTabSz="182226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  <a:defRPr sz="500">
                  <a:latin typeface="+mj-lt"/>
                  <a:ea typeface="+mj-ea"/>
                  <a:cs typeface="+mj-cs"/>
                  <a:sym typeface="Helvetica"/>
                </a:defRPr>
              </a:pPr>
              <a:endParaRPr sz="295" kern="0">
                <a:solidFill>
                  <a:srgbClr val="000000"/>
                </a:solidFill>
                <a:latin typeface="Times New Roman"/>
                <a:ea typeface="+mj-ea"/>
                <a:cs typeface="Times New Roman"/>
                <a:sym typeface="Helvetica"/>
              </a:endParaRPr>
            </a:p>
          </p:txBody>
        </p:sp>
        <p:sp>
          <p:nvSpPr>
            <p:cNvPr id="534" name="Line 36">
              <a:extLst>
                <a:ext uri="{FF2B5EF4-FFF2-40B4-BE49-F238E27FC236}">
                  <a16:creationId xmlns:a16="http://schemas.microsoft.com/office/drawing/2014/main" id="{2176DB2F-8199-D07B-139F-053A0261FAEC}"/>
                </a:ext>
              </a:extLst>
            </p:cNvPr>
            <p:cNvSpPr/>
            <p:nvPr/>
          </p:nvSpPr>
          <p:spPr>
            <a:xfrm>
              <a:off x="31167" y="192898"/>
              <a:ext cx="183389" cy="95103"/>
            </a:xfrm>
            <a:prstGeom prst="line">
              <a:avLst/>
            </a:prstGeom>
            <a:noFill/>
            <a:ln w="25400" cap="flat">
              <a:solidFill>
                <a:srgbClr val="003C52"/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</a:pPr>
              <a:endParaRPr sz="798" kern="0">
                <a:solidFill>
                  <a:srgbClr val="000000"/>
                </a:solidFill>
                <a:latin typeface="Arial Narrow"/>
                <a:cs typeface="Arial Narrow"/>
                <a:sym typeface="Arial Narrow"/>
              </a:endParaRPr>
            </a:p>
          </p:txBody>
        </p:sp>
        <p:sp>
          <p:nvSpPr>
            <p:cNvPr id="535" name="Line 37">
              <a:extLst>
                <a:ext uri="{FF2B5EF4-FFF2-40B4-BE49-F238E27FC236}">
                  <a16:creationId xmlns:a16="http://schemas.microsoft.com/office/drawing/2014/main" id="{2B144707-617E-01A2-3534-BF6F70AA7FB5}"/>
                </a:ext>
              </a:extLst>
            </p:cNvPr>
            <p:cNvSpPr/>
            <p:nvPr/>
          </p:nvSpPr>
          <p:spPr>
            <a:xfrm flipH="1">
              <a:off x="32974" y="142302"/>
              <a:ext cx="904" cy="52939"/>
            </a:xfrm>
            <a:prstGeom prst="line">
              <a:avLst/>
            </a:prstGeom>
            <a:noFill/>
            <a:ln w="12700" cap="flat">
              <a:solidFill>
                <a:srgbClr val="003C52"/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</a:pPr>
              <a:endParaRPr sz="798" kern="0">
                <a:solidFill>
                  <a:srgbClr val="000000"/>
                </a:solidFill>
                <a:latin typeface="Arial Narrow"/>
                <a:cs typeface="Arial Narrow"/>
                <a:sym typeface="Arial Narrow"/>
              </a:endParaRPr>
            </a:p>
          </p:txBody>
        </p:sp>
        <p:sp>
          <p:nvSpPr>
            <p:cNvPr id="536" name="Line 38">
              <a:extLst>
                <a:ext uri="{FF2B5EF4-FFF2-40B4-BE49-F238E27FC236}">
                  <a16:creationId xmlns:a16="http://schemas.microsoft.com/office/drawing/2014/main" id="{B77BA48F-9F4B-B3BD-4658-192C7A64F20F}"/>
                </a:ext>
              </a:extLst>
            </p:cNvPr>
            <p:cNvSpPr/>
            <p:nvPr/>
          </p:nvSpPr>
          <p:spPr>
            <a:xfrm flipH="1">
              <a:off x="111569" y="186808"/>
              <a:ext cx="904" cy="52939"/>
            </a:xfrm>
            <a:prstGeom prst="line">
              <a:avLst/>
            </a:prstGeom>
            <a:noFill/>
            <a:ln w="12700" cap="flat">
              <a:solidFill>
                <a:srgbClr val="003C52"/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</a:pPr>
              <a:endParaRPr sz="798" kern="0">
                <a:solidFill>
                  <a:srgbClr val="000000"/>
                </a:solidFill>
                <a:latin typeface="Arial Narrow"/>
                <a:cs typeface="Arial Narrow"/>
                <a:sym typeface="Arial Narrow"/>
              </a:endParaRPr>
            </a:p>
          </p:txBody>
        </p:sp>
        <p:sp>
          <p:nvSpPr>
            <p:cNvPr id="537" name="Line 39">
              <a:extLst>
                <a:ext uri="{FF2B5EF4-FFF2-40B4-BE49-F238E27FC236}">
                  <a16:creationId xmlns:a16="http://schemas.microsoft.com/office/drawing/2014/main" id="{8939DC54-8923-7962-4080-56095F0E5AA8}"/>
                </a:ext>
              </a:extLst>
            </p:cNvPr>
            <p:cNvSpPr/>
            <p:nvPr/>
          </p:nvSpPr>
          <p:spPr>
            <a:xfrm flipH="1">
              <a:off x="191971" y="226160"/>
              <a:ext cx="452" cy="52939"/>
            </a:xfrm>
            <a:prstGeom prst="line">
              <a:avLst/>
            </a:prstGeom>
            <a:noFill/>
            <a:ln w="12700" cap="flat">
              <a:solidFill>
                <a:srgbClr val="003C52"/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</a:pPr>
              <a:endParaRPr sz="798" kern="0">
                <a:solidFill>
                  <a:srgbClr val="000000"/>
                </a:solidFill>
                <a:latin typeface="Arial Narrow"/>
                <a:cs typeface="Arial Narrow"/>
                <a:sym typeface="Arial Narrow"/>
              </a:endParaRPr>
            </a:p>
          </p:txBody>
        </p:sp>
        <p:sp>
          <p:nvSpPr>
            <p:cNvPr id="538" name="AutoShape 40">
              <a:extLst>
                <a:ext uri="{FF2B5EF4-FFF2-40B4-BE49-F238E27FC236}">
                  <a16:creationId xmlns:a16="http://schemas.microsoft.com/office/drawing/2014/main" id="{275C6BE3-3489-FFA4-4D9D-C3B9012A3D3F}"/>
                </a:ext>
              </a:extLst>
            </p:cNvPr>
            <p:cNvSpPr/>
            <p:nvPr/>
          </p:nvSpPr>
          <p:spPr>
            <a:xfrm>
              <a:off x="0" y="84679"/>
              <a:ext cx="65497" cy="96508"/>
            </a:xfrm>
            <a:prstGeom prst="roundRect">
              <a:avLst>
                <a:gd name="adj" fmla="val 33588"/>
              </a:avLst>
            </a:prstGeom>
            <a:solidFill>
              <a:srgbClr val="0365C0"/>
            </a:solidFill>
            <a:ln w="635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defTabSz="182226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  <a:defRPr sz="500">
                  <a:latin typeface="+mj-lt"/>
                  <a:ea typeface="+mj-ea"/>
                  <a:cs typeface="+mj-cs"/>
                  <a:sym typeface="Helvetica"/>
                </a:defRPr>
              </a:pPr>
              <a:endParaRPr sz="295" kern="0">
                <a:solidFill>
                  <a:srgbClr val="000000"/>
                </a:solidFill>
                <a:latin typeface="Times New Roman"/>
                <a:ea typeface="+mj-ea"/>
                <a:cs typeface="Times New Roman"/>
                <a:sym typeface="Helvetica"/>
              </a:endParaRPr>
            </a:p>
          </p:txBody>
        </p:sp>
        <p:sp>
          <p:nvSpPr>
            <p:cNvPr id="539" name="AutoShape 41">
              <a:extLst>
                <a:ext uri="{FF2B5EF4-FFF2-40B4-BE49-F238E27FC236}">
                  <a16:creationId xmlns:a16="http://schemas.microsoft.com/office/drawing/2014/main" id="{63600B2B-559C-AF6C-3461-EDA3AF968185}"/>
                </a:ext>
              </a:extLst>
            </p:cNvPr>
            <p:cNvSpPr/>
            <p:nvPr/>
          </p:nvSpPr>
          <p:spPr>
            <a:xfrm>
              <a:off x="79950" y="120752"/>
              <a:ext cx="65949" cy="96040"/>
            </a:xfrm>
            <a:prstGeom prst="roundRect">
              <a:avLst>
                <a:gd name="adj" fmla="val 33588"/>
              </a:avLst>
            </a:prstGeom>
            <a:solidFill>
              <a:srgbClr val="0365C0"/>
            </a:solidFill>
            <a:ln w="635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defTabSz="182226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  <a:defRPr sz="500">
                  <a:latin typeface="+mj-lt"/>
                  <a:ea typeface="+mj-ea"/>
                  <a:cs typeface="+mj-cs"/>
                  <a:sym typeface="Helvetica"/>
                </a:defRPr>
              </a:pPr>
              <a:endParaRPr sz="295" kern="0">
                <a:solidFill>
                  <a:srgbClr val="000000"/>
                </a:solidFill>
                <a:latin typeface="Times New Roman"/>
                <a:ea typeface="+mj-ea"/>
                <a:cs typeface="Times New Roman"/>
                <a:sym typeface="Helvetica"/>
              </a:endParaRPr>
            </a:p>
          </p:txBody>
        </p:sp>
        <p:sp>
          <p:nvSpPr>
            <p:cNvPr id="540" name="AutoShape 42">
              <a:extLst>
                <a:ext uri="{FF2B5EF4-FFF2-40B4-BE49-F238E27FC236}">
                  <a16:creationId xmlns:a16="http://schemas.microsoft.com/office/drawing/2014/main" id="{4A254B25-9D38-AFBE-8106-F8F5A580DE86}"/>
                </a:ext>
              </a:extLst>
            </p:cNvPr>
            <p:cNvSpPr/>
            <p:nvPr/>
          </p:nvSpPr>
          <p:spPr>
            <a:xfrm>
              <a:off x="160352" y="165726"/>
              <a:ext cx="65948" cy="96508"/>
            </a:xfrm>
            <a:prstGeom prst="roundRect">
              <a:avLst>
                <a:gd name="adj" fmla="val 33588"/>
              </a:avLst>
            </a:prstGeom>
            <a:solidFill>
              <a:srgbClr val="0365C0"/>
            </a:solidFill>
            <a:ln w="635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defTabSz="182226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  <a:defRPr sz="500">
                  <a:latin typeface="+mj-lt"/>
                  <a:ea typeface="+mj-ea"/>
                  <a:cs typeface="+mj-cs"/>
                  <a:sym typeface="Helvetica"/>
                </a:defRPr>
              </a:pPr>
              <a:endParaRPr sz="295" kern="0">
                <a:solidFill>
                  <a:srgbClr val="000000"/>
                </a:solidFill>
                <a:latin typeface="Times New Roman"/>
                <a:ea typeface="+mj-ea"/>
                <a:cs typeface="Times New Roman"/>
                <a:sym typeface="Helvetica"/>
              </a:endParaRPr>
            </a:p>
          </p:txBody>
        </p:sp>
      </p:grpSp>
      <p:grpSp>
        <p:nvGrpSpPr>
          <p:cNvPr id="541" name="Group 43">
            <a:extLst>
              <a:ext uri="{FF2B5EF4-FFF2-40B4-BE49-F238E27FC236}">
                <a16:creationId xmlns:a16="http://schemas.microsoft.com/office/drawing/2014/main" id="{49055198-74D4-65A9-2654-82458477B14B}"/>
              </a:ext>
            </a:extLst>
          </p:cNvPr>
          <p:cNvGrpSpPr/>
          <p:nvPr/>
        </p:nvGrpSpPr>
        <p:grpSpPr>
          <a:xfrm>
            <a:off x="4116241" y="4470756"/>
            <a:ext cx="146965" cy="170063"/>
            <a:chOff x="0" y="0"/>
            <a:chExt cx="248884" cy="288000"/>
          </a:xfrm>
        </p:grpSpPr>
        <p:sp>
          <p:nvSpPr>
            <p:cNvPr id="542" name="Oval 35">
              <a:extLst>
                <a:ext uri="{FF2B5EF4-FFF2-40B4-BE49-F238E27FC236}">
                  <a16:creationId xmlns:a16="http://schemas.microsoft.com/office/drawing/2014/main" id="{FE2B03FE-333B-39C7-8010-7E6AC777E1D2}"/>
                </a:ext>
              </a:extLst>
            </p:cNvPr>
            <p:cNvSpPr/>
            <p:nvPr/>
          </p:nvSpPr>
          <p:spPr>
            <a:xfrm>
              <a:off x="140025" y="0"/>
              <a:ext cx="108860" cy="107751"/>
            </a:xfrm>
            <a:prstGeom prst="ellipse">
              <a:avLst/>
            </a:prstGeom>
            <a:solidFill>
              <a:srgbClr val="FCBD00"/>
            </a:solidFill>
            <a:ln w="6350" cap="flat">
              <a:solidFill>
                <a:srgbClr val="975500"/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defTabSz="182226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  <a:defRPr sz="500">
                  <a:latin typeface="+mj-lt"/>
                  <a:ea typeface="+mj-ea"/>
                  <a:cs typeface="+mj-cs"/>
                  <a:sym typeface="Helvetica"/>
                </a:defRPr>
              </a:pPr>
              <a:endParaRPr sz="295" kern="0">
                <a:solidFill>
                  <a:srgbClr val="000000"/>
                </a:solidFill>
                <a:latin typeface="Times New Roman"/>
                <a:ea typeface="+mj-ea"/>
                <a:cs typeface="Times New Roman"/>
                <a:sym typeface="Helvetica"/>
              </a:endParaRPr>
            </a:p>
          </p:txBody>
        </p:sp>
        <p:sp>
          <p:nvSpPr>
            <p:cNvPr id="543" name="Line 36">
              <a:extLst>
                <a:ext uri="{FF2B5EF4-FFF2-40B4-BE49-F238E27FC236}">
                  <a16:creationId xmlns:a16="http://schemas.microsoft.com/office/drawing/2014/main" id="{3D1DDDAD-C1A7-0991-2C40-F63B17149294}"/>
                </a:ext>
              </a:extLst>
            </p:cNvPr>
            <p:cNvSpPr/>
            <p:nvPr/>
          </p:nvSpPr>
          <p:spPr>
            <a:xfrm>
              <a:off x="31167" y="192898"/>
              <a:ext cx="183389" cy="95103"/>
            </a:xfrm>
            <a:prstGeom prst="line">
              <a:avLst/>
            </a:prstGeom>
            <a:noFill/>
            <a:ln w="25400" cap="flat">
              <a:solidFill>
                <a:srgbClr val="003C52"/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</a:pPr>
              <a:endParaRPr sz="798" kern="0">
                <a:solidFill>
                  <a:srgbClr val="000000"/>
                </a:solidFill>
                <a:latin typeface="Arial Narrow"/>
                <a:cs typeface="Arial Narrow"/>
                <a:sym typeface="Arial Narrow"/>
              </a:endParaRPr>
            </a:p>
          </p:txBody>
        </p:sp>
        <p:sp>
          <p:nvSpPr>
            <p:cNvPr id="544" name="Line 37">
              <a:extLst>
                <a:ext uri="{FF2B5EF4-FFF2-40B4-BE49-F238E27FC236}">
                  <a16:creationId xmlns:a16="http://schemas.microsoft.com/office/drawing/2014/main" id="{D37EE826-5E46-2F16-8044-FB302E41B0CE}"/>
                </a:ext>
              </a:extLst>
            </p:cNvPr>
            <p:cNvSpPr/>
            <p:nvPr/>
          </p:nvSpPr>
          <p:spPr>
            <a:xfrm flipH="1">
              <a:off x="32974" y="142302"/>
              <a:ext cx="904" cy="52939"/>
            </a:xfrm>
            <a:prstGeom prst="line">
              <a:avLst/>
            </a:prstGeom>
            <a:noFill/>
            <a:ln w="12700" cap="flat">
              <a:solidFill>
                <a:srgbClr val="003C52"/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</a:pPr>
              <a:endParaRPr sz="798" kern="0">
                <a:solidFill>
                  <a:srgbClr val="000000"/>
                </a:solidFill>
                <a:latin typeface="Arial Narrow"/>
                <a:cs typeface="Arial Narrow"/>
                <a:sym typeface="Arial Narrow"/>
              </a:endParaRPr>
            </a:p>
          </p:txBody>
        </p:sp>
        <p:sp>
          <p:nvSpPr>
            <p:cNvPr id="545" name="Line 38">
              <a:extLst>
                <a:ext uri="{FF2B5EF4-FFF2-40B4-BE49-F238E27FC236}">
                  <a16:creationId xmlns:a16="http://schemas.microsoft.com/office/drawing/2014/main" id="{A266BF6C-A196-CEE1-FD87-A469075C9E09}"/>
                </a:ext>
              </a:extLst>
            </p:cNvPr>
            <p:cNvSpPr/>
            <p:nvPr/>
          </p:nvSpPr>
          <p:spPr>
            <a:xfrm flipH="1">
              <a:off x="111569" y="186808"/>
              <a:ext cx="904" cy="52939"/>
            </a:xfrm>
            <a:prstGeom prst="line">
              <a:avLst/>
            </a:prstGeom>
            <a:noFill/>
            <a:ln w="12700" cap="flat">
              <a:solidFill>
                <a:srgbClr val="003C52"/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</a:pPr>
              <a:endParaRPr sz="798" kern="0">
                <a:solidFill>
                  <a:srgbClr val="000000"/>
                </a:solidFill>
                <a:latin typeface="Arial Narrow"/>
                <a:cs typeface="Arial Narrow"/>
                <a:sym typeface="Arial Narrow"/>
              </a:endParaRPr>
            </a:p>
          </p:txBody>
        </p:sp>
        <p:sp>
          <p:nvSpPr>
            <p:cNvPr id="546" name="Line 39">
              <a:extLst>
                <a:ext uri="{FF2B5EF4-FFF2-40B4-BE49-F238E27FC236}">
                  <a16:creationId xmlns:a16="http://schemas.microsoft.com/office/drawing/2014/main" id="{DE9BF6EB-F8B4-BE31-3268-37C4D8BA83D3}"/>
                </a:ext>
              </a:extLst>
            </p:cNvPr>
            <p:cNvSpPr/>
            <p:nvPr/>
          </p:nvSpPr>
          <p:spPr>
            <a:xfrm flipH="1">
              <a:off x="191971" y="226160"/>
              <a:ext cx="452" cy="52939"/>
            </a:xfrm>
            <a:prstGeom prst="line">
              <a:avLst/>
            </a:prstGeom>
            <a:noFill/>
            <a:ln w="12700" cap="flat">
              <a:solidFill>
                <a:srgbClr val="003C52"/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</a:pPr>
              <a:endParaRPr sz="798" kern="0">
                <a:solidFill>
                  <a:srgbClr val="000000"/>
                </a:solidFill>
                <a:latin typeface="Arial Narrow"/>
                <a:cs typeface="Arial Narrow"/>
                <a:sym typeface="Arial Narrow"/>
              </a:endParaRPr>
            </a:p>
          </p:txBody>
        </p:sp>
        <p:sp>
          <p:nvSpPr>
            <p:cNvPr id="547" name="AutoShape 40">
              <a:extLst>
                <a:ext uri="{FF2B5EF4-FFF2-40B4-BE49-F238E27FC236}">
                  <a16:creationId xmlns:a16="http://schemas.microsoft.com/office/drawing/2014/main" id="{8D8AEEBE-D5A1-AFC2-EC03-B12BC4B585D1}"/>
                </a:ext>
              </a:extLst>
            </p:cNvPr>
            <p:cNvSpPr/>
            <p:nvPr/>
          </p:nvSpPr>
          <p:spPr>
            <a:xfrm>
              <a:off x="0" y="84679"/>
              <a:ext cx="65497" cy="96508"/>
            </a:xfrm>
            <a:prstGeom prst="roundRect">
              <a:avLst>
                <a:gd name="adj" fmla="val 33588"/>
              </a:avLst>
            </a:prstGeom>
            <a:solidFill>
              <a:srgbClr val="0365C0"/>
            </a:solidFill>
            <a:ln w="635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defTabSz="182226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  <a:defRPr sz="500">
                  <a:latin typeface="+mj-lt"/>
                  <a:ea typeface="+mj-ea"/>
                  <a:cs typeface="+mj-cs"/>
                  <a:sym typeface="Helvetica"/>
                </a:defRPr>
              </a:pPr>
              <a:endParaRPr sz="295" kern="0">
                <a:solidFill>
                  <a:srgbClr val="000000"/>
                </a:solidFill>
                <a:latin typeface="Times New Roman"/>
                <a:ea typeface="+mj-ea"/>
                <a:cs typeface="Times New Roman"/>
                <a:sym typeface="Helvetica"/>
              </a:endParaRPr>
            </a:p>
          </p:txBody>
        </p:sp>
        <p:sp>
          <p:nvSpPr>
            <p:cNvPr id="548" name="AutoShape 41">
              <a:extLst>
                <a:ext uri="{FF2B5EF4-FFF2-40B4-BE49-F238E27FC236}">
                  <a16:creationId xmlns:a16="http://schemas.microsoft.com/office/drawing/2014/main" id="{ED48656E-C395-D32D-E69D-570E8161C438}"/>
                </a:ext>
              </a:extLst>
            </p:cNvPr>
            <p:cNvSpPr/>
            <p:nvPr/>
          </p:nvSpPr>
          <p:spPr>
            <a:xfrm>
              <a:off x="79950" y="120752"/>
              <a:ext cx="65949" cy="96040"/>
            </a:xfrm>
            <a:prstGeom prst="roundRect">
              <a:avLst>
                <a:gd name="adj" fmla="val 33588"/>
              </a:avLst>
            </a:prstGeom>
            <a:solidFill>
              <a:srgbClr val="0365C0"/>
            </a:solidFill>
            <a:ln w="635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defTabSz="182226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  <a:defRPr sz="500">
                  <a:latin typeface="+mj-lt"/>
                  <a:ea typeface="+mj-ea"/>
                  <a:cs typeface="+mj-cs"/>
                  <a:sym typeface="Helvetica"/>
                </a:defRPr>
              </a:pPr>
              <a:endParaRPr sz="295" kern="0">
                <a:solidFill>
                  <a:srgbClr val="000000"/>
                </a:solidFill>
                <a:latin typeface="Times New Roman"/>
                <a:ea typeface="+mj-ea"/>
                <a:cs typeface="Times New Roman"/>
                <a:sym typeface="Helvetica"/>
              </a:endParaRPr>
            </a:p>
          </p:txBody>
        </p:sp>
        <p:sp>
          <p:nvSpPr>
            <p:cNvPr id="549" name="AutoShape 42">
              <a:extLst>
                <a:ext uri="{FF2B5EF4-FFF2-40B4-BE49-F238E27FC236}">
                  <a16:creationId xmlns:a16="http://schemas.microsoft.com/office/drawing/2014/main" id="{D5187185-98C3-BC1B-74C8-178DA4E05534}"/>
                </a:ext>
              </a:extLst>
            </p:cNvPr>
            <p:cNvSpPr/>
            <p:nvPr/>
          </p:nvSpPr>
          <p:spPr>
            <a:xfrm>
              <a:off x="160352" y="165726"/>
              <a:ext cx="65948" cy="96508"/>
            </a:xfrm>
            <a:prstGeom prst="roundRect">
              <a:avLst>
                <a:gd name="adj" fmla="val 33588"/>
              </a:avLst>
            </a:prstGeom>
            <a:solidFill>
              <a:srgbClr val="0365C0"/>
            </a:solidFill>
            <a:ln w="635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defTabSz="182226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  <a:defRPr sz="500">
                  <a:latin typeface="+mj-lt"/>
                  <a:ea typeface="+mj-ea"/>
                  <a:cs typeface="+mj-cs"/>
                  <a:sym typeface="Helvetica"/>
                </a:defRPr>
              </a:pPr>
              <a:endParaRPr sz="295" kern="0">
                <a:solidFill>
                  <a:srgbClr val="000000"/>
                </a:solidFill>
                <a:latin typeface="Times New Roman"/>
                <a:ea typeface="+mj-ea"/>
                <a:cs typeface="Times New Roman"/>
                <a:sym typeface="Helvetica"/>
              </a:endParaRPr>
            </a:p>
          </p:txBody>
        </p:sp>
      </p:grpSp>
      <p:grpSp>
        <p:nvGrpSpPr>
          <p:cNvPr id="550" name="Group 43">
            <a:extLst>
              <a:ext uri="{FF2B5EF4-FFF2-40B4-BE49-F238E27FC236}">
                <a16:creationId xmlns:a16="http://schemas.microsoft.com/office/drawing/2014/main" id="{26234198-4875-F3C6-29CC-B4BF20D27CF5}"/>
              </a:ext>
            </a:extLst>
          </p:cNvPr>
          <p:cNvGrpSpPr/>
          <p:nvPr/>
        </p:nvGrpSpPr>
        <p:grpSpPr>
          <a:xfrm>
            <a:off x="3004575" y="4328270"/>
            <a:ext cx="146965" cy="170063"/>
            <a:chOff x="0" y="0"/>
            <a:chExt cx="248884" cy="288000"/>
          </a:xfrm>
        </p:grpSpPr>
        <p:sp>
          <p:nvSpPr>
            <p:cNvPr id="551" name="Oval 35">
              <a:extLst>
                <a:ext uri="{FF2B5EF4-FFF2-40B4-BE49-F238E27FC236}">
                  <a16:creationId xmlns:a16="http://schemas.microsoft.com/office/drawing/2014/main" id="{764482E6-870B-4687-1D49-39564C7593AD}"/>
                </a:ext>
              </a:extLst>
            </p:cNvPr>
            <p:cNvSpPr/>
            <p:nvPr/>
          </p:nvSpPr>
          <p:spPr>
            <a:xfrm>
              <a:off x="140025" y="0"/>
              <a:ext cx="108860" cy="107751"/>
            </a:xfrm>
            <a:prstGeom prst="ellipse">
              <a:avLst/>
            </a:prstGeom>
            <a:solidFill>
              <a:srgbClr val="FCBD00"/>
            </a:solidFill>
            <a:ln w="6350" cap="flat">
              <a:solidFill>
                <a:srgbClr val="975500"/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defTabSz="182226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  <a:defRPr sz="500">
                  <a:latin typeface="+mj-lt"/>
                  <a:ea typeface="+mj-ea"/>
                  <a:cs typeface="+mj-cs"/>
                  <a:sym typeface="Helvetica"/>
                </a:defRPr>
              </a:pPr>
              <a:endParaRPr sz="295" kern="0">
                <a:solidFill>
                  <a:srgbClr val="000000"/>
                </a:solidFill>
                <a:latin typeface="Times New Roman"/>
                <a:ea typeface="+mj-ea"/>
                <a:cs typeface="Times New Roman"/>
                <a:sym typeface="Helvetica"/>
              </a:endParaRPr>
            </a:p>
          </p:txBody>
        </p:sp>
        <p:sp>
          <p:nvSpPr>
            <p:cNvPr id="552" name="Line 36">
              <a:extLst>
                <a:ext uri="{FF2B5EF4-FFF2-40B4-BE49-F238E27FC236}">
                  <a16:creationId xmlns:a16="http://schemas.microsoft.com/office/drawing/2014/main" id="{0C4618E2-5DFC-3B87-3BA7-941E2198D150}"/>
                </a:ext>
              </a:extLst>
            </p:cNvPr>
            <p:cNvSpPr/>
            <p:nvPr/>
          </p:nvSpPr>
          <p:spPr>
            <a:xfrm>
              <a:off x="31167" y="192898"/>
              <a:ext cx="183389" cy="95103"/>
            </a:xfrm>
            <a:prstGeom prst="line">
              <a:avLst/>
            </a:prstGeom>
            <a:noFill/>
            <a:ln w="25400" cap="flat">
              <a:solidFill>
                <a:srgbClr val="003C52"/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</a:pPr>
              <a:endParaRPr sz="798" kern="0">
                <a:solidFill>
                  <a:srgbClr val="000000"/>
                </a:solidFill>
                <a:latin typeface="Arial Narrow"/>
                <a:cs typeface="Arial Narrow"/>
                <a:sym typeface="Arial Narrow"/>
              </a:endParaRPr>
            </a:p>
          </p:txBody>
        </p:sp>
        <p:sp>
          <p:nvSpPr>
            <p:cNvPr id="553" name="Line 37">
              <a:extLst>
                <a:ext uri="{FF2B5EF4-FFF2-40B4-BE49-F238E27FC236}">
                  <a16:creationId xmlns:a16="http://schemas.microsoft.com/office/drawing/2014/main" id="{99570556-D4C1-5236-347D-D4D3529D00CA}"/>
                </a:ext>
              </a:extLst>
            </p:cNvPr>
            <p:cNvSpPr/>
            <p:nvPr/>
          </p:nvSpPr>
          <p:spPr>
            <a:xfrm flipH="1">
              <a:off x="32974" y="142302"/>
              <a:ext cx="904" cy="52939"/>
            </a:xfrm>
            <a:prstGeom prst="line">
              <a:avLst/>
            </a:prstGeom>
            <a:noFill/>
            <a:ln w="12700" cap="flat">
              <a:solidFill>
                <a:srgbClr val="003C52"/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</a:pPr>
              <a:endParaRPr sz="798" kern="0">
                <a:solidFill>
                  <a:srgbClr val="000000"/>
                </a:solidFill>
                <a:latin typeface="Arial Narrow"/>
                <a:cs typeface="Arial Narrow"/>
                <a:sym typeface="Arial Narrow"/>
              </a:endParaRPr>
            </a:p>
          </p:txBody>
        </p:sp>
        <p:sp>
          <p:nvSpPr>
            <p:cNvPr id="554" name="Line 38">
              <a:extLst>
                <a:ext uri="{FF2B5EF4-FFF2-40B4-BE49-F238E27FC236}">
                  <a16:creationId xmlns:a16="http://schemas.microsoft.com/office/drawing/2014/main" id="{A411A6FC-AF10-0F91-A27B-FEF996FFB97B}"/>
                </a:ext>
              </a:extLst>
            </p:cNvPr>
            <p:cNvSpPr/>
            <p:nvPr/>
          </p:nvSpPr>
          <p:spPr>
            <a:xfrm flipH="1">
              <a:off x="111569" y="186808"/>
              <a:ext cx="904" cy="52939"/>
            </a:xfrm>
            <a:prstGeom prst="line">
              <a:avLst/>
            </a:prstGeom>
            <a:noFill/>
            <a:ln w="12700" cap="flat">
              <a:solidFill>
                <a:srgbClr val="003C52"/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</a:pPr>
              <a:endParaRPr sz="798" kern="0">
                <a:solidFill>
                  <a:srgbClr val="000000"/>
                </a:solidFill>
                <a:latin typeface="Arial Narrow"/>
                <a:cs typeface="Arial Narrow"/>
                <a:sym typeface="Arial Narrow"/>
              </a:endParaRPr>
            </a:p>
          </p:txBody>
        </p:sp>
        <p:sp>
          <p:nvSpPr>
            <p:cNvPr id="555" name="Line 39">
              <a:extLst>
                <a:ext uri="{FF2B5EF4-FFF2-40B4-BE49-F238E27FC236}">
                  <a16:creationId xmlns:a16="http://schemas.microsoft.com/office/drawing/2014/main" id="{EDA80584-DA51-3BC3-5C26-E4C38AF5A491}"/>
                </a:ext>
              </a:extLst>
            </p:cNvPr>
            <p:cNvSpPr/>
            <p:nvPr/>
          </p:nvSpPr>
          <p:spPr>
            <a:xfrm flipH="1">
              <a:off x="191971" y="226160"/>
              <a:ext cx="452" cy="52939"/>
            </a:xfrm>
            <a:prstGeom prst="line">
              <a:avLst/>
            </a:prstGeom>
            <a:noFill/>
            <a:ln w="12700" cap="flat">
              <a:solidFill>
                <a:srgbClr val="003C52"/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</a:pPr>
              <a:endParaRPr sz="798" kern="0">
                <a:solidFill>
                  <a:srgbClr val="000000"/>
                </a:solidFill>
                <a:latin typeface="Arial Narrow"/>
                <a:cs typeface="Arial Narrow"/>
                <a:sym typeface="Arial Narrow"/>
              </a:endParaRPr>
            </a:p>
          </p:txBody>
        </p:sp>
        <p:sp>
          <p:nvSpPr>
            <p:cNvPr id="556" name="AutoShape 40">
              <a:extLst>
                <a:ext uri="{FF2B5EF4-FFF2-40B4-BE49-F238E27FC236}">
                  <a16:creationId xmlns:a16="http://schemas.microsoft.com/office/drawing/2014/main" id="{19A7FC46-44D5-180B-EC37-E18DD5202A36}"/>
                </a:ext>
              </a:extLst>
            </p:cNvPr>
            <p:cNvSpPr/>
            <p:nvPr/>
          </p:nvSpPr>
          <p:spPr>
            <a:xfrm>
              <a:off x="0" y="84679"/>
              <a:ext cx="65497" cy="96508"/>
            </a:xfrm>
            <a:prstGeom prst="roundRect">
              <a:avLst>
                <a:gd name="adj" fmla="val 33588"/>
              </a:avLst>
            </a:prstGeom>
            <a:solidFill>
              <a:srgbClr val="0365C0"/>
            </a:solidFill>
            <a:ln w="635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defTabSz="182226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  <a:defRPr sz="500">
                  <a:latin typeface="+mj-lt"/>
                  <a:ea typeface="+mj-ea"/>
                  <a:cs typeface="+mj-cs"/>
                  <a:sym typeface="Helvetica"/>
                </a:defRPr>
              </a:pPr>
              <a:endParaRPr sz="295" kern="0">
                <a:solidFill>
                  <a:srgbClr val="000000"/>
                </a:solidFill>
                <a:latin typeface="Times New Roman"/>
                <a:ea typeface="+mj-ea"/>
                <a:cs typeface="Times New Roman"/>
                <a:sym typeface="Helvetica"/>
              </a:endParaRPr>
            </a:p>
          </p:txBody>
        </p:sp>
        <p:sp>
          <p:nvSpPr>
            <p:cNvPr id="557" name="AutoShape 41">
              <a:extLst>
                <a:ext uri="{FF2B5EF4-FFF2-40B4-BE49-F238E27FC236}">
                  <a16:creationId xmlns:a16="http://schemas.microsoft.com/office/drawing/2014/main" id="{3704A93B-C84D-59A2-9D34-9DF1998AF880}"/>
                </a:ext>
              </a:extLst>
            </p:cNvPr>
            <p:cNvSpPr/>
            <p:nvPr/>
          </p:nvSpPr>
          <p:spPr>
            <a:xfrm>
              <a:off x="79950" y="120752"/>
              <a:ext cx="65949" cy="96040"/>
            </a:xfrm>
            <a:prstGeom prst="roundRect">
              <a:avLst>
                <a:gd name="adj" fmla="val 33588"/>
              </a:avLst>
            </a:prstGeom>
            <a:solidFill>
              <a:srgbClr val="0365C0"/>
            </a:solidFill>
            <a:ln w="635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defTabSz="182226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  <a:defRPr sz="500">
                  <a:latin typeface="+mj-lt"/>
                  <a:ea typeface="+mj-ea"/>
                  <a:cs typeface="+mj-cs"/>
                  <a:sym typeface="Helvetica"/>
                </a:defRPr>
              </a:pPr>
              <a:endParaRPr sz="295" kern="0">
                <a:solidFill>
                  <a:srgbClr val="000000"/>
                </a:solidFill>
                <a:latin typeface="Times New Roman"/>
                <a:ea typeface="+mj-ea"/>
                <a:cs typeface="Times New Roman"/>
                <a:sym typeface="Helvetica"/>
              </a:endParaRPr>
            </a:p>
          </p:txBody>
        </p:sp>
        <p:sp>
          <p:nvSpPr>
            <p:cNvPr id="558" name="AutoShape 42">
              <a:extLst>
                <a:ext uri="{FF2B5EF4-FFF2-40B4-BE49-F238E27FC236}">
                  <a16:creationId xmlns:a16="http://schemas.microsoft.com/office/drawing/2014/main" id="{1D2C6D61-BD0A-89BC-91FD-A1421C8E3EDC}"/>
                </a:ext>
              </a:extLst>
            </p:cNvPr>
            <p:cNvSpPr/>
            <p:nvPr/>
          </p:nvSpPr>
          <p:spPr>
            <a:xfrm>
              <a:off x="160352" y="165726"/>
              <a:ext cx="65948" cy="96508"/>
            </a:xfrm>
            <a:prstGeom prst="roundRect">
              <a:avLst>
                <a:gd name="adj" fmla="val 33588"/>
              </a:avLst>
            </a:prstGeom>
            <a:solidFill>
              <a:srgbClr val="0365C0"/>
            </a:solidFill>
            <a:ln w="635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defTabSz="182226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  <a:defRPr sz="500">
                  <a:latin typeface="+mj-lt"/>
                  <a:ea typeface="+mj-ea"/>
                  <a:cs typeface="+mj-cs"/>
                  <a:sym typeface="Helvetica"/>
                </a:defRPr>
              </a:pPr>
              <a:endParaRPr sz="295" kern="0">
                <a:solidFill>
                  <a:srgbClr val="000000"/>
                </a:solidFill>
                <a:latin typeface="Times New Roman"/>
                <a:ea typeface="+mj-ea"/>
                <a:cs typeface="Times New Roman"/>
                <a:sym typeface="Helvetica"/>
              </a:endParaRPr>
            </a:p>
          </p:txBody>
        </p:sp>
      </p:grpSp>
      <p:grpSp>
        <p:nvGrpSpPr>
          <p:cNvPr id="559" name="Group 43">
            <a:extLst>
              <a:ext uri="{FF2B5EF4-FFF2-40B4-BE49-F238E27FC236}">
                <a16:creationId xmlns:a16="http://schemas.microsoft.com/office/drawing/2014/main" id="{2E585F02-A2A1-72ED-5987-D2E65FA447EC}"/>
              </a:ext>
            </a:extLst>
          </p:cNvPr>
          <p:cNvGrpSpPr/>
          <p:nvPr/>
        </p:nvGrpSpPr>
        <p:grpSpPr>
          <a:xfrm>
            <a:off x="3751322" y="4084376"/>
            <a:ext cx="146965" cy="170063"/>
            <a:chOff x="0" y="0"/>
            <a:chExt cx="248884" cy="288000"/>
          </a:xfrm>
        </p:grpSpPr>
        <p:sp>
          <p:nvSpPr>
            <p:cNvPr id="560" name="Oval 35">
              <a:extLst>
                <a:ext uri="{FF2B5EF4-FFF2-40B4-BE49-F238E27FC236}">
                  <a16:creationId xmlns:a16="http://schemas.microsoft.com/office/drawing/2014/main" id="{6898C514-CF79-89F0-2929-7F960E043C80}"/>
                </a:ext>
              </a:extLst>
            </p:cNvPr>
            <p:cNvSpPr/>
            <p:nvPr/>
          </p:nvSpPr>
          <p:spPr>
            <a:xfrm>
              <a:off x="140025" y="0"/>
              <a:ext cx="108860" cy="107751"/>
            </a:xfrm>
            <a:prstGeom prst="ellipse">
              <a:avLst/>
            </a:prstGeom>
            <a:solidFill>
              <a:srgbClr val="FCBD00"/>
            </a:solidFill>
            <a:ln w="6350" cap="flat">
              <a:solidFill>
                <a:srgbClr val="975500"/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defTabSz="182226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  <a:defRPr sz="500">
                  <a:latin typeface="+mj-lt"/>
                  <a:ea typeface="+mj-ea"/>
                  <a:cs typeface="+mj-cs"/>
                  <a:sym typeface="Helvetica"/>
                </a:defRPr>
              </a:pPr>
              <a:endParaRPr sz="295" kern="0">
                <a:solidFill>
                  <a:srgbClr val="000000"/>
                </a:solidFill>
                <a:latin typeface="Times New Roman"/>
                <a:ea typeface="+mj-ea"/>
                <a:cs typeface="Times New Roman"/>
                <a:sym typeface="Helvetica"/>
              </a:endParaRPr>
            </a:p>
          </p:txBody>
        </p:sp>
        <p:sp>
          <p:nvSpPr>
            <p:cNvPr id="561" name="Line 36">
              <a:extLst>
                <a:ext uri="{FF2B5EF4-FFF2-40B4-BE49-F238E27FC236}">
                  <a16:creationId xmlns:a16="http://schemas.microsoft.com/office/drawing/2014/main" id="{768BD5BA-3E98-5E23-BCBF-2D374A6E605D}"/>
                </a:ext>
              </a:extLst>
            </p:cNvPr>
            <p:cNvSpPr/>
            <p:nvPr/>
          </p:nvSpPr>
          <p:spPr>
            <a:xfrm>
              <a:off x="31167" y="192898"/>
              <a:ext cx="183389" cy="95103"/>
            </a:xfrm>
            <a:prstGeom prst="line">
              <a:avLst/>
            </a:prstGeom>
            <a:noFill/>
            <a:ln w="25400" cap="flat">
              <a:solidFill>
                <a:srgbClr val="003C52"/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</a:pPr>
              <a:endParaRPr sz="798" kern="0">
                <a:solidFill>
                  <a:srgbClr val="000000"/>
                </a:solidFill>
                <a:latin typeface="Arial Narrow"/>
                <a:cs typeface="Arial Narrow"/>
                <a:sym typeface="Arial Narrow"/>
              </a:endParaRPr>
            </a:p>
          </p:txBody>
        </p:sp>
        <p:sp>
          <p:nvSpPr>
            <p:cNvPr id="562" name="Line 37">
              <a:extLst>
                <a:ext uri="{FF2B5EF4-FFF2-40B4-BE49-F238E27FC236}">
                  <a16:creationId xmlns:a16="http://schemas.microsoft.com/office/drawing/2014/main" id="{B4F95161-49E1-CC61-B9FB-26A85BCC991B}"/>
                </a:ext>
              </a:extLst>
            </p:cNvPr>
            <p:cNvSpPr/>
            <p:nvPr/>
          </p:nvSpPr>
          <p:spPr>
            <a:xfrm flipH="1">
              <a:off x="32974" y="142302"/>
              <a:ext cx="904" cy="52939"/>
            </a:xfrm>
            <a:prstGeom prst="line">
              <a:avLst/>
            </a:prstGeom>
            <a:noFill/>
            <a:ln w="12700" cap="flat">
              <a:solidFill>
                <a:srgbClr val="003C52"/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</a:pPr>
              <a:endParaRPr sz="798" kern="0">
                <a:solidFill>
                  <a:srgbClr val="000000"/>
                </a:solidFill>
                <a:latin typeface="Arial Narrow"/>
                <a:cs typeface="Arial Narrow"/>
                <a:sym typeface="Arial Narrow"/>
              </a:endParaRPr>
            </a:p>
          </p:txBody>
        </p:sp>
        <p:sp>
          <p:nvSpPr>
            <p:cNvPr id="563" name="Line 38">
              <a:extLst>
                <a:ext uri="{FF2B5EF4-FFF2-40B4-BE49-F238E27FC236}">
                  <a16:creationId xmlns:a16="http://schemas.microsoft.com/office/drawing/2014/main" id="{A8EC2982-4B6C-0226-2FFC-099DE9D62322}"/>
                </a:ext>
              </a:extLst>
            </p:cNvPr>
            <p:cNvSpPr/>
            <p:nvPr/>
          </p:nvSpPr>
          <p:spPr>
            <a:xfrm flipH="1">
              <a:off x="111569" y="186808"/>
              <a:ext cx="904" cy="52939"/>
            </a:xfrm>
            <a:prstGeom prst="line">
              <a:avLst/>
            </a:prstGeom>
            <a:noFill/>
            <a:ln w="12700" cap="flat">
              <a:solidFill>
                <a:srgbClr val="003C52"/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</a:pPr>
              <a:endParaRPr sz="798" kern="0">
                <a:solidFill>
                  <a:srgbClr val="000000"/>
                </a:solidFill>
                <a:latin typeface="Arial Narrow"/>
                <a:cs typeface="Arial Narrow"/>
                <a:sym typeface="Arial Narrow"/>
              </a:endParaRPr>
            </a:p>
          </p:txBody>
        </p:sp>
        <p:sp>
          <p:nvSpPr>
            <p:cNvPr id="564" name="Line 39">
              <a:extLst>
                <a:ext uri="{FF2B5EF4-FFF2-40B4-BE49-F238E27FC236}">
                  <a16:creationId xmlns:a16="http://schemas.microsoft.com/office/drawing/2014/main" id="{2F117618-0156-CC7E-E7D8-CB5B93706236}"/>
                </a:ext>
              </a:extLst>
            </p:cNvPr>
            <p:cNvSpPr/>
            <p:nvPr/>
          </p:nvSpPr>
          <p:spPr>
            <a:xfrm flipH="1">
              <a:off x="191971" y="226160"/>
              <a:ext cx="452" cy="52939"/>
            </a:xfrm>
            <a:prstGeom prst="line">
              <a:avLst/>
            </a:prstGeom>
            <a:noFill/>
            <a:ln w="12700" cap="flat">
              <a:solidFill>
                <a:srgbClr val="003C52"/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</a:pPr>
              <a:endParaRPr sz="798" kern="0">
                <a:solidFill>
                  <a:srgbClr val="000000"/>
                </a:solidFill>
                <a:latin typeface="Arial Narrow"/>
                <a:cs typeface="Arial Narrow"/>
                <a:sym typeface="Arial Narrow"/>
              </a:endParaRPr>
            </a:p>
          </p:txBody>
        </p:sp>
        <p:sp>
          <p:nvSpPr>
            <p:cNvPr id="565" name="AutoShape 40">
              <a:extLst>
                <a:ext uri="{FF2B5EF4-FFF2-40B4-BE49-F238E27FC236}">
                  <a16:creationId xmlns:a16="http://schemas.microsoft.com/office/drawing/2014/main" id="{72319497-1DE1-4A9C-76D9-BD43C4B5267E}"/>
                </a:ext>
              </a:extLst>
            </p:cNvPr>
            <p:cNvSpPr/>
            <p:nvPr/>
          </p:nvSpPr>
          <p:spPr>
            <a:xfrm>
              <a:off x="0" y="84679"/>
              <a:ext cx="65497" cy="96508"/>
            </a:xfrm>
            <a:prstGeom prst="roundRect">
              <a:avLst>
                <a:gd name="adj" fmla="val 33588"/>
              </a:avLst>
            </a:prstGeom>
            <a:solidFill>
              <a:srgbClr val="0365C0"/>
            </a:solidFill>
            <a:ln w="635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defTabSz="182226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  <a:defRPr sz="500">
                  <a:latin typeface="+mj-lt"/>
                  <a:ea typeface="+mj-ea"/>
                  <a:cs typeface="+mj-cs"/>
                  <a:sym typeface="Helvetica"/>
                </a:defRPr>
              </a:pPr>
              <a:endParaRPr sz="295" kern="0">
                <a:solidFill>
                  <a:srgbClr val="000000"/>
                </a:solidFill>
                <a:latin typeface="Times New Roman"/>
                <a:ea typeface="+mj-ea"/>
                <a:cs typeface="Times New Roman"/>
                <a:sym typeface="Helvetica"/>
              </a:endParaRPr>
            </a:p>
          </p:txBody>
        </p:sp>
        <p:sp>
          <p:nvSpPr>
            <p:cNvPr id="566" name="AutoShape 41">
              <a:extLst>
                <a:ext uri="{FF2B5EF4-FFF2-40B4-BE49-F238E27FC236}">
                  <a16:creationId xmlns:a16="http://schemas.microsoft.com/office/drawing/2014/main" id="{8020BD96-1AFB-BFB3-440E-0933F5B5488B}"/>
                </a:ext>
              </a:extLst>
            </p:cNvPr>
            <p:cNvSpPr/>
            <p:nvPr/>
          </p:nvSpPr>
          <p:spPr>
            <a:xfrm>
              <a:off x="79950" y="120752"/>
              <a:ext cx="65949" cy="96040"/>
            </a:xfrm>
            <a:prstGeom prst="roundRect">
              <a:avLst>
                <a:gd name="adj" fmla="val 33588"/>
              </a:avLst>
            </a:prstGeom>
            <a:solidFill>
              <a:srgbClr val="0365C0"/>
            </a:solidFill>
            <a:ln w="635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defTabSz="182226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  <a:defRPr sz="500">
                  <a:latin typeface="+mj-lt"/>
                  <a:ea typeface="+mj-ea"/>
                  <a:cs typeface="+mj-cs"/>
                  <a:sym typeface="Helvetica"/>
                </a:defRPr>
              </a:pPr>
              <a:endParaRPr sz="295" kern="0">
                <a:solidFill>
                  <a:srgbClr val="000000"/>
                </a:solidFill>
                <a:latin typeface="Times New Roman"/>
                <a:ea typeface="+mj-ea"/>
                <a:cs typeface="Times New Roman"/>
                <a:sym typeface="Helvetica"/>
              </a:endParaRPr>
            </a:p>
          </p:txBody>
        </p:sp>
        <p:sp>
          <p:nvSpPr>
            <p:cNvPr id="567" name="AutoShape 42">
              <a:extLst>
                <a:ext uri="{FF2B5EF4-FFF2-40B4-BE49-F238E27FC236}">
                  <a16:creationId xmlns:a16="http://schemas.microsoft.com/office/drawing/2014/main" id="{8B81D11B-55E3-577A-41D1-E723E7D894BA}"/>
                </a:ext>
              </a:extLst>
            </p:cNvPr>
            <p:cNvSpPr/>
            <p:nvPr/>
          </p:nvSpPr>
          <p:spPr>
            <a:xfrm>
              <a:off x="160352" y="165726"/>
              <a:ext cx="65948" cy="96508"/>
            </a:xfrm>
            <a:prstGeom prst="roundRect">
              <a:avLst>
                <a:gd name="adj" fmla="val 33588"/>
              </a:avLst>
            </a:prstGeom>
            <a:solidFill>
              <a:srgbClr val="0365C0"/>
            </a:solidFill>
            <a:ln w="635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defTabSz="182226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  <a:defRPr sz="500">
                  <a:latin typeface="+mj-lt"/>
                  <a:ea typeface="+mj-ea"/>
                  <a:cs typeface="+mj-cs"/>
                  <a:sym typeface="Helvetica"/>
                </a:defRPr>
              </a:pPr>
              <a:endParaRPr sz="295" kern="0">
                <a:solidFill>
                  <a:srgbClr val="000000"/>
                </a:solidFill>
                <a:latin typeface="Times New Roman"/>
                <a:ea typeface="+mj-ea"/>
                <a:cs typeface="Times New Roman"/>
                <a:sym typeface="Helvetica"/>
              </a:endParaRPr>
            </a:p>
          </p:txBody>
        </p:sp>
      </p:grpSp>
      <p:grpSp>
        <p:nvGrpSpPr>
          <p:cNvPr id="568" name="Group 43">
            <a:extLst>
              <a:ext uri="{FF2B5EF4-FFF2-40B4-BE49-F238E27FC236}">
                <a16:creationId xmlns:a16="http://schemas.microsoft.com/office/drawing/2014/main" id="{AC51F640-B870-7027-242F-F5271CE69D2B}"/>
              </a:ext>
            </a:extLst>
          </p:cNvPr>
          <p:cNvGrpSpPr/>
          <p:nvPr/>
        </p:nvGrpSpPr>
        <p:grpSpPr>
          <a:xfrm>
            <a:off x="4268032" y="2352828"/>
            <a:ext cx="146965" cy="170063"/>
            <a:chOff x="0" y="0"/>
            <a:chExt cx="248884" cy="288000"/>
          </a:xfrm>
        </p:grpSpPr>
        <p:sp>
          <p:nvSpPr>
            <p:cNvPr id="569" name="Oval 35">
              <a:extLst>
                <a:ext uri="{FF2B5EF4-FFF2-40B4-BE49-F238E27FC236}">
                  <a16:creationId xmlns:a16="http://schemas.microsoft.com/office/drawing/2014/main" id="{1AABDFC5-1989-398B-BCF0-9CB92135B4FB}"/>
                </a:ext>
              </a:extLst>
            </p:cNvPr>
            <p:cNvSpPr/>
            <p:nvPr/>
          </p:nvSpPr>
          <p:spPr>
            <a:xfrm>
              <a:off x="140025" y="0"/>
              <a:ext cx="108860" cy="107751"/>
            </a:xfrm>
            <a:prstGeom prst="ellipse">
              <a:avLst/>
            </a:prstGeom>
            <a:solidFill>
              <a:srgbClr val="FCBD00"/>
            </a:solidFill>
            <a:ln w="6350" cap="flat">
              <a:solidFill>
                <a:srgbClr val="975500"/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defTabSz="182226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  <a:defRPr sz="500">
                  <a:latin typeface="+mj-lt"/>
                  <a:ea typeface="+mj-ea"/>
                  <a:cs typeface="+mj-cs"/>
                  <a:sym typeface="Helvetica"/>
                </a:defRPr>
              </a:pPr>
              <a:endParaRPr sz="295" kern="0">
                <a:solidFill>
                  <a:srgbClr val="000000"/>
                </a:solidFill>
                <a:latin typeface="Times New Roman"/>
                <a:ea typeface="+mj-ea"/>
                <a:cs typeface="Times New Roman"/>
                <a:sym typeface="Helvetica"/>
              </a:endParaRPr>
            </a:p>
          </p:txBody>
        </p:sp>
        <p:sp>
          <p:nvSpPr>
            <p:cNvPr id="570" name="Line 36">
              <a:extLst>
                <a:ext uri="{FF2B5EF4-FFF2-40B4-BE49-F238E27FC236}">
                  <a16:creationId xmlns:a16="http://schemas.microsoft.com/office/drawing/2014/main" id="{15C4A887-51CC-7FB9-8AEB-A3A2C18EDF43}"/>
                </a:ext>
              </a:extLst>
            </p:cNvPr>
            <p:cNvSpPr/>
            <p:nvPr/>
          </p:nvSpPr>
          <p:spPr>
            <a:xfrm>
              <a:off x="31167" y="192898"/>
              <a:ext cx="183389" cy="95103"/>
            </a:xfrm>
            <a:prstGeom prst="line">
              <a:avLst/>
            </a:prstGeom>
            <a:noFill/>
            <a:ln w="25400" cap="flat">
              <a:solidFill>
                <a:srgbClr val="003C52"/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</a:pPr>
              <a:endParaRPr sz="798" kern="0">
                <a:solidFill>
                  <a:srgbClr val="000000"/>
                </a:solidFill>
                <a:latin typeface="Arial Narrow"/>
                <a:cs typeface="Arial Narrow"/>
                <a:sym typeface="Arial Narrow"/>
              </a:endParaRPr>
            </a:p>
          </p:txBody>
        </p:sp>
        <p:sp>
          <p:nvSpPr>
            <p:cNvPr id="571" name="Line 37">
              <a:extLst>
                <a:ext uri="{FF2B5EF4-FFF2-40B4-BE49-F238E27FC236}">
                  <a16:creationId xmlns:a16="http://schemas.microsoft.com/office/drawing/2014/main" id="{15111B92-7B40-AAE4-E320-66135C6DDD9F}"/>
                </a:ext>
              </a:extLst>
            </p:cNvPr>
            <p:cNvSpPr/>
            <p:nvPr/>
          </p:nvSpPr>
          <p:spPr>
            <a:xfrm flipH="1">
              <a:off x="32974" y="142302"/>
              <a:ext cx="904" cy="52939"/>
            </a:xfrm>
            <a:prstGeom prst="line">
              <a:avLst/>
            </a:prstGeom>
            <a:noFill/>
            <a:ln w="12700" cap="flat">
              <a:solidFill>
                <a:srgbClr val="003C52"/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</a:pPr>
              <a:endParaRPr sz="798" kern="0">
                <a:solidFill>
                  <a:srgbClr val="000000"/>
                </a:solidFill>
                <a:latin typeface="Arial Narrow"/>
                <a:cs typeface="Arial Narrow"/>
                <a:sym typeface="Arial Narrow"/>
              </a:endParaRPr>
            </a:p>
          </p:txBody>
        </p:sp>
        <p:sp>
          <p:nvSpPr>
            <p:cNvPr id="572" name="Line 38">
              <a:extLst>
                <a:ext uri="{FF2B5EF4-FFF2-40B4-BE49-F238E27FC236}">
                  <a16:creationId xmlns:a16="http://schemas.microsoft.com/office/drawing/2014/main" id="{12F4D9AF-E6D7-361E-F1FF-781550B2B4B2}"/>
                </a:ext>
              </a:extLst>
            </p:cNvPr>
            <p:cNvSpPr/>
            <p:nvPr/>
          </p:nvSpPr>
          <p:spPr>
            <a:xfrm flipH="1">
              <a:off x="111569" y="186808"/>
              <a:ext cx="904" cy="52939"/>
            </a:xfrm>
            <a:prstGeom prst="line">
              <a:avLst/>
            </a:prstGeom>
            <a:noFill/>
            <a:ln w="12700" cap="flat">
              <a:solidFill>
                <a:srgbClr val="003C52"/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</a:pPr>
              <a:endParaRPr sz="798" kern="0">
                <a:solidFill>
                  <a:srgbClr val="000000"/>
                </a:solidFill>
                <a:latin typeface="Arial Narrow"/>
                <a:cs typeface="Arial Narrow"/>
                <a:sym typeface="Arial Narrow"/>
              </a:endParaRPr>
            </a:p>
          </p:txBody>
        </p:sp>
        <p:sp>
          <p:nvSpPr>
            <p:cNvPr id="573" name="Line 39">
              <a:extLst>
                <a:ext uri="{FF2B5EF4-FFF2-40B4-BE49-F238E27FC236}">
                  <a16:creationId xmlns:a16="http://schemas.microsoft.com/office/drawing/2014/main" id="{90A068B9-3828-3DD3-6B2A-A4B1544B6FB0}"/>
                </a:ext>
              </a:extLst>
            </p:cNvPr>
            <p:cNvSpPr/>
            <p:nvPr/>
          </p:nvSpPr>
          <p:spPr>
            <a:xfrm flipH="1">
              <a:off x="191971" y="226160"/>
              <a:ext cx="452" cy="52939"/>
            </a:xfrm>
            <a:prstGeom prst="line">
              <a:avLst/>
            </a:prstGeom>
            <a:noFill/>
            <a:ln w="12700" cap="flat">
              <a:solidFill>
                <a:srgbClr val="003C52"/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</a:pPr>
              <a:endParaRPr sz="798" kern="0">
                <a:solidFill>
                  <a:srgbClr val="000000"/>
                </a:solidFill>
                <a:latin typeface="Arial Narrow"/>
                <a:cs typeface="Arial Narrow"/>
                <a:sym typeface="Arial Narrow"/>
              </a:endParaRPr>
            </a:p>
          </p:txBody>
        </p:sp>
        <p:sp>
          <p:nvSpPr>
            <p:cNvPr id="574" name="AutoShape 40">
              <a:extLst>
                <a:ext uri="{FF2B5EF4-FFF2-40B4-BE49-F238E27FC236}">
                  <a16:creationId xmlns:a16="http://schemas.microsoft.com/office/drawing/2014/main" id="{5C910B85-2C0A-8E00-C7D6-BD77079DF82D}"/>
                </a:ext>
              </a:extLst>
            </p:cNvPr>
            <p:cNvSpPr/>
            <p:nvPr/>
          </p:nvSpPr>
          <p:spPr>
            <a:xfrm>
              <a:off x="0" y="84679"/>
              <a:ext cx="65497" cy="96508"/>
            </a:xfrm>
            <a:prstGeom prst="roundRect">
              <a:avLst>
                <a:gd name="adj" fmla="val 33588"/>
              </a:avLst>
            </a:prstGeom>
            <a:solidFill>
              <a:srgbClr val="0365C0"/>
            </a:solidFill>
            <a:ln w="635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defTabSz="182226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  <a:defRPr sz="500">
                  <a:latin typeface="+mj-lt"/>
                  <a:ea typeface="+mj-ea"/>
                  <a:cs typeface="+mj-cs"/>
                  <a:sym typeface="Helvetica"/>
                </a:defRPr>
              </a:pPr>
              <a:endParaRPr sz="295" kern="0">
                <a:solidFill>
                  <a:srgbClr val="000000"/>
                </a:solidFill>
                <a:latin typeface="Times New Roman"/>
                <a:ea typeface="+mj-ea"/>
                <a:cs typeface="Times New Roman"/>
                <a:sym typeface="Helvetica"/>
              </a:endParaRPr>
            </a:p>
          </p:txBody>
        </p:sp>
        <p:sp>
          <p:nvSpPr>
            <p:cNvPr id="575" name="AutoShape 41">
              <a:extLst>
                <a:ext uri="{FF2B5EF4-FFF2-40B4-BE49-F238E27FC236}">
                  <a16:creationId xmlns:a16="http://schemas.microsoft.com/office/drawing/2014/main" id="{07784AFC-9186-36F2-9835-63BCA1734929}"/>
                </a:ext>
              </a:extLst>
            </p:cNvPr>
            <p:cNvSpPr/>
            <p:nvPr/>
          </p:nvSpPr>
          <p:spPr>
            <a:xfrm>
              <a:off x="79950" y="120752"/>
              <a:ext cx="65949" cy="96040"/>
            </a:xfrm>
            <a:prstGeom prst="roundRect">
              <a:avLst>
                <a:gd name="adj" fmla="val 33588"/>
              </a:avLst>
            </a:prstGeom>
            <a:solidFill>
              <a:srgbClr val="0365C0"/>
            </a:solidFill>
            <a:ln w="635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defTabSz="182226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  <a:defRPr sz="500">
                  <a:latin typeface="+mj-lt"/>
                  <a:ea typeface="+mj-ea"/>
                  <a:cs typeface="+mj-cs"/>
                  <a:sym typeface="Helvetica"/>
                </a:defRPr>
              </a:pPr>
              <a:endParaRPr sz="295" kern="0">
                <a:solidFill>
                  <a:srgbClr val="000000"/>
                </a:solidFill>
                <a:latin typeface="Times New Roman"/>
                <a:ea typeface="+mj-ea"/>
                <a:cs typeface="Times New Roman"/>
                <a:sym typeface="Helvetica"/>
              </a:endParaRPr>
            </a:p>
          </p:txBody>
        </p:sp>
        <p:sp>
          <p:nvSpPr>
            <p:cNvPr id="576" name="AutoShape 42">
              <a:extLst>
                <a:ext uri="{FF2B5EF4-FFF2-40B4-BE49-F238E27FC236}">
                  <a16:creationId xmlns:a16="http://schemas.microsoft.com/office/drawing/2014/main" id="{3DF7424D-2D9C-95B7-5D02-BA58DDB6CE12}"/>
                </a:ext>
              </a:extLst>
            </p:cNvPr>
            <p:cNvSpPr/>
            <p:nvPr/>
          </p:nvSpPr>
          <p:spPr>
            <a:xfrm>
              <a:off x="160352" y="165726"/>
              <a:ext cx="65948" cy="96508"/>
            </a:xfrm>
            <a:prstGeom prst="roundRect">
              <a:avLst>
                <a:gd name="adj" fmla="val 33588"/>
              </a:avLst>
            </a:prstGeom>
            <a:solidFill>
              <a:srgbClr val="0365C0"/>
            </a:solidFill>
            <a:ln w="635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defTabSz="182226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  <a:defRPr sz="500">
                  <a:latin typeface="+mj-lt"/>
                  <a:ea typeface="+mj-ea"/>
                  <a:cs typeface="+mj-cs"/>
                  <a:sym typeface="Helvetica"/>
                </a:defRPr>
              </a:pPr>
              <a:endParaRPr sz="295" kern="0">
                <a:solidFill>
                  <a:srgbClr val="000000"/>
                </a:solidFill>
                <a:latin typeface="Times New Roman"/>
                <a:ea typeface="+mj-ea"/>
                <a:cs typeface="Times New Roman"/>
                <a:sym typeface="Helvetica"/>
              </a:endParaRPr>
            </a:p>
          </p:txBody>
        </p:sp>
      </p:grpSp>
      <p:grpSp>
        <p:nvGrpSpPr>
          <p:cNvPr id="577" name="Group 43">
            <a:extLst>
              <a:ext uri="{FF2B5EF4-FFF2-40B4-BE49-F238E27FC236}">
                <a16:creationId xmlns:a16="http://schemas.microsoft.com/office/drawing/2014/main" id="{064DC977-F9ED-3C92-33E7-3F0674B896F7}"/>
              </a:ext>
            </a:extLst>
          </p:cNvPr>
          <p:cNvGrpSpPr/>
          <p:nvPr/>
        </p:nvGrpSpPr>
        <p:grpSpPr>
          <a:xfrm>
            <a:off x="2291891" y="3556413"/>
            <a:ext cx="146965" cy="170063"/>
            <a:chOff x="0" y="0"/>
            <a:chExt cx="248884" cy="288000"/>
          </a:xfrm>
        </p:grpSpPr>
        <p:sp>
          <p:nvSpPr>
            <p:cNvPr id="578" name="Oval 35">
              <a:extLst>
                <a:ext uri="{FF2B5EF4-FFF2-40B4-BE49-F238E27FC236}">
                  <a16:creationId xmlns:a16="http://schemas.microsoft.com/office/drawing/2014/main" id="{7F06CABB-4D33-FCD2-49C9-C64A1B7F5F3F}"/>
                </a:ext>
              </a:extLst>
            </p:cNvPr>
            <p:cNvSpPr/>
            <p:nvPr/>
          </p:nvSpPr>
          <p:spPr>
            <a:xfrm>
              <a:off x="140025" y="0"/>
              <a:ext cx="108860" cy="107751"/>
            </a:xfrm>
            <a:prstGeom prst="ellipse">
              <a:avLst/>
            </a:prstGeom>
            <a:solidFill>
              <a:srgbClr val="FCBD00"/>
            </a:solidFill>
            <a:ln w="6350" cap="flat">
              <a:solidFill>
                <a:srgbClr val="975500"/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defTabSz="182226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  <a:defRPr sz="500">
                  <a:latin typeface="+mj-lt"/>
                  <a:ea typeface="+mj-ea"/>
                  <a:cs typeface="+mj-cs"/>
                  <a:sym typeface="Helvetica"/>
                </a:defRPr>
              </a:pPr>
              <a:endParaRPr sz="295" kern="0">
                <a:solidFill>
                  <a:srgbClr val="000000"/>
                </a:solidFill>
                <a:latin typeface="Times New Roman"/>
                <a:ea typeface="+mj-ea"/>
                <a:cs typeface="Times New Roman"/>
                <a:sym typeface="Helvetica"/>
              </a:endParaRPr>
            </a:p>
          </p:txBody>
        </p:sp>
        <p:sp>
          <p:nvSpPr>
            <p:cNvPr id="579" name="Line 36">
              <a:extLst>
                <a:ext uri="{FF2B5EF4-FFF2-40B4-BE49-F238E27FC236}">
                  <a16:creationId xmlns:a16="http://schemas.microsoft.com/office/drawing/2014/main" id="{1E5CB807-2FD5-3B28-B714-0FD3651286EB}"/>
                </a:ext>
              </a:extLst>
            </p:cNvPr>
            <p:cNvSpPr/>
            <p:nvPr/>
          </p:nvSpPr>
          <p:spPr>
            <a:xfrm>
              <a:off x="31167" y="192898"/>
              <a:ext cx="183389" cy="95103"/>
            </a:xfrm>
            <a:prstGeom prst="line">
              <a:avLst/>
            </a:prstGeom>
            <a:noFill/>
            <a:ln w="25400" cap="flat">
              <a:solidFill>
                <a:srgbClr val="003C52"/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</a:pPr>
              <a:endParaRPr sz="798" kern="0">
                <a:solidFill>
                  <a:srgbClr val="000000"/>
                </a:solidFill>
                <a:latin typeface="Arial Narrow"/>
                <a:cs typeface="Arial Narrow"/>
                <a:sym typeface="Arial Narrow"/>
              </a:endParaRPr>
            </a:p>
          </p:txBody>
        </p:sp>
        <p:sp>
          <p:nvSpPr>
            <p:cNvPr id="580" name="Line 37">
              <a:extLst>
                <a:ext uri="{FF2B5EF4-FFF2-40B4-BE49-F238E27FC236}">
                  <a16:creationId xmlns:a16="http://schemas.microsoft.com/office/drawing/2014/main" id="{E57A93BB-E7A1-8C9A-39F1-74AD58F05973}"/>
                </a:ext>
              </a:extLst>
            </p:cNvPr>
            <p:cNvSpPr/>
            <p:nvPr/>
          </p:nvSpPr>
          <p:spPr>
            <a:xfrm flipH="1">
              <a:off x="32974" y="142302"/>
              <a:ext cx="904" cy="52939"/>
            </a:xfrm>
            <a:prstGeom prst="line">
              <a:avLst/>
            </a:prstGeom>
            <a:noFill/>
            <a:ln w="12700" cap="flat">
              <a:solidFill>
                <a:srgbClr val="003C52"/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</a:pPr>
              <a:endParaRPr sz="798" kern="0">
                <a:solidFill>
                  <a:srgbClr val="000000"/>
                </a:solidFill>
                <a:latin typeface="Arial Narrow"/>
                <a:cs typeface="Arial Narrow"/>
                <a:sym typeface="Arial Narrow"/>
              </a:endParaRPr>
            </a:p>
          </p:txBody>
        </p:sp>
        <p:sp>
          <p:nvSpPr>
            <p:cNvPr id="581" name="Line 38">
              <a:extLst>
                <a:ext uri="{FF2B5EF4-FFF2-40B4-BE49-F238E27FC236}">
                  <a16:creationId xmlns:a16="http://schemas.microsoft.com/office/drawing/2014/main" id="{671EA572-A82F-0493-1CB0-7DF8AB8D3B86}"/>
                </a:ext>
              </a:extLst>
            </p:cNvPr>
            <p:cNvSpPr/>
            <p:nvPr/>
          </p:nvSpPr>
          <p:spPr>
            <a:xfrm flipH="1">
              <a:off x="111569" y="186808"/>
              <a:ext cx="904" cy="52939"/>
            </a:xfrm>
            <a:prstGeom prst="line">
              <a:avLst/>
            </a:prstGeom>
            <a:noFill/>
            <a:ln w="12700" cap="flat">
              <a:solidFill>
                <a:srgbClr val="003C52"/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</a:pPr>
              <a:endParaRPr sz="798" kern="0">
                <a:solidFill>
                  <a:srgbClr val="000000"/>
                </a:solidFill>
                <a:latin typeface="Arial Narrow"/>
                <a:cs typeface="Arial Narrow"/>
                <a:sym typeface="Arial Narrow"/>
              </a:endParaRPr>
            </a:p>
          </p:txBody>
        </p:sp>
        <p:sp>
          <p:nvSpPr>
            <p:cNvPr id="582" name="Line 39">
              <a:extLst>
                <a:ext uri="{FF2B5EF4-FFF2-40B4-BE49-F238E27FC236}">
                  <a16:creationId xmlns:a16="http://schemas.microsoft.com/office/drawing/2014/main" id="{B4DB1E94-51C7-0550-4E09-6604424BE6B4}"/>
                </a:ext>
              </a:extLst>
            </p:cNvPr>
            <p:cNvSpPr/>
            <p:nvPr/>
          </p:nvSpPr>
          <p:spPr>
            <a:xfrm flipH="1">
              <a:off x="191971" y="226160"/>
              <a:ext cx="452" cy="52939"/>
            </a:xfrm>
            <a:prstGeom prst="line">
              <a:avLst/>
            </a:prstGeom>
            <a:noFill/>
            <a:ln w="12700" cap="flat">
              <a:solidFill>
                <a:srgbClr val="003C52"/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</a:pPr>
              <a:endParaRPr sz="798" kern="0">
                <a:solidFill>
                  <a:srgbClr val="000000"/>
                </a:solidFill>
                <a:latin typeface="Arial Narrow"/>
                <a:cs typeface="Arial Narrow"/>
                <a:sym typeface="Arial Narrow"/>
              </a:endParaRPr>
            </a:p>
          </p:txBody>
        </p:sp>
        <p:sp>
          <p:nvSpPr>
            <p:cNvPr id="583" name="AutoShape 40">
              <a:extLst>
                <a:ext uri="{FF2B5EF4-FFF2-40B4-BE49-F238E27FC236}">
                  <a16:creationId xmlns:a16="http://schemas.microsoft.com/office/drawing/2014/main" id="{19A47A26-EA52-97A6-6975-AE00F8CA0180}"/>
                </a:ext>
              </a:extLst>
            </p:cNvPr>
            <p:cNvSpPr/>
            <p:nvPr/>
          </p:nvSpPr>
          <p:spPr>
            <a:xfrm>
              <a:off x="0" y="84679"/>
              <a:ext cx="65497" cy="96508"/>
            </a:xfrm>
            <a:prstGeom prst="roundRect">
              <a:avLst>
                <a:gd name="adj" fmla="val 33588"/>
              </a:avLst>
            </a:prstGeom>
            <a:solidFill>
              <a:srgbClr val="0365C0"/>
            </a:solidFill>
            <a:ln w="635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defTabSz="182226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  <a:defRPr sz="500">
                  <a:latin typeface="+mj-lt"/>
                  <a:ea typeface="+mj-ea"/>
                  <a:cs typeface="+mj-cs"/>
                  <a:sym typeface="Helvetica"/>
                </a:defRPr>
              </a:pPr>
              <a:endParaRPr sz="295" kern="0">
                <a:solidFill>
                  <a:srgbClr val="000000"/>
                </a:solidFill>
                <a:latin typeface="Times New Roman"/>
                <a:ea typeface="+mj-ea"/>
                <a:cs typeface="Times New Roman"/>
                <a:sym typeface="Helvetica"/>
              </a:endParaRPr>
            </a:p>
          </p:txBody>
        </p:sp>
        <p:sp>
          <p:nvSpPr>
            <p:cNvPr id="584" name="AutoShape 41">
              <a:extLst>
                <a:ext uri="{FF2B5EF4-FFF2-40B4-BE49-F238E27FC236}">
                  <a16:creationId xmlns:a16="http://schemas.microsoft.com/office/drawing/2014/main" id="{92669EDC-F7B0-641B-EC00-93E222D4E0EC}"/>
                </a:ext>
              </a:extLst>
            </p:cNvPr>
            <p:cNvSpPr/>
            <p:nvPr/>
          </p:nvSpPr>
          <p:spPr>
            <a:xfrm>
              <a:off x="79950" y="120752"/>
              <a:ext cx="65949" cy="96040"/>
            </a:xfrm>
            <a:prstGeom prst="roundRect">
              <a:avLst>
                <a:gd name="adj" fmla="val 33588"/>
              </a:avLst>
            </a:prstGeom>
            <a:solidFill>
              <a:srgbClr val="0365C0"/>
            </a:solidFill>
            <a:ln w="635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defTabSz="182226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  <a:defRPr sz="500">
                  <a:latin typeface="+mj-lt"/>
                  <a:ea typeface="+mj-ea"/>
                  <a:cs typeface="+mj-cs"/>
                  <a:sym typeface="Helvetica"/>
                </a:defRPr>
              </a:pPr>
              <a:endParaRPr sz="295" kern="0">
                <a:solidFill>
                  <a:srgbClr val="000000"/>
                </a:solidFill>
                <a:latin typeface="Times New Roman"/>
                <a:ea typeface="+mj-ea"/>
                <a:cs typeface="Times New Roman"/>
                <a:sym typeface="Helvetica"/>
              </a:endParaRPr>
            </a:p>
          </p:txBody>
        </p:sp>
        <p:sp>
          <p:nvSpPr>
            <p:cNvPr id="585" name="AutoShape 42">
              <a:extLst>
                <a:ext uri="{FF2B5EF4-FFF2-40B4-BE49-F238E27FC236}">
                  <a16:creationId xmlns:a16="http://schemas.microsoft.com/office/drawing/2014/main" id="{0128715E-C76C-4D1B-4558-74DDFC19656D}"/>
                </a:ext>
              </a:extLst>
            </p:cNvPr>
            <p:cNvSpPr/>
            <p:nvPr/>
          </p:nvSpPr>
          <p:spPr>
            <a:xfrm>
              <a:off x="160352" y="165726"/>
              <a:ext cx="65948" cy="96508"/>
            </a:xfrm>
            <a:prstGeom prst="roundRect">
              <a:avLst>
                <a:gd name="adj" fmla="val 33588"/>
              </a:avLst>
            </a:prstGeom>
            <a:solidFill>
              <a:srgbClr val="0365C0"/>
            </a:solidFill>
            <a:ln w="635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defTabSz="182226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  <a:defRPr sz="500">
                  <a:latin typeface="+mj-lt"/>
                  <a:ea typeface="+mj-ea"/>
                  <a:cs typeface="+mj-cs"/>
                  <a:sym typeface="Helvetica"/>
                </a:defRPr>
              </a:pPr>
              <a:endParaRPr sz="295" kern="0">
                <a:solidFill>
                  <a:srgbClr val="000000"/>
                </a:solidFill>
                <a:latin typeface="Times New Roman"/>
                <a:ea typeface="+mj-ea"/>
                <a:cs typeface="Times New Roman"/>
                <a:sym typeface="Helvetica"/>
              </a:endParaRPr>
            </a:p>
          </p:txBody>
        </p:sp>
      </p:grpSp>
      <p:grpSp>
        <p:nvGrpSpPr>
          <p:cNvPr id="586" name="Group 43">
            <a:extLst>
              <a:ext uri="{FF2B5EF4-FFF2-40B4-BE49-F238E27FC236}">
                <a16:creationId xmlns:a16="http://schemas.microsoft.com/office/drawing/2014/main" id="{FF75C8CC-62F1-FA28-D788-35534E8861FC}"/>
              </a:ext>
            </a:extLst>
          </p:cNvPr>
          <p:cNvGrpSpPr/>
          <p:nvPr/>
        </p:nvGrpSpPr>
        <p:grpSpPr>
          <a:xfrm>
            <a:off x="3063959" y="2767682"/>
            <a:ext cx="146965" cy="170063"/>
            <a:chOff x="0" y="0"/>
            <a:chExt cx="248884" cy="288000"/>
          </a:xfrm>
        </p:grpSpPr>
        <p:sp>
          <p:nvSpPr>
            <p:cNvPr id="587" name="Oval 35">
              <a:extLst>
                <a:ext uri="{FF2B5EF4-FFF2-40B4-BE49-F238E27FC236}">
                  <a16:creationId xmlns:a16="http://schemas.microsoft.com/office/drawing/2014/main" id="{8C7E264C-30F7-223D-DC32-DB8F8931F7DE}"/>
                </a:ext>
              </a:extLst>
            </p:cNvPr>
            <p:cNvSpPr/>
            <p:nvPr/>
          </p:nvSpPr>
          <p:spPr>
            <a:xfrm>
              <a:off x="140025" y="0"/>
              <a:ext cx="108860" cy="107751"/>
            </a:xfrm>
            <a:prstGeom prst="ellipse">
              <a:avLst/>
            </a:prstGeom>
            <a:solidFill>
              <a:srgbClr val="FCBD00"/>
            </a:solidFill>
            <a:ln w="6350" cap="flat">
              <a:solidFill>
                <a:srgbClr val="975500"/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defTabSz="182226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  <a:defRPr sz="500">
                  <a:latin typeface="+mj-lt"/>
                  <a:ea typeface="+mj-ea"/>
                  <a:cs typeface="+mj-cs"/>
                  <a:sym typeface="Helvetica"/>
                </a:defRPr>
              </a:pPr>
              <a:endParaRPr sz="295" kern="0">
                <a:solidFill>
                  <a:srgbClr val="000000"/>
                </a:solidFill>
                <a:latin typeface="Times New Roman"/>
                <a:ea typeface="+mj-ea"/>
                <a:cs typeface="Times New Roman"/>
                <a:sym typeface="Helvetica"/>
              </a:endParaRPr>
            </a:p>
          </p:txBody>
        </p:sp>
        <p:sp>
          <p:nvSpPr>
            <p:cNvPr id="588" name="Line 36">
              <a:extLst>
                <a:ext uri="{FF2B5EF4-FFF2-40B4-BE49-F238E27FC236}">
                  <a16:creationId xmlns:a16="http://schemas.microsoft.com/office/drawing/2014/main" id="{A241806D-5001-DD0A-8C96-F3D8C281F32D}"/>
                </a:ext>
              </a:extLst>
            </p:cNvPr>
            <p:cNvSpPr/>
            <p:nvPr/>
          </p:nvSpPr>
          <p:spPr>
            <a:xfrm>
              <a:off x="31167" y="192898"/>
              <a:ext cx="183389" cy="95103"/>
            </a:xfrm>
            <a:prstGeom prst="line">
              <a:avLst/>
            </a:prstGeom>
            <a:noFill/>
            <a:ln w="25400" cap="flat">
              <a:solidFill>
                <a:srgbClr val="003C52"/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</a:pPr>
              <a:endParaRPr sz="798" kern="0">
                <a:solidFill>
                  <a:srgbClr val="000000"/>
                </a:solidFill>
                <a:latin typeface="Arial Narrow"/>
                <a:cs typeface="Arial Narrow"/>
                <a:sym typeface="Arial Narrow"/>
              </a:endParaRPr>
            </a:p>
          </p:txBody>
        </p:sp>
        <p:sp>
          <p:nvSpPr>
            <p:cNvPr id="589" name="Line 37">
              <a:extLst>
                <a:ext uri="{FF2B5EF4-FFF2-40B4-BE49-F238E27FC236}">
                  <a16:creationId xmlns:a16="http://schemas.microsoft.com/office/drawing/2014/main" id="{CE0EA6F5-9D19-7846-7BF7-3BD2B67C7BD6}"/>
                </a:ext>
              </a:extLst>
            </p:cNvPr>
            <p:cNvSpPr/>
            <p:nvPr/>
          </p:nvSpPr>
          <p:spPr>
            <a:xfrm flipH="1">
              <a:off x="32974" y="142302"/>
              <a:ext cx="904" cy="52939"/>
            </a:xfrm>
            <a:prstGeom prst="line">
              <a:avLst/>
            </a:prstGeom>
            <a:noFill/>
            <a:ln w="12700" cap="flat">
              <a:solidFill>
                <a:srgbClr val="003C52"/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</a:pPr>
              <a:endParaRPr sz="798" kern="0">
                <a:solidFill>
                  <a:srgbClr val="000000"/>
                </a:solidFill>
                <a:latin typeface="Arial Narrow"/>
                <a:cs typeface="Arial Narrow"/>
                <a:sym typeface="Arial Narrow"/>
              </a:endParaRPr>
            </a:p>
          </p:txBody>
        </p:sp>
        <p:sp>
          <p:nvSpPr>
            <p:cNvPr id="590" name="Line 38">
              <a:extLst>
                <a:ext uri="{FF2B5EF4-FFF2-40B4-BE49-F238E27FC236}">
                  <a16:creationId xmlns:a16="http://schemas.microsoft.com/office/drawing/2014/main" id="{DC5BBF01-86A6-717B-42A1-1908E9FFDC27}"/>
                </a:ext>
              </a:extLst>
            </p:cNvPr>
            <p:cNvSpPr/>
            <p:nvPr/>
          </p:nvSpPr>
          <p:spPr>
            <a:xfrm flipH="1">
              <a:off x="111569" y="186808"/>
              <a:ext cx="904" cy="52939"/>
            </a:xfrm>
            <a:prstGeom prst="line">
              <a:avLst/>
            </a:prstGeom>
            <a:noFill/>
            <a:ln w="12700" cap="flat">
              <a:solidFill>
                <a:srgbClr val="003C52"/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</a:pPr>
              <a:endParaRPr sz="798" kern="0">
                <a:solidFill>
                  <a:srgbClr val="000000"/>
                </a:solidFill>
                <a:latin typeface="Arial Narrow"/>
                <a:cs typeface="Arial Narrow"/>
                <a:sym typeface="Arial Narrow"/>
              </a:endParaRPr>
            </a:p>
          </p:txBody>
        </p:sp>
        <p:sp>
          <p:nvSpPr>
            <p:cNvPr id="591" name="Line 39">
              <a:extLst>
                <a:ext uri="{FF2B5EF4-FFF2-40B4-BE49-F238E27FC236}">
                  <a16:creationId xmlns:a16="http://schemas.microsoft.com/office/drawing/2014/main" id="{74213653-78AE-F633-5317-14AFA9DFBA09}"/>
                </a:ext>
              </a:extLst>
            </p:cNvPr>
            <p:cNvSpPr/>
            <p:nvPr/>
          </p:nvSpPr>
          <p:spPr>
            <a:xfrm flipH="1">
              <a:off x="191971" y="226160"/>
              <a:ext cx="452" cy="52939"/>
            </a:xfrm>
            <a:prstGeom prst="line">
              <a:avLst/>
            </a:prstGeom>
            <a:noFill/>
            <a:ln w="12700" cap="flat">
              <a:solidFill>
                <a:srgbClr val="003C52"/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</a:pPr>
              <a:endParaRPr sz="798" kern="0">
                <a:solidFill>
                  <a:srgbClr val="000000"/>
                </a:solidFill>
                <a:latin typeface="Arial Narrow"/>
                <a:cs typeface="Arial Narrow"/>
                <a:sym typeface="Arial Narrow"/>
              </a:endParaRPr>
            </a:p>
          </p:txBody>
        </p:sp>
        <p:sp>
          <p:nvSpPr>
            <p:cNvPr id="592" name="AutoShape 40">
              <a:extLst>
                <a:ext uri="{FF2B5EF4-FFF2-40B4-BE49-F238E27FC236}">
                  <a16:creationId xmlns:a16="http://schemas.microsoft.com/office/drawing/2014/main" id="{71883CB8-488B-44DB-1EC4-CC83A26425F9}"/>
                </a:ext>
              </a:extLst>
            </p:cNvPr>
            <p:cNvSpPr/>
            <p:nvPr/>
          </p:nvSpPr>
          <p:spPr>
            <a:xfrm>
              <a:off x="0" y="84679"/>
              <a:ext cx="65497" cy="96508"/>
            </a:xfrm>
            <a:prstGeom prst="roundRect">
              <a:avLst>
                <a:gd name="adj" fmla="val 33588"/>
              </a:avLst>
            </a:prstGeom>
            <a:solidFill>
              <a:srgbClr val="0365C0"/>
            </a:solidFill>
            <a:ln w="635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defTabSz="182226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  <a:defRPr sz="500">
                  <a:latin typeface="+mj-lt"/>
                  <a:ea typeface="+mj-ea"/>
                  <a:cs typeface="+mj-cs"/>
                  <a:sym typeface="Helvetica"/>
                </a:defRPr>
              </a:pPr>
              <a:endParaRPr sz="295" kern="0">
                <a:solidFill>
                  <a:srgbClr val="000000"/>
                </a:solidFill>
                <a:latin typeface="Times New Roman"/>
                <a:ea typeface="+mj-ea"/>
                <a:cs typeface="Times New Roman"/>
                <a:sym typeface="Helvetica"/>
              </a:endParaRPr>
            </a:p>
          </p:txBody>
        </p:sp>
        <p:sp>
          <p:nvSpPr>
            <p:cNvPr id="593" name="AutoShape 41">
              <a:extLst>
                <a:ext uri="{FF2B5EF4-FFF2-40B4-BE49-F238E27FC236}">
                  <a16:creationId xmlns:a16="http://schemas.microsoft.com/office/drawing/2014/main" id="{8CF36ED1-F2A8-D0DD-FCA3-1BCFB7FD266D}"/>
                </a:ext>
              </a:extLst>
            </p:cNvPr>
            <p:cNvSpPr/>
            <p:nvPr/>
          </p:nvSpPr>
          <p:spPr>
            <a:xfrm>
              <a:off x="79950" y="120752"/>
              <a:ext cx="65949" cy="96040"/>
            </a:xfrm>
            <a:prstGeom prst="roundRect">
              <a:avLst>
                <a:gd name="adj" fmla="val 33588"/>
              </a:avLst>
            </a:prstGeom>
            <a:solidFill>
              <a:srgbClr val="0365C0"/>
            </a:solidFill>
            <a:ln w="635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defTabSz="182226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  <a:defRPr sz="500">
                  <a:latin typeface="+mj-lt"/>
                  <a:ea typeface="+mj-ea"/>
                  <a:cs typeface="+mj-cs"/>
                  <a:sym typeface="Helvetica"/>
                </a:defRPr>
              </a:pPr>
              <a:endParaRPr sz="295" kern="0">
                <a:solidFill>
                  <a:srgbClr val="000000"/>
                </a:solidFill>
                <a:latin typeface="Times New Roman"/>
                <a:ea typeface="+mj-ea"/>
                <a:cs typeface="Times New Roman"/>
                <a:sym typeface="Helvetica"/>
              </a:endParaRPr>
            </a:p>
          </p:txBody>
        </p:sp>
        <p:sp>
          <p:nvSpPr>
            <p:cNvPr id="594" name="AutoShape 42">
              <a:extLst>
                <a:ext uri="{FF2B5EF4-FFF2-40B4-BE49-F238E27FC236}">
                  <a16:creationId xmlns:a16="http://schemas.microsoft.com/office/drawing/2014/main" id="{A923D514-D56C-5525-1288-C855F7D074D8}"/>
                </a:ext>
              </a:extLst>
            </p:cNvPr>
            <p:cNvSpPr/>
            <p:nvPr/>
          </p:nvSpPr>
          <p:spPr>
            <a:xfrm>
              <a:off x="160352" y="165726"/>
              <a:ext cx="65948" cy="96508"/>
            </a:xfrm>
            <a:prstGeom prst="roundRect">
              <a:avLst>
                <a:gd name="adj" fmla="val 33588"/>
              </a:avLst>
            </a:prstGeom>
            <a:solidFill>
              <a:srgbClr val="0365C0"/>
            </a:solidFill>
            <a:ln w="635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defTabSz="182226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  <a:defRPr sz="500">
                  <a:latin typeface="+mj-lt"/>
                  <a:ea typeface="+mj-ea"/>
                  <a:cs typeface="+mj-cs"/>
                  <a:sym typeface="Helvetica"/>
                </a:defRPr>
              </a:pPr>
              <a:endParaRPr sz="295" kern="0">
                <a:solidFill>
                  <a:srgbClr val="000000"/>
                </a:solidFill>
                <a:latin typeface="Times New Roman"/>
                <a:ea typeface="+mj-ea"/>
                <a:cs typeface="Times New Roman"/>
                <a:sym typeface="Helvetica"/>
              </a:endParaRPr>
            </a:p>
          </p:txBody>
        </p:sp>
      </p:grpSp>
      <p:sp>
        <p:nvSpPr>
          <p:cNvPr id="596" name="Linie">
            <a:extLst>
              <a:ext uri="{FF2B5EF4-FFF2-40B4-BE49-F238E27FC236}">
                <a16:creationId xmlns:a16="http://schemas.microsoft.com/office/drawing/2014/main" id="{0A1C931D-4509-C033-DDD9-FC2183D9583D}"/>
              </a:ext>
            </a:extLst>
          </p:cNvPr>
          <p:cNvSpPr/>
          <p:nvPr/>
        </p:nvSpPr>
        <p:spPr>
          <a:xfrm flipV="1">
            <a:off x="1470556" y="2024180"/>
            <a:ext cx="582256" cy="239362"/>
          </a:xfrm>
          <a:prstGeom prst="line">
            <a:avLst/>
          </a:prstGeom>
          <a:noFill/>
          <a:ln w="25400" cap="flat">
            <a:solidFill>
              <a:srgbClr val="FF40FF"/>
            </a:solidFill>
            <a:prstDash val="solid"/>
            <a:miter lim="800000"/>
          </a:ln>
          <a:effectLst/>
        </p:spPr>
        <p:txBody>
          <a:bodyPr wrap="square" lIns="26997" tIns="26997" rIns="26997" bIns="26997" numCol="1" anchor="t">
            <a:noAutofit/>
          </a:bodyPr>
          <a:lstStyle/>
          <a:p>
            <a:pPr marL="0" indent="0" hangingPunct="0">
              <a:lnSpc>
                <a:spcPct val="100000"/>
              </a:lnSpc>
              <a:spcAft>
                <a:spcPts val="0"/>
              </a:spcAft>
              <a:buClrTx/>
              <a:buSzTx/>
              <a:buFontTx/>
              <a:buNone/>
            </a:pPr>
            <a:endParaRPr sz="798" kern="0">
              <a:solidFill>
                <a:srgbClr val="000000"/>
              </a:solidFill>
              <a:latin typeface="Arial Narrow"/>
              <a:cs typeface="Arial Narrow"/>
              <a:sym typeface="Arial Narrow"/>
            </a:endParaRPr>
          </a:p>
        </p:txBody>
      </p:sp>
      <p:sp>
        <p:nvSpPr>
          <p:cNvPr id="597" name="Linie">
            <a:extLst>
              <a:ext uri="{FF2B5EF4-FFF2-40B4-BE49-F238E27FC236}">
                <a16:creationId xmlns:a16="http://schemas.microsoft.com/office/drawing/2014/main" id="{49BBC756-4358-9DF1-8991-28E5DF40646D}"/>
              </a:ext>
            </a:extLst>
          </p:cNvPr>
          <p:cNvSpPr/>
          <p:nvPr/>
        </p:nvSpPr>
        <p:spPr>
          <a:xfrm flipV="1">
            <a:off x="2047135" y="1903903"/>
            <a:ext cx="420760" cy="124343"/>
          </a:xfrm>
          <a:prstGeom prst="line">
            <a:avLst/>
          </a:prstGeom>
          <a:noFill/>
          <a:ln w="25400" cap="flat">
            <a:solidFill>
              <a:srgbClr val="FF40FF"/>
            </a:solidFill>
            <a:prstDash val="solid"/>
            <a:miter lim="800000"/>
          </a:ln>
          <a:effectLst/>
        </p:spPr>
        <p:txBody>
          <a:bodyPr wrap="square" lIns="26997" tIns="26997" rIns="26997" bIns="26997" numCol="1" anchor="t">
            <a:noAutofit/>
          </a:bodyPr>
          <a:lstStyle/>
          <a:p>
            <a:pPr marL="0" indent="0" hangingPunct="0">
              <a:lnSpc>
                <a:spcPct val="100000"/>
              </a:lnSpc>
              <a:spcAft>
                <a:spcPts val="0"/>
              </a:spcAft>
              <a:buClrTx/>
              <a:buSzTx/>
              <a:buFontTx/>
              <a:buNone/>
            </a:pPr>
            <a:endParaRPr sz="798" kern="0">
              <a:solidFill>
                <a:srgbClr val="000000"/>
              </a:solidFill>
              <a:latin typeface="Arial Narrow"/>
              <a:cs typeface="Arial Narrow"/>
              <a:sym typeface="Arial Narrow"/>
            </a:endParaRPr>
          </a:p>
        </p:txBody>
      </p:sp>
      <p:sp>
        <p:nvSpPr>
          <p:cNvPr id="598" name="Linie">
            <a:extLst>
              <a:ext uri="{FF2B5EF4-FFF2-40B4-BE49-F238E27FC236}">
                <a16:creationId xmlns:a16="http://schemas.microsoft.com/office/drawing/2014/main" id="{10CCFF92-1464-6293-8B90-43C080C76591}"/>
              </a:ext>
            </a:extLst>
          </p:cNvPr>
          <p:cNvSpPr/>
          <p:nvPr/>
        </p:nvSpPr>
        <p:spPr>
          <a:xfrm flipV="1">
            <a:off x="2731435" y="2097928"/>
            <a:ext cx="1" cy="1038670"/>
          </a:xfrm>
          <a:prstGeom prst="line">
            <a:avLst/>
          </a:prstGeom>
          <a:noFill/>
          <a:ln w="25400" cap="flat">
            <a:solidFill>
              <a:srgbClr val="FF40FF"/>
            </a:solidFill>
            <a:prstDash val="solid"/>
            <a:miter lim="800000"/>
          </a:ln>
          <a:effectLst/>
        </p:spPr>
        <p:txBody>
          <a:bodyPr wrap="square" lIns="26997" tIns="26997" rIns="26997" bIns="26997" numCol="1" anchor="t">
            <a:noAutofit/>
          </a:bodyPr>
          <a:lstStyle/>
          <a:p>
            <a:pPr marL="0" indent="0" hangingPunct="0">
              <a:lnSpc>
                <a:spcPct val="100000"/>
              </a:lnSpc>
              <a:spcAft>
                <a:spcPts val="0"/>
              </a:spcAft>
              <a:buClrTx/>
              <a:buSzTx/>
              <a:buFontTx/>
              <a:buNone/>
            </a:pPr>
            <a:endParaRPr sz="798" kern="0">
              <a:solidFill>
                <a:srgbClr val="000000"/>
              </a:solidFill>
              <a:latin typeface="Arial Narrow"/>
              <a:cs typeface="Arial Narrow"/>
              <a:sym typeface="Arial Narrow"/>
            </a:endParaRPr>
          </a:p>
        </p:txBody>
      </p:sp>
      <p:sp>
        <p:nvSpPr>
          <p:cNvPr id="599" name="Linie">
            <a:extLst>
              <a:ext uri="{FF2B5EF4-FFF2-40B4-BE49-F238E27FC236}">
                <a16:creationId xmlns:a16="http://schemas.microsoft.com/office/drawing/2014/main" id="{AB679519-5571-9E2B-51CA-7ED33CFD6D48}"/>
              </a:ext>
            </a:extLst>
          </p:cNvPr>
          <p:cNvSpPr/>
          <p:nvPr/>
        </p:nvSpPr>
        <p:spPr>
          <a:xfrm>
            <a:off x="2464049" y="1905859"/>
            <a:ext cx="266456" cy="203561"/>
          </a:xfrm>
          <a:prstGeom prst="line">
            <a:avLst/>
          </a:prstGeom>
          <a:noFill/>
          <a:ln w="25400" cap="flat">
            <a:solidFill>
              <a:srgbClr val="FF40FF"/>
            </a:solidFill>
            <a:prstDash val="solid"/>
            <a:miter lim="800000"/>
          </a:ln>
          <a:effectLst/>
        </p:spPr>
        <p:txBody>
          <a:bodyPr wrap="square" lIns="26997" tIns="26997" rIns="26997" bIns="26997" numCol="1" anchor="t">
            <a:noAutofit/>
          </a:bodyPr>
          <a:lstStyle/>
          <a:p>
            <a:pPr marL="0" indent="0" hangingPunct="0">
              <a:lnSpc>
                <a:spcPct val="100000"/>
              </a:lnSpc>
              <a:spcAft>
                <a:spcPts val="0"/>
              </a:spcAft>
              <a:buClrTx/>
              <a:buSzTx/>
              <a:buFontTx/>
              <a:buNone/>
            </a:pPr>
            <a:endParaRPr sz="798" kern="0">
              <a:solidFill>
                <a:srgbClr val="000000"/>
              </a:solidFill>
              <a:latin typeface="Arial Narrow"/>
              <a:cs typeface="Arial Narrow"/>
              <a:sym typeface="Arial Narrow"/>
            </a:endParaRPr>
          </a:p>
        </p:txBody>
      </p:sp>
      <p:sp>
        <p:nvSpPr>
          <p:cNvPr id="600" name="Linie">
            <a:extLst>
              <a:ext uri="{FF2B5EF4-FFF2-40B4-BE49-F238E27FC236}">
                <a16:creationId xmlns:a16="http://schemas.microsoft.com/office/drawing/2014/main" id="{35BCB469-0868-0445-FEA9-557F9A716D39}"/>
              </a:ext>
            </a:extLst>
          </p:cNvPr>
          <p:cNvSpPr/>
          <p:nvPr/>
        </p:nvSpPr>
        <p:spPr>
          <a:xfrm>
            <a:off x="2556345" y="1646503"/>
            <a:ext cx="316916" cy="286363"/>
          </a:xfrm>
          <a:prstGeom prst="line">
            <a:avLst/>
          </a:prstGeom>
          <a:noFill/>
          <a:ln w="25400" cap="flat">
            <a:solidFill>
              <a:srgbClr val="942193"/>
            </a:solidFill>
            <a:prstDash val="solid"/>
            <a:miter lim="800000"/>
          </a:ln>
          <a:effectLst/>
        </p:spPr>
        <p:txBody>
          <a:bodyPr wrap="square" lIns="26997" tIns="26997" rIns="26997" bIns="26997" numCol="1" anchor="t">
            <a:noAutofit/>
          </a:bodyPr>
          <a:lstStyle/>
          <a:p>
            <a:pPr marL="0" indent="0" hangingPunct="0">
              <a:lnSpc>
                <a:spcPct val="100000"/>
              </a:lnSpc>
              <a:spcAft>
                <a:spcPts val="0"/>
              </a:spcAft>
              <a:buClrTx/>
              <a:buSzTx/>
              <a:buFontTx/>
              <a:buNone/>
            </a:pPr>
            <a:endParaRPr sz="798" kern="0">
              <a:solidFill>
                <a:srgbClr val="000000"/>
              </a:solidFill>
              <a:latin typeface="Arial Narrow"/>
              <a:cs typeface="Arial Narrow"/>
              <a:sym typeface="Arial Narrow"/>
            </a:endParaRPr>
          </a:p>
        </p:txBody>
      </p:sp>
      <p:sp>
        <p:nvSpPr>
          <p:cNvPr id="601" name="Linie">
            <a:extLst>
              <a:ext uri="{FF2B5EF4-FFF2-40B4-BE49-F238E27FC236}">
                <a16:creationId xmlns:a16="http://schemas.microsoft.com/office/drawing/2014/main" id="{8DBAF0CC-2A86-0810-5141-82BCED91DD20}"/>
              </a:ext>
            </a:extLst>
          </p:cNvPr>
          <p:cNvSpPr/>
          <p:nvPr/>
        </p:nvSpPr>
        <p:spPr>
          <a:xfrm>
            <a:off x="2741739" y="1310432"/>
            <a:ext cx="1" cy="504327"/>
          </a:xfrm>
          <a:prstGeom prst="line">
            <a:avLst/>
          </a:prstGeom>
          <a:noFill/>
          <a:ln w="25400" cap="flat">
            <a:solidFill>
              <a:srgbClr val="942193"/>
            </a:solidFill>
            <a:prstDash val="solid"/>
            <a:miter lim="800000"/>
          </a:ln>
          <a:effectLst/>
        </p:spPr>
        <p:txBody>
          <a:bodyPr wrap="square" lIns="26997" tIns="26997" rIns="26997" bIns="26997" numCol="1" anchor="t">
            <a:noAutofit/>
          </a:bodyPr>
          <a:lstStyle/>
          <a:p>
            <a:pPr marL="0" indent="0" hangingPunct="0">
              <a:lnSpc>
                <a:spcPct val="100000"/>
              </a:lnSpc>
              <a:spcAft>
                <a:spcPts val="0"/>
              </a:spcAft>
              <a:buClrTx/>
              <a:buSzTx/>
              <a:buFontTx/>
              <a:buNone/>
            </a:pPr>
            <a:endParaRPr sz="798" kern="0">
              <a:solidFill>
                <a:srgbClr val="000000"/>
              </a:solidFill>
              <a:latin typeface="Arial Narrow"/>
              <a:cs typeface="Arial Narrow"/>
              <a:sym typeface="Arial Narrow"/>
            </a:endParaRPr>
          </a:p>
        </p:txBody>
      </p:sp>
      <p:sp>
        <p:nvSpPr>
          <p:cNvPr id="602" name="Linie">
            <a:extLst>
              <a:ext uri="{FF2B5EF4-FFF2-40B4-BE49-F238E27FC236}">
                <a16:creationId xmlns:a16="http://schemas.microsoft.com/office/drawing/2014/main" id="{5426E624-2596-4EEC-3C7D-5857005C067A}"/>
              </a:ext>
            </a:extLst>
          </p:cNvPr>
          <p:cNvSpPr/>
          <p:nvPr/>
        </p:nvSpPr>
        <p:spPr>
          <a:xfrm flipV="1">
            <a:off x="2868773" y="1928357"/>
            <a:ext cx="301826" cy="1"/>
          </a:xfrm>
          <a:prstGeom prst="line">
            <a:avLst/>
          </a:prstGeom>
          <a:noFill/>
          <a:ln w="25400" cap="flat">
            <a:solidFill>
              <a:srgbClr val="942193"/>
            </a:solidFill>
            <a:prstDash val="solid"/>
            <a:miter lim="800000"/>
          </a:ln>
          <a:effectLst/>
        </p:spPr>
        <p:txBody>
          <a:bodyPr wrap="square" lIns="26997" tIns="26997" rIns="26997" bIns="26997" numCol="1" anchor="t">
            <a:noAutofit/>
          </a:bodyPr>
          <a:lstStyle/>
          <a:p>
            <a:pPr marL="0" indent="0" hangingPunct="0">
              <a:lnSpc>
                <a:spcPct val="100000"/>
              </a:lnSpc>
              <a:spcAft>
                <a:spcPts val="0"/>
              </a:spcAft>
              <a:buClrTx/>
              <a:buSzTx/>
              <a:buFontTx/>
              <a:buNone/>
            </a:pPr>
            <a:endParaRPr sz="798" kern="0">
              <a:solidFill>
                <a:srgbClr val="000000"/>
              </a:solidFill>
              <a:latin typeface="Arial Narrow"/>
              <a:cs typeface="Arial Narrow"/>
              <a:sym typeface="Arial Narrow"/>
            </a:endParaRPr>
          </a:p>
        </p:txBody>
      </p:sp>
      <p:sp>
        <p:nvSpPr>
          <p:cNvPr id="603" name="Linie">
            <a:extLst>
              <a:ext uri="{FF2B5EF4-FFF2-40B4-BE49-F238E27FC236}">
                <a16:creationId xmlns:a16="http://schemas.microsoft.com/office/drawing/2014/main" id="{34534292-42A9-5BE8-23F1-6559445C5083}"/>
              </a:ext>
            </a:extLst>
          </p:cNvPr>
          <p:cNvSpPr/>
          <p:nvPr/>
        </p:nvSpPr>
        <p:spPr>
          <a:xfrm>
            <a:off x="3159204" y="1928357"/>
            <a:ext cx="666173" cy="293085"/>
          </a:xfrm>
          <a:prstGeom prst="line">
            <a:avLst/>
          </a:prstGeom>
          <a:noFill/>
          <a:ln w="25400" cap="flat">
            <a:solidFill>
              <a:srgbClr val="FF40FF"/>
            </a:solidFill>
            <a:prstDash val="solid"/>
            <a:miter lim="800000"/>
          </a:ln>
          <a:effectLst/>
        </p:spPr>
        <p:txBody>
          <a:bodyPr wrap="square" lIns="26997" tIns="26997" rIns="26997" bIns="26997" numCol="1" anchor="t">
            <a:noAutofit/>
          </a:bodyPr>
          <a:lstStyle/>
          <a:p>
            <a:pPr marL="0" indent="0" hangingPunct="0">
              <a:lnSpc>
                <a:spcPct val="100000"/>
              </a:lnSpc>
              <a:spcAft>
                <a:spcPts val="0"/>
              </a:spcAft>
              <a:buClrTx/>
              <a:buSzTx/>
              <a:buFontTx/>
              <a:buNone/>
            </a:pPr>
            <a:endParaRPr sz="798" kern="0">
              <a:solidFill>
                <a:srgbClr val="000000"/>
              </a:solidFill>
              <a:latin typeface="Arial Narrow"/>
              <a:cs typeface="Arial Narrow"/>
              <a:sym typeface="Arial Narrow"/>
            </a:endParaRPr>
          </a:p>
        </p:txBody>
      </p:sp>
      <p:sp>
        <p:nvSpPr>
          <p:cNvPr id="604" name="Linie">
            <a:extLst>
              <a:ext uri="{FF2B5EF4-FFF2-40B4-BE49-F238E27FC236}">
                <a16:creationId xmlns:a16="http://schemas.microsoft.com/office/drawing/2014/main" id="{1E95E4E8-F0FB-19E1-7725-5D66B1408465}"/>
              </a:ext>
            </a:extLst>
          </p:cNvPr>
          <p:cNvSpPr/>
          <p:nvPr/>
        </p:nvSpPr>
        <p:spPr>
          <a:xfrm flipV="1">
            <a:off x="3550106" y="2063045"/>
            <a:ext cx="132296" cy="41552"/>
          </a:xfrm>
          <a:prstGeom prst="line">
            <a:avLst/>
          </a:prstGeom>
          <a:noFill/>
          <a:ln w="25400" cap="flat">
            <a:solidFill>
              <a:srgbClr val="FF40FF"/>
            </a:solidFill>
            <a:prstDash val="solid"/>
            <a:miter lim="800000"/>
          </a:ln>
          <a:effectLst/>
        </p:spPr>
        <p:txBody>
          <a:bodyPr wrap="square" lIns="26997" tIns="26997" rIns="26997" bIns="26997" numCol="1" anchor="t">
            <a:noAutofit/>
          </a:bodyPr>
          <a:lstStyle/>
          <a:p>
            <a:pPr marL="0" indent="0" hangingPunct="0">
              <a:lnSpc>
                <a:spcPct val="100000"/>
              </a:lnSpc>
              <a:spcAft>
                <a:spcPts val="0"/>
              </a:spcAft>
              <a:buClrTx/>
              <a:buSzTx/>
              <a:buFontTx/>
              <a:buNone/>
            </a:pPr>
            <a:endParaRPr sz="798" kern="0">
              <a:solidFill>
                <a:srgbClr val="000000"/>
              </a:solidFill>
              <a:latin typeface="Arial Narrow"/>
              <a:cs typeface="Arial Narrow"/>
              <a:sym typeface="Arial Narrow"/>
            </a:endParaRPr>
          </a:p>
        </p:txBody>
      </p:sp>
      <p:sp>
        <p:nvSpPr>
          <p:cNvPr id="605" name="Linie">
            <a:extLst>
              <a:ext uri="{FF2B5EF4-FFF2-40B4-BE49-F238E27FC236}">
                <a16:creationId xmlns:a16="http://schemas.microsoft.com/office/drawing/2014/main" id="{B419ACDF-BEFF-D01B-6466-A093DF65BE72}"/>
              </a:ext>
            </a:extLst>
          </p:cNvPr>
          <p:cNvSpPr/>
          <p:nvPr/>
        </p:nvSpPr>
        <p:spPr>
          <a:xfrm flipV="1">
            <a:off x="3673892" y="1362298"/>
            <a:ext cx="1122650" cy="705102"/>
          </a:xfrm>
          <a:prstGeom prst="line">
            <a:avLst/>
          </a:prstGeom>
          <a:noFill/>
          <a:ln w="25400" cap="flat">
            <a:solidFill>
              <a:srgbClr val="942193"/>
            </a:solidFill>
            <a:prstDash val="solid"/>
            <a:miter lim="800000"/>
          </a:ln>
          <a:effectLst/>
        </p:spPr>
        <p:txBody>
          <a:bodyPr wrap="square" lIns="26997" tIns="26997" rIns="26997" bIns="26997" numCol="1" anchor="t">
            <a:noAutofit/>
          </a:bodyPr>
          <a:lstStyle/>
          <a:p>
            <a:pPr marL="0" indent="0" hangingPunct="0">
              <a:lnSpc>
                <a:spcPct val="100000"/>
              </a:lnSpc>
              <a:spcAft>
                <a:spcPts val="0"/>
              </a:spcAft>
              <a:buClrTx/>
              <a:buSzTx/>
              <a:buFontTx/>
              <a:buNone/>
            </a:pPr>
            <a:endParaRPr sz="798" kern="0">
              <a:solidFill>
                <a:srgbClr val="000000"/>
              </a:solidFill>
              <a:latin typeface="Arial Narrow"/>
              <a:cs typeface="Arial Narrow"/>
              <a:sym typeface="Arial Narrow"/>
            </a:endParaRPr>
          </a:p>
        </p:txBody>
      </p:sp>
      <p:sp>
        <p:nvSpPr>
          <p:cNvPr id="606" name="Linie">
            <a:extLst>
              <a:ext uri="{FF2B5EF4-FFF2-40B4-BE49-F238E27FC236}">
                <a16:creationId xmlns:a16="http://schemas.microsoft.com/office/drawing/2014/main" id="{86A1DDA6-1FB0-78A8-6A23-9E6D0A1D71D3}"/>
              </a:ext>
            </a:extLst>
          </p:cNvPr>
          <p:cNvSpPr/>
          <p:nvPr/>
        </p:nvSpPr>
        <p:spPr>
          <a:xfrm>
            <a:off x="3156184" y="1928357"/>
            <a:ext cx="78313" cy="173095"/>
          </a:xfrm>
          <a:prstGeom prst="line">
            <a:avLst/>
          </a:prstGeom>
          <a:noFill/>
          <a:ln w="25400" cap="flat">
            <a:solidFill>
              <a:srgbClr val="FF40FF"/>
            </a:solidFill>
            <a:prstDash val="solid"/>
            <a:miter lim="800000"/>
          </a:ln>
          <a:effectLst/>
        </p:spPr>
        <p:txBody>
          <a:bodyPr wrap="square" lIns="26997" tIns="26997" rIns="26997" bIns="26997" numCol="1" anchor="t">
            <a:noAutofit/>
          </a:bodyPr>
          <a:lstStyle/>
          <a:p>
            <a:pPr marL="0" indent="0" hangingPunct="0">
              <a:lnSpc>
                <a:spcPct val="100000"/>
              </a:lnSpc>
              <a:spcAft>
                <a:spcPts val="0"/>
              </a:spcAft>
              <a:buClrTx/>
              <a:buSzTx/>
              <a:buFontTx/>
              <a:buNone/>
            </a:pPr>
            <a:endParaRPr sz="798" kern="0">
              <a:solidFill>
                <a:srgbClr val="000000"/>
              </a:solidFill>
              <a:latin typeface="Arial Narrow"/>
              <a:cs typeface="Arial Narrow"/>
              <a:sym typeface="Arial Narrow"/>
            </a:endParaRPr>
          </a:p>
        </p:txBody>
      </p:sp>
      <p:sp>
        <p:nvSpPr>
          <p:cNvPr id="607" name="Linie">
            <a:extLst>
              <a:ext uri="{FF2B5EF4-FFF2-40B4-BE49-F238E27FC236}">
                <a16:creationId xmlns:a16="http://schemas.microsoft.com/office/drawing/2014/main" id="{B685076F-E29D-08F4-F8D1-76D1B3495240}"/>
              </a:ext>
            </a:extLst>
          </p:cNvPr>
          <p:cNvSpPr/>
          <p:nvPr/>
        </p:nvSpPr>
        <p:spPr>
          <a:xfrm flipV="1">
            <a:off x="2500691" y="2097043"/>
            <a:ext cx="737401" cy="1137342"/>
          </a:xfrm>
          <a:prstGeom prst="line">
            <a:avLst/>
          </a:prstGeom>
          <a:noFill/>
          <a:ln w="25400" cap="flat">
            <a:solidFill>
              <a:srgbClr val="FF40FF"/>
            </a:solidFill>
            <a:prstDash val="solid"/>
            <a:miter lim="800000"/>
          </a:ln>
          <a:effectLst/>
        </p:spPr>
        <p:txBody>
          <a:bodyPr wrap="square" lIns="26997" tIns="26997" rIns="26997" bIns="26997" numCol="1" anchor="t">
            <a:noAutofit/>
          </a:bodyPr>
          <a:lstStyle/>
          <a:p>
            <a:pPr marL="0" indent="0" hangingPunct="0">
              <a:lnSpc>
                <a:spcPct val="100000"/>
              </a:lnSpc>
              <a:spcAft>
                <a:spcPts val="0"/>
              </a:spcAft>
              <a:buClrTx/>
              <a:buSzTx/>
              <a:buFontTx/>
              <a:buNone/>
            </a:pPr>
            <a:endParaRPr sz="798" kern="0">
              <a:solidFill>
                <a:srgbClr val="000000"/>
              </a:solidFill>
              <a:latin typeface="Arial Narrow"/>
              <a:cs typeface="Arial Narrow"/>
              <a:sym typeface="Arial Narrow"/>
            </a:endParaRPr>
          </a:p>
        </p:txBody>
      </p:sp>
      <p:sp>
        <p:nvSpPr>
          <p:cNvPr id="608" name="Linie">
            <a:extLst>
              <a:ext uri="{FF2B5EF4-FFF2-40B4-BE49-F238E27FC236}">
                <a16:creationId xmlns:a16="http://schemas.microsoft.com/office/drawing/2014/main" id="{8CFA2A22-1AA9-4A01-388B-5547152E2823}"/>
              </a:ext>
            </a:extLst>
          </p:cNvPr>
          <p:cNvSpPr/>
          <p:nvPr/>
        </p:nvSpPr>
        <p:spPr>
          <a:xfrm>
            <a:off x="2736645" y="2313343"/>
            <a:ext cx="148069" cy="81979"/>
          </a:xfrm>
          <a:prstGeom prst="line">
            <a:avLst/>
          </a:prstGeom>
          <a:noFill/>
          <a:ln w="25400" cap="flat">
            <a:solidFill>
              <a:srgbClr val="FF40FF"/>
            </a:solidFill>
            <a:prstDash val="solid"/>
            <a:miter lim="800000"/>
          </a:ln>
          <a:effectLst/>
        </p:spPr>
        <p:txBody>
          <a:bodyPr wrap="square" lIns="26997" tIns="26997" rIns="26997" bIns="26997" numCol="1" anchor="t">
            <a:noAutofit/>
          </a:bodyPr>
          <a:lstStyle/>
          <a:p>
            <a:pPr marL="0" indent="0" hangingPunct="0">
              <a:lnSpc>
                <a:spcPct val="100000"/>
              </a:lnSpc>
              <a:spcAft>
                <a:spcPts val="0"/>
              </a:spcAft>
              <a:buClrTx/>
              <a:buSzTx/>
              <a:buFontTx/>
              <a:buNone/>
            </a:pPr>
            <a:endParaRPr sz="798" kern="0">
              <a:solidFill>
                <a:srgbClr val="000000"/>
              </a:solidFill>
              <a:latin typeface="Arial Narrow"/>
              <a:cs typeface="Arial Narrow"/>
              <a:sym typeface="Arial Narrow"/>
            </a:endParaRPr>
          </a:p>
        </p:txBody>
      </p:sp>
      <p:sp>
        <p:nvSpPr>
          <p:cNvPr id="609" name="Linie">
            <a:extLst>
              <a:ext uri="{FF2B5EF4-FFF2-40B4-BE49-F238E27FC236}">
                <a16:creationId xmlns:a16="http://schemas.microsoft.com/office/drawing/2014/main" id="{2F4AD755-A927-5B8B-DF9F-60A993C03B99}"/>
              </a:ext>
            </a:extLst>
          </p:cNvPr>
          <p:cNvSpPr/>
          <p:nvPr/>
        </p:nvSpPr>
        <p:spPr>
          <a:xfrm>
            <a:off x="2875631" y="2394033"/>
            <a:ext cx="26550" cy="1937682"/>
          </a:xfrm>
          <a:prstGeom prst="line">
            <a:avLst/>
          </a:prstGeom>
          <a:noFill/>
          <a:ln w="25400" cap="flat">
            <a:solidFill>
              <a:srgbClr val="FF40FF"/>
            </a:solidFill>
            <a:prstDash val="solid"/>
            <a:miter lim="800000"/>
          </a:ln>
          <a:effectLst/>
        </p:spPr>
        <p:txBody>
          <a:bodyPr wrap="square" lIns="26997" tIns="26997" rIns="26997" bIns="26997" numCol="1" anchor="t">
            <a:noAutofit/>
          </a:bodyPr>
          <a:lstStyle/>
          <a:p>
            <a:pPr marL="0" indent="0" hangingPunct="0">
              <a:lnSpc>
                <a:spcPct val="100000"/>
              </a:lnSpc>
              <a:spcAft>
                <a:spcPts val="0"/>
              </a:spcAft>
              <a:buClrTx/>
              <a:buSzTx/>
              <a:buFontTx/>
              <a:buNone/>
            </a:pPr>
            <a:endParaRPr sz="798" kern="0">
              <a:solidFill>
                <a:srgbClr val="000000"/>
              </a:solidFill>
              <a:latin typeface="Arial Narrow"/>
              <a:cs typeface="Arial Narrow"/>
              <a:sym typeface="Arial Narrow"/>
            </a:endParaRPr>
          </a:p>
        </p:txBody>
      </p:sp>
      <p:sp>
        <p:nvSpPr>
          <p:cNvPr id="610" name="Linie">
            <a:extLst>
              <a:ext uri="{FF2B5EF4-FFF2-40B4-BE49-F238E27FC236}">
                <a16:creationId xmlns:a16="http://schemas.microsoft.com/office/drawing/2014/main" id="{194A41A4-0BE4-B8C7-3190-08D304B77262}"/>
              </a:ext>
            </a:extLst>
          </p:cNvPr>
          <p:cNvSpPr/>
          <p:nvPr/>
        </p:nvSpPr>
        <p:spPr>
          <a:xfrm>
            <a:off x="3824932" y="2223550"/>
            <a:ext cx="165013" cy="731170"/>
          </a:xfrm>
          <a:prstGeom prst="line">
            <a:avLst/>
          </a:prstGeom>
          <a:noFill/>
          <a:ln w="25400" cap="flat">
            <a:solidFill>
              <a:srgbClr val="FF40FF"/>
            </a:solidFill>
            <a:prstDash val="solid"/>
            <a:miter lim="800000"/>
          </a:ln>
          <a:effectLst/>
        </p:spPr>
        <p:txBody>
          <a:bodyPr wrap="square" lIns="26997" tIns="26997" rIns="26997" bIns="26997" numCol="1" anchor="t">
            <a:noAutofit/>
          </a:bodyPr>
          <a:lstStyle/>
          <a:p>
            <a:pPr marL="0" indent="0" hangingPunct="0">
              <a:lnSpc>
                <a:spcPct val="100000"/>
              </a:lnSpc>
              <a:spcAft>
                <a:spcPts val="0"/>
              </a:spcAft>
              <a:buClrTx/>
              <a:buSzTx/>
              <a:buFontTx/>
              <a:buNone/>
            </a:pPr>
            <a:endParaRPr sz="798" kern="0">
              <a:solidFill>
                <a:srgbClr val="000000"/>
              </a:solidFill>
              <a:latin typeface="Arial Narrow"/>
              <a:cs typeface="Arial Narrow"/>
              <a:sym typeface="Arial Narrow"/>
            </a:endParaRPr>
          </a:p>
        </p:txBody>
      </p:sp>
      <p:sp>
        <p:nvSpPr>
          <p:cNvPr id="611" name="Linie">
            <a:extLst>
              <a:ext uri="{FF2B5EF4-FFF2-40B4-BE49-F238E27FC236}">
                <a16:creationId xmlns:a16="http://schemas.microsoft.com/office/drawing/2014/main" id="{2CC6BA2F-5698-16E2-8538-3F413B615399}"/>
              </a:ext>
            </a:extLst>
          </p:cNvPr>
          <p:cNvSpPr/>
          <p:nvPr/>
        </p:nvSpPr>
        <p:spPr>
          <a:xfrm>
            <a:off x="3993069" y="2953901"/>
            <a:ext cx="51710" cy="1588765"/>
          </a:xfrm>
          <a:prstGeom prst="line">
            <a:avLst/>
          </a:prstGeom>
          <a:noFill/>
          <a:ln w="25400" cap="flat">
            <a:solidFill>
              <a:srgbClr val="FF40FF"/>
            </a:solidFill>
            <a:prstDash val="solid"/>
            <a:miter lim="800000"/>
          </a:ln>
          <a:effectLst/>
        </p:spPr>
        <p:txBody>
          <a:bodyPr wrap="square" lIns="26997" tIns="26997" rIns="26997" bIns="26997" numCol="1" anchor="t">
            <a:noAutofit/>
          </a:bodyPr>
          <a:lstStyle/>
          <a:p>
            <a:pPr marL="0" indent="0" hangingPunct="0">
              <a:lnSpc>
                <a:spcPct val="100000"/>
              </a:lnSpc>
              <a:spcAft>
                <a:spcPts val="0"/>
              </a:spcAft>
              <a:buClrTx/>
              <a:buSzTx/>
              <a:buFontTx/>
              <a:buNone/>
            </a:pPr>
            <a:endParaRPr sz="798" kern="0">
              <a:solidFill>
                <a:srgbClr val="000000"/>
              </a:solidFill>
              <a:latin typeface="Arial Narrow"/>
              <a:cs typeface="Arial Narrow"/>
              <a:sym typeface="Arial Narrow"/>
            </a:endParaRPr>
          </a:p>
        </p:txBody>
      </p:sp>
      <p:sp>
        <p:nvSpPr>
          <p:cNvPr id="612" name="Linie">
            <a:extLst>
              <a:ext uri="{FF2B5EF4-FFF2-40B4-BE49-F238E27FC236}">
                <a16:creationId xmlns:a16="http://schemas.microsoft.com/office/drawing/2014/main" id="{E72F2958-FBBE-F66F-D540-FCA179C06AEB}"/>
              </a:ext>
            </a:extLst>
          </p:cNvPr>
          <p:cNvSpPr/>
          <p:nvPr/>
        </p:nvSpPr>
        <p:spPr>
          <a:xfrm>
            <a:off x="4038812" y="4540789"/>
            <a:ext cx="31322" cy="405377"/>
          </a:xfrm>
          <a:prstGeom prst="line">
            <a:avLst/>
          </a:prstGeom>
          <a:noFill/>
          <a:ln w="25400" cap="flat">
            <a:solidFill>
              <a:srgbClr val="FF40FF"/>
            </a:solidFill>
            <a:prstDash val="solid"/>
            <a:miter lim="800000"/>
          </a:ln>
          <a:effectLst/>
        </p:spPr>
        <p:txBody>
          <a:bodyPr wrap="square" lIns="26997" tIns="26997" rIns="26997" bIns="26997" numCol="1" anchor="t">
            <a:noAutofit/>
          </a:bodyPr>
          <a:lstStyle/>
          <a:p>
            <a:pPr marL="0" indent="0" hangingPunct="0">
              <a:lnSpc>
                <a:spcPct val="100000"/>
              </a:lnSpc>
              <a:spcAft>
                <a:spcPts val="0"/>
              </a:spcAft>
              <a:buClrTx/>
              <a:buSzTx/>
              <a:buFontTx/>
              <a:buNone/>
            </a:pPr>
            <a:endParaRPr sz="798" kern="0">
              <a:solidFill>
                <a:srgbClr val="000000"/>
              </a:solidFill>
              <a:latin typeface="Arial Narrow"/>
              <a:cs typeface="Arial Narrow"/>
              <a:sym typeface="Arial Narrow"/>
            </a:endParaRPr>
          </a:p>
        </p:txBody>
      </p:sp>
      <p:sp>
        <p:nvSpPr>
          <p:cNvPr id="613" name="Linie">
            <a:extLst>
              <a:ext uri="{FF2B5EF4-FFF2-40B4-BE49-F238E27FC236}">
                <a16:creationId xmlns:a16="http://schemas.microsoft.com/office/drawing/2014/main" id="{DDBE7BCD-1464-39BA-EBC5-67E3062CD18C}"/>
              </a:ext>
            </a:extLst>
          </p:cNvPr>
          <p:cNvSpPr/>
          <p:nvPr/>
        </p:nvSpPr>
        <p:spPr>
          <a:xfrm>
            <a:off x="4115785" y="1350523"/>
            <a:ext cx="81062" cy="569781"/>
          </a:xfrm>
          <a:prstGeom prst="line">
            <a:avLst/>
          </a:prstGeom>
          <a:noFill/>
          <a:ln w="25400" cap="flat">
            <a:solidFill>
              <a:srgbClr val="942193"/>
            </a:solidFill>
            <a:prstDash val="solid"/>
            <a:miter lim="800000"/>
          </a:ln>
          <a:effectLst/>
        </p:spPr>
        <p:txBody>
          <a:bodyPr wrap="square" lIns="26997" tIns="26997" rIns="26997" bIns="26997" numCol="1" anchor="t">
            <a:noAutofit/>
          </a:bodyPr>
          <a:lstStyle/>
          <a:p>
            <a:pPr marL="0" indent="0" hangingPunct="0">
              <a:lnSpc>
                <a:spcPct val="100000"/>
              </a:lnSpc>
              <a:spcAft>
                <a:spcPts val="0"/>
              </a:spcAft>
              <a:buClrTx/>
              <a:buSzTx/>
              <a:buFontTx/>
              <a:buNone/>
            </a:pPr>
            <a:endParaRPr sz="798" kern="0">
              <a:solidFill>
                <a:srgbClr val="000000"/>
              </a:solidFill>
              <a:latin typeface="Arial Narrow"/>
              <a:cs typeface="Arial Narrow"/>
              <a:sym typeface="Arial Narrow"/>
            </a:endParaRPr>
          </a:p>
        </p:txBody>
      </p:sp>
      <p:sp>
        <p:nvSpPr>
          <p:cNvPr id="614" name="Linie">
            <a:extLst>
              <a:ext uri="{FF2B5EF4-FFF2-40B4-BE49-F238E27FC236}">
                <a16:creationId xmlns:a16="http://schemas.microsoft.com/office/drawing/2014/main" id="{A35F9E84-1D76-BEA8-FC45-46FC9C47CA1A}"/>
              </a:ext>
            </a:extLst>
          </p:cNvPr>
          <p:cNvSpPr/>
          <p:nvPr/>
        </p:nvSpPr>
        <p:spPr>
          <a:xfrm>
            <a:off x="2184497" y="1888068"/>
            <a:ext cx="387616" cy="462971"/>
          </a:xfrm>
          <a:prstGeom prst="line">
            <a:avLst/>
          </a:prstGeom>
          <a:noFill/>
          <a:ln w="25400" cap="flat">
            <a:solidFill>
              <a:srgbClr val="942193"/>
            </a:solidFill>
            <a:prstDash val="solid"/>
            <a:miter lim="800000"/>
          </a:ln>
          <a:effectLst/>
        </p:spPr>
        <p:txBody>
          <a:bodyPr wrap="square" lIns="26997" tIns="26997" rIns="26997" bIns="26997" numCol="1" anchor="t">
            <a:noAutofit/>
          </a:bodyPr>
          <a:lstStyle/>
          <a:p>
            <a:pPr marL="0" indent="0" hangingPunct="0">
              <a:lnSpc>
                <a:spcPct val="100000"/>
              </a:lnSpc>
              <a:spcAft>
                <a:spcPts val="0"/>
              </a:spcAft>
              <a:buClrTx/>
              <a:buSzTx/>
              <a:buFontTx/>
              <a:buNone/>
            </a:pPr>
            <a:endParaRPr sz="798" kern="0">
              <a:solidFill>
                <a:srgbClr val="000000"/>
              </a:solidFill>
              <a:latin typeface="Arial Narrow"/>
              <a:cs typeface="Arial Narrow"/>
              <a:sym typeface="Arial Narrow"/>
            </a:endParaRPr>
          </a:p>
        </p:txBody>
      </p:sp>
      <p:sp>
        <p:nvSpPr>
          <p:cNvPr id="615" name="Linie">
            <a:extLst>
              <a:ext uri="{FF2B5EF4-FFF2-40B4-BE49-F238E27FC236}">
                <a16:creationId xmlns:a16="http://schemas.microsoft.com/office/drawing/2014/main" id="{62B76247-5FCC-F442-CACC-7D73134D4AC1}"/>
              </a:ext>
            </a:extLst>
          </p:cNvPr>
          <p:cNvSpPr/>
          <p:nvPr/>
        </p:nvSpPr>
        <p:spPr>
          <a:xfrm flipV="1">
            <a:off x="2166075" y="2083821"/>
            <a:ext cx="182880" cy="1"/>
          </a:xfrm>
          <a:prstGeom prst="line">
            <a:avLst/>
          </a:prstGeom>
          <a:noFill/>
          <a:ln w="25400" cap="flat">
            <a:solidFill>
              <a:srgbClr val="942193"/>
            </a:solidFill>
            <a:prstDash val="solid"/>
            <a:miter lim="800000"/>
          </a:ln>
          <a:effectLst/>
        </p:spPr>
        <p:txBody>
          <a:bodyPr wrap="square" lIns="26997" tIns="26997" rIns="26997" bIns="26997" numCol="1" anchor="t">
            <a:noAutofit/>
          </a:bodyPr>
          <a:lstStyle/>
          <a:p>
            <a:pPr marL="0" indent="0" hangingPunct="0">
              <a:lnSpc>
                <a:spcPct val="100000"/>
              </a:lnSpc>
              <a:spcAft>
                <a:spcPts val="0"/>
              </a:spcAft>
              <a:buClrTx/>
              <a:buSzTx/>
              <a:buFontTx/>
              <a:buNone/>
            </a:pPr>
            <a:endParaRPr sz="798" kern="0">
              <a:solidFill>
                <a:srgbClr val="000000"/>
              </a:solidFill>
              <a:latin typeface="Arial Narrow"/>
              <a:cs typeface="Arial Narrow"/>
              <a:sym typeface="Arial Narrow"/>
            </a:endParaRPr>
          </a:p>
        </p:txBody>
      </p:sp>
      <p:sp>
        <p:nvSpPr>
          <p:cNvPr id="616" name="Linie">
            <a:extLst>
              <a:ext uri="{FF2B5EF4-FFF2-40B4-BE49-F238E27FC236}">
                <a16:creationId xmlns:a16="http://schemas.microsoft.com/office/drawing/2014/main" id="{4B954486-2818-D215-9E7C-0C93A0281C09}"/>
              </a:ext>
            </a:extLst>
          </p:cNvPr>
          <p:cNvSpPr/>
          <p:nvPr/>
        </p:nvSpPr>
        <p:spPr>
          <a:xfrm>
            <a:off x="2196456" y="2030173"/>
            <a:ext cx="122117" cy="303211"/>
          </a:xfrm>
          <a:prstGeom prst="line">
            <a:avLst/>
          </a:prstGeom>
          <a:noFill/>
          <a:ln w="25400" cap="flat">
            <a:solidFill>
              <a:srgbClr val="942193"/>
            </a:solidFill>
            <a:prstDash val="solid"/>
            <a:miter lim="800000"/>
          </a:ln>
          <a:effectLst/>
        </p:spPr>
        <p:txBody>
          <a:bodyPr wrap="square" lIns="26997" tIns="26997" rIns="26997" bIns="26997" numCol="1" anchor="t">
            <a:noAutofit/>
          </a:bodyPr>
          <a:lstStyle/>
          <a:p>
            <a:pPr marL="0" indent="0" hangingPunct="0">
              <a:lnSpc>
                <a:spcPct val="100000"/>
              </a:lnSpc>
              <a:spcAft>
                <a:spcPts val="0"/>
              </a:spcAft>
              <a:buClrTx/>
              <a:buSzTx/>
              <a:buFontTx/>
              <a:buNone/>
            </a:pPr>
            <a:endParaRPr sz="798" kern="0">
              <a:solidFill>
                <a:srgbClr val="000000"/>
              </a:solidFill>
              <a:latin typeface="Arial Narrow"/>
              <a:cs typeface="Arial Narrow"/>
              <a:sym typeface="Arial Narrow"/>
            </a:endParaRPr>
          </a:p>
        </p:txBody>
      </p:sp>
      <p:sp>
        <p:nvSpPr>
          <p:cNvPr id="617" name="Linie">
            <a:extLst>
              <a:ext uri="{FF2B5EF4-FFF2-40B4-BE49-F238E27FC236}">
                <a16:creationId xmlns:a16="http://schemas.microsoft.com/office/drawing/2014/main" id="{016971C4-6765-008C-8280-9757FE106A54}"/>
              </a:ext>
            </a:extLst>
          </p:cNvPr>
          <p:cNvSpPr/>
          <p:nvPr/>
        </p:nvSpPr>
        <p:spPr>
          <a:xfrm>
            <a:off x="2313227" y="2318740"/>
            <a:ext cx="240686" cy="25775"/>
          </a:xfrm>
          <a:prstGeom prst="line">
            <a:avLst/>
          </a:prstGeom>
          <a:noFill/>
          <a:ln w="25400" cap="flat">
            <a:solidFill>
              <a:srgbClr val="942193"/>
            </a:solidFill>
            <a:prstDash val="solid"/>
            <a:miter lim="800000"/>
          </a:ln>
          <a:effectLst/>
        </p:spPr>
        <p:txBody>
          <a:bodyPr wrap="square" lIns="26997" tIns="26997" rIns="26997" bIns="26997" numCol="1" anchor="t">
            <a:noAutofit/>
          </a:bodyPr>
          <a:lstStyle/>
          <a:p>
            <a:pPr marL="0" indent="0" hangingPunct="0">
              <a:lnSpc>
                <a:spcPct val="100000"/>
              </a:lnSpc>
              <a:spcAft>
                <a:spcPts val="0"/>
              </a:spcAft>
              <a:buClrTx/>
              <a:buSzTx/>
              <a:buFontTx/>
              <a:buNone/>
            </a:pPr>
            <a:endParaRPr sz="798" kern="0">
              <a:solidFill>
                <a:srgbClr val="000000"/>
              </a:solidFill>
              <a:latin typeface="Arial Narrow"/>
              <a:cs typeface="Arial Narrow"/>
              <a:sym typeface="Arial Narrow"/>
            </a:endParaRPr>
          </a:p>
        </p:txBody>
      </p:sp>
      <p:sp>
        <p:nvSpPr>
          <p:cNvPr id="618" name="Linie">
            <a:extLst>
              <a:ext uri="{FF2B5EF4-FFF2-40B4-BE49-F238E27FC236}">
                <a16:creationId xmlns:a16="http://schemas.microsoft.com/office/drawing/2014/main" id="{17248B51-3A97-E346-AD2C-9AA917EF541C}"/>
              </a:ext>
            </a:extLst>
          </p:cNvPr>
          <p:cNvSpPr/>
          <p:nvPr/>
        </p:nvSpPr>
        <p:spPr>
          <a:xfrm flipH="1">
            <a:off x="2391516" y="2343061"/>
            <a:ext cx="164065" cy="928405"/>
          </a:xfrm>
          <a:prstGeom prst="line">
            <a:avLst/>
          </a:prstGeom>
          <a:noFill/>
          <a:ln w="25400" cap="flat">
            <a:solidFill>
              <a:srgbClr val="942193"/>
            </a:solidFill>
            <a:prstDash val="solid"/>
            <a:miter lim="800000"/>
          </a:ln>
          <a:effectLst/>
        </p:spPr>
        <p:txBody>
          <a:bodyPr wrap="square" lIns="26997" tIns="26997" rIns="26997" bIns="26997" numCol="1" anchor="t">
            <a:noAutofit/>
          </a:bodyPr>
          <a:lstStyle/>
          <a:p>
            <a:pPr marL="0" indent="0" hangingPunct="0">
              <a:lnSpc>
                <a:spcPct val="100000"/>
              </a:lnSpc>
              <a:spcAft>
                <a:spcPts val="0"/>
              </a:spcAft>
              <a:buClrTx/>
              <a:buSzTx/>
              <a:buFontTx/>
              <a:buNone/>
            </a:pPr>
            <a:endParaRPr sz="798" kern="0">
              <a:solidFill>
                <a:srgbClr val="000000"/>
              </a:solidFill>
              <a:latin typeface="Arial Narrow"/>
              <a:cs typeface="Arial Narrow"/>
              <a:sym typeface="Arial Narrow"/>
            </a:endParaRPr>
          </a:p>
        </p:txBody>
      </p:sp>
      <p:sp>
        <p:nvSpPr>
          <p:cNvPr id="619" name="Linie">
            <a:extLst>
              <a:ext uri="{FF2B5EF4-FFF2-40B4-BE49-F238E27FC236}">
                <a16:creationId xmlns:a16="http://schemas.microsoft.com/office/drawing/2014/main" id="{E3CA5494-7C6F-ECA5-B580-F0C8FB7772DB}"/>
              </a:ext>
            </a:extLst>
          </p:cNvPr>
          <p:cNvSpPr/>
          <p:nvPr/>
        </p:nvSpPr>
        <p:spPr>
          <a:xfrm>
            <a:off x="2388470" y="3256689"/>
            <a:ext cx="201595" cy="579714"/>
          </a:xfrm>
          <a:prstGeom prst="line">
            <a:avLst/>
          </a:prstGeom>
          <a:noFill/>
          <a:ln w="25400" cap="flat">
            <a:solidFill>
              <a:srgbClr val="942193"/>
            </a:solidFill>
            <a:prstDash val="solid"/>
            <a:miter lim="800000"/>
          </a:ln>
          <a:effectLst/>
        </p:spPr>
        <p:txBody>
          <a:bodyPr wrap="square" lIns="26997" tIns="26997" rIns="26997" bIns="26997" numCol="1" anchor="t">
            <a:noAutofit/>
          </a:bodyPr>
          <a:lstStyle/>
          <a:p>
            <a:pPr marL="0" indent="0" hangingPunct="0">
              <a:lnSpc>
                <a:spcPct val="100000"/>
              </a:lnSpc>
              <a:spcAft>
                <a:spcPts val="0"/>
              </a:spcAft>
              <a:buClrTx/>
              <a:buSzTx/>
              <a:buFontTx/>
              <a:buNone/>
            </a:pPr>
            <a:endParaRPr sz="798" kern="0">
              <a:solidFill>
                <a:srgbClr val="000000"/>
              </a:solidFill>
              <a:latin typeface="Arial Narrow"/>
              <a:cs typeface="Arial Narrow"/>
              <a:sym typeface="Arial Narrow"/>
            </a:endParaRPr>
          </a:p>
        </p:txBody>
      </p:sp>
      <p:sp>
        <p:nvSpPr>
          <p:cNvPr id="620" name="Linie">
            <a:extLst>
              <a:ext uri="{FF2B5EF4-FFF2-40B4-BE49-F238E27FC236}">
                <a16:creationId xmlns:a16="http://schemas.microsoft.com/office/drawing/2014/main" id="{A811BE77-861E-0CAF-2FAA-789BF418FE74}"/>
              </a:ext>
            </a:extLst>
          </p:cNvPr>
          <p:cNvSpPr/>
          <p:nvPr/>
        </p:nvSpPr>
        <p:spPr>
          <a:xfrm>
            <a:off x="2589450" y="3836062"/>
            <a:ext cx="414253" cy="206643"/>
          </a:xfrm>
          <a:prstGeom prst="line">
            <a:avLst/>
          </a:prstGeom>
          <a:noFill/>
          <a:ln w="25400" cap="flat">
            <a:solidFill>
              <a:srgbClr val="942193"/>
            </a:solidFill>
            <a:prstDash val="solid"/>
            <a:miter lim="800000"/>
          </a:ln>
          <a:effectLst/>
        </p:spPr>
        <p:txBody>
          <a:bodyPr wrap="square" lIns="26997" tIns="26997" rIns="26997" bIns="26997" numCol="1" anchor="t">
            <a:noAutofit/>
          </a:bodyPr>
          <a:lstStyle/>
          <a:p>
            <a:pPr marL="0" indent="0" hangingPunct="0">
              <a:lnSpc>
                <a:spcPct val="100000"/>
              </a:lnSpc>
              <a:spcAft>
                <a:spcPts val="0"/>
              </a:spcAft>
              <a:buClrTx/>
              <a:buSzTx/>
              <a:buFontTx/>
              <a:buNone/>
            </a:pPr>
            <a:endParaRPr sz="798" kern="0">
              <a:solidFill>
                <a:srgbClr val="000000"/>
              </a:solidFill>
              <a:latin typeface="Arial Narrow"/>
              <a:cs typeface="Arial Narrow"/>
              <a:sym typeface="Arial Narrow"/>
            </a:endParaRPr>
          </a:p>
        </p:txBody>
      </p:sp>
      <p:sp>
        <p:nvSpPr>
          <p:cNvPr id="621" name="Linie">
            <a:extLst>
              <a:ext uri="{FF2B5EF4-FFF2-40B4-BE49-F238E27FC236}">
                <a16:creationId xmlns:a16="http://schemas.microsoft.com/office/drawing/2014/main" id="{B988CDCA-B6D0-4EA4-B016-E0019B3F5D90}"/>
              </a:ext>
            </a:extLst>
          </p:cNvPr>
          <p:cNvSpPr/>
          <p:nvPr/>
        </p:nvSpPr>
        <p:spPr>
          <a:xfrm>
            <a:off x="3159301" y="1928725"/>
            <a:ext cx="241325" cy="1587887"/>
          </a:xfrm>
          <a:prstGeom prst="line">
            <a:avLst/>
          </a:prstGeom>
          <a:noFill/>
          <a:ln w="25400" cap="flat">
            <a:solidFill>
              <a:srgbClr val="942193"/>
            </a:solidFill>
            <a:prstDash val="solid"/>
            <a:miter lim="800000"/>
          </a:ln>
          <a:effectLst/>
        </p:spPr>
        <p:txBody>
          <a:bodyPr wrap="square" lIns="26997" tIns="26997" rIns="26997" bIns="26997" numCol="1" anchor="t">
            <a:noAutofit/>
          </a:bodyPr>
          <a:lstStyle/>
          <a:p>
            <a:pPr marL="0" indent="0" hangingPunct="0">
              <a:lnSpc>
                <a:spcPct val="100000"/>
              </a:lnSpc>
              <a:spcAft>
                <a:spcPts val="0"/>
              </a:spcAft>
              <a:buClrTx/>
              <a:buSzTx/>
              <a:buFontTx/>
              <a:buNone/>
            </a:pPr>
            <a:endParaRPr sz="798" kern="0">
              <a:solidFill>
                <a:srgbClr val="000000"/>
              </a:solidFill>
              <a:latin typeface="Arial Narrow"/>
              <a:cs typeface="Arial Narrow"/>
              <a:sym typeface="Arial Narrow"/>
            </a:endParaRPr>
          </a:p>
        </p:txBody>
      </p:sp>
      <p:sp>
        <p:nvSpPr>
          <p:cNvPr id="622" name="Linie">
            <a:extLst>
              <a:ext uri="{FF2B5EF4-FFF2-40B4-BE49-F238E27FC236}">
                <a16:creationId xmlns:a16="http://schemas.microsoft.com/office/drawing/2014/main" id="{B97C284D-445D-A0FC-2E8E-6D9E7491BD64}"/>
              </a:ext>
            </a:extLst>
          </p:cNvPr>
          <p:cNvSpPr/>
          <p:nvPr/>
        </p:nvSpPr>
        <p:spPr>
          <a:xfrm>
            <a:off x="3400902" y="3512810"/>
            <a:ext cx="2504" cy="524561"/>
          </a:xfrm>
          <a:prstGeom prst="line">
            <a:avLst/>
          </a:prstGeom>
          <a:noFill/>
          <a:ln w="25400" cap="flat">
            <a:solidFill>
              <a:srgbClr val="942193"/>
            </a:solidFill>
            <a:prstDash val="solid"/>
            <a:miter lim="800000"/>
          </a:ln>
          <a:effectLst/>
        </p:spPr>
        <p:txBody>
          <a:bodyPr wrap="square" lIns="26997" tIns="26997" rIns="26997" bIns="26997" numCol="1" anchor="t">
            <a:noAutofit/>
          </a:bodyPr>
          <a:lstStyle/>
          <a:p>
            <a:pPr marL="0" indent="0" hangingPunct="0">
              <a:lnSpc>
                <a:spcPct val="100000"/>
              </a:lnSpc>
              <a:spcAft>
                <a:spcPts val="0"/>
              </a:spcAft>
              <a:buClrTx/>
              <a:buSzTx/>
              <a:buFontTx/>
              <a:buNone/>
            </a:pPr>
            <a:endParaRPr sz="798" kern="0">
              <a:solidFill>
                <a:srgbClr val="000000"/>
              </a:solidFill>
              <a:latin typeface="Arial Narrow"/>
              <a:cs typeface="Arial Narrow"/>
              <a:sym typeface="Arial Narrow"/>
            </a:endParaRPr>
          </a:p>
        </p:txBody>
      </p:sp>
      <p:sp>
        <p:nvSpPr>
          <p:cNvPr id="623" name="Linie">
            <a:extLst>
              <a:ext uri="{FF2B5EF4-FFF2-40B4-BE49-F238E27FC236}">
                <a16:creationId xmlns:a16="http://schemas.microsoft.com/office/drawing/2014/main" id="{91AAB7B2-6B64-9F99-6A45-3634C770CFEE}"/>
              </a:ext>
            </a:extLst>
          </p:cNvPr>
          <p:cNvSpPr/>
          <p:nvPr/>
        </p:nvSpPr>
        <p:spPr>
          <a:xfrm flipV="1">
            <a:off x="3151417" y="4035204"/>
            <a:ext cx="255690" cy="579557"/>
          </a:xfrm>
          <a:prstGeom prst="line">
            <a:avLst/>
          </a:prstGeom>
          <a:noFill/>
          <a:ln w="25400" cap="flat">
            <a:solidFill>
              <a:srgbClr val="942193"/>
            </a:solidFill>
            <a:prstDash val="solid"/>
            <a:miter lim="800000"/>
          </a:ln>
          <a:effectLst/>
        </p:spPr>
        <p:txBody>
          <a:bodyPr wrap="square" lIns="26997" tIns="26997" rIns="26997" bIns="26997" numCol="1" anchor="t">
            <a:noAutofit/>
          </a:bodyPr>
          <a:lstStyle/>
          <a:p>
            <a:pPr marL="0" indent="0" hangingPunct="0">
              <a:lnSpc>
                <a:spcPct val="100000"/>
              </a:lnSpc>
              <a:spcAft>
                <a:spcPts val="0"/>
              </a:spcAft>
              <a:buClrTx/>
              <a:buSzTx/>
              <a:buFontTx/>
              <a:buNone/>
            </a:pPr>
            <a:endParaRPr sz="798" kern="0">
              <a:solidFill>
                <a:srgbClr val="000000"/>
              </a:solidFill>
              <a:latin typeface="Arial Narrow"/>
              <a:cs typeface="Arial Narrow"/>
              <a:sym typeface="Arial Narrow"/>
            </a:endParaRPr>
          </a:p>
        </p:txBody>
      </p:sp>
      <p:sp>
        <p:nvSpPr>
          <p:cNvPr id="624" name="Linie">
            <a:extLst>
              <a:ext uri="{FF2B5EF4-FFF2-40B4-BE49-F238E27FC236}">
                <a16:creationId xmlns:a16="http://schemas.microsoft.com/office/drawing/2014/main" id="{FBFBD4FB-A313-D341-FAC9-5F78273DAE13}"/>
              </a:ext>
            </a:extLst>
          </p:cNvPr>
          <p:cNvSpPr/>
          <p:nvPr/>
        </p:nvSpPr>
        <p:spPr>
          <a:xfrm>
            <a:off x="3988921" y="2957922"/>
            <a:ext cx="95407" cy="1974921"/>
          </a:xfrm>
          <a:prstGeom prst="line">
            <a:avLst/>
          </a:prstGeom>
          <a:noFill/>
          <a:ln w="25400" cap="flat">
            <a:solidFill>
              <a:srgbClr val="942193"/>
            </a:solidFill>
            <a:prstDash val="solid"/>
            <a:miter lim="800000"/>
          </a:ln>
          <a:effectLst/>
        </p:spPr>
        <p:txBody>
          <a:bodyPr wrap="square" lIns="26997" tIns="26997" rIns="26997" bIns="26997" numCol="1" anchor="t">
            <a:noAutofit/>
          </a:bodyPr>
          <a:lstStyle/>
          <a:p>
            <a:pPr marL="0" indent="0" hangingPunct="0">
              <a:lnSpc>
                <a:spcPct val="100000"/>
              </a:lnSpc>
              <a:spcAft>
                <a:spcPts val="0"/>
              </a:spcAft>
              <a:buClrTx/>
              <a:buSzTx/>
              <a:buFontTx/>
              <a:buNone/>
            </a:pPr>
            <a:endParaRPr sz="798" kern="0">
              <a:solidFill>
                <a:srgbClr val="000000"/>
              </a:solidFill>
              <a:latin typeface="Arial Narrow"/>
              <a:cs typeface="Arial Narrow"/>
              <a:sym typeface="Arial Narrow"/>
            </a:endParaRPr>
          </a:p>
        </p:txBody>
      </p:sp>
      <p:grpSp>
        <p:nvGrpSpPr>
          <p:cNvPr id="5" name="Group 43">
            <a:extLst>
              <a:ext uri="{FF2B5EF4-FFF2-40B4-BE49-F238E27FC236}">
                <a16:creationId xmlns:a16="http://schemas.microsoft.com/office/drawing/2014/main" id="{63A2A843-30B8-BC97-AACD-2F5394FE86DD}"/>
              </a:ext>
            </a:extLst>
          </p:cNvPr>
          <p:cNvGrpSpPr/>
          <p:nvPr/>
        </p:nvGrpSpPr>
        <p:grpSpPr>
          <a:xfrm>
            <a:off x="3745361" y="5017371"/>
            <a:ext cx="146965" cy="170063"/>
            <a:chOff x="0" y="0"/>
            <a:chExt cx="248884" cy="288000"/>
          </a:xfrm>
        </p:grpSpPr>
        <p:sp>
          <p:nvSpPr>
            <p:cNvPr id="6" name="Oval 35">
              <a:extLst>
                <a:ext uri="{FF2B5EF4-FFF2-40B4-BE49-F238E27FC236}">
                  <a16:creationId xmlns:a16="http://schemas.microsoft.com/office/drawing/2014/main" id="{B82EEC7F-5F45-6265-990D-F18CA66BC2F0}"/>
                </a:ext>
              </a:extLst>
            </p:cNvPr>
            <p:cNvSpPr/>
            <p:nvPr/>
          </p:nvSpPr>
          <p:spPr>
            <a:xfrm>
              <a:off x="140025" y="0"/>
              <a:ext cx="108860" cy="107751"/>
            </a:xfrm>
            <a:prstGeom prst="ellipse">
              <a:avLst/>
            </a:prstGeom>
            <a:solidFill>
              <a:srgbClr val="FCBD00"/>
            </a:solidFill>
            <a:ln w="6350" cap="flat">
              <a:solidFill>
                <a:srgbClr val="975500"/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defTabSz="182226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  <a:defRPr sz="500">
                  <a:latin typeface="+mj-lt"/>
                  <a:ea typeface="+mj-ea"/>
                  <a:cs typeface="+mj-cs"/>
                  <a:sym typeface="Helvetica"/>
                </a:defRPr>
              </a:pPr>
              <a:endParaRPr sz="295" kern="0">
                <a:solidFill>
                  <a:srgbClr val="000000"/>
                </a:solidFill>
                <a:latin typeface="Times New Roman"/>
                <a:ea typeface="+mj-ea"/>
                <a:cs typeface="Times New Roman"/>
                <a:sym typeface="Helvetica"/>
              </a:endParaRPr>
            </a:p>
          </p:txBody>
        </p:sp>
        <p:sp>
          <p:nvSpPr>
            <p:cNvPr id="7" name="Line 36">
              <a:extLst>
                <a:ext uri="{FF2B5EF4-FFF2-40B4-BE49-F238E27FC236}">
                  <a16:creationId xmlns:a16="http://schemas.microsoft.com/office/drawing/2014/main" id="{96F44308-D1B0-BBED-CE08-8151A269D15C}"/>
                </a:ext>
              </a:extLst>
            </p:cNvPr>
            <p:cNvSpPr/>
            <p:nvPr/>
          </p:nvSpPr>
          <p:spPr>
            <a:xfrm>
              <a:off x="31167" y="192898"/>
              <a:ext cx="183389" cy="95103"/>
            </a:xfrm>
            <a:prstGeom prst="line">
              <a:avLst/>
            </a:prstGeom>
            <a:noFill/>
            <a:ln w="25400" cap="flat">
              <a:solidFill>
                <a:srgbClr val="003C52"/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</a:pPr>
              <a:endParaRPr sz="798" kern="0">
                <a:solidFill>
                  <a:srgbClr val="000000"/>
                </a:solidFill>
                <a:latin typeface="Arial Narrow"/>
                <a:cs typeface="Arial Narrow"/>
                <a:sym typeface="Arial Narrow"/>
              </a:endParaRPr>
            </a:p>
          </p:txBody>
        </p:sp>
        <p:sp>
          <p:nvSpPr>
            <p:cNvPr id="8" name="Line 37">
              <a:extLst>
                <a:ext uri="{FF2B5EF4-FFF2-40B4-BE49-F238E27FC236}">
                  <a16:creationId xmlns:a16="http://schemas.microsoft.com/office/drawing/2014/main" id="{DCCB5BE2-C062-46B8-B95C-E70ED07F9F3E}"/>
                </a:ext>
              </a:extLst>
            </p:cNvPr>
            <p:cNvSpPr/>
            <p:nvPr/>
          </p:nvSpPr>
          <p:spPr>
            <a:xfrm flipH="1">
              <a:off x="32974" y="142302"/>
              <a:ext cx="904" cy="52939"/>
            </a:xfrm>
            <a:prstGeom prst="line">
              <a:avLst/>
            </a:prstGeom>
            <a:noFill/>
            <a:ln w="12700" cap="flat">
              <a:solidFill>
                <a:srgbClr val="003C52"/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</a:pPr>
              <a:endParaRPr sz="798" kern="0">
                <a:solidFill>
                  <a:srgbClr val="000000"/>
                </a:solidFill>
                <a:latin typeface="Arial Narrow"/>
                <a:cs typeface="Arial Narrow"/>
                <a:sym typeface="Arial Narrow"/>
              </a:endParaRPr>
            </a:p>
          </p:txBody>
        </p:sp>
        <p:sp>
          <p:nvSpPr>
            <p:cNvPr id="9" name="Line 38">
              <a:extLst>
                <a:ext uri="{FF2B5EF4-FFF2-40B4-BE49-F238E27FC236}">
                  <a16:creationId xmlns:a16="http://schemas.microsoft.com/office/drawing/2014/main" id="{0C270F02-00FC-565C-AF9A-D7013771D2F5}"/>
                </a:ext>
              </a:extLst>
            </p:cNvPr>
            <p:cNvSpPr/>
            <p:nvPr/>
          </p:nvSpPr>
          <p:spPr>
            <a:xfrm flipH="1">
              <a:off x="111569" y="186808"/>
              <a:ext cx="904" cy="52939"/>
            </a:xfrm>
            <a:prstGeom prst="line">
              <a:avLst/>
            </a:prstGeom>
            <a:noFill/>
            <a:ln w="12700" cap="flat">
              <a:solidFill>
                <a:srgbClr val="003C52"/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</a:pPr>
              <a:endParaRPr sz="798" kern="0">
                <a:solidFill>
                  <a:srgbClr val="000000"/>
                </a:solidFill>
                <a:latin typeface="Arial Narrow"/>
                <a:cs typeface="Arial Narrow"/>
                <a:sym typeface="Arial Narrow"/>
              </a:endParaRPr>
            </a:p>
          </p:txBody>
        </p:sp>
        <p:sp>
          <p:nvSpPr>
            <p:cNvPr id="10" name="Line 39">
              <a:extLst>
                <a:ext uri="{FF2B5EF4-FFF2-40B4-BE49-F238E27FC236}">
                  <a16:creationId xmlns:a16="http://schemas.microsoft.com/office/drawing/2014/main" id="{62A820E0-9AE5-9FA8-A10E-55B192AF155F}"/>
                </a:ext>
              </a:extLst>
            </p:cNvPr>
            <p:cNvSpPr/>
            <p:nvPr/>
          </p:nvSpPr>
          <p:spPr>
            <a:xfrm flipH="1">
              <a:off x="191971" y="226160"/>
              <a:ext cx="452" cy="52939"/>
            </a:xfrm>
            <a:prstGeom prst="line">
              <a:avLst/>
            </a:prstGeom>
            <a:noFill/>
            <a:ln w="12700" cap="flat">
              <a:solidFill>
                <a:srgbClr val="003C52"/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</a:pPr>
              <a:endParaRPr sz="798" kern="0">
                <a:solidFill>
                  <a:srgbClr val="000000"/>
                </a:solidFill>
                <a:latin typeface="Arial Narrow"/>
                <a:cs typeface="Arial Narrow"/>
                <a:sym typeface="Arial Narrow"/>
              </a:endParaRPr>
            </a:p>
          </p:txBody>
        </p:sp>
        <p:sp>
          <p:nvSpPr>
            <p:cNvPr id="11" name="AutoShape 40">
              <a:extLst>
                <a:ext uri="{FF2B5EF4-FFF2-40B4-BE49-F238E27FC236}">
                  <a16:creationId xmlns:a16="http://schemas.microsoft.com/office/drawing/2014/main" id="{2742CABF-ABB0-3729-964C-F263A3B535B3}"/>
                </a:ext>
              </a:extLst>
            </p:cNvPr>
            <p:cNvSpPr/>
            <p:nvPr/>
          </p:nvSpPr>
          <p:spPr>
            <a:xfrm>
              <a:off x="0" y="84679"/>
              <a:ext cx="65497" cy="96508"/>
            </a:xfrm>
            <a:prstGeom prst="roundRect">
              <a:avLst>
                <a:gd name="adj" fmla="val 33588"/>
              </a:avLst>
            </a:prstGeom>
            <a:solidFill>
              <a:srgbClr val="0365C0"/>
            </a:solidFill>
            <a:ln w="635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defTabSz="182226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  <a:defRPr sz="500">
                  <a:latin typeface="+mj-lt"/>
                  <a:ea typeface="+mj-ea"/>
                  <a:cs typeface="+mj-cs"/>
                  <a:sym typeface="Helvetica"/>
                </a:defRPr>
              </a:pPr>
              <a:endParaRPr sz="295" kern="0">
                <a:solidFill>
                  <a:srgbClr val="000000"/>
                </a:solidFill>
                <a:latin typeface="Times New Roman"/>
                <a:ea typeface="+mj-ea"/>
                <a:cs typeface="Times New Roman"/>
                <a:sym typeface="Helvetica"/>
              </a:endParaRPr>
            </a:p>
          </p:txBody>
        </p:sp>
        <p:sp>
          <p:nvSpPr>
            <p:cNvPr id="12" name="AutoShape 41">
              <a:extLst>
                <a:ext uri="{FF2B5EF4-FFF2-40B4-BE49-F238E27FC236}">
                  <a16:creationId xmlns:a16="http://schemas.microsoft.com/office/drawing/2014/main" id="{B528614D-3CAF-E7D4-EDBF-DBD1D494FE6E}"/>
                </a:ext>
              </a:extLst>
            </p:cNvPr>
            <p:cNvSpPr/>
            <p:nvPr/>
          </p:nvSpPr>
          <p:spPr>
            <a:xfrm>
              <a:off x="79950" y="120752"/>
              <a:ext cx="65949" cy="96040"/>
            </a:xfrm>
            <a:prstGeom prst="roundRect">
              <a:avLst>
                <a:gd name="adj" fmla="val 33588"/>
              </a:avLst>
            </a:prstGeom>
            <a:solidFill>
              <a:srgbClr val="0365C0"/>
            </a:solidFill>
            <a:ln w="635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defTabSz="182226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  <a:defRPr sz="500">
                  <a:latin typeface="+mj-lt"/>
                  <a:ea typeface="+mj-ea"/>
                  <a:cs typeface="+mj-cs"/>
                  <a:sym typeface="Helvetica"/>
                </a:defRPr>
              </a:pPr>
              <a:endParaRPr sz="295" kern="0">
                <a:solidFill>
                  <a:srgbClr val="000000"/>
                </a:solidFill>
                <a:latin typeface="Times New Roman"/>
                <a:ea typeface="+mj-ea"/>
                <a:cs typeface="Times New Roman"/>
                <a:sym typeface="Helvetica"/>
              </a:endParaRPr>
            </a:p>
          </p:txBody>
        </p:sp>
        <p:sp>
          <p:nvSpPr>
            <p:cNvPr id="13" name="AutoShape 42">
              <a:extLst>
                <a:ext uri="{FF2B5EF4-FFF2-40B4-BE49-F238E27FC236}">
                  <a16:creationId xmlns:a16="http://schemas.microsoft.com/office/drawing/2014/main" id="{C428FA4B-46A4-09AA-26DA-A4C6CE8EF849}"/>
                </a:ext>
              </a:extLst>
            </p:cNvPr>
            <p:cNvSpPr/>
            <p:nvPr/>
          </p:nvSpPr>
          <p:spPr>
            <a:xfrm>
              <a:off x="160352" y="165726"/>
              <a:ext cx="65948" cy="96508"/>
            </a:xfrm>
            <a:prstGeom prst="roundRect">
              <a:avLst>
                <a:gd name="adj" fmla="val 33588"/>
              </a:avLst>
            </a:prstGeom>
            <a:solidFill>
              <a:srgbClr val="0365C0"/>
            </a:solidFill>
            <a:ln w="635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defTabSz="182226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  <a:defRPr sz="500">
                  <a:latin typeface="+mj-lt"/>
                  <a:ea typeface="+mj-ea"/>
                  <a:cs typeface="+mj-cs"/>
                  <a:sym typeface="Helvetica"/>
                </a:defRPr>
              </a:pPr>
              <a:endParaRPr sz="295" kern="0">
                <a:solidFill>
                  <a:srgbClr val="000000"/>
                </a:solidFill>
                <a:latin typeface="Times New Roman"/>
                <a:ea typeface="+mj-ea"/>
                <a:cs typeface="Times New Roman"/>
                <a:sym typeface="Helvetica"/>
              </a:endParaRPr>
            </a:p>
          </p:txBody>
        </p:sp>
      </p:grpSp>
      <p:grpSp>
        <p:nvGrpSpPr>
          <p:cNvPr id="14" name="Group 43">
            <a:extLst>
              <a:ext uri="{FF2B5EF4-FFF2-40B4-BE49-F238E27FC236}">
                <a16:creationId xmlns:a16="http://schemas.microsoft.com/office/drawing/2014/main" id="{A3B3A3B6-104B-53B4-2E0C-C40FE4DFC22A}"/>
              </a:ext>
            </a:extLst>
          </p:cNvPr>
          <p:cNvGrpSpPr/>
          <p:nvPr/>
        </p:nvGrpSpPr>
        <p:grpSpPr>
          <a:xfrm>
            <a:off x="2568206" y="4312604"/>
            <a:ext cx="146965" cy="170063"/>
            <a:chOff x="0" y="0"/>
            <a:chExt cx="248884" cy="288000"/>
          </a:xfrm>
        </p:grpSpPr>
        <p:sp>
          <p:nvSpPr>
            <p:cNvPr id="15" name="Oval 35">
              <a:extLst>
                <a:ext uri="{FF2B5EF4-FFF2-40B4-BE49-F238E27FC236}">
                  <a16:creationId xmlns:a16="http://schemas.microsoft.com/office/drawing/2014/main" id="{A03A66CB-CA64-0169-31F0-746C0A330966}"/>
                </a:ext>
              </a:extLst>
            </p:cNvPr>
            <p:cNvSpPr/>
            <p:nvPr/>
          </p:nvSpPr>
          <p:spPr>
            <a:xfrm>
              <a:off x="140025" y="0"/>
              <a:ext cx="108860" cy="107751"/>
            </a:xfrm>
            <a:prstGeom prst="ellipse">
              <a:avLst/>
            </a:prstGeom>
            <a:solidFill>
              <a:srgbClr val="FCBD00"/>
            </a:solidFill>
            <a:ln w="6350" cap="flat">
              <a:solidFill>
                <a:srgbClr val="975500"/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defTabSz="182226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  <a:defRPr sz="500">
                  <a:latin typeface="+mj-lt"/>
                  <a:ea typeface="+mj-ea"/>
                  <a:cs typeface="+mj-cs"/>
                  <a:sym typeface="Helvetica"/>
                </a:defRPr>
              </a:pPr>
              <a:endParaRPr sz="295" kern="0">
                <a:solidFill>
                  <a:srgbClr val="000000"/>
                </a:solidFill>
                <a:latin typeface="Times New Roman"/>
                <a:ea typeface="+mj-ea"/>
                <a:cs typeface="Times New Roman"/>
                <a:sym typeface="Helvetica"/>
              </a:endParaRPr>
            </a:p>
          </p:txBody>
        </p:sp>
        <p:sp>
          <p:nvSpPr>
            <p:cNvPr id="16" name="Line 36">
              <a:extLst>
                <a:ext uri="{FF2B5EF4-FFF2-40B4-BE49-F238E27FC236}">
                  <a16:creationId xmlns:a16="http://schemas.microsoft.com/office/drawing/2014/main" id="{9DBD6ACD-671F-82CF-D442-D0B84784A886}"/>
                </a:ext>
              </a:extLst>
            </p:cNvPr>
            <p:cNvSpPr/>
            <p:nvPr/>
          </p:nvSpPr>
          <p:spPr>
            <a:xfrm>
              <a:off x="31167" y="192898"/>
              <a:ext cx="183389" cy="95103"/>
            </a:xfrm>
            <a:prstGeom prst="line">
              <a:avLst/>
            </a:prstGeom>
            <a:noFill/>
            <a:ln w="25400" cap="flat">
              <a:solidFill>
                <a:srgbClr val="003C52"/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</a:pPr>
              <a:endParaRPr sz="798" kern="0">
                <a:solidFill>
                  <a:srgbClr val="000000"/>
                </a:solidFill>
                <a:latin typeface="Arial Narrow"/>
                <a:cs typeface="Arial Narrow"/>
                <a:sym typeface="Arial Narrow"/>
              </a:endParaRPr>
            </a:p>
          </p:txBody>
        </p:sp>
        <p:sp>
          <p:nvSpPr>
            <p:cNvPr id="17" name="Line 37">
              <a:extLst>
                <a:ext uri="{FF2B5EF4-FFF2-40B4-BE49-F238E27FC236}">
                  <a16:creationId xmlns:a16="http://schemas.microsoft.com/office/drawing/2014/main" id="{FAD557A1-0A4D-46FD-C077-E6AB9CD17237}"/>
                </a:ext>
              </a:extLst>
            </p:cNvPr>
            <p:cNvSpPr/>
            <p:nvPr/>
          </p:nvSpPr>
          <p:spPr>
            <a:xfrm flipH="1">
              <a:off x="32974" y="142302"/>
              <a:ext cx="904" cy="52939"/>
            </a:xfrm>
            <a:prstGeom prst="line">
              <a:avLst/>
            </a:prstGeom>
            <a:noFill/>
            <a:ln w="12700" cap="flat">
              <a:solidFill>
                <a:srgbClr val="003C52"/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</a:pPr>
              <a:endParaRPr sz="798" kern="0">
                <a:solidFill>
                  <a:srgbClr val="000000"/>
                </a:solidFill>
                <a:latin typeface="Arial Narrow"/>
                <a:cs typeface="Arial Narrow"/>
                <a:sym typeface="Arial Narrow"/>
              </a:endParaRPr>
            </a:p>
          </p:txBody>
        </p:sp>
        <p:sp>
          <p:nvSpPr>
            <p:cNvPr id="18" name="Line 38">
              <a:extLst>
                <a:ext uri="{FF2B5EF4-FFF2-40B4-BE49-F238E27FC236}">
                  <a16:creationId xmlns:a16="http://schemas.microsoft.com/office/drawing/2014/main" id="{6FA309E3-B6BF-B000-1C7A-59D6CC1F29E5}"/>
                </a:ext>
              </a:extLst>
            </p:cNvPr>
            <p:cNvSpPr/>
            <p:nvPr/>
          </p:nvSpPr>
          <p:spPr>
            <a:xfrm flipH="1">
              <a:off x="111569" y="186808"/>
              <a:ext cx="904" cy="52939"/>
            </a:xfrm>
            <a:prstGeom prst="line">
              <a:avLst/>
            </a:prstGeom>
            <a:noFill/>
            <a:ln w="12700" cap="flat">
              <a:solidFill>
                <a:srgbClr val="003C52"/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</a:pPr>
              <a:endParaRPr sz="798" kern="0">
                <a:solidFill>
                  <a:srgbClr val="000000"/>
                </a:solidFill>
                <a:latin typeface="Arial Narrow"/>
                <a:cs typeface="Arial Narrow"/>
                <a:sym typeface="Arial Narrow"/>
              </a:endParaRPr>
            </a:p>
          </p:txBody>
        </p:sp>
        <p:sp>
          <p:nvSpPr>
            <p:cNvPr id="19" name="Line 39">
              <a:extLst>
                <a:ext uri="{FF2B5EF4-FFF2-40B4-BE49-F238E27FC236}">
                  <a16:creationId xmlns:a16="http://schemas.microsoft.com/office/drawing/2014/main" id="{12296D0A-A465-6D1E-ECF4-B72FF2062CE6}"/>
                </a:ext>
              </a:extLst>
            </p:cNvPr>
            <p:cNvSpPr/>
            <p:nvPr/>
          </p:nvSpPr>
          <p:spPr>
            <a:xfrm flipH="1">
              <a:off x="191971" y="226160"/>
              <a:ext cx="452" cy="52939"/>
            </a:xfrm>
            <a:prstGeom prst="line">
              <a:avLst/>
            </a:prstGeom>
            <a:noFill/>
            <a:ln w="12700" cap="flat">
              <a:solidFill>
                <a:srgbClr val="003C52"/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</a:pPr>
              <a:endParaRPr sz="798" kern="0">
                <a:solidFill>
                  <a:srgbClr val="000000"/>
                </a:solidFill>
                <a:latin typeface="Arial Narrow"/>
                <a:cs typeface="Arial Narrow"/>
                <a:sym typeface="Arial Narrow"/>
              </a:endParaRPr>
            </a:p>
          </p:txBody>
        </p:sp>
        <p:sp>
          <p:nvSpPr>
            <p:cNvPr id="20" name="AutoShape 40">
              <a:extLst>
                <a:ext uri="{FF2B5EF4-FFF2-40B4-BE49-F238E27FC236}">
                  <a16:creationId xmlns:a16="http://schemas.microsoft.com/office/drawing/2014/main" id="{8FA8A34A-EE37-5A33-4A89-1206CBA12DEA}"/>
                </a:ext>
              </a:extLst>
            </p:cNvPr>
            <p:cNvSpPr/>
            <p:nvPr/>
          </p:nvSpPr>
          <p:spPr>
            <a:xfrm>
              <a:off x="0" y="84679"/>
              <a:ext cx="65497" cy="96508"/>
            </a:xfrm>
            <a:prstGeom prst="roundRect">
              <a:avLst>
                <a:gd name="adj" fmla="val 33588"/>
              </a:avLst>
            </a:prstGeom>
            <a:solidFill>
              <a:srgbClr val="0365C0"/>
            </a:solidFill>
            <a:ln w="635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defTabSz="182226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  <a:defRPr sz="500">
                  <a:latin typeface="+mj-lt"/>
                  <a:ea typeface="+mj-ea"/>
                  <a:cs typeface="+mj-cs"/>
                  <a:sym typeface="Helvetica"/>
                </a:defRPr>
              </a:pPr>
              <a:endParaRPr sz="295" kern="0">
                <a:solidFill>
                  <a:srgbClr val="000000"/>
                </a:solidFill>
                <a:latin typeface="Times New Roman"/>
                <a:ea typeface="+mj-ea"/>
                <a:cs typeface="Times New Roman"/>
                <a:sym typeface="Helvetica"/>
              </a:endParaRPr>
            </a:p>
          </p:txBody>
        </p:sp>
        <p:sp>
          <p:nvSpPr>
            <p:cNvPr id="21" name="AutoShape 41">
              <a:extLst>
                <a:ext uri="{FF2B5EF4-FFF2-40B4-BE49-F238E27FC236}">
                  <a16:creationId xmlns:a16="http://schemas.microsoft.com/office/drawing/2014/main" id="{41A14653-337B-E6F4-8942-F52A46390001}"/>
                </a:ext>
              </a:extLst>
            </p:cNvPr>
            <p:cNvSpPr/>
            <p:nvPr/>
          </p:nvSpPr>
          <p:spPr>
            <a:xfrm>
              <a:off x="79950" y="120752"/>
              <a:ext cx="65949" cy="96040"/>
            </a:xfrm>
            <a:prstGeom prst="roundRect">
              <a:avLst>
                <a:gd name="adj" fmla="val 33588"/>
              </a:avLst>
            </a:prstGeom>
            <a:solidFill>
              <a:srgbClr val="0365C0"/>
            </a:solidFill>
            <a:ln w="635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defTabSz="182226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  <a:defRPr sz="500">
                  <a:latin typeface="+mj-lt"/>
                  <a:ea typeface="+mj-ea"/>
                  <a:cs typeface="+mj-cs"/>
                  <a:sym typeface="Helvetica"/>
                </a:defRPr>
              </a:pPr>
              <a:endParaRPr sz="295" kern="0">
                <a:solidFill>
                  <a:srgbClr val="000000"/>
                </a:solidFill>
                <a:latin typeface="Times New Roman"/>
                <a:ea typeface="+mj-ea"/>
                <a:cs typeface="Times New Roman"/>
                <a:sym typeface="Helvetica"/>
              </a:endParaRPr>
            </a:p>
          </p:txBody>
        </p:sp>
        <p:sp>
          <p:nvSpPr>
            <p:cNvPr id="22" name="AutoShape 42">
              <a:extLst>
                <a:ext uri="{FF2B5EF4-FFF2-40B4-BE49-F238E27FC236}">
                  <a16:creationId xmlns:a16="http://schemas.microsoft.com/office/drawing/2014/main" id="{C8FE32A9-41F7-A891-FF5A-E4158C51164C}"/>
                </a:ext>
              </a:extLst>
            </p:cNvPr>
            <p:cNvSpPr/>
            <p:nvPr/>
          </p:nvSpPr>
          <p:spPr>
            <a:xfrm>
              <a:off x="160352" y="165726"/>
              <a:ext cx="65948" cy="96508"/>
            </a:xfrm>
            <a:prstGeom prst="roundRect">
              <a:avLst>
                <a:gd name="adj" fmla="val 33588"/>
              </a:avLst>
            </a:prstGeom>
            <a:solidFill>
              <a:srgbClr val="0365C0"/>
            </a:solidFill>
            <a:ln w="635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defTabSz="182226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  <a:defRPr sz="500">
                  <a:latin typeface="+mj-lt"/>
                  <a:ea typeface="+mj-ea"/>
                  <a:cs typeface="+mj-cs"/>
                  <a:sym typeface="Helvetica"/>
                </a:defRPr>
              </a:pPr>
              <a:endParaRPr sz="295" kern="0">
                <a:solidFill>
                  <a:srgbClr val="000000"/>
                </a:solidFill>
                <a:latin typeface="Times New Roman"/>
                <a:ea typeface="+mj-ea"/>
                <a:cs typeface="Times New Roman"/>
                <a:sym typeface="Helvetica"/>
              </a:endParaRPr>
            </a:p>
          </p:txBody>
        </p:sp>
      </p:grpSp>
      <p:grpSp>
        <p:nvGrpSpPr>
          <p:cNvPr id="23" name="Group 43">
            <a:extLst>
              <a:ext uri="{FF2B5EF4-FFF2-40B4-BE49-F238E27FC236}">
                <a16:creationId xmlns:a16="http://schemas.microsoft.com/office/drawing/2014/main" id="{86244279-BFCB-F36E-E77E-BCE468FB9C3D}"/>
              </a:ext>
            </a:extLst>
          </p:cNvPr>
          <p:cNvGrpSpPr/>
          <p:nvPr/>
        </p:nvGrpSpPr>
        <p:grpSpPr>
          <a:xfrm>
            <a:off x="3255178" y="4645804"/>
            <a:ext cx="146965" cy="170063"/>
            <a:chOff x="0" y="0"/>
            <a:chExt cx="248884" cy="288000"/>
          </a:xfrm>
        </p:grpSpPr>
        <p:sp>
          <p:nvSpPr>
            <p:cNvPr id="24" name="Oval 35">
              <a:extLst>
                <a:ext uri="{FF2B5EF4-FFF2-40B4-BE49-F238E27FC236}">
                  <a16:creationId xmlns:a16="http://schemas.microsoft.com/office/drawing/2014/main" id="{D23A6FCF-DCBF-4FA3-E606-303704BBD0BB}"/>
                </a:ext>
              </a:extLst>
            </p:cNvPr>
            <p:cNvSpPr/>
            <p:nvPr/>
          </p:nvSpPr>
          <p:spPr>
            <a:xfrm>
              <a:off x="140025" y="0"/>
              <a:ext cx="108860" cy="107751"/>
            </a:xfrm>
            <a:prstGeom prst="ellipse">
              <a:avLst/>
            </a:prstGeom>
            <a:solidFill>
              <a:srgbClr val="FCBD00"/>
            </a:solidFill>
            <a:ln w="6350" cap="flat">
              <a:solidFill>
                <a:srgbClr val="975500"/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defTabSz="182226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  <a:defRPr sz="500">
                  <a:latin typeface="+mj-lt"/>
                  <a:ea typeface="+mj-ea"/>
                  <a:cs typeface="+mj-cs"/>
                  <a:sym typeface="Helvetica"/>
                </a:defRPr>
              </a:pPr>
              <a:endParaRPr sz="295" kern="0">
                <a:solidFill>
                  <a:srgbClr val="000000"/>
                </a:solidFill>
                <a:latin typeface="Times New Roman"/>
                <a:ea typeface="+mj-ea"/>
                <a:cs typeface="Times New Roman"/>
                <a:sym typeface="Helvetica"/>
              </a:endParaRPr>
            </a:p>
          </p:txBody>
        </p:sp>
        <p:sp>
          <p:nvSpPr>
            <p:cNvPr id="25" name="Line 36">
              <a:extLst>
                <a:ext uri="{FF2B5EF4-FFF2-40B4-BE49-F238E27FC236}">
                  <a16:creationId xmlns:a16="http://schemas.microsoft.com/office/drawing/2014/main" id="{FFE4BF09-3E3D-09D5-914F-82E63EE27FF5}"/>
                </a:ext>
              </a:extLst>
            </p:cNvPr>
            <p:cNvSpPr/>
            <p:nvPr/>
          </p:nvSpPr>
          <p:spPr>
            <a:xfrm>
              <a:off x="31167" y="192898"/>
              <a:ext cx="183389" cy="95103"/>
            </a:xfrm>
            <a:prstGeom prst="line">
              <a:avLst/>
            </a:prstGeom>
            <a:noFill/>
            <a:ln w="25400" cap="flat">
              <a:solidFill>
                <a:srgbClr val="003C52"/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</a:pPr>
              <a:endParaRPr sz="798" kern="0">
                <a:solidFill>
                  <a:srgbClr val="000000"/>
                </a:solidFill>
                <a:latin typeface="Arial Narrow"/>
                <a:cs typeface="Arial Narrow"/>
                <a:sym typeface="Arial Narrow"/>
              </a:endParaRPr>
            </a:p>
          </p:txBody>
        </p:sp>
        <p:sp>
          <p:nvSpPr>
            <p:cNvPr id="26" name="Line 37">
              <a:extLst>
                <a:ext uri="{FF2B5EF4-FFF2-40B4-BE49-F238E27FC236}">
                  <a16:creationId xmlns:a16="http://schemas.microsoft.com/office/drawing/2014/main" id="{ECC4DEFF-0C9B-AD69-37CF-DF81C8F1F811}"/>
                </a:ext>
              </a:extLst>
            </p:cNvPr>
            <p:cNvSpPr/>
            <p:nvPr/>
          </p:nvSpPr>
          <p:spPr>
            <a:xfrm flipH="1">
              <a:off x="32974" y="142302"/>
              <a:ext cx="904" cy="52939"/>
            </a:xfrm>
            <a:prstGeom prst="line">
              <a:avLst/>
            </a:prstGeom>
            <a:noFill/>
            <a:ln w="12700" cap="flat">
              <a:solidFill>
                <a:srgbClr val="003C52"/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</a:pPr>
              <a:endParaRPr sz="798" kern="0">
                <a:solidFill>
                  <a:srgbClr val="000000"/>
                </a:solidFill>
                <a:latin typeface="Arial Narrow"/>
                <a:cs typeface="Arial Narrow"/>
                <a:sym typeface="Arial Narrow"/>
              </a:endParaRPr>
            </a:p>
          </p:txBody>
        </p:sp>
        <p:sp>
          <p:nvSpPr>
            <p:cNvPr id="27" name="Line 38">
              <a:extLst>
                <a:ext uri="{FF2B5EF4-FFF2-40B4-BE49-F238E27FC236}">
                  <a16:creationId xmlns:a16="http://schemas.microsoft.com/office/drawing/2014/main" id="{C1597BEC-4E4E-DE72-553B-39B2E4DDF8F0}"/>
                </a:ext>
              </a:extLst>
            </p:cNvPr>
            <p:cNvSpPr/>
            <p:nvPr/>
          </p:nvSpPr>
          <p:spPr>
            <a:xfrm flipH="1">
              <a:off x="111569" y="186808"/>
              <a:ext cx="904" cy="52939"/>
            </a:xfrm>
            <a:prstGeom prst="line">
              <a:avLst/>
            </a:prstGeom>
            <a:noFill/>
            <a:ln w="12700" cap="flat">
              <a:solidFill>
                <a:srgbClr val="003C52"/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</a:pPr>
              <a:endParaRPr sz="798" kern="0">
                <a:solidFill>
                  <a:srgbClr val="000000"/>
                </a:solidFill>
                <a:latin typeface="Arial Narrow"/>
                <a:cs typeface="Arial Narrow"/>
                <a:sym typeface="Arial Narrow"/>
              </a:endParaRPr>
            </a:p>
          </p:txBody>
        </p:sp>
        <p:sp>
          <p:nvSpPr>
            <p:cNvPr id="28" name="Line 39">
              <a:extLst>
                <a:ext uri="{FF2B5EF4-FFF2-40B4-BE49-F238E27FC236}">
                  <a16:creationId xmlns:a16="http://schemas.microsoft.com/office/drawing/2014/main" id="{BCBA5DA1-0F34-9189-A2CA-C5DFC59BDE99}"/>
                </a:ext>
              </a:extLst>
            </p:cNvPr>
            <p:cNvSpPr/>
            <p:nvPr/>
          </p:nvSpPr>
          <p:spPr>
            <a:xfrm flipH="1">
              <a:off x="191971" y="226160"/>
              <a:ext cx="452" cy="52939"/>
            </a:xfrm>
            <a:prstGeom prst="line">
              <a:avLst/>
            </a:prstGeom>
            <a:noFill/>
            <a:ln w="12700" cap="flat">
              <a:solidFill>
                <a:srgbClr val="003C52"/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</a:pPr>
              <a:endParaRPr sz="798" kern="0">
                <a:solidFill>
                  <a:srgbClr val="000000"/>
                </a:solidFill>
                <a:latin typeface="Arial Narrow"/>
                <a:cs typeface="Arial Narrow"/>
                <a:sym typeface="Arial Narrow"/>
              </a:endParaRPr>
            </a:p>
          </p:txBody>
        </p:sp>
        <p:sp>
          <p:nvSpPr>
            <p:cNvPr id="29" name="AutoShape 40">
              <a:extLst>
                <a:ext uri="{FF2B5EF4-FFF2-40B4-BE49-F238E27FC236}">
                  <a16:creationId xmlns:a16="http://schemas.microsoft.com/office/drawing/2014/main" id="{467EA057-3972-7DC2-6B60-F083405A707B}"/>
                </a:ext>
              </a:extLst>
            </p:cNvPr>
            <p:cNvSpPr/>
            <p:nvPr/>
          </p:nvSpPr>
          <p:spPr>
            <a:xfrm>
              <a:off x="0" y="84679"/>
              <a:ext cx="65497" cy="96508"/>
            </a:xfrm>
            <a:prstGeom prst="roundRect">
              <a:avLst>
                <a:gd name="adj" fmla="val 33588"/>
              </a:avLst>
            </a:prstGeom>
            <a:solidFill>
              <a:srgbClr val="0365C0"/>
            </a:solidFill>
            <a:ln w="635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defTabSz="182226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  <a:defRPr sz="500">
                  <a:latin typeface="+mj-lt"/>
                  <a:ea typeface="+mj-ea"/>
                  <a:cs typeface="+mj-cs"/>
                  <a:sym typeface="Helvetica"/>
                </a:defRPr>
              </a:pPr>
              <a:endParaRPr sz="295" kern="0">
                <a:solidFill>
                  <a:srgbClr val="000000"/>
                </a:solidFill>
                <a:latin typeface="Times New Roman"/>
                <a:ea typeface="+mj-ea"/>
                <a:cs typeface="Times New Roman"/>
                <a:sym typeface="Helvetica"/>
              </a:endParaRPr>
            </a:p>
          </p:txBody>
        </p:sp>
        <p:sp>
          <p:nvSpPr>
            <p:cNvPr id="30" name="AutoShape 41">
              <a:extLst>
                <a:ext uri="{FF2B5EF4-FFF2-40B4-BE49-F238E27FC236}">
                  <a16:creationId xmlns:a16="http://schemas.microsoft.com/office/drawing/2014/main" id="{E76BC71C-7D22-A73D-5B75-DC3D5ABC756B}"/>
                </a:ext>
              </a:extLst>
            </p:cNvPr>
            <p:cNvSpPr/>
            <p:nvPr/>
          </p:nvSpPr>
          <p:spPr>
            <a:xfrm>
              <a:off x="79950" y="120752"/>
              <a:ext cx="65949" cy="96040"/>
            </a:xfrm>
            <a:prstGeom prst="roundRect">
              <a:avLst>
                <a:gd name="adj" fmla="val 33588"/>
              </a:avLst>
            </a:prstGeom>
            <a:solidFill>
              <a:srgbClr val="0365C0"/>
            </a:solidFill>
            <a:ln w="635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defTabSz="182226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  <a:defRPr sz="500">
                  <a:latin typeface="+mj-lt"/>
                  <a:ea typeface="+mj-ea"/>
                  <a:cs typeface="+mj-cs"/>
                  <a:sym typeface="Helvetica"/>
                </a:defRPr>
              </a:pPr>
              <a:endParaRPr sz="295" kern="0">
                <a:solidFill>
                  <a:srgbClr val="000000"/>
                </a:solidFill>
                <a:latin typeface="Times New Roman"/>
                <a:ea typeface="+mj-ea"/>
                <a:cs typeface="Times New Roman"/>
                <a:sym typeface="Helvetica"/>
              </a:endParaRPr>
            </a:p>
          </p:txBody>
        </p:sp>
        <p:sp>
          <p:nvSpPr>
            <p:cNvPr id="31" name="AutoShape 42">
              <a:extLst>
                <a:ext uri="{FF2B5EF4-FFF2-40B4-BE49-F238E27FC236}">
                  <a16:creationId xmlns:a16="http://schemas.microsoft.com/office/drawing/2014/main" id="{07F4182E-44A5-18C5-E777-A9B72E831492}"/>
                </a:ext>
              </a:extLst>
            </p:cNvPr>
            <p:cNvSpPr/>
            <p:nvPr/>
          </p:nvSpPr>
          <p:spPr>
            <a:xfrm>
              <a:off x="160352" y="165726"/>
              <a:ext cx="65948" cy="96508"/>
            </a:xfrm>
            <a:prstGeom prst="roundRect">
              <a:avLst>
                <a:gd name="adj" fmla="val 33588"/>
              </a:avLst>
            </a:prstGeom>
            <a:solidFill>
              <a:srgbClr val="0365C0"/>
            </a:solidFill>
            <a:ln w="635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defTabSz="182226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  <a:defRPr sz="500">
                  <a:latin typeface="+mj-lt"/>
                  <a:ea typeface="+mj-ea"/>
                  <a:cs typeface="+mj-cs"/>
                  <a:sym typeface="Helvetica"/>
                </a:defRPr>
              </a:pPr>
              <a:endParaRPr sz="295" kern="0">
                <a:solidFill>
                  <a:srgbClr val="000000"/>
                </a:solidFill>
                <a:latin typeface="Times New Roman"/>
                <a:ea typeface="+mj-ea"/>
                <a:cs typeface="Times New Roman"/>
                <a:sym typeface="Helvetica"/>
              </a:endParaRPr>
            </a:p>
          </p:txBody>
        </p:sp>
      </p:grpSp>
      <p:grpSp>
        <p:nvGrpSpPr>
          <p:cNvPr id="32" name="Group 43">
            <a:extLst>
              <a:ext uri="{FF2B5EF4-FFF2-40B4-BE49-F238E27FC236}">
                <a16:creationId xmlns:a16="http://schemas.microsoft.com/office/drawing/2014/main" id="{2D4DBB27-788B-0BD3-D79C-375C4F61B9BE}"/>
              </a:ext>
            </a:extLst>
          </p:cNvPr>
          <p:cNvGrpSpPr/>
          <p:nvPr/>
        </p:nvGrpSpPr>
        <p:grpSpPr>
          <a:xfrm>
            <a:off x="2518551" y="2720853"/>
            <a:ext cx="146965" cy="170063"/>
            <a:chOff x="0" y="0"/>
            <a:chExt cx="248884" cy="288000"/>
          </a:xfrm>
        </p:grpSpPr>
        <p:sp>
          <p:nvSpPr>
            <p:cNvPr id="33" name="Oval 35">
              <a:extLst>
                <a:ext uri="{FF2B5EF4-FFF2-40B4-BE49-F238E27FC236}">
                  <a16:creationId xmlns:a16="http://schemas.microsoft.com/office/drawing/2014/main" id="{0B67DF2B-E58B-163B-C461-C3EC3AE74952}"/>
                </a:ext>
              </a:extLst>
            </p:cNvPr>
            <p:cNvSpPr/>
            <p:nvPr/>
          </p:nvSpPr>
          <p:spPr>
            <a:xfrm>
              <a:off x="140025" y="0"/>
              <a:ext cx="108860" cy="107751"/>
            </a:xfrm>
            <a:prstGeom prst="ellipse">
              <a:avLst/>
            </a:prstGeom>
            <a:solidFill>
              <a:srgbClr val="FCBD00"/>
            </a:solidFill>
            <a:ln w="6350" cap="flat">
              <a:solidFill>
                <a:srgbClr val="975500"/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defTabSz="182226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  <a:defRPr sz="500">
                  <a:latin typeface="+mj-lt"/>
                  <a:ea typeface="+mj-ea"/>
                  <a:cs typeface="+mj-cs"/>
                  <a:sym typeface="Helvetica"/>
                </a:defRPr>
              </a:pPr>
              <a:endParaRPr sz="295" kern="0">
                <a:solidFill>
                  <a:srgbClr val="000000"/>
                </a:solidFill>
                <a:latin typeface="Times New Roman"/>
                <a:ea typeface="+mj-ea"/>
                <a:cs typeface="Times New Roman"/>
                <a:sym typeface="Helvetica"/>
              </a:endParaRPr>
            </a:p>
          </p:txBody>
        </p:sp>
        <p:sp>
          <p:nvSpPr>
            <p:cNvPr id="34" name="Line 36">
              <a:extLst>
                <a:ext uri="{FF2B5EF4-FFF2-40B4-BE49-F238E27FC236}">
                  <a16:creationId xmlns:a16="http://schemas.microsoft.com/office/drawing/2014/main" id="{E5144426-F5F3-60EE-373F-EE96269599AD}"/>
                </a:ext>
              </a:extLst>
            </p:cNvPr>
            <p:cNvSpPr/>
            <p:nvPr/>
          </p:nvSpPr>
          <p:spPr>
            <a:xfrm>
              <a:off x="31167" y="192898"/>
              <a:ext cx="183389" cy="95103"/>
            </a:xfrm>
            <a:prstGeom prst="line">
              <a:avLst/>
            </a:prstGeom>
            <a:noFill/>
            <a:ln w="25400" cap="flat">
              <a:solidFill>
                <a:srgbClr val="003C52"/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</a:pPr>
              <a:endParaRPr sz="798" kern="0">
                <a:solidFill>
                  <a:srgbClr val="000000"/>
                </a:solidFill>
                <a:latin typeface="Arial Narrow"/>
                <a:cs typeface="Arial Narrow"/>
                <a:sym typeface="Arial Narrow"/>
              </a:endParaRPr>
            </a:p>
          </p:txBody>
        </p:sp>
        <p:sp>
          <p:nvSpPr>
            <p:cNvPr id="35" name="Line 37">
              <a:extLst>
                <a:ext uri="{FF2B5EF4-FFF2-40B4-BE49-F238E27FC236}">
                  <a16:creationId xmlns:a16="http://schemas.microsoft.com/office/drawing/2014/main" id="{AF596BE3-D8F8-1761-5486-41822D0639B7}"/>
                </a:ext>
              </a:extLst>
            </p:cNvPr>
            <p:cNvSpPr/>
            <p:nvPr/>
          </p:nvSpPr>
          <p:spPr>
            <a:xfrm flipH="1">
              <a:off x="32974" y="142302"/>
              <a:ext cx="904" cy="52939"/>
            </a:xfrm>
            <a:prstGeom prst="line">
              <a:avLst/>
            </a:prstGeom>
            <a:noFill/>
            <a:ln w="12700" cap="flat">
              <a:solidFill>
                <a:srgbClr val="003C52"/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</a:pPr>
              <a:endParaRPr sz="798" kern="0">
                <a:solidFill>
                  <a:srgbClr val="000000"/>
                </a:solidFill>
                <a:latin typeface="Arial Narrow"/>
                <a:cs typeface="Arial Narrow"/>
                <a:sym typeface="Arial Narrow"/>
              </a:endParaRPr>
            </a:p>
          </p:txBody>
        </p:sp>
        <p:sp>
          <p:nvSpPr>
            <p:cNvPr id="36" name="Line 38">
              <a:extLst>
                <a:ext uri="{FF2B5EF4-FFF2-40B4-BE49-F238E27FC236}">
                  <a16:creationId xmlns:a16="http://schemas.microsoft.com/office/drawing/2014/main" id="{A6F1EA07-7EA9-2A0F-124D-65245FC48F41}"/>
                </a:ext>
              </a:extLst>
            </p:cNvPr>
            <p:cNvSpPr/>
            <p:nvPr/>
          </p:nvSpPr>
          <p:spPr>
            <a:xfrm flipH="1">
              <a:off x="111569" y="186808"/>
              <a:ext cx="904" cy="52939"/>
            </a:xfrm>
            <a:prstGeom prst="line">
              <a:avLst/>
            </a:prstGeom>
            <a:noFill/>
            <a:ln w="12700" cap="flat">
              <a:solidFill>
                <a:srgbClr val="003C52"/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</a:pPr>
              <a:endParaRPr sz="798" kern="0">
                <a:solidFill>
                  <a:srgbClr val="000000"/>
                </a:solidFill>
                <a:latin typeface="Arial Narrow"/>
                <a:cs typeface="Arial Narrow"/>
                <a:sym typeface="Arial Narrow"/>
              </a:endParaRPr>
            </a:p>
          </p:txBody>
        </p:sp>
        <p:sp>
          <p:nvSpPr>
            <p:cNvPr id="37" name="Line 39">
              <a:extLst>
                <a:ext uri="{FF2B5EF4-FFF2-40B4-BE49-F238E27FC236}">
                  <a16:creationId xmlns:a16="http://schemas.microsoft.com/office/drawing/2014/main" id="{F288D003-8951-21E7-3CEC-B45BAFF8DF08}"/>
                </a:ext>
              </a:extLst>
            </p:cNvPr>
            <p:cNvSpPr/>
            <p:nvPr/>
          </p:nvSpPr>
          <p:spPr>
            <a:xfrm flipH="1">
              <a:off x="191971" y="226160"/>
              <a:ext cx="452" cy="52939"/>
            </a:xfrm>
            <a:prstGeom prst="line">
              <a:avLst/>
            </a:prstGeom>
            <a:noFill/>
            <a:ln w="12700" cap="flat">
              <a:solidFill>
                <a:srgbClr val="003C52"/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</a:pPr>
              <a:endParaRPr sz="798" kern="0">
                <a:solidFill>
                  <a:srgbClr val="000000"/>
                </a:solidFill>
                <a:latin typeface="Arial Narrow"/>
                <a:cs typeface="Arial Narrow"/>
                <a:sym typeface="Arial Narrow"/>
              </a:endParaRPr>
            </a:p>
          </p:txBody>
        </p:sp>
        <p:sp>
          <p:nvSpPr>
            <p:cNvPr id="38" name="AutoShape 40">
              <a:extLst>
                <a:ext uri="{FF2B5EF4-FFF2-40B4-BE49-F238E27FC236}">
                  <a16:creationId xmlns:a16="http://schemas.microsoft.com/office/drawing/2014/main" id="{DD86E832-C463-0589-71EB-537ADB56A824}"/>
                </a:ext>
              </a:extLst>
            </p:cNvPr>
            <p:cNvSpPr/>
            <p:nvPr/>
          </p:nvSpPr>
          <p:spPr>
            <a:xfrm>
              <a:off x="0" y="84679"/>
              <a:ext cx="65497" cy="96508"/>
            </a:xfrm>
            <a:prstGeom prst="roundRect">
              <a:avLst>
                <a:gd name="adj" fmla="val 33588"/>
              </a:avLst>
            </a:prstGeom>
            <a:solidFill>
              <a:srgbClr val="0365C0"/>
            </a:solidFill>
            <a:ln w="635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defTabSz="182226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  <a:defRPr sz="500">
                  <a:latin typeface="+mj-lt"/>
                  <a:ea typeface="+mj-ea"/>
                  <a:cs typeface="+mj-cs"/>
                  <a:sym typeface="Helvetica"/>
                </a:defRPr>
              </a:pPr>
              <a:endParaRPr sz="295" kern="0">
                <a:solidFill>
                  <a:srgbClr val="000000"/>
                </a:solidFill>
                <a:latin typeface="Times New Roman"/>
                <a:ea typeface="+mj-ea"/>
                <a:cs typeface="Times New Roman"/>
                <a:sym typeface="Helvetica"/>
              </a:endParaRPr>
            </a:p>
          </p:txBody>
        </p:sp>
        <p:sp>
          <p:nvSpPr>
            <p:cNvPr id="39" name="AutoShape 41">
              <a:extLst>
                <a:ext uri="{FF2B5EF4-FFF2-40B4-BE49-F238E27FC236}">
                  <a16:creationId xmlns:a16="http://schemas.microsoft.com/office/drawing/2014/main" id="{9289314E-6507-F9BD-11B3-99EEBDB8CB9F}"/>
                </a:ext>
              </a:extLst>
            </p:cNvPr>
            <p:cNvSpPr/>
            <p:nvPr/>
          </p:nvSpPr>
          <p:spPr>
            <a:xfrm>
              <a:off x="79950" y="120752"/>
              <a:ext cx="65949" cy="96040"/>
            </a:xfrm>
            <a:prstGeom prst="roundRect">
              <a:avLst>
                <a:gd name="adj" fmla="val 33588"/>
              </a:avLst>
            </a:prstGeom>
            <a:solidFill>
              <a:srgbClr val="0365C0"/>
            </a:solidFill>
            <a:ln w="635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defTabSz="182226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  <a:defRPr sz="500">
                  <a:latin typeface="+mj-lt"/>
                  <a:ea typeface="+mj-ea"/>
                  <a:cs typeface="+mj-cs"/>
                  <a:sym typeface="Helvetica"/>
                </a:defRPr>
              </a:pPr>
              <a:endParaRPr sz="295" kern="0">
                <a:solidFill>
                  <a:srgbClr val="000000"/>
                </a:solidFill>
                <a:latin typeface="Times New Roman"/>
                <a:ea typeface="+mj-ea"/>
                <a:cs typeface="Times New Roman"/>
                <a:sym typeface="Helvetica"/>
              </a:endParaRPr>
            </a:p>
          </p:txBody>
        </p:sp>
        <p:sp>
          <p:nvSpPr>
            <p:cNvPr id="40" name="AutoShape 42">
              <a:extLst>
                <a:ext uri="{FF2B5EF4-FFF2-40B4-BE49-F238E27FC236}">
                  <a16:creationId xmlns:a16="http://schemas.microsoft.com/office/drawing/2014/main" id="{A504E435-C1A4-60A6-990A-7C2F3290076D}"/>
                </a:ext>
              </a:extLst>
            </p:cNvPr>
            <p:cNvSpPr/>
            <p:nvPr/>
          </p:nvSpPr>
          <p:spPr>
            <a:xfrm>
              <a:off x="160352" y="165726"/>
              <a:ext cx="65948" cy="96508"/>
            </a:xfrm>
            <a:prstGeom prst="roundRect">
              <a:avLst>
                <a:gd name="adj" fmla="val 33588"/>
              </a:avLst>
            </a:prstGeom>
            <a:solidFill>
              <a:srgbClr val="0365C0"/>
            </a:solidFill>
            <a:ln w="635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defTabSz="182226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  <a:defRPr sz="500">
                  <a:latin typeface="+mj-lt"/>
                  <a:ea typeface="+mj-ea"/>
                  <a:cs typeface="+mj-cs"/>
                  <a:sym typeface="Helvetica"/>
                </a:defRPr>
              </a:pPr>
              <a:endParaRPr sz="295" kern="0">
                <a:solidFill>
                  <a:srgbClr val="000000"/>
                </a:solidFill>
                <a:latin typeface="Times New Roman"/>
                <a:ea typeface="+mj-ea"/>
                <a:cs typeface="Times New Roman"/>
                <a:sym typeface="Helvetica"/>
              </a:endParaRPr>
            </a:p>
          </p:txBody>
        </p:sp>
      </p:grpSp>
      <p:grpSp>
        <p:nvGrpSpPr>
          <p:cNvPr id="41" name="Group 43">
            <a:extLst>
              <a:ext uri="{FF2B5EF4-FFF2-40B4-BE49-F238E27FC236}">
                <a16:creationId xmlns:a16="http://schemas.microsoft.com/office/drawing/2014/main" id="{F090CD05-AB09-5D6C-A836-F172AA8AA3B1}"/>
              </a:ext>
            </a:extLst>
          </p:cNvPr>
          <p:cNvGrpSpPr/>
          <p:nvPr/>
        </p:nvGrpSpPr>
        <p:grpSpPr>
          <a:xfrm>
            <a:off x="2238680" y="3215826"/>
            <a:ext cx="146965" cy="170063"/>
            <a:chOff x="0" y="0"/>
            <a:chExt cx="248884" cy="288000"/>
          </a:xfrm>
        </p:grpSpPr>
        <p:sp>
          <p:nvSpPr>
            <p:cNvPr id="42" name="Oval 35">
              <a:extLst>
                <a:ext uri="{FF2B5EF4-FFF2-40B4-BE49-F238E27FC236}">
                  <a16:creationId xmlns:a16="http://schemas.microsoft.com/office/drawing/2014/main" id="{0A3B3804-5EEE-5749-1A3D-E084BF347BAA}"/>
                </a:ext>
              </a:extLst>
            </p:cNvPr>
            <p:cNvSpPr/>
            <p:nvPr/>
          </p:nvSpPr>
          <p:spPr>
            <a:xfrm>
              <a:off x="140025" y="0"/>
              <a:ext cx="108860" cy="107751"/>
            </a:xfrm>
            <a:prstGeom prst="ellipse">
              <a:avLst/>
            </a:prstGeom>
            <a:solidFill>
              <a:srgbClr val="FCBD00"/>
            </a:solidFill>
            <a:ln w="6350" cap="flat">
              <a:solidFill>
                <a:srgbClr val="975500"/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defTabSz="182226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  <a:defRPr sz="500">
                  <a:latin typeface="+mj-lt"/>
                  <a:ea typeface="+mj-ea"/>
                  <a:cs typeface="+mj-cs"/>
                  <a:sym typeface="Helvetica"/>
                </a:defRPr>
              </a:pPr>
              <a:endParaRPr sz="295" kern="0">
                <a:solidFill>
                  <a:srgbClr val="000000"/>
                </a:solidFill>
                <a:latin typeface="Times New Roman"/>
                <a:ea typeface="+mj-ea"/>
                <a:cs typeface="Times New Roman"/>
                <a:sym typeface="Helvetica"/>
              </a:endParaRPr>
            </a:p>
          </p:txBody>
        </p:sp>
        <p:sp>
          <p:nvSpPr>
            <p:cNvPr id="43" name="Line 36">
              <a:extLst>
                <a:ext uri="{FF2B5EF4-FFF2-40B4-BE49-F238E27FC236}">
                  <a16:creationId xmlns:a16="http://schemas.microsoft.com/office/drawing/2014/main" id="{8BB68D29-FA13-ADA9-6715-0A468FEFF229}"/>
                </a:ext>
              </a:extLst>
            </p:cNvPr>
            <p:cNvSpPr/>
            <p:nvPr/>
          </p:nvSpPr>
          <p:spPr>
            <a:xfrm>
              <a:off x="31167" y="192898"/>
              <a:ext cx="183389" cy="95103"/>
            </a:xfrm>
            <a:prstGeom prst="line">
              <a:avLst/>
            </a:prstGeom>
            <a:noFill/>
            <a:ln w="25400" cap="flat">
              <a:solidFill>
                <a:srgbClr val="003C52"/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</a:pPr>
              <a:endParaRPr sz="798" kern="0">
                <a:solidFill>
                  <a:srgbClr val="000000"/>
                </a:solidFill>
                <a:latin typeface="Arial Narrow"/>
                <a:cs typeface="Arial Narrow"/>
                <a:sym typeface="Arial Narrow"/>
              </a:endParaRPr>
            </a:p>
          </p:txBody>
        </p:sp>
        <p:sp>
          <p:nvSpPr>
            <p:cNvPr id="44" name="Line 37">
              <a:extLst>
                <a:ext uri="{FF2B5EF4-FFF2-40B4-BE49-F238E27FC236}">
                  <a16:creationId xmlns:a16="http://schemas.microsoft.com/office/drawing/2014/main" id="{28B8B4AE-9977-3F7A-0385-9498EC54AC4B}"/>
                </a:ext>
              </a:extLst>
            </p:cNvPr>
            <p:cNvSpPr/>
            <p:nvPr/>
          </p:nvSpPr>
          <p:spPr>
            <a:xfrm flipH="1">
              <a:off x="32974" y="142302"/>
              <a:ext cx="904" cy="52939"/>
            </a:xfrm>
            <a:prstGeom prst="line">
              <a:avLst/>
            </a:prstGeom>
            <a:noFill/>
            <a:ln w="12700" cap="flat">
              <a:solidFill>
                <a:srgbClr val="003C52"/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</a:pPr>
              <a:endParaRPr sz="798" kern="0">
                <a:solidFill>
                  <a:srgbClr val="000000"/>
                </a:solidFill>
                <a:latin typeface="Arial Narrow"/>
                <a:cs typeface="Arial Narrow"/>
                <a:sym typeface="Arial Narrow"/>
              </a:endParaRPr>
            </a:p>
          </p:txBody>
        </p:sp>
        <p:sp>
          <p:nvSpPr>
            <p:cNvPr id="45" name="Line 38">
              <a:extLst>
                <a:ext uri="{FF2B5EF4-FFF2-40B4-BE49-F238E27FC236}">
                  <a16:creationId xmlns:a16="http://schemas.microsoft.com/office/drawing/2014/main" id="{18E92752-E0AE-4629-A4D9-6C80227E6BC6}"/>
                </a:ext>
              </a:extLst>
            </p:cNvPr>
            <p:cNvSpPr/>
            <p:nvPr/>
          </p:nvSpPr>
          <p:spPr>
            <a:xfrm flipH="1">
              <a:off x="111569" y="186808"/>
              <a:ext cx="904" cy="52939"/>
            </a:xfrm>
            <a:prstGeom prst="line">
              <a:avLst/>
            </a:prstGeom>
            <a:noFill/>
            <a:ln w="12700" cap="flat">
              <a:solidFill>
                <a:srgbClr val="003C52"/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</a:pPr>
              <a:endParaRPr sz="798" kern="0">
                <a:solidFill>
                  <a:srgbClr val="000000"/>
                </a:solidFill>
                <a:latin typeface="Arial Narrow"/>
                <a:cs typeface="Arial Narrow"/>
                <a:sym typeface="Arial Narrow"/>
              </a:endParaRPr>
            </a:p>
          </p:txBody>
        </p:sp>
        <p:sp>
          <p:nvSpPr>
            <p:cNvPr id="46" name="Line 39">
              <a:extLst>
                <a:ext uri="{FF2B5EF4-FFF2-40B4-BE49-F238E27FC236}">
                  <a16:creationId xmlns:a16="http://schemas.microsoft.com/office/drawing/2014/main" id="{ACD49CDC-7771-B108-7B1E-32C8BB8154DD}"/>
                </a:ext>
              </a:extLst>
            </p:cNvPr>
            <p:cNvSpPr/>
            <p:nvPr/>
          </p:nvSpPr>
          <p:spPr>
            <a:xfrm flipH="1">
              <a:off x="191971" y="226160"/>
              <a:ext cx="452" cy="52939"/>
            </a:xfrm>
            <a:prstGeom prst="line">
              <a:avLst/>
            </a:prstGeom>
            <a:noFill/>
            <a:ln w="12700" cap="flat">
              <a:solidFill>
                <a:srgbClr val="003C52"/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</a:pPr>
              <a:endParaRPr sz="798" kern="0">
                <a:solidFill>
                  <a:srgbClr val="000000"/>
                </a:solidFill>
                <a:latin typeface="Arial Narrow"/>
                <a:cs typeface="Arial Narrow"/>
                <a:sym typeface="Arial Narrow"/>
              </a:endParaRPr>
            </a:p>
          </p:txBody>
        </p:sp>
        <p:sp>
          <p:nvSpPr>
            <p:cNvPr id="47" name="AutoShape 40">
              <a:extLst>
                <a:ext uri="{FF2B5EF4-FFF2-40B4-BE49-F238E27FC236}">
                  <a16:creationId xmlns:a16="http://schemas.microsoft.com/office/drawing/2014/main" id="{ADB50107-A83E-91DF-2AF5-E1C420EBC009}"/>
                </a:ext>
              </a:extLst>
            </p:cNvPr>
            <p:cNvSpPr/>
            <p:nvPr/>
          </p:nvSpPr>
          <p:spPr>
            <a:xfrm>
              <a:off x="0" y="84679"/>
              <a:ext cx="65497" cy="96508"/>
            </a:xfrm>
            <a:prstGeom prst="roundRect">
              <a:avLst>
                <a:gd name="adj" fmla="val 33588"/>
              </a:avLst>
            </a:prstGeom>
            <a:solidFill>
              <a:srgbClr val="0365C0"/>
            </a:solidFill>
            <a:ln w="635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defTabSz="182226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  <a:defRPr sz="500">
                  <a:latin typeface="+mj-lt"/>
                  <a:ea typeface="+mj-ea"/>
                  <a:cs typeface="+mj-cs"/>
                  <a:sym typeface="Helvetica"/>
                </a:defRPr>
              </a:pPr>
              <a:endParaRPr sz="295" kern="0">
                <a:solidFill>
                  <a:srgbClr val="000000"/>
                </a:solidFill>
                <a:latin typeface="Times New Roman"/>
                <a:ea typeface="+mj-ea"/>
                <a:cs typeface="Times New Roman"/>
                <a:sym typeface="Helvetica"/>
              </a:endParaRPr>
            </a:p>
          </p:txBody>
        </p:sp>
        <p:sp>
          <p:nvSpPr>
            <p:cNvPr id="48" name="AutoShape 41">
              <a:extLst>
                <a:ext uri="{FF2B5EF4-FFF2-40B4-BE49-F238E27FC236}">
                  <a16:creationId xmlns:a16="http://schemas.microsoft.com/office/drawing/2014/main" id="{69EDF8DF-FDD2-D4D1-F052-D4F664C420B5}"/>
                </a:ext>
              </a:extLst>
            </p:cNvPr>
            <p:cNvSpPr/>
            <p:nvPr/>
          </p:nvSpPr>
          <p:spPr>
            <a:xfrm>
              <a:off x="79950" y="120752"/>
              <a:ext cx="65949" cy="96040"/>
            </a:xfrm>
            <a:prstGeom prst="roundRect">
              <a:avLst>
                <a:gd name="adj" fmla="val 33588"/>
              </a:avLst>
            </a:prstGeom>
            <a:solidFill>
              <a:srgbClr val="0365C0"/>
            </a:solidFill>
            <a:ln w="635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defTabSz="182226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  <a:defRPr sz="500">
                  <a:latin typeface="+mj-lt"/>
                  <a:ea typeface="+mj-ea"/>
                  <a:cs typeface="+mj-cs"/>
                  <a:sym typeface="Helvetica"/>
                </a:defRPr>
              </a:pPr>
              <a:endParaRPr sz="295" kern="0">
                <a:solidFill>
                  <a:srgbClr val="000000"/>
                </a:solidFill>
                <a:latin typeface="Times New Roman"/>
                <a:ea typeface="+mj-ea"/>
                <a:cs typeface="Times New Roman"/>
                <a:sym typeface="Helvetica"/>
              </a:endParaRPr>
            </a:p>
          </p:txBody>
        </p:sp>
        <p:sp>
          <p:nvSpPr>
            <p:cNvPr id="49" name="AutoShape 42">
              <a:extLst>
                <a:ext uri="{FF2B5EF4-FFF2-40B4-BE49-F238E27FC236}">
                  <a16:creationId xmlns:a16="http://schemas.microsoft.com/office/drawing/2014/main" id="{38332477-92B0-4D53-0A87-E1BBE1CF7048}"/>
                </a:ext>
              </a:extLst>
            </p:cNvPr>
            <p:cNvSpPr/>
            <p:nvPr/>
          </p:nvSpPr>
          <p:spPr>
            <a:xfrm>
              <a:off x="160352" y="165726"/>
              <a:ext cx="65948" cy="96508"/>
            </a:xfrm>
            <a:prstGeom prst="roundRect">
              <a:avLst>
                <a:gd name="adj" fmla="val 33588"/>
              </a:avLst>
            </a:prstGeom>
            <a:solidFill>
              <a:srgbClr val="0365C0"/>
            </a:solidFill>
            <a:ln w="635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defTabSz="182226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  <a:defRPr sz="500">
                  <a:latin typeface="+mj-lt"/>
                  <a:ea typeface="+mj-ea"/>
                  <a:cs typeface="+mj-cs"/>
                  <a:sym typeface="Helvetica"/>
                </a:defRPr>
              </a:pPr>
              <a:endParaRPr sz="295" kern="0">
                <a:solidFill>
                  <a:srgbClr val="000000"/>
                </a:solidFill>
                <a:latin typeface="Times New Roman"/>
                <a:ea typeface="+mj-ea"/>
                <a:cs typeface="Times New Roman"/>
                <a:sym typeface="Helvetica"/>
              </a:endParaRPr>
            </a:p>
          </p:txBody>
        </p:sp>
      </p:grpSp>
      <p:grpSp>
        <p:nvGrpSpPr>
          <p:cNvPr id="50" name="Group 43">
            <a:extLst>
              <a:ext uri="{FF2B5EF4-FFF2-40B4-BE49-F238E27FC236}">
                <a16:creationId xmlns:a16="http://schemas.microsoft.com/office/drawing/2014/main" id="{B99FED1F-7596-C290-98DB-AEC9D67DF298}"/>
              </a:ext>
            </a:extLst>
          </p:cNvPr>
          <p:cNvGrpSpPr/>
          <p:nvPr/>
        </p:nvGrpSpPr>
        <p:grpSpPr>
          <a:xfrm>
            <a:off x="2980427" y="2500822"/>
            <a:ext cx="146965" cy="170063"/>
            <a:chOff x="0" y="0"/>
            <a:chExt cx="248884" cy="288000"/>
          </a:xfrm>
        </p:grpSpPr>
        <p:sp>
          <p:nvSpPr>
            <p:cNvPr id="51" name="Oval 35">
              <a:extLst>
                <a:ext uri="{FF2B5EF4-FFF2-40B4-BE49-F238E27FC236}">
                  <a16:creationId xmlns:a16="http://schemas.microsoft.com/office/drawing/2014/main" id="{79AB66D1-A811-BC0B-B3CD-FD6A3D765EEE}"/>
                </a:ext>
              </a:extLst>
            </p:cNvPr>
            <p:cNvSpPr/>
            <p:nvPr/>
          </p:nvSpPr>
          <p:spPr>
            <a:xfrm>
              <a:off x="140025" y="0"/>
              <a:ext cx="108860" cy="107751"/>
            </a:xfrm>
            <a:prstGeom prst="ellipse">
              <a:avLst/>
            </a:prstGeom>
            <a:solidFill>
              <a:srgbClr val="FCBD00"/>
            </a:solidFill>
            <a:ln w="6350" cap="flat">
              <a:solidFill>
                <a:srgbClr val="975500"/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defTabSz="182226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  <a:defRPr sz="500">
                  <a:latin typeface="+mj-lt"/>
                  <a:ea typeface="+mj-ea"/>
                  <a:cs typeface="+mj-cs"/>
                  <a:sym typeface="Helvetica"/>
                </a:defRPr>
              </a:pPr>
              <a:endParaRPr sz="295" kern="0">
                <a:solidFill>
                  <a:srgbClr val="000000"/>
                </a:solidFill>
                <a:latin typeface="Times New Roman"/>
                <a:ea typeface="+mj-ea"/>
                <a:cs typeface="Times New Roman"/>
                <a:sym typeface="Helvetica"/>
              </a:endParaRPr>
            </a:p>
          </p:txBody>
        </p:sp>
        <p:sp>
          <p:nvSpPr>
            <p:cNvPr id="52" name="Line 36">
              <a:extLst>
                <a:ext uri="{FF2B5EF4-FFF2-40B4-BE49-F238E27FC236}">
                  <a16:creationId xmlns:a16="http://schemas.microsoft.com/office/drawing/2014/main" id="{69BF5F50-1E1C-979E-B01E-1C2D5F0E5242}"/>
                </a:ext>
              </a:extLst>
            </p:cNvPr>
            <p:cNvSpPr/>
            <p:nvPr/>
          </p:nvSpPr>
          <p:spPr>
            <a:xfrm>
              <a:off x="31167" y="192898"/>
              <a:ext cx="183389" cy="95103"/>
            </a:xfrm>
            <a:prstGeom prst="line">
              <a:avLst/>
            </a:prstGeom>
            <a:noFill/>
            <a:ln w="25400" cap="flat">
              <a:solidFill>
                <a:srgbClr val="003C52"/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</a:pPr>
              <a:endParaRPr sz="798" kern="0">
                <a:solidFill>
                  <a:srgbClr val="000000"/>
                </a:solidFill>
                <a:latin typeface="Arial Narrow"/>
                <a:cs typeface="Arial Narrow"/>
                <a:sym typeface="Arial Narrow"/>
              </a:endParaRPr>
            </a:p>
          </p:txBody>
        </p:sp>
        <p:sp>
          <p:nvSpPr>
            <p:cNvPr id="53" name="Line 37">
              <a:extLst>
                <a:ext uri="{FF2B5EF4-FFF2-40B4-BE49-F238E27FC236}">
                  <a16:creationId xmlns:a16="http://schemas.microsoft.com/office/drawing/2014/main" id="{D3C53959-C22F-BB68-65A4-EB2FCA9B51D6}"/>
                </a:ext>
              </a:extLst>
            </p:cNvPr>
            <p:cNvSpPr/>
            <p:nvPr/>
          </p:nvSpPr>
          <p:spPr>
            <a:xfrm flipH="1">
              <a:off x="32974" y="142302"/>
              <a:ext cx="904" cy="52939"/>
            </a:xfrm>
            <a:prstGeom prst="line">
              <a:avLst/>
            </a:prstGeom>
            <a:noFill/>
            <a:ln w="12700" cap="flat">
              <a:solidFill>
                <a:srgbClr val="003C52"/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</a:pPr>
              <a:endParaRPr sz="798" kern="0">
                <a:solidFill>
                  <a:srgbClr val="000000"/>
                </a:solidFill>
                <a:latin typeface="Arial Narrow"/>
                <a:cs typeface="Arial Narrow"/>
                <a:sym typeface="Arial Narrow"/>
              </a:endParaRPr>
            </a:p>
          </p:txBody>
        </p:sp>
        <p:sp>
          <p:nvSpPr>
            <p:cNvPr id="54" name="Line 38">
              <a:extLst>
                <a:ext uri="{FF2B5EF4-FFF2-40B4-BE49-F238E27FC236}">
                  <a16:creationId xmlns:a16="http://schemas.microsoft.com/office/drawing/2014/main" id="{037983A6-C24D-0E32-9283-F3789907848D}"/>
                </a:ext>
              </a:extLst>
            </p:cNvPr>
            <p:cNvSpPr/>
            <p:nvPr/>
          </p:nvSpPr>
          <p:spPr>
            <a:xfrm flipH="1">
              <a:off x="111569" y="186808"/>
              <a:ext cx="904" cy="52939"/>
            </a:xfrm>
            <a:prstGeom prst="line">
              <a:avLst/>
            </a:prstGeom>
            <a:noFill/>
            <a:ln w="12700" cap="flat">
              <a:solidFill>
                <a:srgbClr val="003C52"/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</a:pPr>
              <a:endParaRPr sz="798" kern="0">
                <a:solidFill>
                  <a:srgbClr val="000000"/>
                </a:solidFill>
                <a:latin typeface="Arial Narrow"/>
                <a:cs typeface="Arial Narrow"/>
                <a:sym typeface="Arial Narrow"/>
              </a:endParaRPr>
            </a:p>
          </p:txBody>
        </p:sp>
        <p:sp>
          <p:nvSpPr>
            <p:cNvPr id="55" name="Line 39">
              <a:extLst>
                <a:ext uri="{FF2B5EF4-FFF2-40B4-BE49-F238E27FC236}">
                  <a16:creationId xmlns:a16="http://schemas.microsoft.com/office/drawing/2014/main" id="{03A9CB41-B167-8F6C-A08F-0DA86DF22F96}"/>
                </a:ext>
              </a:extLst>
            </p:cNvPr>
            <p:cNvSpPr/>
            <p:nvPr/>
          </p:nvSpPr>
          <p:spPr>
            <a:xfrm flipH="1">
              <a:off x="191971" y="226160"/>
              <a:ext cx="452" cy="52939"/>
            </a:xfrm>
            <a:prstGeom prst="line">
              <a:avLst/>
            </a:prstGeom>
            <a:noFill/>
            <a:ln w="12700" cap="flat">
              <a:solidFill>
                <a:srgbClr val="003C52"/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</a:pPr>
              <a:endParaRPr sz="798" kern="0">
                <a:solidFill>
                  <a:srgbClr val="000000"/>
                </a:solidFill>
                <a:latin typeface="Arial Narrow"/>
                <a:cs typeface="Arial Narrow"/>
                <a:sym typeface="Arial Narrow"/>
              </a:endParaRPr>
            </a:p>
          </p:txBody>
        </p:sp>
        <p:sp>
          <p:nvSpPr>
            <p:cNvPr id="56" name="AutoShape 40">
              <a:extLst>
                <a:ext uri="{FF2B5EF4-FFF2-40B4-BE49-F238E27FC236}">
                  <a16:creationId xmlns:a16="http://schemas.microsoft.com/office/drawing/2014/main" id="{CCD33D89-254F-2A5A-2E0A-38C4ECEFA5C2}"/>
                </a:ext>
              </a:extLst>
            </p:cNvPr>
            <p:cNvSpPr/>
            <p:nvPr/>
          </p:nvSpPr>
          <p:spPr>
            <a:xfrm>
              <a:off x="0" y="84679"/>
              <a:ext cx="65497" cy="96508"/>
            </a:xfrm>
            <a:prstGeom prst="roundRect">
              <a:avLst>
                <a:gd name="adj" fmla="val 33588"/>
              </a:avLst>
            </a:prstGeom>
            <a:solidFill>
              <a:srgbClr val="0365C0"/>
            </a:solidFill>
            <a:ln w="635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defTabSz="182226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  <a:defRPr sz="500">
                  <a:latin typeface="+mj-lt"/>
                  <a:ea typeface="+mj-ea"/>
                  <a:cs typeface="+mj-cs"/>
                  <a:sym typeface="Helvetica"/>
                </a:defRPr>
              </a:pPr>
              <a:endParaRPr sz="295" kern="0">
                <a:solidFill>
                  <a:srgbClr val="000000"/>
                </a:solidFill>
                <a:latin typeface="Times New Roman"/>
                <a:ea typeface="+mj-ea"/>
                <a:cs typeface="Times New Roman"/>
                <a:sym typeface="Helvetica"/>
              </a:endParaRPr>
            </a:p>
          </p:txBody>
        </p:sp>
        <p:sp>
          <p:nvSpPr>
            <p:cNvPr id="57" name="AutoShape 41">
              <a:extLst>
                <a:ext uri="{FF2B5EF4-FFF2-40B4-BE49-F238E27FC236}">
                  <a16:creationId xmlns:a16="http://schemas.microsoft.com/office/drawing/2014/main" id="{BBE235E2-F5F4-739D-3E4D-4182F6146626}"/>
                </a:ext>
              </a:extLst>
            </p:cNvPr>
            <p:cNvSpPr/>
            <p:nvPr/>
          </p:nvSpPr>
          <p:spPr>
            <a:xfrm>
              <a:off x="79950" y="120752"/>
              <a:ext cx="65949" cy="96040"/>
            </a:xfrm>
            <a:prstGeom prst="roundRect">
              <a:avLst>
                <a:gd name="adj" fmla="val 33588"/>
              </a:avLst>
            </a:prstGeom>
            <a:solidFill>
              <a:srgbClr val="0365C0"/>
            </a:solidFill>
            <a:ln w="635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defTabSz="182226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  <a:defRPr sz="500">
                  <a:latin typeface="+mj-lt"/>
                  <a:ea typeface="+mj-ea"/>
                  <a:cs typeface="+mj-cs"/>
                  <a:sym typeface="Helvetica"/>
                </a:defRPr>
              </a:pPr>
              <a:endParaRPr sz="295" kern="0">
                <a:solidFill>
                  <a:srgbClr val="000000"/>
                </a:solidFill>
                <a:latin typeface="Times New Roman"/>
                <a:ea typeface="+mj-ea"/>
                <a:cs typeface="Times New Roman"/>
                <a:sym typeface="Helvetica"/>
              </a:endParaRPr>
            </a:p>
          </p:txBody>
        </p:sp>
        <p:sp>
          <p:nvSpPr>
            <p:cNvPr id="58" name="AutoShape 42">
              <a:extLst>
                <a:ext uri="{FF2B5EF4-FFF2-40B4-BE49-F238E27FC236}">
                  <a16:creationId xmlns:a16="http://schemas.microsoft.com/office/drawing/2014/main" id="{B1CA63B3-568B-586A-8A81-AD912A178D3A}"/>
                </a:ext>
              </a:extLst>
            </p:cNvPr>
            <p:cNvSpPr/>
            <p:nvPr/>
          </p:nvSpPr>
          <p:spPr>
            <a:xfrm>
              <a:off x="160352" y="165726"/>
              <a:ext cx="65948" cy="96508"/>
            </a:xfrm>
            <a:prstGeom prst="roundRect">
              <a:avLst>
                <a:gd name="adj" fmla="val 33588"/>
              </a:avLst>
            </a:prstGeom>
            <a:solidFill>
              <a:srgbClr val="0365C0"/>
            </a:solidFill>
            <a:ln w="635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defTabSz="182226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  <a:defRPr sz="500">
                  <a:latin typeface="+mj-lt"/>
                  <a:ea typeface="+mj-ea"/>
                  <a:cs typeface="+mj-cs"/>
                  <a:sym typeface="Helvetica"/>
                </a:defRPr>
              </a:pPr>
              <a:endParaRPr sz="295" kern="0">
                <a:solidFill>
                  <a:srgbClr val="000000"/>
                </a:solidFill>
                <a:latin typeface="Times New Roman"/>
                <a:ea typeface="+mj-ea"/>
                <a:cs typeface="Times New Roman"/>
                <a:sym typeface="Helvetica"/>
              </a:endParaRPr>
            </a:p>
          </p:txBody>
        </p:sp>
      </p:grpSp>
      <p:grpSp>
        <p:nvGrpSpPr>
          <p:cNvPr id="59" name="Group 43">
            <a:extLst>
              <a:ext uri="{FF2B5EF4-FFF2-40B4-BE49-F238E27FC236}">
                <a16:creationId xmlns:a16="http://schemas.microsoft.com/office/drawing/2014/main" id="{80B3406A-626C-0DEB-DEF2-C2B0633F5FD6}"/>
              </a:ext>
            </a:extLst>
          </p:cNvPr>
          <p:cNvGrpSpPr/>
          <p:nvPr/>
        </p:nvGrpSpPr>
        <p:grpSpPr>
          <a:xfrm>
            <a:off x="4360310" y="3018863"/>
            <a:ext cx="146965" cy="170063"/>
            <a:chOff x="0" y="0"/>
            <a:chExt cx="248884" cy="288000"/>
          </a:xfrm>
        </p:grpSpPr>
        <p:sp>
          <p:nvSpPr>
            <p:cNvPr id="60" name="Oval 35">
              <a:extLst>
                <a:ext uri="{FF2B5EF4-FFF2-40B4-BE49-F238E27FC236}">
                  <a16:creationId xmlns:a16="http://schemas.microsoft.com/office/drawing/2014/main" id="{F718646B-FFE5-4FC9-6925-70334FA11B79}"/>
                </a:ext>
              </a:extLst>
            </p:cNvPr>
            <p:cNvSpPr/>
            <p:nvPr/>
          </p:nvSpPr>
          <p:spPr>
            <a:xfrm>
              <a:off x="140025" y="0"/>
              <a:ext cx="108860" cy="107751"/>
            </a:xfrm>
            <a:prstGeom prst="ellipse">
              <a:avLst/>
            </a:prstGeom>
            <a:solidFill>
              <a:srgbClr val="FCBD00"/>
            </a:solidFill>
            <a:ln w="6350" cap="flat">
              <a:solidFill>
                <a:srgbClr val="975500"/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defTabSz="182226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  <a:defRPr sz="500">
                  <a:latin typeface="+mj-lt"/>
                  <a:ea typeface="+mj-ea"/>
                  <a:cs typeface="+mj-cs"/>
                  <a:sym typeface="Helvetica"/>
                </a:defRPr>
              </a:pPr>
              <a:endParaRPr sz="295" kern="0">
                <a:solidFill>
                  <a:srgbClr val="000000"/>
                </a:solidFill>
                <a:latin typeface="Times New Roman"/>
                <a:ea typeface="+mj-ea"/>
                <a:cs typeface="Times New Roman"/>
                <a:sym typeface="Helvetica"/>
              </a:endParaRPr>
            </a:p>
          </p:txBody>
        </p:sp>
        <p:sp>
          <p:nvSpPr>
            <p:cNvPr id="61" name="Line 36">
              <a:extLst>
                <a:ext uri="{FF2B5EF4-FFF2-40B4-BE49-F238E27FC236}">
                  <a16:creationId xmlns:a16="http://schemas.microsoft.com/office/drawing/2014/main" id="{EB5AD5BC-A200-29F3-7252-804843A1B6C6}"/>
                </a:ext>
              </a:extLst>
            </p:cNvPr>
            <p:cNvSpPr/>
            <p:nvPr/>
          </p:nvSpPr>
          <p:spPr>
            <a:xfrm>
              <a:off x="31167" y="192898"/>
              <a:ext cx="183389" cy="95103"/>
            </a:xfrm>
            <a:prstGeom prst="line">
              <a:avLst/>
            </a:prstGeom>
            <a:noFill/>
            <a:ln w="25400" cap="flat">
              <a:solidFill>
                <a:srgbClr val="003C52"/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</a:pPr>
              <a:endParaRPr sz="798" kern="0">
                <a:solidFill>
                  <a:srgbClr val="000000"/>
                </a:solidFill>
                <a:latin typeface="Arial Narrow"/>
                <a:cs typeface="Arial Narrow"/>
                <a:sym typeface="Arial Narrow"/>
              </a:endParaRPr>
            </a:p>
          </p:txBody>
        </p:sp>
        <p:sp>
          <p:nvSpPr>
            <p:cNvPr id="62" name="Line 37">
              <a:extLst>
                <a:ext uri="{FF2B5EF4-FFF2-40B4-BE49-F238E27FC236}">
                  <a16:creationId xmlns:a16="http://schemas.microsoft.com/office/drawing/2014/main" id="{52AF9F6E-A45C-75FD-CDA9-8C3C25381B55}"/>
                </a:ext>
              </a:extLst>
            </p:cNvPr>
            <p:cNvSpPr/>
            <p:nvPr/>
          </p:nvSpPr>
          <p:spPr>
            <a:xfrm flipH="1">
              <a:off x="32974" y="142302"/>
              <a:ext cx="904" cy="52939"/>
            </a:xfrm>
            <a:prstGeom prst="line">
              <a:avLst/>
            </a:prstGeom>
            <a:noFill/>
            <a:ln w="12700" cap="flat">
              <a:solidFill>
                <a:srgbClr val="003C52"/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</a:pPr>
              <a:endParaRPr sz="798" kern="0">
                <a:solidFill>
                  <a:srgbClr val="000000"/>
                </a:solidFill>
                <a:latin typeface="Arial Narrow"/>
                <a:cs typeface="Arial Narrow"/>
                <a:sym typeface="Arial Narrow"/>
              </a:endParaRPr>
            </a:p>
          </p:txBody>
        </p:sp>
        <p:sp>
          <p:nvSpPr>
            <p:cNvPr id="63" name="Line 38">
              <a:extLst>
                <a:ext uri="{FF2B5EF4-FFF2-40B4-BE49-F238E27FC236}">
                  <a16:creationId xmlns:a16="http://schemas.microsoft.com/office/drawing/2014/main" id="{5A43A0EC-993F-38C7-0316-7E9FCB834518}"/>
                </a:ext>
              </a:extLst>
            </p:cNvPr>
            <p:cNvSpPr/>
            <p:nvPr/>
          </p:nvSpPr>
          <p:spPr>
            <a:xfrm flipH="1">
              <a:off x="111569" y="186808"/>
              <a:ext cx="904" cy="52939"/>
            </a:xfrm>
            <a:prstGeom prst="line">
              <a:avLst/>
            </a:prstGeom>
            <a:noFill/>
            <a:ln w="12700" cap="flat">
              <a:solidFill>
                <a:srgbClr val="003C52"/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</a:pPr>
              <a:endParaRPr sz="798" kern="0">
                <a:solidFill>
                  <a:srgbClr val="000000"/>
                </a:solidFill>
                <a:latin typeface="Arial Narrow"/>
                <a:cs typeface="Arial Narrow"/>
                <a:sym typeface="Arial Narrow"/>
              </a:endParaRPr>
            </a:p>
          </p:txBody>
        </p:sp>
        <p:sp>
          <p:nvSpPr>
            <p:cNvPr id="625" name="Line 39">
              <a:extLst>
                <a:ext uri="{FF2B5EF4-FFF2-40B4-BE49-F238E27FC236}">
                  <a16:creationId xmlns:a16="http://schemas.microsoft.com/office/drawing/2014/main" id="{B6AF3A13-1A9C-DB62-5F24-C6E4D712EABE}"/>
                </a:ext>
              </a:extLst>
            </p:cNvPr>
            <p:cNvSpPr/>
            <p:nvPr/>
          </p:nvSpPr>
          <p:spPr>
            <a:xfrm flipH="1">
              <a:off x="191971" y="226160"/>
              <a:ext cx="452" cy="52939"/>
            </a:xfrm>
            <a:prstGeom prst="line">
              <a:avLst/>
            </a:prstGeom>
            <a:noFill/>
            <a:ln w="12700" cap="flat">
              <a:solidFill>
                <a:srgbClr val="003C52"/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</a:pPr>
              <a:endParaRPr sz="798" kern="0">
                <a:solidFill>
                  <a:srgbClr val="000000"/>
                </a:solidFill>
                <a:latin typeface="Arial Narrow"/>
                <a:cs typeface="Arial Narrow"/>
                <a:sym typeface="Arial Narrow"/>
              </a:endParaRPr>
            </a:p>
          </p:txBody>
        </p:sp>
        <p:sp>
          <p:nvSpPr>
            <p:cNvPr id="626" name="AutoShape 40">
              <a:extLst>
                <a:ext uri="{FF2B5EF4-FFF2-40B4-BE49-F238E27FC236}">
                  <a16:creationId xmlns:a16="http://schemas.microsoft.com/office/drawing/2014/main" id="{637E11C2-E509-3EC5-62D7-B3F9CD4ABB64}"/>
                </a:ext>
              </a:extLst>
            </p:cNvPr>
            <p:cNvSpPr/>
            <p:nvPr/>
          </p:nvSpPr>
          <p:spPr>
            <a:xfrm>
              <a:off x="0" y="84679"/>
              <a:ext cx="65497" cy="96508"/>
            </a:xfrm>
            <a:prstGeom prst="roundRect">
              <a:avLst>
                <a:gd name="adj" fmla="val 33588"/>
              </a:avLst>
            </a:prstGeom>
            <a:solidFill>
              <a:srgbClr val="0365C0"/>
            </a:solidFill>
            <a:ln w="635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defTabSz="182226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  <a:defRPr sz="500">
                  <a:latin typeface="+mj-lt"/>
                  <a:ea typeface="+mj-ea"/>
                  <a:cs typeface="+mj-cs"/>
                  <a:sym typeface="Helvetica"/>
                </a:defRPr>
              </a:pPr>
              <a:endParaRPr sz="295" kern="0">
                <a:solidFill>
                  <a:srgbClr val="000000"/>
                </a:solidFill>
                <a:latin typeface="Times New Roman"/>
                <a:ea typeface="+mj-ea"/>
                <a:cs typeface="Times New Roman"/>
                <a:sym typeface="Helvetica"/>
              </a:endParaRPr>
            </a:p>
          </p:txBody>
        </p:sp>
        <p:sp>
          <p:nvSpPr>
            <p:cNvPr id="627" name="AutoShape 41">
              <a:extLst>
                <a:ext uri="{FF2B5EF4-FFF2-40B4-BE49-F238E27FC236}">
                  <a16:creationId xmlns:a16="http://schemas.microsoft.com/office/drawing/2014/main" id="{1CD68E09-8BD4-22B9-F2DC-A99E5956E342}"/>
                </a:ext>
              </a:extLst>
            </p:cNvPr>
            <p:cNvSpPr/>
            <p:nvPr/>
          </p:nvSpPr>
          <p:spPr>
            <a:xfrm>
              <a:off x="79950" y="120752"/>
              <a:ext cx="65949" cy="96040"/>
            </a:xfrm>
            <a:prstGeom prst="roundRect">
              <a:avLst>
                <a:gd name="adj" fmla="val 33588"/>
              </a:avLst>
            </a:prstGeom>
            <a:solidFill>
              <a:srgbClr val="0365C0"/>
            </a:solidFill>
            <a:ln w="635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defTabSz="182226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  <a:defRPr sz="500">
                  <a:latin typeface="+mj-lt"/>
                  <a:ea typeface="+mj-ea"/>
                  <a:cs typeface="+mj-cs"/>
                  <a:sym typeface="Helvetica"/>
                </a:defRPr>
              </a:pPr>
              <a:endParaRPr sz="295" kern="0">
                <a:solidFill>
                  <a:srgbClr val="000000"/>
                </a:solidFill>
                <a:latin typeface="Times New Roman"/>
                <a:ea typeface="+mj-ea"/>
                <a:cs typeface="Times New Roman"/>
                <a:sym typeface="Helvetica"/>
              </a:endParaRPr>
            </a:p>
          </p:txBody>
        </p:sp>
        <p:sp>
          <p:nvSpPr>
            <p:cNvPr id="628" name="AutoShape 42">
              <a:extLst>
                <a:ext uri="{FF2B5EF4-FFF2-40B4-BE49-F238E27FC236}">
                  <a16:creationId xmlns:a16="http://schemas.microsoft.com/office/drawing/2014/main" id="{BCB46777-FDD3-0785-0C36-67E2173EBF18}"/>
                </a:ext>
              </a:extLst>
            </p:cNvPr>
            <p:cNvSpPr/>
            <p:nvPr/>
          </p:nvSpPr>
          <p:spPr>
            <a:xfrm>
              <a:off x="160352" y="165726"/>
              <a:ext cx="65948" cy="96508"/>
            </a:xfrm>
            <a:prstGeom prst="roundRect">
              <a:avLst>
                <a:gd name="adj" fmla="val 33588"/>
              </a:avLst>
            </a:prstGeom>
            <a:solidFill>
              <a:srgbClr val="0365C0"/>
            </a:solidFill>
            <a:ln w="635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defTabSz="182226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  <a:defRPr sz="500">
                  <a:latin typeface="+mj-lt"/>
                  <a:ea typeface="+mj-ea"/>
                  <a:cs typeface="+mj-cs"/>
                  <a:sym typeface="Helvetica"/>
                </a:defRPr>
              </a:pPr>
              <a:endParaRPr sz="295" kern="0">
                <a:solidFill>
                  <a:srgbClr val="000000"/>
                </a:solidFill>
                <a:latin typeface="Times New Roman"/>
                <a:ea typeface="+mj-ea"/>
                <a:cs typeface="Times New Roman"/>
                <a:sym typeface="Helvetica"/>
              </a:endParaRPr>
            </a:p>
          </p:txBody>
        </p:sp>
      </p:grpSp>
      <p:grpSp>
        <p:nvGrpSpPr>
          <p:cNvPr id="629" name="Group 43">
            <a:extLst>
              <a:ext uri="{FF2B5EF4-FFF2-40B4-BE49-F238E27FC236}">
                <a16:creationId xmlns:a16="http://schemas.microsoft.com/office/drawing/2014/main" id="{03CA886C-624E-3875-7DE7-13D69068E19C}"/>
              </a:ext>
            </a:extLst>
          </p:cNvPr>
          <p:cNvGrpSpPr/>
          <p:nvPr/>
        </p:nvGrpSpPr>
        <p:grpSpPr>
          <a:xfrm>
            <a:off x="4361244" y="2008959"/>
            <a:ext cx="146965" cy="170063"/>
            <a:chOff x="0" y="0"/>
            <a:chExt cx="248884" cy="288000"/>
          </a:xfrm>
        </p:grpSpPr>
        <p:sp>
          <p:nvSpPr>
            <p:cNvPr id="630" name="Oval 35">
              <a:extLst>
                <a:ext uri="{FF2B5EF4-FFF2-40B4-BE49-F238E27FC236}">
                  <a16:creationId xmlns:a16="http://schemas.microsoft.com/office/drawing/2014/main" id="{0FC733BD-9C87-2E22-2A94-B6F9F7DD6AD2}"/>
                </a:ext>
              </a:extLst>
            </p:cNvPr>
            <p:cNvSpPr/>
            <p:nvPr/>
          </p:nvSpPr>
          <p:spPr>
            <a:xfrm>
              <a:off x="140025" y="0"/>
              <a:ext cx="108860" cy="107751"/>
            </a:xfrm>
            <a:prstGeom prst="ellipse">
              <a:avLst/>
            </a:prstGeom>
            <a:solidFill>
              <a:srgbClr val="FCBD00"/>
            </a:solidFill>
            <a:ln w="6350" cap="flat">
              <a:solidFill>
                <a:srgbClr val="975500"/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defTabSz="182226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  <a:defRPr sz="500">
                  <a:latin typeface="+mj-lt"/>
                  <a:ea typeface="+mj-ea"/>
                  <a:cs typeface="+mj-cs"/>
                  <a:sym typeface="Helvetica"/>
                </a:defRPr>
              </a:pPr>
              <a:endParaRPr sz="295" kern="0">
                <a:solidFill>
                  <a:srgbClr val="000000"/>
                </a:solidFill>
                <a:latin typeface="Times New Roman"/>
                <a:ea typeface="+mj-ea"/>
                <a:cs typeface="Times New Roman"/>
                <a:sym typeface="Helvetica"/>
              </a:endParaRPr>
            </a:p>
          </p:txBody>
        </p:sp>
        <p:sp>
          <p:nvSpPr>
            <p:cNvPr id="631" name="Line 36">
              <a:extLst>
                <a:ext uri="{FF2B5EF4-FFF2-40B4-BE49-F238E27FC236}">
                  <a16:creationId xmlns:a16="http://schemas.microsoft.com/office/drawing/2014/main" id="{A3F2A6B5-A333-CAF9-EFE7-D07973E9411F}"/>
                </a:ext>
              </a:extLst>
            </p:cNvPr>
            <p:cNvSpPr/>
            <p:nvPr/>
          </p:nvSpPr>
          <p:spPr>
            <a:xfrm>
              <a:off x="31167" y="192898"/>
              <a:ext cx="183389" cy="95103"/>
            </a:xfrm>
            <a:prstGeom prst="line">
              <a:avLst/>
            </a:prstGeom>
            <a:noFill/>
            <a:ln w="25400" cap="flat">
              <a:solidFill>
                <a:srgbClr val="003C52"/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</a:pPr>
              <a:endParaRPr sz="798" kern="0">
                <a:solidFill>
                  <a:srgbClr val="000000"/>
                </a:solidFill>
                <a:latin typeface="Arial Narrow"/>
                <a:cs typeface="Arial Narrow"/>
                <a:sym typeface="Arial Narrow"/>
              </a:endParaRPr>
            </a:p>
          </p:txBody>
        </p:sp>
        <p:sp>
          <p:nvSpPr>
            <p:cNvPr id="632" name="Line 37">
              <a:extLst>
                <a:ext uri="{FF2B5EF4-FFF2-40B4-BE49-F238E27FC236}">
                  <a16:creationId xmlns:a16="http://schemas.microsoft.com/office/drawing/2014/main" id="{1AB6EFCC-F5B9-3C0D-A551-BB0C252C16ED}"/>
                </a:ext>
              </a:extLst>
            </p:cNvPr>
            <p:cNvSpPr/>
            <p:nvPr/>
          </p:nvSpPr>
          <p:spPr>
            <a:xfrm flipH="1">
              <a:off x="32974" y="142302"/>
              <a:ext cx="904" cy="52939"/>
            </a:xfrm>
            <a:prstGeom prst="line">
              <a:avLst/>
            </a:prstGeom>
            <a:noFill/>
            <a:ln w="12700" cap="flat">
              <a:solidFill>
                <a:srgbClr val="003C52"/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</a:pPr>
              <a:endParaRPr sz="798" kern="0">
                <a:solidFill>
                  <a:srgbClr val="000000"/>
                </a:solidFill>
                <a:latin typeface="Arial Narrow"/>
                <a:cs typeface="Arial Narrow"/>
                <a:sym typeface="Arial Narrow"/>
              </a:endParaRPr>
            </a:p>
          </p:txBody>
        </p:sp>
        <p:sp>
          <p:nvSpPr>
            <p:cNvPr id="633" name="Line 38">
              <a:extLst>
                <a:ext uri="{FF2B5EF4-FFF2-40B4-BE49-F238E27FC236}">
                  <a16:creationId xmlns:a16="http://schemas.microsoft.com/office/drawing/2014/main" id="{D203320E-0A1B-929A-A448-6B2683C21ED1}"/>
                </a:ext>
              </a:extLst>
            </p:cNvPr>
            <p:cNvSpPr/>
            <p:nvPr/>
          </p:nvSpPr>
          <p:spPr>
            <a:xfrm flipH="1">
              <a:off x="111569" y="186808"/>
              <a:ext cx="904" cy="52939"/>
            </a:xfrm>
            <a:prstGeom prst="line">
              <a:avLst/>
            </a:prstGeom>
            <a:noFill/>
            <a:ln w="12700" cap="flat">
              <a:solidFill>
                <a:srgbClr val="003C52"/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</a:pPr>
              <a:endParaRPr sz="798" kern="0">
                <a:solidFill>
                  <a:srgbClr val="000000"/>
                </a:solidFill>
                <a:latin typeface="Arial Narrow"/>
                <a:cs typeface="Arial Narrow"/>
                <a:sym typeface="Arial Narrow"/>
              </a:endParaRPr>
            </a:p>
          </p:txBody>
        </p:sp>
        <p:sp>
          <p:nvSpPr>
            <p:cNvPr id="634" name="Line 39">
              <a:extLst>
                <a:ext uri="{FF2B5EF4-FFF2-40B4-BE49-F238E27FC236}">
                  <a16:creationId xmlns:a16="http://schemas.microsoft.com/office/drawing/2014/main" id="{C0800CD0-5284-2D33-04DC-4E859C77F616}"/>
                </a:ext>
              </a:extLst>
            </p:cNvPr>
            <p:cNvSpPr/>
            <p:nvPr/>
          </p:nvSpPr>
          <p:spPr>
            <a:xfrm flipH="1">
              <a:off x="191971" y="226160"/>
              <a:ext cx="452" cy="52939"/>
            </a:xfrm>
            <a:prstGeom prst="line">
              <a:avLst/>
            </a:prstGeom>
            <a:noFill/>
            <a:ln w="12700" cap="flat">
              <a:solidFill>
                <a:srgbClr val="003C52"/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</a:pPr>
              <a:endParaRPr sz="798" kern="0">
                <a:solidFill>
                  <a:srgbClr val="000000"/>
                </a:solidFill>
                <a:latin typeface="Arial Narrow"/>
                <a:cs typeface="Arial Narrow"/>
                <a:sym typeface="Arial Narrow"/>
              </a:endParaRPr>
            </a:p>
          </p:txBody>
        </p:sp>
        <p:sp>
          <p:nvSpPr>
            <p:cNvPr id="635" name="AutoShape 40">
              <a:extLst>
                <a:ext uri="{FF2B5EF4-FFF2-40B4-BE49-F238E27FC236}">
                  <a16:creationId xmlns:a16="http://schemas.microsoft.com/office/drawing/2014/main" id="{941AD27C-6144-F964-E499-CDDDC0D64C58}"/>
                </a:ext>
              </a:extLst>
            </p:cNvPr>
            <p:cNvSpPr/>
            <p:nvPr/>
          </p:nvSpPr>
          <p:spPr>
            <a:xfrm>
              <a:off x="0" y="84679"/>
              <a:ext cx="65497" cy="96508"/>
            </a:xfrm>
            <a:prstGeom prst="roundRect">
              <a:avLst>
                <a:gd name="adj" fmla="val 33588"/>
              </a:avLst>
            </a:prstGeom>
            <a:solidFill>
              <a:srgbClr val="0365C0"/>
            </a:solidFill>
            <a:ln w="635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defTabSz="182226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  <a:defRPr sz="500">
                  <a:latin typeface="+mj-lt"/>
                  <a:ea typeface="+mj-ea"/>
                  <a:cs typeface="+mj-cs"/>
                  <a:sym typeface="Helvetica"/>
                </a:defRPr>
              </a:pPr>
              <a:endParaRPr sz="295" kern="0">
                <a:solidFill>
                  <a:srgbClr val="000000"/>
                </a:solidFill>
                <a:latin typeface="Times New Roman"/>
                <a:ea typeface="+mj-ea"/>
                <a:cs typeface="Times New Roman"/>
                <a:sym typeface="Helvetica"/>
              </a:endParaRPr>
            </a:p>
          </p:txBody>
        </p:sp>
        <p:sp>
          <p:nvSpPr>
            <p:cNvPr id="636" name="AutoShape 41">
              <a:extLst>
                <a:ext uri="{FF2B5EF4-FFF2-40B4-BE49-F238E27FC236}">
                  <a16:creationId xmlns:a16="http://schemas.microsoft.com/office/drawing/2014/main" id="{407B823D-50C8-FBAA-D0D7-C271F3B06540}"/>
                </a:ext>
              </a:extLst>
            </p:cNvPr>
            <p:cNvSpPr/>
            <p:nvPr/>
          </p:nvSpPr>
          <p:spPr>
            <a:xfrm>
              <a:off x="79950" y="120752"/>
              <a:ext cx="65949" cy="96040"/>
            </a:xfrm>
            <a:prstGeom prst="roundRect">
              <a:avLst>
                <a:gd name="adj" fmla="val 33588"/>
              </a:avLst>
            </a:prstGeom>
            <a:solidFill>
              <a:srgbClr val="0365C0"/>
            </a:solidFill>
            <a:ln w="635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defTabSz="182226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  <a:defRPr sz="500">
                  <a:latin typeface="+mj-lt"/>
                  <a:ea typeface="+mj-ea"/>
                  <a:cs typeface="+mj-cs"/>
                  <a:sym typeface="Helvetica"/>
                </a:defRPr>
              </a:pPr>
              <a:endParaRPr sz="295" kern="0">
                <a:solidFill>
                  <a:srgbClr val="000000"/>
                </a:solidFill>
                <a:latin typeface="Times New Roman"/>
                <a:ea typeface="+mj-ea"/>
                <a:cs typeface="Times New Roman"/>
                <a:sym typeface="Helvetica"/>
              </a:endParaRPr>
            </a:p>
          </p:txBody>
        </p:sp>
        <p:sp>
          <p:nvSpPr>
            <p:cNvPr id="637" name="AutoShape 42">
              <a:extLst>
                <a:ext uri="{FF2B5EF4-FFF2-40B4-BE49-F238E27FC236}">
                  <a16:creationId xmlns:a16="http://schemas.microsoft.com/office/drawing/2014/main" id="{B1B1B869-D38C-B81D-514F-A3A9F4E60518}"/>
                </a:ext>
              </a:extLst>
            </p:cNvPr>
            <p:cNvSpPr/>
            <p:nvPr/>
          </p:nvSpPr>
          <p:spPr>
            <a:xfrm>
              <a:off x="160352" y="165726"/>
              <a:ext cx="65948" cy="96508"/>
            </a:xfrm>
            <a:prstGeom prst="roundRect">
              <a:avLst>
                <a:gd name="adj" fmla="val 33588"/>
              </a:avLst>
            </a:prstGeom>
            <a:solidFill>
              <a:srgbClr val="0365C0"/>
            </a:solidFill>
            <a:ln w="635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defTabSz="182226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  <a:defRPr sz="500">
                  <a:latin typeface="+mj-lt"/>
                  <a:ea typeface="+mj-ea"/>
                  <a:cs typeface="+mj-cs"/>
                  <a:sym typeface="Helvetica"/>
                </a:defRPr>
              </a:pPr>
              <a:endParaRPr sz="295" kern="0">
                <a:solidFill>
                  <a:srgbClr val="000000"/>
                </a:solidFill>
                <a:latin typeface="Times New Roman"/>
                <a:ea typeface="+mj-ea"/>
                <a:cs typeface="Times New Roman"/>
                <a:sym typeface="Helvetica"/>
              </a:endParaRPr>
            </a:p>
          </p:txBody>
        </p:sp>
      </p:grpSp>
      <p:grpSp>
        <p:nvGrpSpPr>
          <p:cNvPr id="638" name="Group 43">
            <a:extLst>
              <a:ext uri="{FF2B5EF4-FFF2-40B4-BE49-F238E27FC236}">
                <a16:creationId xmlns:a16="http://schemas.microsoft.com/office/drawing/2014/main" id="{44BFAEF2-467B-18CB-272D-55DAF7C6865D}"/>
              </a:ext>
            </a:extLst>
          </p:cNvPr>
          <p:cNvGrpSpPr/>
          <p:nvPr/>
        </p:nvGrpSpPr>
        <p:grpSpPr>
          <a:xfrm>
            <a:off x="3922817" y="2286437"/>
            <a:ext cx="146965" cy="170063"/>
            <a:chOff x="0" y="0"/>
            <a:chExt cx="248884" cy="288000"/>
          </a:xfrm>
        </p:grpSpPr>
        <p:sp>
          <p:nvSpPr>
            <p:cNvPr id="639" name="Oval 35">
              <a:extLst>
                <a:ext uri="{FF2B5EF4-FFF2-40B4-BE49-F238E27FC236}">
                  <a16:creationId xmlns:a16="http://schemas.microsoft.com/office/drawing/2014/main" id="{3F19D03C-73A9-7FEA-E6C1-B753CB4FBCE5}"/>
                </a:ext>
              </a:extLst>
            </p:cNvPr>
            <p:cNvSpPr/>
            <p:nvPr/>
          </p:nvSpPr>
          <p:spPr>
            <a:xfrm>
              <a:off x="140025" y="0"/>
              <a:ext cx="108860" cy="107751"/>
            </a:xfrm>
            <a:prstGeom prst="ellipse">
              <a:avLst/>
            </a:prstGeom>
            <a:solidFill>
              <a:srgbClr val="FCBD00"/>
            </a:solidFill>
            <a:ln w="6350" cap="flat">
              <a:solidFill>
                <a:srgbClr val="975500"/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defTabSz="182226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  <a:defRPr sz="500">
                  <a:latin typeface="+mj-lt"/>
                  <a:ea typeface="+mj-ea"/>
                  <a:cs typeface="+mj-cs"/>
                  <a:sym typeface="Helvetica"/>
                </a:defRPr>
              </a:pPr>
              <a:endParaRPr sz="295" kern="0">
                <a:solidFill>
                  <a:srgbClr val="000000"/>
                </a:solidFill>
                <a:latin typeface="Times New Roman"/>
                <a:ea typeface="+mj-ea"/>
                <a:cs typeface="Times New Roman"/>
                <a:sym typeface="Helvetica"/>
              </a:endParaRPr>
            </a:p>
          </p:txBody>
        </p:sp>
        <p:sp>
          <p:nvSpPr>
            <p:cNvPr id="256" name="Line 36">
              <a:extLst>
                <a:ext uri="{FF2B5EF4-FFF2-40B4-BE49-F238E27FC236}">
                  <a16:creationId xmlns:a16="http://schemas.microsoft.com/office/drawing/2014/main" id="{AE2D06DF-498E-3D7D-2DE6-351E55BFD113}"/>
                </a:ext>
              </a:extLst>
            </p:cNvPr>
            <p:cNvSpPr/>
            <p:nvPr/>
          </p:nvSpPr>
          <p:spPr>
            <a:xfrm>
              <a:off x="31167" y="192898"/>
              <a:ext cx="183389" cy="95103"/>
            </a:xfrm>
            <a:prstGeom prst="line">
              <a:avLst/>
            </a:prstGeom>
            <a:noFill/>
            <a:ln w="25400" cap="flat">
              <a:solidFill>
                <a:srgbClr val="003C52"/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</a:pPr>
              <a:endParaRPr sz="798" kern="0">
                <a:solidFill>
                  <a:srgbClr val="000000"/>
                </a:solidFill>
                <a:latin typeface="Arial Narrow"/>
                <a:cs typeface="Arial Narrow"/>
                <a:sym typeface="Arial Narrow"/>
              </a:endParaRPr>
            </a:p>
          </p:txBody>
        </p:sp>
        <p:sp>
          <p:nvSpPr>
            <p:cNvPr id="257" name="Line 37">
              <a:extLst>
                <a:ext uri="{FF2B5EF4-FFF2-40B4-BE49-F238E27FC236}">
                  <a16:creationId xmlns:a16="http://schemas.microsoft.com/office/drawing/2014/main" id="{3B2D59AB-C935-399D-3D5B-DBD0EE2E0BA6}"/>
                </a:ext>
              </a:extLst>
            </p:cNvPr>
            <p:cNvSpPr/>
            <p:nvPr/>
          </p:nvSpPr>
          <p:spPr>
            <a:xfrm flipH="1">
              <a:off x="32974" y="142302"/>
              <a:ext cx="904" cy="52939"/>
            </a:xfrm>
            <a:prstGeom prst="line">
              <a:avLst/>
            </a:prstGeom>
            <a:noFill/>
            <a:ln w="12700" cap="flat">
              <a:solidFill>
                <a:srgbClr val="003C52"/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</a:pPr>
              <a:endParaRPr sz="798" kern="0">
                <a:solidFill>
                  <a:srgbClr val="000000"/>
                </a:solidFill>
                <a:latin typeface="Arial Narrow"/>
                <a:cs typeface="Arial Narrow"/>
                <a:sym typeface="Arial Narrow"/>
              </a:endParaRPr>
            </a:p>
          </p:txBody>
        </p:sp>
        <p:sp>
          <p:nvSpPr>
            <p:cNvPr id="258" name="Line 38">
              <a:extLst>
                <a:ext uri="{FF2B5EF4-FFF2-40B4-BE49-F238E27FC236}">
                  <a16:creationId xmlns:a16="http://schemas.microsoft.com/office/drawing/2014/main" id="{0D98B50D-21AC-C294-AA88-15348ABDCAA3}"/>
                </a:ext>
              </a:extLst>
            </p:cNvPr>
            <p:cNvSpPr/>
            <p:nvPr/>
          </p:nvSpPr>
          <p:spPr>
            <a:xfrm flipH="1">
              <a:off x="111569" y="186808"/>
              <a:ext cx="904" cy="52939"/>
            </a:xfrm>
            <a:prstGeom prst="line">
              <a:avLst/>
            </a:prstGeom>
            <a:noFill/>
            <a:ln w="12700" cap="flat">
              <a:solidFill>
                <a:srgbClr val="003C52"/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</a:pPr>
              <a:endParaRPr sz="798" kern="0">
                <a:solidFill>
                  <a:srgbClr val="000000"/>
                </a:solidFill>
                <a:latin typeface="Arial Narrow"/>
                <a:cs typeface="Arial Narrow"/>
                <a:sym typeface="Arial Narrow"/>
              </a:endParaRPr>
            </a:p>
          </p:txBody>
        </p:sp>
        <p:sp>
          <p:nvSpPr>
            <p:cNvPr id="259" name="Line 39">
              <a:extLst>
                <a:ext uri="{FF2B5EF4-FFF2-40B4-BE49-F238E27FC236}">
                  <a16:creationId xmlns:a16="http://schemas.microsoft.com/office/drawing/2014/main" id="{4B64BE17-EB62-048A-65C7-BEB8D05AD6C0}"/>
                </a:ext>
              </a:extLst>
            </p:cNvPr>
            <p:cNvSpPr/>
            <p:nvPr/>
          </p:nvSpPr>
          <p:spPr>
            <a:xfrm flipH="1">
              <a:off x="191971" y="226160"/>
              <a:ext cx="452" cy="52939"/>
            </a:xfrm>
            <a:prstGeom prst="line">
              <a:avLst/>
            </a:prstGeom>
            <a:noFill/>
            <a:ln w="12700" cap="flat">
              <a:solidFill>
                <a:srgbClr val="003C52"/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</a:pPr>
              <a:endParaRPr sz="798" kern="0">
                <a:solidFill>
                  <a:srgbClr val="000000"/>
                </a:solidFill>
                <a:latin typeface="Arial Narrow"/>
                <a:cs typeface="Arial Narrow"/>
                <a:sym typeface="Arial Narrow"/>
              </a:endParaRPr>
            </a:p>
          </p:txBody>
        </p:sp>
        <p:sp>
          <p:nvSpPr>
            <p:cNvPr id="260" name="AutoShape 40">
              <a:extLst>
                <a:ext uri="{FF2B5EF4-FFF2-40B4-BE49-F238E27FC236}">
                  <a16:creationId xmlns:a16="http://schemas.microsoft.com/office/drawing/2014/main" id="{C6839621-C13A-41C6-B263-0CCBBC4657C6}"/>
                </a:ext>
              </a:extLst>
            </p:cNvPr>
            <p:cNvSpPr/>
            <p:nvPr/>
          </p:nvSpPr>
          <p:spPr>
            <a:xfrm>
              <a:off x="0" y="84679"/>
              <a:ext cx="65497" cy="96508"/>
            </a:xfrm>
            <a:prstGeom prst="roundRect">
              <a:avLst>
                <a:gd name="adj" fmla="val 33588"/>
              </a:avLst>
            </a:prstGeom>
            <a:solidFill>
              <a:srgbClr val="0365C0"/>
            </a:solidFill>
            <a:ln w="635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defTabSz="182226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  <a:defRPr sz="500">
                  <a:latin typeface="+mj-lt"/>
                  <a:ea typeface="+mj-ea"/>
                  <a:cs typeface="+mj-cs"/>
                  <a:sym typeface="Helvetica"/>
                </a:defRPr>
              </a:pPr>
              <a:endParaRPr sz="295" kern="0">
                <a:solidFill>
                  <a:srgbClr val="000000"/>
                </a:solidFill>
                <a:latin typeface="Times New Roman"/>
                <a:ea typeface="+mj-ea"/>
                <a:cs typeface="Times New Roman"/>
                <a:sym typeface="Helvetica"/>
              </a:endParaRPr>
            </a:p>
          </p:txBody>
        </p:sp>
        <p:sp>
          <p:nvSpPr>
            <p:cNvPr id="261" name="AutoShape 41">
              <a:extLst>
                <a:ext uri="{FF2B5EF4-FFF2-40B4-BE49-F238E27FC236}">
                  <a16:creationId xmlns:a16="http://schemas.microsoft.com/office/drawing/2014/main" id="{214B5D3F-29D3-51DD-6BF0-05533297E962}"/>
                </a:ext>
              </a:extLst>
            </p:cNvPr>
            <p:cNvSpPr/>
            <p:nvPr/>
          </p:nvSpPr>
          <p:spPr>
            <a:xfrm>
              <a:off x="79950" y="120752"/>
              <a:ext cx="65949" cy="96040"/>
            </a:xfrm>
            <a:prstGeom prst="roundRect">
              <a:avLst>
                <a:gd name="adj" fmla="val 33588"/>
              </a:avLst>
            </a:prstGeom>
            <a:solidFill>
              <a:srgbClr val="0365C0"/>
            </a:solidFill>
            <a:ln w="635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defTabSz="182226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  <a:defRPr sz="500">
                  <a:latin typeface="+mj-lt"/>
                  <a:ea typeface="+mj-ea"/>
                  <a:cs typeface="+mj-cs"/>
                  <a:sym typeface="Helvetica"/>
                </a:defRPr>
              </a:pPr>
              <a:endParaRPr sz="295" kern="0">
                <a:solidFill>
                  <a:srgbClr val="000000"/>
                </a:solidFill>
                <a:latin typeface="Times New Roman"/>
                <a:ea typeface="+mj-ea"/>
                <a:cs typeface="Times New Roman"/>
                <a:sym typeface="Helvetica"/>
              </a:endParaRPr>
            </a:p>
          </p:txBody>
        </p:sp>
        <p:sp>
          <p:nvSpPr>
            <p:cNvPr id="262" name="AutoShape 42">
              <a:extLst>
                <a:ext uri="{FF2B5EF4-FFF2-40B4-BE49-F238E27FC236}">
                  <a16:creationId xmlns:a16="http://schemas.microsoft.com/office/drawing/2014/main" id="{2A0165BD-FAB3-00BC-D499-6E541D2AE6EE}"/>
                </a:ext>
              </a:extLst>
            </p:cNvPr>
            <p:cNvSpPr/>
            <p:nvPr/>
          </p:nvSpPr>
          <p:spPr>
            <a:xfrm>
              <a:off x="160352" y="165726"/>
              <a:ext cx="65948" cy="96508"/>
            </a:xfrm>
            <a:prstGeom prst="roundRect">
              <a:avLst>
                <a:gd name="adj" fmla="val 33588"/>
              </a:avLst>
            </a:prstGeom>
            <a:solidFill>
              <a:srgbClr val="0365C0"/>
            </a:solidFill>
            <a:ln w="635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defTabSz="182226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  <a:defRPr sz="500">
                  <a:latin typeface="+mj-lt"/>
                  <a:ea typeface="+mj-ea"/>
                  <a:cs typeface="+mj-cs"/>
                  <a:sym typeface="Helvetica"/>
                </a:defRPr>
              </a:pPr>
              <a:endParaRPr sz="295" kern="0">
                <a:solidFill>
                  <a:srgbClr val="000000"/>
                </a:solidFill>
                <a:latin typeface="Times New Roman"/>
                <a:ea typeface="+mj-ea"/>
                <a:cs typeface="Times New Roman"/>
                <a:sym typeface="Helvetica"/>
              </a:endParaRPr>
            </a:p>
          </p:txBody>
        </p:sp>
      </p:grpSp>
      <p:grpSp>
        <p:nvGrpSpPr>
          <p:cNvPr id="263" name="Group 43">
            <a:extLst>
              <a:ext uri="{FF2B5EF4-FFF2-40B4-BE49-F238E27FC236}">
                <a16:creationId xmlns:a16="http://schemas.microsoft.com/office/drawing/2014/main" id="{004CE616-A00C-168A-7B2D-5DE49E3F2891}"/>
              </a:ext>
            </a:extLst>
          </p:cNvPr>
          <p:cNvGrpSpPr/>
          <p:nvPr/>
        </p:nvGrpSpPr>
        <p:grpSpPr>
          <a:xfrm>
            <a:off x="3491155" y="2799915"/>
            <a:ext cx="146965" cy="170063"/>
            <a:chOff x="0" y="0"/>
            <a:chExt cx="248884" cy="288000"/>
          </a:xfrm>
        </p:grpSpPr>
        <p:sp>
          <p:nvSpPr>
            <p:cNvPr id="264" name="Oval 35">
              <a:extLst>
                <a:ext uri="{FF2B5EF4-FFF2-40B4-BE49-F238E27FC236}">
                  <a16:creationId xmlns:a16="http://schemas.microsoft.com/office/drawing/2014/main" id="{A9AB44C9-907A-9612-5B5C-192076C5E0AB}"/>
                </a:ext>
              </a:extLst>
            </p:cNvPr>
            <p:cNvSpPr/>
            <p:nvPr/>
          </p:nvSpPr>
          <p:spPr>
            <a:xfrm>
              <a:off x="140025" y="0"/>
              <a:ext cx="108860" cy="107751"/>
            </a:xfrm>
            <a:prstGeom prst="ellipse">
              <a:avLst/>
            </a:prstGeom>
            <a:solidFill>
              <a:srgbClr val="FCBD00"/>
            </a:solidFill>
            <a:ln w="6350" cap="flat">
              <a:solidFill>
                <a:srgbClr val="975500"/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defTabSz="182226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  <a:defRPr sz="500">
                  <a:latin typeface="+mj-lt"/>
                  <a:ea typeface="+mj-ea"/>
                  <a:cs typeface="+mj-cs"/>
                  <a:sym typeface="Helvetica"/>
                </a:defRPr>
              </a:pPr>
              <a:endParaRPr sz="295" kern="0">
                <a:solidFill>
                  <a:srgbClr val="000000"/>
                </a:solidFill>
                <a:latin typeface="Times New Roman"/>
                <a:ea typeface="+mj-ea"/>
                <a:cs typeface="Times New Roman"/>
                <a:sym typeface="Helvetica"/>
              </a:endParaRPr>
            </a:p>
          </p:txBody>
        </p:sp>
        <p:sp>
          <p:nvSpPr>
            <p:cNvPr id="265" name="Line 36">
              <a:extLst>
                <a:ext uri="{FF2B5EF4-FFF2-40B4-BE49-F238E27FC236}">
                  <a16:creationId xmlns:a16="http://schemas.microsoft.com/office/drawing/2014/main" id="{16328428-5F33-09C6-D6A7-EC1464BD5536}"/>
                </a:ext>
              </a:extLst>
            </p:cNvPr>
            <p:cNvSpPr/>
            <p:nvPr/>
          </p:nvSpPr>
          <p:spPr>
            <a:xfrm>
              <a:off x="31167" y="192898"/>
              <a:ext cx="183389" cy="95103"/>
            </a:xfrm>
            <a:prstGeom prst="line">
              <a:avLst/>
            </a:prstGeom>
            <a:noFill/>
            <a:ln w="25400" cap="flat">
              <a:solidFill>
                <a:srgbClr val="003C52"/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</a:pPr>
              <a:endParaRPr sz="798" kern="0">
                <a:solidFill>
                  <a:srgbClr val="000000"/>
                </a:solidFill>
                <a:latin typeface="Arial Narrow"/>
                <a:cs typeface="Arial Narrow"/>
                <a:sym typeface="Arial Narrow"/>
              </a:endParaRPr>
            </a:p>
          </p:txBody>
        </p:sp>
        <p:sp>
          <p:nvSpPr>
            <p:cNvPr id="266" name="Line 37">
              <a:extLst>
                <a:ext uri="{FF2B5EF4-FFF2-40B4-BE49-F238E27FC236}">
                  <a16:creationId xmlns:a16="http://schemas.microsoft.com/office/drawing/2014/main" id="{3CE86ED3-5CF8-EA4E-8C48-287ED7D4412F}"/>
                </a:ext>
              </a:extLst>
            </p:cNvPr>
            <p:cNvSpPr/>
            <p:nvPr/>
          </p:nvSpPr>
          <p:spPr>
            <a:xfrm flipH="1">
              <a:off x="32974" y="142302"/>
              <a:ext cx="904" cy="52939"/>
            </a:xfrm>
            <a:prstGeom prst="line">
              <a:avLst/>
            </a:prstGeom>
            <a:noFill/>
            <a:ln w="12700" cap="flat">
              <a:solidFill>
                <a:srgbClr val="003C52"/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</a:pPr>
              <a:endParaRPr sz="798" kern="0">
                <a:solidFill>
                  <a:srgbClr val="000000"/>
                </a:solidFill>
                <a:latin typeface="Arial Narrow"/>
                <a:cs typeface="Arial Narrow"/>
                <a:sym typeface="Arial Narrow"/>
              </a:endParaRPr>
            </a:p>
          </p:txBody>
        </p:sp>
        <p:sp>
          <p:nvSpPr>
            <p:cNvPr id="267" name="Line 38">
              <a:extLst>
                <a:ext uri="{FF2B5EF4-FFF2-40B4-BE49-F238E27FC236}">
                  <a16:creationId xmlns:a16="http://schemas.microsoft.com/office/drawing/2014/main" id="{73798C57-B6DC-3EE3-5997-2C2E62AB1E77}"/>
                </a:ext>
              </a:extLst>
            </p:cNvPr>
            <p:cNvSpPr/>
            <p:nvPr/>
          </p:nvSpPr>
          <p:spPr>
            <a:xfrm flipH="1">
              <a:off x="111569" y="186808"/>
              <a:ext cx="904" cy="52939"/>
            </a:xfrm>
            <a:prstGeom prst="line">
              <a:avLst/>
            </a:prstGeom>
            <a:noFill/>
            <a:ln w="12700" cap="flat">
              <a:solidFill>
                <a:srgbClr val="003C52"/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</a:pPr>
              <a:endParaRPr sz="798" kern="0">
                <a:solidFill>
                  <a:srgbClr val="000000"/>
                </a:solidFill>
                <a:latin typeface="Arial Narrow"/>
                <a:cs typeface="Arial Narrow"/>
                <a:sym typeface="Arial Narrow"/>
              </a:endParaRPr>
            </a:p>
          </p:txBody>
        </p:sp>
        <p:sp>
          <p:nvSpPr>
            <p:cNvPr id="268" name="Line 39">
              <a:extLst>
                <a:ext uri="{FF2B5EF4-FFF2-40B4-BE49-F238E27FC236}">
                  <a16:creationId xmlns:a16="http://schemas.microsoft.com/office/drawing/2014/main" id="{42662CE4-88EC-F5F8-38CB-2E54AE640C8F}"/>
                </a:ext>
              </a:extLst>
            </p:cNvPr>
            <p:cNvSpPr/>
            <p:nvPr/>
          </p:nvSpPr>
          <p:spPr>
            <a:xfrm flipH="1">
              <a:off x="191971" y="226160"/>
              <a:ext cx="452" cy="52939"/>
            </a:xfrm>
            <a:prstGeom prst="line">
              <a:avLst/>
            </a:prstGeom>
            <a:noFill/>
            <a:ln w="12700" cap="flat">
              <a:solidFill>
                <a:srgbClr val="003C52"/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</a:pPr>
              <a:endParaRPr sz="798" kern="0">
                <a:solidFill>
                  <a:srgbClr val="000000"/>
                </a:solidFill>
                <a:latin typeface="Arial Narrow"/>
                <a:cs typeface="Arial Narrow"/>
                <a:sym typeface="Arial Narrow"/>
              </a:endParaRPr>
            </a:p>
          </p:txBody>
        </p:sp>
        <p:sp>
          <p:nvSpPr>
            <p:cNvPr id="269" name="AutoShape 40">
              <a:extLst>
                <a:ext uri="{FF2B5EF4-FFF2-40B4-BE49-F238E27FC236}">
                  <a16:creationId xmlns:a16="http://schemas.microsoft.com/office/drawing/2014/main" id="{640CD85A-8863-AC1E-60F2-9C64F13F5986}"/>
                </a:ext>
              </a:extLst>
            </p:cNvPr>
            <p:cNvSpPr/>
            <p:nvPr/>
          </p:nvSpPr>
          <p:spPr>
            <a:xfrm>
              <a:off x="0" y="84679"/>
              <a:ext cx="65497" cy="96508"/>
            </a:xfrm>
            <a:prstGeom prst="roundRect">
              <a:avLst>
                <a:gd name="adj" fmla="val 33588"/>
              </a:avLst>
            </a:prstGeom>
            <a:solidFill>
              <a:srgbClr val="0365C0"/>
            </a:solidFill>
            <a:ln w="635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defTabSz="182226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  <a:defRPr sz="500">
                  <a:latin typeface="+mj-lt"/>
                  <a:ea typeface="+mj-ea"/>
                  <a:cs typeface="+mj-cs"/>
                  <a:sym typeface="Helvetica"/>
                </a:defRPr>
              </a:pPr>
              <a:endParaRPr sz="295" kern="0">
                <a:solidFill>
                  <a:srgbClr val="000000"/>
                </a:solidFill>
                <a:latin typeface="Times New Roman"/>
                <a:ea typeface="+mj-ea"/>
                <a:cs typeface="Times New Roman"/>
                <a:sym typeface="Helvetica"/>
              </a:endParaRPr>
            </a:p>
          </p:txBody>
        </p:sp>
        <p:sp>
          <p:nvSpPr>
            <p:cNvPr id="270" name="AutoShape 41">
              <a:extLst>
                <a:ext uri="{FF2B5EF4-FFF2-40B4-BE49-F238E27FC236}">
                  <a16:creationId xmlns:a16="http://schemas.microsoft.com/office/drawing/2014/main" id="{7F548500-92DE-C88E-4120-FA262BD90521}"/>
                </a:ext>
              </a:extLst>
            </p:cNvPr>
            <p:cNvSpPr/>
            <p:nvPr/>
          </p:nvSpPr>
          <p:spPr>
            <a:xfrm>
              <a:off x="79950" y="120752"/>
              <a:ext cx="65949" cy="96040"/>
            </a:xfrm>
            <a:prstGeom prst="roundRect">
              <a:avLst>
                <a:gd name="adj" fmla="val 33588"/>
              </a:avLst>
            </a:prstGeom>
            <a:solidFill>
              <a:srgbClr val="0365C0"/>
            </a:solidFill>
            <a:ln w="635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defTabSz="182226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  <a:defRPr sz="500">
                  <a:latin typeface="+mj-lt"/>
                  <a:ea typeface="+mj-ea"/>
                  <a:cs typeface="+mj-cs"/>
                  <a:sym typeface="Helvetica"/>
                </a:defRPr>
              </a:pPr>
              <a:endParaRPr sz="295" kern="0">
                <a:solidFill>
                  <a:srgbClr val="000000"/>
                </a:solidFill>
                <a:latin typeface="Times New Roman"/>
                <a:ea typeface="+mj-ea"/>
                <a:cs typeface="Times New Roman"/>
                <a:sym typeface="Helvetica"/>
              </a:endParaRPr>
            </a:p>
          </p:txBody>
        </p:sp>
        <p:sp>
          <p:nvSpPr>
            <p:cNvPr id="271" name="AutoShape 42">
              <a:extLst>
                <a:ext uri="{FF2B5EF4-FFF2-40B4-BE49-F238E27FC236}">
                  <a16:creationId xmlns:a16="http://schemas.microsoft.com/office/drawing/2014/main" id="{FF45CB98-BFA2-5839-31F0-30BB64B77D36}"/>
                </a:ext>
              </a:extLst>
            </p:cNvPr>
            <p:cNvSpPr/>
            <p:nvPr/>
          </p:nvSpPr>
          <p:spPr>
            <a:xfrm>
              <a:off x="160352" y="165726"/>
              <a:ext cx="65948" cy="96508"/>
            </a:xfrm>
            <a:prstGeom prst="roundRect">
              <a:avLst>
                <a:gd name="adj" fmla="val 33588"/>
              </a:avLst>
            </a:prstGeom>
            <a:solidFill>
              <a:srgbClr val="0365C0"/>
            </a:solidFill>
            <a:ln w="635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defTabSz="182226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  <a:defRPr sz="500">
                  <a:latin typeface="+mj-lt"/>
                  <a:ea typeface="+mj-ea"/>
                  <a:cs typeface="+mj-cs"/>
                  <a:sym typeface="Helvetica"/>
                </a:defRPr>
              </a:pPr>
              <a:endParaRPr sz="295" kern="0">
                <a:solidFill>
                  <a:srgbClr val="000000"/>
                </a:solidFill>
                <a:latin typeface="Times New Roman"/>
                <a:ea typeface="+mj-ea"/>
                <a:cs typeface="Times New Roman"/>
                <a:sym typeface="Helvetica"/>
              </a:endParaRPr>
            </a:p>
          </p:txBody>
        </p:sp>
      </p:grpSp>
      <p:grpSp>
        <p:nvGrpSpPr>
          <p:cNvPr id="272" name="Group 43">
            <a:extLst>
              <a:ext uri="{FF2B5EF4-FFF2-40B4-BE49-F238E27FC236}">
                <a16:creationId xmlns:a16="http://schemas.microsoft.com/office/drawing/2014/main" id="{2340D5F0-9BCE-1DB8-3A34-FF7A79148EED}"/>
              </a:ext>
            </a:extLst>
          </p:cNvPr>
          <p:cNvGrpSpPr/>
          <p:nvPr/>
        </p:nvGrpSpPr>
        <p:grpSpPr>
          <a:xfrm>
            <a:off x="4019667" y="2599644"/>
            <a:ext cx="146965" cy="170063"/>
            <a:chOff x="0" y="0"/>
            <a:chExt cx="248884" cy="288000"/>
          </a:xfrm>
        </p:grpSpPr>
        <p:sp>
          <p:nvSpPr>
            <p:cNvPr id="273" name="Oval 35">
              <a:extLst>
                <a:ext uri="{FF2B5EF4-FFF2-40B4-BE49-F238E27FC236}">
                  <a16:creationId xmlns:a16="http://schemas.microsoft.com/office/drawing/2014/main" id="{83952C1C-5B1A-9256-5DE1-073CF89DE486}"/>
                </a:ext>
              </a:extLst>
            </p:cNvPr>
            <p:cNvSpPr/>
            <p:nvPr/>
          </p:nvSpPr>
          <p:spPr>
            <a:xfrm>
              <a:off x="140025" y="0"/>
              <a:ext cx="108860" cy="107751"/>
            </a:xfrm>
            <a:prstGeom prst="ellipse">
              <a:avLst/>
            </a:prstGeom>
            <a:solidFill>
              <a:srgbClr val="FCBD00"/>
            </a:solidFill>
            <a:ln w="6350" cap="flat">
              <a:solidFill>
                <a:srgbClr val="975500"/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defTabSz="182226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  <a:defRPr sz="500">
                  <a:latin typeface="+mj-lt"/>
                  <a:ea typeface="+mj-ea"/>
                  <a:cs typeface="+mj-cs"/>
                  <a:sym typeface="Helvetica"/>
                </a:defRPr>
              </a:pPr>
              <a:endParaRPr sz="295" kern="0">
                <a:solidFill>
                  <a:srgbClr val="000000"/>
                </a:solidFill>
                <a:latin typeface="Times New Roman"/>
                <a:ea typeface="+mj-ea"/>
                <a:cs typeface="Times New Roman"/>
                <a:sym typeface="Helvetica"/>
              </a:endParaRPr>
            </a:p>
          </p:txBody>
        </p:sp>
        <p:sp>
          <p:nvSpPr>
            <p:cNvPr id="274" name="Line 36">
              <a:extLst>
                <a:ext uri="{FF2B5EF4-FFF2-40B4-BE49-F238E27FC236}">
                  <a16:creationId xmlns:a16="http://schemas.microsoft.com/office/drawing/2014/main" id="{B3C0C97F-DA9B-0C80-FD41-2E16AD8234AB}"/>
                </a:ext>
              </a:extLst>
            </p:cNvPr>
            <p:cNvSpPr/>
            <p:nvPr/>
          </p:nvSpPr>
          <p:spPr>
            <a:xfrm>
              <a:off x="31167" y="192898"/>
              <a:ext cx="183389" cy="95103"/>
            </a:xfrm>
            <a:prstGeom prst="line">
              <a:avLst/>
            </a:prstGeom>
            <a:noFill/>
            <a:ln w="25400" cap="flat">
              <a:solidFill>
                <a:srgbClr val="003C52"/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</a:pPr>
              <a:endParaRPr sz="798" kern="0">
                <a:solidFill>
                  <a:srgbClr val="000000"/>
                </a:solidFill>
                <a:latin typeface="Arial Narrow"/>
                <a:cs typeface="Arial Narrow"/>
                <a:sym typeface="Arial Narrow"/>
              </a:endParaRPr>
            </a:p>
          </p:txBody>
        </p:sp>
        <p:sp>
          <p:nvSpPr>
            <p:cNvPr id="275" name="Line 37">
              <a:extLst>
                <a:ext uri="{FF2B5EF4-FFF2-40B4-BE49-F238E27FC236}">
                  <a16:creationId xmlns:a16="http://schemas.microsoft.com/office/drawing/2014/main" id="{126C32A1-12EA-CE8F-A2F7-5C5F789431C9}"/>
                </a:ext>
              </a:extLst>
            </p:cNvPr>
            <p:cNvSpPr/>
            <p:nvPr/>
          </p:nvSpPr>
          <p:spPr>
            <a:xfrm flipH="1">
              <a:off x="32974" y="142302"/>
              <a:ext cx="904" cy="52939"/>
            </a:xfrm>
            <a:prstGeom prst="line">
              <a:avLst/>
            </a:prstGeom>
            <a:noFill/>
            <a:ln w="12700" cap="flat">
              <a:solidFill>
                <a:srgbClr val="003C52"/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</a:pPr>
              <a:endParaRPr sz="798" kern="0">
                <a:solidFill>
                  <a:srgbClr val="000000"/>
                </a:solidFill>
                <a:latin typeface="Arial Narrow"/>
                <a:cs typeface="Arial Narrow"/>
                <a:sym typeface="Arial Narrow"/>
              </a:endParaRPr>
            </a:p>
          </p:txBody>
        </p:sp>
        <p:sp>
          <p:nvSpPr>
            <p:cNvPr id="276" name="Line 38">
              <a:extLst>
                <a:ext uri="{FF2B5EF4-FFF2-40B4-BE49-F238E27FC236}">
                  <a16:creationId xmlns:a16="http://schemas.microsoft.com/office/drawing/2014/main" id="{F80CCFA7-2F67-18A7-99EA-8DF63894F5D2}"/>
                </a:ext>
              </a:extLst>
            </p:cNvPr>
            <p:cNvSpPr/>
            <p:nvPr/>
          </p:nvSpPr>
          <p:spPr>
            <a:xfrm flipH="1">
              <a:off x="111569" y="186808"/>
              <a:ext cx="904" cy="52939"/>
            </a:xfrm>
            <a:prstGeom prst="line">
              <a:avLst/>
            </a:prstGeom>
            <a:noFill/>
            <a:ln w="12700" cap="flat">
              <a:solidFill>
                <a:srgbClr val="003C52"/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</a:pPr>
              <a:endParaRPr sz="798" kern="0">
                <a:solidFill>
                  <a:srgbClr val="000000"/>
                </a:solidFill>
                <a:latin typeface="Arial Narrow"/>
                <a:cs typeface="Arial Narrow"/>
                <a:sym typeface="Arial Narrow"/>
              </a:endParaRPr>
            </a:p>
          </p:txBody>
        </p:sp>
        <p:sp>
          <p:nvSpPr>
            <p:cNvPr id="277" name="Line 39">
              <a:extLst>
                <a:ext uri="{FF2B5EF4-FFF2-40B4-BE49-F238E27FC236}">
                  <a16:creationId xmlns:a16="http://schemas.microsoft.com/office/drawing/2014/main" id="{66BFDA8B-614E-B1CD-E90C-773B39962B21}"/>
                </a:ext>
              </a:extLst>
            </p:cNvPr>
            <p:cNvSpPr/>
            <p:nvPr/>
          </p:nvSpPr>
          <p:spPr>
            <a:xfrm flipH="1">
              <a:off x="191971" y="226160"/>
              <a:ext cx="452" cy="52939"/>
            </a:xfrm>
            <a:prstGeom prst="line">
              <a:avLst/>
            </a:prstGeom>
            <a:noFill/>
            <a:ln w="12700" cap="flat">
              <a:solidFill>
                <a:srgbClr val="003C52"/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</a:pPr>
              <a:endParaRPr sz="798" kern="0">
                <a:solidFill>
                  <a:srgbClr val="000000"/>
                </a:solidFill>
                <a:latin typeface="Arial Narrow"/>
                <a:cs typeface="Arial Narrow"/>
                <a:sym typeface="Arial Narrow"/>
              </a:endParaRPr>
            </a:p>
          </p:txBody>
        </p:sp>
        <p:sp>
          <p:nvSpPr>
            <p:cNvPr id="278" name="AutoShape 40">
              <a:extLst>
                <a:ext uri="{FF2B5EF4-FFF2-40B4-BE49-F238E27FC236}">
                  <a16:creationId xmlns:a16="http://schemas.microsoft.com/office/drawing/2014/main" id="{C7019324-99D2-2A75-D4B5-3B0883248E71}"/>
                </a:ext>
              </a:extLst>
            </p:cNvPr>
            <p:cNvSpPr/>
            <p:nvPr/>
          </p:nvSpPr>
          <p:spPr>
            <a:xfrm>
              <a:off x="0" y="84679"/>
              <a:ext cx="65497" cy="96508"/>
            </a:xfrm>
            <a:prstGeom prst="roundRect">
              <a:avLst>
                <a:gd name="adj" fmla="val 33588"/>
              </a:avLst>
            </a:prstGeom>
            <a:solidFill>
              <a:srgbClr val="0365C0"/>
            </a:solidFill>
            <a:ln w="635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defTabSz="182226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  <a:defRPr sz="500">
                  <a:latin typeface="+mj-lt"/>
                  <a:ea typeface="+mj-ea"/>
                  <a:cs typeface="+mj-cs"/>
                  <a:sym typeface="Helvetica"/>
                </a:defRPr>
              </a:pPr>
              <a:endParaRPr sz="295" kern="0">
                <a:solidFill>
                  <a:srgbClr val="000000"/>
                </a:solidFill>
                <a:latin typeface="Times New Roman"/>
                <a:ea typeface="+mj-ea"/>
                <a:cs typeface="Times New Roman"/>
                <a:sym typeface="Helvetica"/>
              </a:endParaRPr>
            </a:p>
          </p:txBody>
        </p:sp>
        <p:sp>
          <p:nvSpPr>
            <p:cNvPr id="279" name="AutoShape 41">
              <a:extLst>
                <a:ext uri="{FF2B5EF4-FFF2-40B4-BE49-F238E27FC236}">
                  <a16:creationId xmlns:a16="http://schemas.microsoft.com/office/drawing/2014/main" id="{95ACAFF0-2688-95E2-80D6-DD860A48E422}"/>
                </a:ext>
              </a:extLst>
            </p:cNvPr>
            <p:cNvSpPr/>
            <p:nvPr/>
          </p:nvSpPr>
          <p:spPr>
            <a:xfrm>
              <a:off x="79950" y="120752"/>
              <a:ext cx="65949" cy="96040"/>
            </a:xfrm>
            <a:prstGeom prst="roundRect">
              <a:avLst>
                <a:gd name="adj" fmla="val 33588"/>
              </a:avLst>
            </a:prstGeom>
            <a:solidFill>
              <a:srgbClr val="0365C0"/>
            </a:solidFill>
            <a:ln w="635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defTabSz="182226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  <a:defRPr sz="500">
                  <a:latin typeface="+mj-lt"/>
                  <a:ea typeface="+mj-ea"/>
                  <a:cs typeface="+mj-cs"/>
                  <a:sym typeface="Helvetica"/>
                </a:defRPr>
              </a:pPr>
              <a:endParaRPr sz="295" kern="0">
                <a:solidFill>
                  <a:srgbClr val="000000"/>
                </a:solidFill>
                <a:latin typeface="Times New Roman"/>
                <a:ea typeface="+mj-ea"/>
                <a:cs typeface="Times New Roman"/>
                <a:sym typeface="Helvetica"/>
              </a:endParaRPr>
            </a:p>
          </p:txBody>
        </p:sp>
        <p:sp>
          <p:nvSpPr>
            <p:cNvPr id="280" name="AutoShape 42">
              <a:extLst>
                <a:ext uri="{FF2B5EF4-FFF2-40B4-BE49-F238E27FC236}">
                  <a16:creationId xmlns:a16="http://schemas.microsoft.com/office/drawing/2014/main" id="{BA89DF79-0E62-C936-1B7C-944666BAA7B9}"/>
                </a:ext>
              </a:extLst>
            </p:cNvPr>
            <p:cNvSpPr/>
            <p:nvPr/>
          </p:nvSpPr>
          <p:spPr>
            <a:xfrm>
              <a:off x="160352" y="165726"/>
              <a:ext cx="65948" cy="96508"/>
            </a:xfrm>
            <a:prstGeom prst="roundRect">
              <a:avLst>
                <a:gd name="adj" fmla="val 33588"/>
              </a:avLst>
            </a:prstGeom>
            <a:solidFill>
              <a:srgbClr val="0365C0"/>
            </a:solidFill>
            <a:ln w="635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defTabSz="182226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  <a:defRPr sz="500">
                  <a:latin typeface="+mj-lt"/>
                  <a:ea typeface="+mj-ea"/>
                  <a:cs typeface="+mj-cs"/>
                  <a:sym typeface="Helvetica"/>
                </a:defRPr>
              </a:pPr>
              <a:endParaRPr sz="295" kern="0">
                <a:solidFill>
                  <a:srgbClr val="000000"/>
                </a:solidFill>
                <a:latin typeface="Times New Roman"/>
                <a:ea typeface="+mj-ea"/>
                <a:cs typeface="Times New Roman"/>
                <a:sym typeface="Helvetica"/>
              </a:endParaRPr>
            </a:p>
          </p:txBody>
        </p:sp>
      </p:grpSp>
      <p:grpSp>
        <p:nvGrpSpPr>
          <p:cNvPr id="281" name="Group 43">
            <a:extLst>
              <a:ext uri="{FF2B5EF4-FFF2-40B4-BE49-F238E27FC236}">
                <a16:creationId xmlns:a16="http://schemas.microsoft.com/office/drawing/2014/main" id="{24E7416A-9D0F-555D-9B6A-EBD6FA8CBC1D}"/>
              </a:ext>
            </a:extLst>
          </p:cNvPr>
          <p:cNvGrpSpPr/>
          <p:nvPr/>
        </p:nvGrpSpPr>
        <p:grpSpPr>
          <a:xfrm>
            <a:off x="2678925" y="3539727"/>
            <a:ext cx="146965" cy="170063"/>
            <a:chOff x="0" y="0"/>
            <a:chExt cx="248884" cy="288000"/>
          </a:xfrm>
        </p:grpSpPr>
        <p:sp>
          <p:nvSpPr>
            <p:cNvPr id="282" name="Oval 35">
              <a:extLst>
                <a:ext uri="{FF2B5EF4-FFF2-40B4-BE49-F238E27FC236}">
                  <a16:creationId xmlns:a16="http://schemas.microsoft.com/office/drawing/2014/main" id="{A582A296-6ADD-15CF-24E6-FBF5E973989C}"/>
                </a:ext>
              </a:extLst>
            </p:cNvPr>
            <p:cNvSpPr/>
            <p:nvPr/>
          </p:nvSpPr>
          <p:spPr>
            <a:xfrm>
              <a:off x="140025" y="0"/>
              <a:ext cx="108860" cy="107751"/>
            </a:xfrm>
            <a:prstGeom prst="ellipse">
              <a:avLst/>
            </a:prstGeom>
            <a:solidFill>
              <a:srgbClr val="FCBD00"/>
            </a:solidFill>
            <a:ln w="6350" cap="flat">
              <a:solidFill>
                <a:srgbClr val="975500"/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defTabSz="182226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  <a:defRPr sz="500">
                  <a:latin typeface="+mj-lt"/>
                  <a:ea typeface="+mj-ea"/>
                  <a:cs typeface="+mj-cs"/>
                  <a:sym typeface="Helvetica"/>
                </a:defRPr>
              </a:pPr>
              <a:endParaRPr sz="295" kern="0">
                <a:solidFill>
                  <a:srgbClr val="000000"/>
                </a:solidFill>
                <a:latin typeface="Times New Roman"/>
                <a:ea typeface="+mj-ea"/>
                <a:cs typeface="Times New Roman"/>
                <a:sym typeface="Helvetica"/>
              </a:endParaRPr>
            </a:p>
          </p:txBody>
        </p:sp>
        <p:sp>
          <p:nvSpPr>
            <p:cNvPr id="283" name="Line 36">
              <a:extLst>
                <a:ext uri="{FF2B5EF4-FFF2-40B4-BE49-F238E27FC236}">
                  <a16:creationId xmlns:a16="http://schemas.microsoft.com/office/drawing/2014/main" id="{993831E7-1BE0-6E45-37AB-AFAC4F0FDEFF}"/>
                </a:ext>
              </a:extLst>
            </p:cNvPr>
            <p:cNvSpPr/>
            <p:nvPr/>
          </p:nvSpPr>
          <p:spPr>
            <a:xfrm>
              <a:off x="31167" y="192898"/>
              <a:ext cx="183389" cy="95103"/>
            </a:xfrm>
            <a:prstGeom prst="line">
              <a:avLst/>
            </a:prstGeom>
            <a:noFill/>
            <a:ln w="25400" cap="flat">
              <a:solidFill>
                <a:srgbClr val="003C52"/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</a:pPr>
              <a:endParaRPr sz="798" kern="0">
                <a:solidFill>
                  <a:srgbClr val="000000"/>
                </a:solidFill>
                <a:latin typeface="Arial Narrow"/>
                <a:cs typeface="Arial Narrow"/>
                <a:sym typeface="Arial Narrow"/>
              </a:endParaRPr>
            </a:p>
          </p:txBody>
        </p:sp>
        <p:sp>
          <p:nvSpPr>
            <p:cNvPr id="284" name="Line 37">
              <a:extLst>
                <a:ext uri="{FF2B5EF4-FFF2-40B4-BE49-F238E27FC236}">
                  <a16:creationId xmlns:a16="http://schemas.microsoft.com/office/drawing/2014/main" id="{7F9E8514-92CE-8FDD-2A55-E42832A36F2F}"/>
                </a:ext>
              </a:extLst>
            </p:cNvPr>
            <p:cNvSpPr/>
            <p:nvPr/>
          </p:nvSpPr>
          <p:spPr>
            <a:xfrm flipH="1">
              <a:off x="32974" y="142302"/>
              <a:ext cx="904" cy="52939"/>
            </a:xfrm>
            <a:prstGeom prst="line">
              <a:avLst/>
            </a:prstGeom>
            <a:noFill/>
            <a:ln w="12700" cap="flat">
              <a:solidFill>
                <a:srgbClr val="003C52"/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</a:pPr>
              <a:endParaRPr sz="798" kern="0">
                <a:solidFill>
                  <a:srgbClr val="000000"/>
                </a:solidFill>
                <a:latin typeface="Arial Narrow"/>
                <a:cs typeface="Arial Narrow"/>
                <a:sym typeface="Arial Narrow"/>
              </a:endParaRPr>
            </a:p>
          </p:txBody>
        </p:sp>
        <p:sp>
          <p:nvSpPr>
            <p:cNvPr id="285" name="Line 38">
              <a:extLst>
                <a:ext uri="{FF2B5EF4-FFF2-40B4-BE49-F238E27FC236}">
                  <a16:creationId xmlns:a16="http://schemas.microsoft.com/office/drawing/2014/main" id="{3F1B8CC8-F6E3-4BE5-2755-AA9B18C11726}"/>
                </a:ext>
              </a:extLst>
            </p:cNvPr>
            <p:cNvSpPr/>
            <p:nvPr/>
          </p:nvSpPr>
          <p:spPr>
            <a:xfrm flipH="1">
              <a:off x="111569" y="186808"/>
              <a:ext cx="904" cy="52939"/>
            </a:xfrm>
            <a:prstGeom prst="line">
              <a:avLst/>
            </a:prstGeom>
            <a:noFill/>
            <a:ln w="12700" cap="flat">
              <a:solidFill>
                <a:srgbClr val="003C52"/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</a:pPr>
              <a:endParaRPr sz="798" kern="0">
                <a:solidFill>
                  <a:srgbClr val="000000"/>
                </a:solidFill>
                <a:latin typeface="Arial Narrow"/>
                <a:cs typeface="Arial Narrow"/>
                <a:sym typeface="Arial Narrow"/>
              </a:endParaRPr>
            </a:p>
          </p:txBody>
        </p:sp>
        <p:sp>
          <p:nvSpPr>
            <p:cNvPr id="286" name="Line 39">
              <a:extLst>
                <a:ext uri="{FF2B5EF4-FFF2-40B4-BE49-F238E27FC236}">
                  <a16:creationId xmlns:a16="http://schemas.microsoft.com/office/drawing/2014/main" id="{88676537-0834-30EF-5820-0F27404F51DD}"/>
                </a:ext>
              </a:extLst>
            </p:cNvPr>
            <p:cNvSpPr/>
            <p:nvPr/>
          </p:nvSpPr>
          <p:spPr>
            <a:xfrm flipH="1">
              <a:off x="191971" y="226160"/>
              <a:ext cx="452" cy="52939"/>
            </a:xfrm>
            <a:prstGeom prst="line">
              <a:avLst/>
            </a:prstGeom>
            <a:noFill/>
            <a:ln w="12700" cap="flat">
              <a:solidFill>
                <a:srgbClr val="003C52"/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</a:pPr>
              <a:endParaRPr sz="798" kern="0">
                <a:solidFill>
                  <a:srgbClr val="000000"/>
                </a:solidFill>
                <a:latin typeface="Arial Narrow"/>
                <a:cs typeface="Arial Narrow"/>
                <a:sym typeface="Arial Narrow"/>
              </a:endParaRPr>
            </a:p>
          </p:txBody>
        </p:sp>
        <p:sp>
          <p:nvSpPr>
            <p:cNvPr id="287" name="AutoShape 40">
              <a:extLst>
                <a:ext uri="{FF2B5EF4-FFF2-40B4-BE49-F238E27FC236}">
                  <a16:creationId xmlns:a16="http://schemas.microsoft.com/office/drawing/2014/main" id="{E4534D2D-DE92-B7DD-4AF3-7D505F66B6F9}"/>
                </a:ext>
              </a:extLst>
            </p:cNvPr>
            <p:cNvSpPr/>
            <p:nvPr/>
          </p:nvSpPr>
          <p:spPr>
            <a:xfrm>
              <a:off x="0" y="84679"/>
              <a:ext cx="65497" cy="96508"/>
            </a:xfrm>
            <a:prstGeom prst="roundRect">
              <a:avLst>
                <a:gd name="adj" fmla="val 33588"/>
              </a:avLst>
            </a:prstGeom>
            <a:solidFill>
              <a:srgbClr val="0365C0"/>
            </a:solidFill>
            <a:ln w="635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defTabSz="182226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  <a:defRPr sz="500">
                  <a:latin typeface="+mj-lt"/>
                  <a:ea typeface="+mj-ea"/>
                  <a:cs typeface="+mj-cs"/>
                  <a:sym typeface="Helvetica"/>
                </a:defRPr>
              </a:pPr>
              <a:endParaRPr sz="295" kern="0">
                <a:solidFill>
                  <a:srgbClr val="000000"/>
                </a:solidFill>
                <a:latin typeface="Times New Roman"/>
                <a:ea typeface="+mj-ea"/>
                <a:cs typeface="Times New Roman"/>
                <a:sym typeface="Helvetica"/>
              </a:endParaRPr>
            </a:p>
          </p:txBody>
        </p:sp>
        <p:sp>
          <p:nvSpPr>
            <p:cNvPr id="288" name="AutoShape 41">
              <a:extLst>
                <a:ext uri="{FF2B5EF4-FFF2-40B4-BE49-F238E27FC236}">
                  <a16:creationId xmlns:a16="http://schemas.microsoft.com/office/drawing/2014/main" id="{A9C3824D-7916-1E45-8ABC-660BE7143673}"/>
                </a:ext>
              </a:extLst>
            </p:cNvPr>
            <p:cNvSpPr/>
            <p:nvPr/>
          </p:nvSpPr>
          <p:spPr>
            <a:xfrm>
              <a:off x="79950" y="120752"/>
              <a:ext cx="65949" cy="96040"/>
            </a:xfrm>
            <a:prstGeom prst="roundRect">
              <a:avLst>
                <a:gd name="adj" fmla="val 33588"/>
              </a:avLst>
            </a:prstGeom>
            <a:solidFill>
              <a:srgbClr val="0365C0"/>
            </a:solidFill>
            <a:ln w="635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defTabSz="182226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  <a:defRPr sz="500">
                  <a:latin typeface="+mj-lt"/>
                  <a:ea typeface="+mj-ea"/>
                  <a:cs typeface="+mj-cs"/>
                  <a:sym typeface="Helvetica"/>
                </a:defRPr>
              </a:pPr>
              <a:endParaRPr sz="295" kern="0">
                <a:solidFill>
                  <a:srgbClr val="000000"/>
                </a:solidFill>
                <a:latin typeface="Times New Roman"/>
                <a:ea typeface="+mj-ea"/>
                <a:cs typeface="Times New Roman"/>
                <a:sym typeface="Helvetica"/>
              </a:endParaRPr>
            </a:p>
          </p:txBody>
        </p:sp>
        <p:sp>
          <p:nvSpPr>
            <p:cNvPr id="289" name="AutoShape 42">
              <a:extLst>
                <a:ext uri="{FF2B5EF4-FFF2-40B4-BE49-F238E27FC236}">
                  <a16:creationId xmlns:a16="http://schemas.microsoft.com/office/drawing/2014/main" id="{FE0969D3-2189-DDB0-DAB9-7B73F33D95B2}"/>
                </a:ext>
              </a:extLst>
            </p:cNvPr>
            <p:cNvSpPr/>
            <p:nvPr/>
          </p:nvSpPr>
          <p:spPr>
            <a:xfrm>
              <a:off x="160352" y="165726"/>
              <a:ext cx="65948" cy="96508"/>
            </a:xfrm>
            <a:prstGeom prst="roundRect">
              <a:avLst>
                <a:gd name="adj" fmla="val 33588"/>
              </a:avLst>
            </a:prstGeom>
            <a:solidFill>
              <a:srgbClr val="0365C0"/>
            </a:solidFill>
            <a:ln w="635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defTabSz="182226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  <a:defRPr sz="500">
                  <a:latin typeface="+mj-lt"/>
                  <a:ea typeface="+mj-ea"/>
                  <a:cs typeface="+mj-cs"/>
                  <a:sym typeface="Helvetica"/>
                </a:defRPr>
              </a:pPr>
              <a:endParaRPr sz="295" kern="0">
                <a:solidFill>
                  <a:srgbClr val="000000"/>
                </a:solidFill>
                <a:latin typeface="Times New Roman"/>
                <a:ea typeface="+mj-ea"/>
                <a:cs typeface="Times New Roman"/>
                <a:sym typeface="Helvetica"/>
              </a:endParaRPr>
            </a:p>
          </p:txBody>
        </p:sp>
      </p:grpSp>
      <p:grpSp>
        <p:nvGrpSpPr>
          <p:cNvPr id="290" name="Group 43">
            <a:extLst>
              <a:ext uri="{FF2B5EF4-FFF2-40B4-BE49-F238E27FC236}">
                <a16:creationId xmlns:a16="http://schemas.microsoft.com/office/drawing/2014/main" id="{DB4EBDBA-75F4-DB05-8BE3-629C68A35B06}"/>
              </a:ext>
            </a:extLst>
          </p:cNvPr>
          <p:cNvGrpSpPr/>
          <p:nvPr/>
        </p:nvGrpSpPr>
        <p:grpSpPr>
          <a:xfrm>
            <a:off x="3037047" y="3045455"/>
            <a:ext cx="146965" cy="170063"/>
            <a:chOff x="0" y="0"/>
            <a:chExt cx="248884" cy="288000"/>
          </a:xfrm>
        </p:grpSpPr>
        <p:sp>
          <p:nvSpPr>
            <p:cNvPr id="291" name="Oval 35">
              <a:extLst>
                <a:ext uri="{FF2B5EF4-FFF2-40B4-BE49-F238E27FC236}">
                  <a16:creationId xmlns:a16="http://schemas.microsoft.com/office/drawing/2014/main" id="{0937F8A5-FF0B-3489-1ED0-F6CECB206FD1}"/>
                </a:ext>
              </a:extLst>
            </p:cNvPr>
            <p:cNvSpPr/>
            <p:nvPr/>
          </p:nvSpPr>
          <p:spPr>
            <a:xfrm>
              <a:off x="140025" y="0"/>
              <a:ext cx="108860" cy="107751"/>
            </a:xfrm>
            <a:prstGeom prst="ellipse">
              <a:avLst/>
            </a:prstGeom>
            <a:solidFill>
              <a:srgbClr val="FCBD00"/>
            </a:solidFill>
            <a:ln w="6350" cap="flat">
              <a:solidFill>
                <a:srgbClr val="975500"/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defTabSz="182226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  <a:defRPr sz="500">
                  <a:latin typeface="+mj-lt"/>
                  <a:ea typeface="+mj-ea"/>
                  <a:cs typeface="+mj-cs"/>
                  <a:sym typeface="Helvetica"/>
                </a:defRPr>
              </a:pPr>
              <a:endParaRPr sz="295" kern="0">
                <a:solidFill>
                  <a:srgbClr val="000000"/>
                </a:solidFill>
                <a:latin typeface="Times New Roman"/>
                <a:ea typeface="+mj-ea"/>
                <a:cs typeface="Times New Roman"/>
                <a:sym typeface="Helvetica"/>
              </a:endParaRPr>
            </a:p>
          </p:txBody>
        </p:sp>
        <p:sp>
          <p:nvSpPr>
            <p:cNvPr id="292" name="Line 36">
              <a:extLst>
                <a:ext uri="{FF2B5EF4-FFF2-40B4-BE49-F238E27FC236}">
                  <a16:creationId xmlns:a16="http://schemas.microsoft.com/office/drawing/2014/main" id="{FC1A3D8A-E368-D399-23B4-945DD0E800D1}"/>
                </a:ext>
              </a:extLst>
            </p:cNvPr>
            <p:cNvSpPr/>
            <p:nvPr/>
          </p:nvSpPr>
          <p:spPr>
            <a:xfrm>
              <a:off x="31167" y="192898"/>
              <a:ext cx="183389" cy="95103"/>
            </a:xfrm>
            <a:prstGeom prst="line">
              <a:avLst/>
            </a:prstGeom>
            <a:noFill/>
            <a:ln w="25400" cap="flat">
              <a:solidFill>
                <a:srgbClr val="003C52"/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</a:pPr>
              <a:endParaRPr sz="798" kern="0">
                <a:solidFill>
                  <a:srgbClr val="000000"/>
                </a:solidFill>
                <a:latin typeface="Arial Narrow"/>
                <a:cs typeface="Arial Narrow"/>
                <a:sym typeface="Arial Narrow"/>
              </a:endParaRPr>
            </a:p>
          </p:txBody>
        </p:sp>
        <p:sp>
          <p:nvSpPr>
            <p:cNvPr id="293" name="Line 37">
              <a:extLst>
                <a:ext uri="{FF2B5EF4-FFF2-40B4-BE49-F238E27FC236}">
                  <a16:creationId xmlns:a16="http://schemas.microsoft.com/office/drawing/2014/main" id="{D4ABFB47-C147-B0D6-F736-E9F55B75DABE}"/>
                </a:ext>
              </a:extLst>
            </p:cNvPr>
            <p:cNvSpPr/>
            <p:nvPr/>
          </p:nvSpPr>
          <p:spPr>
            <a:xfrm flipH="1">
              <a:off x="32974" y="142302"/>
              <a:ext cx="904" cy="52939"/>
            </a:xfrm>
            <a:prstGeom prst="line">
              <a:avLst/>
            </a:prstGeom>
            <a:noFill/>
            <a:ln w="12700" cap="flat">
              <a:solidFill>
                <a:srgbClr val="003C52"/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</a:pPr>
              <a:endParaRPr sz="798" kern="0">
                <a:solidFill>
                  <a:srgbClr val="000000"/>
                </a:solidFill>
                <a:latin typeface="Arial Narrow"/>
                <a:cs typeface="Arial Narrow"/>
                <a:sym typeface="Arial Narrow"/>
              </a:endParaRPr>
            </a:p>
          </p:txBody>
        </p:sp>
        <p:sp>
          <p:nvSpPr>
            <p:cNvPr id="294" name="Line 38">
              <a:extLst>
                <a:ext uri="{FF2B5EF4-FFF2-40B4-BE49-F238E27FC236}">
                  <a16:creationId xmlns:a16="http://schemas.microsoft.com/office/drawing/2014/main" id="{CE4CF0E1-0938-9D3E-220C-B637D3FCFC0C}"/>
                </a:ext>
              </a:extLst>
            </p:cNvPr>
            <p:cNvSpPr/>
            <p:nvPr/>
          </p:nvSpPr>
          <p:spPr>
            <a:xfrm flipH="1">
              <a:off x="111569" y="186808"/>
              <a:ext cx="904" cy="52939"/>
            </a:xfrm>
            <a:prstGeom prst="line">
              <a:avLst/>
            </a:prstGeom>
            <a:noFill/>
            <a:ln w="12700" cap="flat">
              <a:solidFill>
                <a:srgbClr val="003C52"/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</a:pPr>
              <a:endParaRPr sz="798" kern="0">
                <a:solidFill>
                  <a:srgbClr val="000000"/>
                </a:solidFill>
                <a:latin typeface="Arial Narrow"/>
                <a:cs typeface="Arial Narrow"/>
                <a:sym typeface="Arial Narrow"/>
              </a:endParaRPr>
            </a:p>
          </p:txBody>
        </p:sp>
        <p:sp>
          <p:nvSpPr>
            <p:cNvPr id="295" name="Line 39">
              <a:extLst>
                <a:ext uri="{FF2B5EF4-FFF2-40B4-BE49-F238E27FC236}">
                  <a16:creationId xmlns:a16="http://schemas.microsoft.com/office/drawing/2014/main" id="{074D7CEC-6BEB-83FD-89DB-50A8F022E4C4}"/>
                </a:ext>
              </a:extLst>
            </p:cNvPr>
            <p:cNvSpPr/>
            <p:nvPr/>
          </p:nvSpPr>
          <p:spPr>
            <a:xfrm flipH="1">
              <a:off x="191971" y="226160"/>
              <a:ext cx="452" cy="52939"/>
            </a:xfrm>
            <a:prstGeom prst="line">
              <a:avLst/>
            </a:prstGeom>
            <a:noFill/>
            <a:ln w="12700" cap="flat">
              <a:solidFill>
                <a:srgbClr val="003C52"/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</a:pPr>
              <a:endParaRPr sz="798" kern="0">
                <a:solidFill>
                  <a:srgbClr val="000000"/>
                </a:solidFill>
                <a:latin typeface="Arial Narrow"/>
                <a:cs typeface="Arial Narrow"/>
                <a:sym typeface="Arial Narrow"/>
              </a:endParaRPr>
            </a:p>
          </p:txBody>
        </p:sp>
        <p:sp>
          <p:nvSpPr>
            <p:cNvPr id="296" name="AutoShape 40">
              <a:extLst>
                <a:ext uri="{FF2B5EF4-FFF2-40B4-BE49-F238E27FC236}">
                  <a16:creationId xmlns:a16="http://schemas.microsoft.com/office/drawing/2014/main" id="{53D159F0-FDA7-A861-A2D7-13377CF61535}"/>
                </a:ext>
              </a:extLst>
            </p:cNvPr>
            <p:cNvSpPr/>
            <p:nvPr/>
          </p:nvSpPr>
          <p:spPr>
            <a:xfrm>
              <a:off x="0" y="84679"/>
              <a:ext cx="65497" cy="96508"/>
            </a:xfrm>
            <a:prstGeom prst="roundRect">
              <a:avLst>
                <a:gd name="adj" fmla="val 33588"/>
              </a:avLst>
            </a:prstGeom>
            <a:solidFill>
              <a:srgbClr val="0365C0"/>
            </a:solidFill>
            <a:ln w="635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defTabSz="182226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  <a:defRPr sz="500">
                  <a:latin typeface="+mj-lt"/>
                  <a:ea typeface="+mj-ea"/>
                  <a:cs typeface="+mj-cs"/>
                  <a:sym typeface="Helvetica"/>
                </a:defRPr>
              </a:pPr>
              <a:endParaRPr sz="295" kern="0">
                <a:solidFill>
                  <a:srgbClr val="000000"/>
                </a:solidFill>
                <a:latin typeface="Times New Roman"/>
                <a:ea typeface="+mj-ea"/>
                <a:cs typeface="Times New Roman"/>
                <a:sym typeface="Helvetica"/>
              </a:endParaRPr>
            </a:p>
          </p:txBody>
        </p:sp>
        <p:sp>
          <p:nvSpPr>
            <p:cNvPr id="297" name="AutoShape 41">
              <a:extLst>
                <a:ext uri="{FF2B5EF4-FFF2-40B4-BE49-F238E27FC236}">
                  <a16:creationId xmlns:a16="http://schemas.microsoft.com/office/drawing/2014/main" id="{CE390A43-6EB9-253E-0322-5CC7B9D6F28F}"/>
                </a:ext>
              </a:extLst>
            </p:cNvPr>
            <p:cNvSpPr/>
            <p:nvPr/>
          </p:nvSpPr>
          <p:spPr>
            <a:xfrm>
              <a:off x="79950" y="120752"/>
              <a:ext cx="65949" cy="96040"/>
            </a:xfrm>
            <a:prstGeom prst="roundRect">
              <a:avLst>
                <a:gd name="adj" fmla="val 33588"/>
              </a:avLst>
            </a:prstGeom>
            <a:solidFill>
              <a:srgbClr val="0365C0"/>
            </a:solidFill>
            <a:ln w="635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defTabSz="182226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  <a:defRPr sz="500">
                  <a:latin typeface="+mj-lt"/>
                  <a:ea typeface="+mj-ea"/>
                  <a:cs typeface="+mj-cs"/>
                  <a:sym typeface="Helvetica"/>
                </a:defRPr>
              </a:pPr>
              <a:endParaRPr sz="295" kern="0">
                <a:solidFill>
                  <a:srgbClr val="000000"/>
                </a:solidFill>
                <a:latin typeface="Times New Roman"/>
                <a:ea typeface="+mj-ea"/>
                <a:cs typeface="Times New Roman"/>
                <a:sym typeface="Helvetica"/>
              </a:endParaRPr>
            </a:p>
          </p:txBody>
        </p:sp>
        <p:sp>
          <p:nvSpPr>
            <p:cNvPr id="298" name="AutoShape 42">
              <a:extLst>
                <a:ext uri="{FF2B5EF4-FFF2-40B4-BE49-F238E27FC236}">
                  <a16:creationId xmlns:a16="http://schemas.microsoft.com/office/drawing/2014/main" id="{38697F77-AA98-711E-A0A2-4C98E9BBB1A6}"/>
                </a:ext>
              </a:extLst>
            </p:cNvPr>
            <p:cNvSpPr/>
            <p:nvPr/>
          </p:nvSpPr>
          <p:spPr>
            <a:xfrm>
              <a:off x="160352" y="165726"/>
              <a:ext cx="65948" cy="96508"/>
            </a:xfrm>
            <a:prstGeom prst="roundRect">
              <a:avLst>
                <a:gd name="adj" fmla="val 33588"/>
              </a:avLst>
            </a:prstGeom>
            <a:solidFill>
              <a:srgbClr val="0365C0"/>
            </a:solidFill>
            <a:ln w="635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defTabSz="182226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  <a:defRPr sz="500">
                  <a:latin typeface="+mj-lt"/>
                  <a:ea typeface="+mj-ea"/>
                  <a:cs typeface="+mj-cs"/>
                  <a:sym typeface="Helvetica"/>
                </a:defRPr>
              </a:pPr>
              <a:endParaRPr sz="295" kern="0">
                <a:solidFill>
                  <a:srgbClr val="000000"/>
                </a:solidFill>
                <a:latin typeface="Times New Roman"/>
                <a:ea typeface="+mj-ea"/>
                <a:cs typeface="Times New Roman"/>
                <a:sym typeface="Helvetica"/>
              </a:endParaRPr>
            </a:p>
          </p:txBody>
        </p:sp>
      </p:grpSp>
      <p:grpSp>
        <p:nvGrpSpPr>
          <p:cNvPr id="299" name="Group 43">
            <a:extLst>
              <a:ext uri="{FF2B5EF4-FFF2-40B4-BE49-F238E27FC236}">
                <a16:creationId xmlns:a16="http://schemas.microsoft.com/office/drawing/2014/main" id="{2049A01E-873C-AC89-3E3C-70FD017BAE40}"/>
              </a:ext>
            </a:extLst>
          </p:cNvPr>
          <p:cNvGrpSpPr/>
          <p:nvPr/>
        </p:nvGrpSpPr>
        <p:grpSpPr>
          <a:xfrm>
            <a:off x="3086561" y="4908182"/>
            <a:ext cx="146965" cy="170063"/>
            <a:chOff x="0" y="0"/>
            <a:chExt cx="248884" cy="288000"/>
          </a:xfrm>
        </p:grpSpPr>
        <p:sp>
          <p:nvSpPr>
            <p:cNvPr id="300" name="Oval 35">
              <a:extLst>
                <a:ext uri="{FF2B5EF4-FFF2-40B4-BE49-F238E27FC236}">
                  <a16:creationId xmlns:a16="http://schemas.microsoft.com/office/drawing/2014/main" id="{888B6092-A30B-EBD7-ADC5-94ECA4080D45}"/>
                </a:ext>
              </a:extLst>
            </p:cNvPr>
            <p:cNvSpPr/>
            <p:nvPr/>
          </p:nvSpPr>
          <p:spPr>
            <a:xfrm>
              <a:off x="140025" y="0"/>
              <a:ext cx="108860" cy="107751"/>
            </a:xfrm>
            <a:prstGeom prst="ellipse">
              <a:avLst/>
            </a:prstGeom>
            <a:solidFill>
              <a:srgbClr val="FCBD00"/>
            </a:solidFill>
            <a:ln w="6350" cap="flat">
              <a:solidFill>
                <a:srgbClr val="975500"/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defTabSz="182226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  <a:defRPr sz="500">
                  <a:latin typeface="+mj-lt"/>
                  <a:ea typeface="+mj-ea"/>
                  <a:cs typeface="+mj-cs"/>
                  <a:sym typeface="Helvetica"/>
                </a:defRPr>
              </a:pPr>
              <a:endParaRPr sz="295" kern="0">
                <a:solidFill>
                  <a:srgbClr val="000000"/>
                </a:solidFill>
                <a:latin typeface="Times New Roman"/>
                <a:ea typeface="+mj-ea"/>
                <a:cs typeface="Times New Roman"/>
                <a:sym typeface="Helvetica"/>
              </a:endParaRPr>
            </a:p>
          </p:txBody>
        </p:sp>
        <p:sp>
          <p:nvSpPr>
            <p:cNvPr id="301" name="Line 36">
              <a:extLst>
                <a:ext uri="{FF2B5EF4-FFF2-40B4-BE49-F238E27FC236}">
                  <a16:creationId xmlns:a16="http://schemas.microsoft.com/office/drawing/2014/main" id="{496E999F-28E0-9812-EEF3-6142CFA21272}"/>
                </a:ext>
              </a:extLst>
            </p:cNvPr>
            <p:cNvSpPr/>
            <p:nvPr/>
          </p:nvSpPr>
          <p:spPr>
            <a:xfrm>
              <a:off x="31167" y="192898"/>
              <a:ext cx="183389" cy="95103"/>
            </a:xfrm>
            <a:prstGeom prst="line">
              <a:avLst/>
            </a:prstGeom>
            <a:noFill/>
            <a:ln w="25400" cap="flat">
              <a:solidFill>
                <a:srgbClr val="003C52"/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</a:pPr>
              <a:endParaRPr sz="798" kern="0">
                <a:solidFill>
                  <a:srgbClr val="000000"/>
                </a:solidFill>
                <a:latin typeface="Arial Narrow"/>
                <a:cs typeface="Arial Narrow"/>
                <a:sym typeface="Arial Narrow"/>
              </a:endParaRPr>
            </a:p>
          </p:txBody>
        </p:sp>
        <p:sp>
          <p:nvSpPr>
            <p:cNvPr id="302" name="Line 37">
              <a:extLst>
                <a:ext uri="{FF2B5EF4-FFF2-40B4-BE49-F238E27FC236}">
                  <a16:creationId xmlns:a16="http://schemas.microsoft.com/office/drawing/2014/main" id="{C0F948DC-F923-4FD5-724E-FE5F6DACF748}"/>
                </a:ext>
              </a:extLst>
            </p:cNvPr>
            <p:cNvSpPr/>
            <p:nvPr/>
          </p:nvSpPr>
          <p:spPr>
            <a:xfrm flipH="1">
              <a:off x="32974" y="142302"/>
              <a:ext cx="904" cy="52939"/>
            </a:xfrm>
            <a:prstGeom prst="line">
              <a:avLst/>
            </a:prstGeom>
            <a:noFill/>
            <a:ln w="12700" cap="flat">
              <a:solidFill>
                <a:srgbClr val="003C52"/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</a:pPr>
              <a:endParaRPr sz="798" kern="0">
                <a:solidFill>
                  <a:srgbClr val="000000"/>
                </a:solidFill>
                <a:latin typeface="Arial Narrow"/>
                <a:cs typeface="Arial Narrow"/>
                <a:sym typeface="Arial Narrow"/>
              </a:endParaRPr>
            </a:p>
          </p:txBody>
        </p:sp>
        <p:sp>
          <p:nvSpPr>
            <p:cNvPr id="303" name="Line 38">
              <a:extLst>
                <a:ext uri="{FF2B5EF4-FFF2-40B4-BE49-F238E27FC236}">
                  <a16:creationId xmlns:a16="http://schemas.microsoft.com/office/drawing/2014/main" id="{51A16661-738F-32E4-AE26-24FA5A0B71B8}"/>
                </a:ext>
              </a:extLst>
            </p:cNvPr>
            <p:cNvSpPr/>
            <p:nvPr/>
          </p:nvSpPr>
          <p:spPr>
            <a:xfrm flipH="1">
              <a:off x="111569" y="186808"/>
              <a:ext cx="904" cy="52939"/>
            </a:xfrm>
            <a:prstGeom prst="line">
              <a:avLst/>
            </a:prstGeom>
            <a:noFill/>
            <a:ln w="12700" cap="flat">
              <a:solidFill>
                <a:srgbClr val="003C52"/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</a:pPr>
              <a:endParaRPr sz="798" kern="0">
                <a:solidFill>
                  <a:srgbClr val="000000"/>
                </a:solidFill>
                <a:latin typeface="Arial Narrow"/>
                <a:cs typeface="Arial Narrow"/>
                <a:sym typeface="Arial Narrow"/>
              </a:endParaRPr>
            </a:p>
          </p:txBody>
        </p:sp>
        <p:sp>
          <p:nvSpPr>
            <p:cNvPr id="304" name="Line 39">
              <a:extLst>
                <a:ext uri="{FF2B5EF4-FFF2-40B4-BE49-F238E27FC236}">
                  <a16:creationId xmlns:a16="http://schemas.microsoft.com/office/drawing/2014/main" id="{5542F3D7-3A87-456F-DF84-5CD340BC3797}"/>
                </a:ext>
              </a:extLst>
            </p:cNvPr>
            <p:cNvSpPr/>
            <p:nvPr/>
          </p:nvSpPr>
          <p:spPr>
            <a:xfrm flipH="1">
              <a:off x="191971" y="226160"/>
              <a:ext cx="452" cy="52939"/>
            </a:xfrm>
            <a:prstGeom prst="line">
              <a:avLst/>
            </a:prstGeom>
            <a:noFill/>
            <a:ln w="12700" cap="flat">
              <a:solidFill>
                <a:srgbClr val="003C52"/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</a:pPr>
              <a:endParaRPr sz="798" kern="0">
                <a:solidFill>
                  <a:srgbClr val="000000"/>
                </a:solidFill>
                <a:latin typeface="Arial Narrow"/>
                <a:cs typeface="Arial Narrow"/>
                <a:sym typeface="Arial Narrow"/>
              </a:endParaRPr>
            </a:p>
          </p:txBody>
        </p:sp>
        <p:sp>
          <p:nvSpPr>
            <p:cNvPr id="305" name="AutoShape 40">
              <a:extLst>
                <a:ext uri="{FF2B5EF4-FFF2-40B4-BE49-F238E27FC236}">
                  <a16:creationId xmlns:a16="http://schemas.microsoft.com/office/drawing/2014/main" id="{2727BE20-412C-2288-B966-1D74B0F07A49}"/>
                </a:ext>
              </a:extLst>
            </p:cNvPr>
            <p:cNvSpPr/>
            <p:nvPr/>
          </p:nvSpPr>
          <p:spPr>
            <a:xfrm>
              <a:off x="0" y="84679"/>
              <a:ext cx="65497" cy="96508"/>
            </a:xfrm>
            <a:prstGeom prst="roundRect">
              <a:avLst>
                <a:gd name="adj" fmla="val 33588"/>
              </a:avLst>
            </a:prstGeom>
            <a:solidFill>
              <a:srgbClr val="0365C0"/>
            </a:solidFill>
            <a:ln w="635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defTabSz="182226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  <a:defRPr sz="500">
                  <a:latin typeface="+mj-lt"/>
                  <a:ea typeface="+mj-ea"/>
                  <a:cs typeface="+mj-cs"/>
                  <a:sym typeface="Helvetica"/>
                </a:defRPr>
              </a:pPr>
              <a:endParaRPr sz="295" kern="0">
                <a:solidFill>
                  <a:srgbClr val="000000"/>
                </a:solidFill>
                <a:latin typeface="Times New Roman"/>
                <a:ea typeface="+mj-ea"/>
                <a:cs typeface="Times New Roman"/>
                <a:sym typeface="Helvetica"/>
              </a:endParaRPr>
            </a:p>
          </p:txBody>
        </p:sp>
        <p:sp>
          <p:nvSpPr>
            <p:cNvPr id="306" name="AutoShape 41">
              <a:extLst>
                <a:ext uri="{FF2B5EF4-FFF2-40B4-BE49-F238E27FC236}">
                  <a16:creationId xmlns:a16="http://schemas.microsoft.com/office/drawing/2014/main" id="{83BF6E9B-16F1-089C-30FE-7FE50ADE54D7}"/>
                </a:ext>
              </a:extLst>
            </p:cNvPr>
            <p:cNvSpPr/>
            <p:nvPr/>
          </p:nvSpPr>
          <p:spPr>
            <a:xfrm>
              <a:off x="79950" y="120752"/>
              <a:ext cx="65949" cy="96040"/>
            </a:xfrm>
            <a:prstGeom prst="roundRect">
              <a:avLst>
                <a:gd name="adj" fmla="val 33588"/>
              </a:avLst>
            </a:prstGeom>
            <a:solidFill>
              <a:srgbClr val="0365C0"/>
            </a:solidFill>
            <a:ln w="635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defTabSz="182226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  <a:defRPr sz="500">
                  <a:latin typeface="+mj-lt"/>
                  <a:ea typeface="+mj-ea"/>
                  <a:cs typeface="+mj-cs"/>
                  <a:sym typeface="Helvetica"/>
                </a:defRPr>
              </a:pPr>
              <a:endParaRPr sz="295" kern="0">
                <a:solidFill>
                  <a:srgbClr val="000000"/>
                </a:solidFill>
                <a:latin typeface="Times New Roman"/>
                <a:ea typeface="+mj-ea"/>
                <a:cs typeface="Times New Roman"/>
                <a:sym typeface="Helvetica"/>
              </a:endParaRPr>
            </a:p>
          </p:txBody>
        </p:sp>
        <p:sp>
          <p:nvSpPr>
            <p:cNvPr id="307" name="AutoShape 42">
              <a:extLst>
                <a:ext uri="{FF2B5EF4-FFF2-40B4-BE49-F238E27FC236}">
                  <a16:creationId xmlns:a16="http://schemas.microsoft.com/office/drawing/2014/main" id="{3A777790-27E9-D40D-CCB1-410CB837A94F}"/>
                </a:ext>
              </a:extLst>
            </p:cNvPr>
            <p:cNvSpPr/>
            <p:nvPr/>
          </p:nvSpPr>
          <p:spPr>
            <a:xfrm>
              <a:off x="160352" y="165726"/>
              <a:ext cx="65948" cy="96508"/>
            </a:xfrm>
            <a:prstGeom prst="roundRect">
              <a:avLst>
                <a:gd name="adj" fmla="val 33588"/>
              </a:avLst>
            </a:prstGeom>
            <a:solidFill>
              <a:srgbClr val="0365C0"/>
            </a:solidFill>
            <a:ln w="635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defTabSz="182226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  <a:defRPr sz="500">
                  <a:latin typeface="+mj-lt"/>
                  <a:ea typeface="+mj-ea"/>
                  <a:cs typeface="+mj-cs"/>
                  <a:sym typeface="Helvetica"/>
                </a:defRPr>
              </a:pPr>
              <a:endParaRPr sz="295" kern="0">
                <a:solidFill>
                  <a:srgbClr val="000000"/>
                </a:solidFill>
                <a:latin typeface="Times New Roman"/>
                <a:ea typeface="+mj-ea"/>
                <a:cs typeface="Times New Roman"/>
                <a:sym typeface="Helvetica"/>
              </a:endParaRPr>
            </a:p>
          </p:txBody>
        </p:sp>
      </p:grpSp>
      <p:grpSp>
        <p:nvGrpSpPr>
          <p:cNvPr id="308" name="Group 43">
            <a:extLst>
              <a:ext uri="{FF2B5EF4-FFF2-40B4-BE49-F238E27FC236}">
                <a16:creationId xmlns:a16="http://schemas.microsoft.com/office/drawing/2014/main" id="{98D7B3F4-BC8F-9BD9-9191-76D4623EEA8E}"/>
              </a:ext>
            </a:extLst>
          </p:cNvPr>
          <p:cNvGrpSpPr/>
          <p:nvPr/>
        </p:nvGrpSpPr>
        <p:grpSpPr>
          <a:xfrm>
            <a:off x="4211366" y="3519571"/>
            <a:ext cx="146965" cy="170063"/>
            <a:chOff x="0" y="0"/>
            <a:chExt cx="248884" cy="288000"/>
          </a:xfrm>
        </p:grpSpPr>
        <p:sp>
          <p:nvSpPr>
            <p:cNvPr id="309" name="Oval 35">
              <a:extLst>
                <a:ext uri="{FF2B5EF4-FFF2-40B4-BE49-F238E27FC236}">
                  <a16:creationId xmlns:a16="http://schemas.microsoft.com/office/drawing/2014/main" id="{CF98BE4B-A9FC-FE86-C953-63FC98904C48}"/>
                </a:ext>
              </a:extLst>
            </p:cNvPr>
            <p:cNvSpPr/>
            <p:nvPr/>
          </p:nvSpPr>
          <p:spPr>
            <a:xfrm>
              <a:off x="140025" y="0"/>
              <a:ext cx="108860" cy="107751"/>
            </a:xfrm>
            <a:prstGeom prst="ellipse">
              <a:avLst/>
            </a:prstGeom>
            <a:solidFill>
              <a:srgbClr val="FCBD00"/>
            </a:solidFill>
            <a:ln w="6350" cap="flat">
              <a:solidFill>
                <a:srgbClr val="975500"/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defTabSz="182226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  <a:defRPr sz="500">
                  <a:latin typeface="+mj-lt"/>
                  <a:ea typeface="+mj-ea"/>
                  <a:cs typeface="+mj-cs"/>
                  <a:sym typeface="Helvetica"/>
                </a:defRPr>
              </a:pPr>
              <a:endParaRPr sz="295" kern="0">
                <a:solidFill>
                  <a:srgbClr val="000000"/>
                </a:solidFill>
                <a:latin typeface="Times New Roman"/>
                <a:ea typeface="+mj-ea"/>
                <a:cs typeface="Times New Roman"/>
                <a:sym typeface="Helvetica"/>
              </a:endParaRPr>
            </a:p>
          </p:txBody>
        </p:sp>
        <p:sp>
          <p:nvSpPr>
            <p:cNvPr id="310" name="Line 36">
              <a:extLst>
                <a:ext uri="{FF2B5EF4-FFF2-40B4-BE49-F238E27FC236}">
                  <a16:creationId xmlns:a16="http://schemas.microsoft.com/office/drawing/2014/main" id="{916A39BF-D121-E546-42C9-0BF8B4DA9A7A}"/>
                </a:ext>
              </a:extLst>
            </p:cNvPr>
            <p:cNvSpPr/>
            <p:nvPr/>
          </p:nvSpPr>
          <p:spPr>
            <a:xfrm>
              <a:off x="31167" y="192898"/>
              <a:ext cx="183389" cy="95103"/>
            </a:xfrm>
            <a:prstGeom prst="line">
              <a:avLst/>
            </a:prstGeom>
            <a:noFill/>
            <a:ln w="25400" cap="flat">
              <a:solidFill>
                <a:srgbClr val="003C52"/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</a:pPr>
              <a:endParaRPr sz="798" kern="0">
                <a:solidFill>
                  <a:srgbClr val="000000"/>
                </a:solidFill>
                <a:latin typeface="Arial Narrow"/>
                <a:cs typeface="Arial Narrow"/>
                <a:sym typeface="Arial Narrow"/>
              </a:endParaRPr>
            </a:p>
          </p:txBody>
        </p:sp>
        <p:sp>
          <p:nvSpPr>
            <p:cNvPr id="311" name="Line 37">
              <a:extLst>
                <a:ext uri="{FF2B5EF4-FFF2-40B4-BE49-F238E27FC236}">
                  <a16:creationId xmlns:a16="http://schemas.microsoft.com/office/drawing/2014/main" id="{7FC32CFB-A6A3-6613-622D-B77F65C99401}"/>
                </a:ext>
              </a:extLst>
            </p:cNvPr>
            <p:cNvSpPr/>
            <p:nvPr/>
          </p:nvSpPr>
          <p:spPr>
            <a:xfrm flipH="1">
              <a:off x="32974" y="142302"/>
              <a:ext cx="904" cy="52939"/>
            </a:xfrm>
            <a:prstGeom prst="line">
              <a:avLst/>
            </a:prstGeom>
            <a:noFill/>
            <a:ln w="12700" cap="flat">
              <a:solidFill>
                <a:srgbClr val="003C52"/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</a:pPr>
              <a:endParaRPr sz="798" kern="0">
                <a:solidFill>
                  <a:srgbClr val="000000"/>
                </a:solidFill>
                <a:latin typeface="Arial Narrow"/>
                <a:cs typeface="Arial Narrow"/>
                <a:sym typeface="Arial Narrow"/>
              </a:endParaRPr>
            </a:p>
          </p:txBody>
        </p:sp>
        <p:sp>
          <p:nvSpPr>
            <p:cNvPr id="312" name="Line 38">
              <a:extLst>
                <a:ext uri="{FF2B5EF4-FFF2-40B4-BE49-F238E27FC236}">
                  <a16:creationId xmlns:a16="http://schemas.microsoft.com/office/drawing/2014/main" id="{AF9EEC82-8685-CFC6-AA4A-69CFF1EB5E5B}"/>
                </a:ext>
              </a:extLst>
            </p:cNvPr>
            <p:cNvSpPr/>
            <p:nvPr/>
          </p:nvSpPr>
          <p:spPr>
            <a:xfrm flipH="1">
              <a:off x="111569" y="186808"/>
              <a:ext cx="904" cy="52939"/>
            </a:xfrm>
            <a:prstGeom prst="line">
              <a:avLst/>
            </a:prstGeom>
            <a:noFill/>
            <a:ln w="12700" cap="flat">
              <a:solidFill>
                <a:srgbClr val="003C52"/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</a:pPr>
              <a:endParaRPr sz="798" kern="0">
                <a:solidFill>
                  <a:srgbClr val="000000"/>
                </a:solidFill>
                <a:latin typeface="Arial Narrow"/>
                <a:cs typeface="Arial Narrow"/>
                <a:sym typeface="Arial Narrow"/>
              </a:endParaRPr>
            </a:p>
          </p:txBody>
        </p:sp>
        <p:sp>
          <p:nvSpPr>
            <p:cNvPr id="313" name="Line 39">
              <a:extLst>
                <a:ext uri="{FF2B5EF4-FFF2-40B4-BE49-F238E27FC236}">
                  <a16:creationId xmlns:a16="http://schemas.microsoft.com/office/drawing/2014/main" id="{85448238-0DA4-6D76-6240-68BCCA7A82EA}"/>
                </a:ext>
              </a:extLst>
            </p:cNvPr>
            <p:cNvSpPr/>
            <p:nvPr/>
          </p:nvSpPr>
          <p:spPr>
            <a:xfrm flipH="1">
              <a:off x="191971" y="226160"/>
              <a:ext cx="452" cy="52939"/>
            </a:xfrm>
            <a:prstGeom prst="line">
              <a:avLst/>
            </a:prstGeom>
            <a:noFill/>
            <a:ln w="12700" cap="flat">
              <a:solidFill>
                <a:srgbClr val="003C52"/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</a:pPr>
              <a:endParaRPr sz="798" kern="0">
                <a:solidFill>
                  <a:srgbClr val="000000"/>
                </a:solidFill>
                <a:latin typeface="Arial Narrow"/>
                <a:cs typeface="Arial Narrow"/>
                <a:sym typeface="Arial Narrow"/>
              </a:endParaRPr>
            </a:p>
          </p:txBody>
        </p:sp>
        <p:sp>
          <p:nvSpPr>
            <p:cNvPr id="640" name="AutoShape 40">
              <a:extLst>
                <a:ext uri="{FF2B5EF4-FFF2-40B4-BE49-F238E27FC236}">
                  <a16:creationId xmlns:a16="http://schemas.microsoft.com/office/drawing/2014/main" id="{016B71B8-8B33-524F-281B-A4848D5A6689}"/>
                </a:ext>
              </a:extLst>
            </p:cNvPr>
            <p:cNvSpPr/>
            <p:nvPr/>
          </p:nvSpPr>
          <p:spPr>
            <a:xfrm>
              <a:off x="0" y="84679"/>
              <a:ext cx="65497" cy="96508"/>
            </a:xfrm>
            <a:prstGeom prst="roundRect">
              <a:avLst>
                <a:gd name="adj" fmla="val 33588"/>
              </a:avLst>
            </a:prstGeom>
            <a:solidFill>
              <a:srgbClr val="0365C0"/>
            </a:solidFill>
            <a:ln w="635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defTabSz="182226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  <a:defRPr sz="500">
                  <a:latin typeface="+mj-lt"/>
                  <a:ea typeface="+mj-ea"/>
                  <a:cs typeface="+mj-cs"/>
                  <a:sym typeface="Helvetica"/>
                </a:defRPr>
              </a:pPr>
              <a:endParaRPr sz="295" kern="0">
                <a:solidFill>
                  <a:srgbClr val="000000"/>
                </a:solidFill>
                <a:latin typeface="Times New Roman"/>
                <a:ea typeface="+mj-ea"/>
                <a:cs typeface="Times New Roman"/>
                <a:sym typeface="Helvetica"/>
              </a:endParaRPr>
            </a:p>
          </p:txBody>
        </p:sp>
        <p:sp>
          <p:nvSpPr>
            <p:cNvPr id="641" name="AutoShape 41">
              <a:extLst>
                <a:ext uri="{FF2B5EF4-FFF2-40B4-BE49-F238E27FC236}">
                  <a16:creationId xmlns:a16="http://schemas.microsoft.com/office/drawing/2014/main" id="{F5129FD8-2FE1-FD70-D7D4-41F912D4DBBA}"/>
                </a:ext>
              </a:extLst>
            </p:cNvPr>
            <p:cNvSpPr/>
            <p:nvPr/>
          </p:nvSpPr>
          <p:spPr>
            <a:xfrm>
              <a:off x="79950" y="120752"/>
              <a:ext cx="65949" cy="96040"/>
            </a:xfrm>
            <a:prstGeom prst="roundRect">
              <a:avLst>
                <a:gd name="adj" fmla="val 33588"/>
              </a:avLst>
            </a:prstGeom>
            <a:solidFill>
              <a:srgbClr val="0365C0"/>
            </a:solidFill>
            <a:ln w="635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defTabSz="182226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  <a:defRPr sz="500">
                  <a:latin typeface="+mj-lt"/>
                  <a:ea typeface="+mj-ea"/>
                  <a:cs typeface="+mj-cs"/>
                  <a:sym typeface="Helvetica"/>
                </a:defRPr>
              </a:pPr>
              <a:endParaRPr sz="295" kern="0">
                <a:solidFill>
                  <a:srgbClr val="000000"/>
                </a:solidFill>
                <a:latin typeface="Times New Roman"/>
                <a:ea typeface="+mj-ea"/>
                <a:cs typeface="Times New Roman"/>
                <a:sym typeface="Helvetica"/>
              </a:endParaRPr>
            </a:p>
          </p:txBody>
        </p:sp>
        <p:sp>
          <p:nvSpPr>
            <p:cNvPr id="642" name="AutoShape 42">
              <a:extLst>
                <a:ext uri="{FF2B5EF4-FFF2-40B4-BE49-F238E27FC236}">
                  <a16:creationId xmlns:a16="http://schemas.microsoft.com/office/drawing/2014/main" id="{8136161B-DC72-E7C4-3176-A4B258EA4FB3}"/>
                </a:ext>
              </a:extLst>
            </p:cNvPr>
            <p:cNvSpPr/>
            <p:nvPr/>
          </p:nvSpPr>
          <p:spPr>
            <a:xfrm>
              <a:off x="160352" y="165726"/>
              <a:ext cx="65948" cy="96508"/>
            </a:xfrm>
            <a:prstGeom prst="roundRect">
              <a:avLst>
                <a:gd name="adj" fmla="val 33588"/>
              </a:avLst>
            </a:prstGeom>
            <a:solidFill>
              <a:srgbClr val="0365C0"/>
            </a:solidFill>
            <a:ln w="635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defTabSz="182226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  <a:defRPr sz="500">
                  <a:latin typeface="+mj-lt"/>
                  <a:ea typeface="+mj-ea"/>
                  <a:cs typeface="+mj-cs"/>
                  <a:sym typeface="Helvetica"/>
                </a:defRPr>
              </a:pPr>
              <a:endParaRPr sz="295" kern="0">
                <a:solidFill>
                  <a:srgbClr val="000000"/>
                </a:solidFill>
                <a:latin typeface="Times New Roman"/>
                <a:ea typeface="+mj-ea"/>
                <a:cs typeface="Times New Roman"/>
                <a:sym typeface="Helvetica"/>
              </a:endParaRPr>
            </a:p>
          </p:txBody>
        </p:sp>
      </p:grpSp>
      <p:grpSp>
        <p:nvGrpSpPr>
          <p:cNvPr id="643" name="Group 43">
            <a:extLst>
              <a:ext uri="{FF2B5EF4-FFF2-40B4-BE49-F238E27FC236}">
                <a16:creationId xmlns:a16="http://schemas.microsoft.com/office/drawing/2014/main" id="{4EE43103-5C1F-0527-0EF2-F6A73024E53D}"/>
              </a:ext>
            </a:extLst>
          </p:cNvPr>
          <p:cNvGrpSpPr/>
          <p:nvPr/>
        </p:nvGrpSpPr>
        <p:grpSpPr>
          <a:xfrm>
            <a:off x="3089188" y="3987832"/>
            <a:ext cx="146965" cy="170063"/>
            <a:chOff x="0" y="0"/>
            <a:chExt cx="248884" cy="288000"/>
          </a:xfrm>
        </p:grpSpPr>
        <p:sp>
          <p:nvSpPr>
            <p:cNvPr id="644" name="Oval 35">
              <a:extLst>
                <a:ext uri="{FF2B5EF4-FFF2-40B4-BE49-F238E27FC236}">
                  <a16:creationId xmlns:a16="http://schemas.microsoft.com/office/drawing/2014/main" id="{F5B096A1-898D-79C2-13D8-BCA246FB1862}"/>
                </a:ext>
              </a:extLst>
            </p:cNvPr>
            <p:cNvSpPr/>
            <p:nvPr/>
          </p:nvSpPr>
          <p:spPr>
            <a:xfrm>
              <a:off x="140025" y="0"/>
              <a:ext cx="108860" cy="107751"/>
            </a:xfrm>
            <a:prstGeom prst="ellipse">
              <a:avLst/>
            </a:prstGeom>
            <a:solidFill>
              <a:srgbClr val="FCBD00"/>
            </a:solidFill>
            <a:ln w="6350" cap="flat">
              <a:solidFill>
                <a:srgbClr val="975500"/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defTabSz="182226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  <a:defRPr sz="500">
                  <a:latin typeface="+mj-lt"/>
                  <a:ea typeface="+mj-ea"/>
                  <a:cs typeface="+mj-cs"/>
                  <a:sym typeface="Helvetica"/>
                </a:defRPr>
              </a:pPr>
              <a:endParaRPr sz="295" kern="0">
                <a:solidFill>
                  <a:srgbClr val="000000"/>
                </a:solidFill>
                <a:latin typeface="Times New Roman"/>
                <a:ea typeface="+mj-ea"/>
                <a:cs typeface="Times New Roman"/>
                <a:sym typeface="Helvetica"/>
              </a:endParaRPr>
            </a:p>
          </p:txBody>
        </p:sp>
        <p:sp>
          <p:nvSpPr>
            <p:cNvPr id="645" name="Line 36">
              <a:extLst>
                <a:ext uri="{FF2B5EF4-FFF2-40B4-BE49-F238E27FC236}">
                  <a16:creationId xmlns:a16="http://schemas.microsoft.com/office/drawing/2014/main" id="{DB270BE5-FA18-E30A-2246-455949F67BBA}"/>
                </a:ext>
              </a:extLst>
            </p:cNvPr>
            <p:cNvSpPr/>
            <p:nvPr/>
          </p:nvSpPr>
          <p:spPr>
            <a:xfrm>
              <a:off x="31167" y="192898"/>
              <a:ext cx="183389" cy="95103"/>
            </a:xfrm>
            <a:prstGeom prst="line">
              <a:avLst/>
            </a:prstGeom>
            <a:noFill/>
            <a:ln w="25400" cap="flat">
              <a:solidFill>
                <a:srgbClr val="003C52"/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</a:pPr>
              <a:endParaRPr sz="798" kern="0">
                <a:solidFill>
                  <a:srgbClr val="000000"/>
                </a:solidFill>
                <a:latin typeface="Arial Narrow"/>
                <a:cs typeface="Arial Narrow"/>
                <a:sym typeface="Arial Narrow"/>
              </a:endParaRPr>
            </a:p>
          </p:txBody>
        </p:sp>
        <p:sp>
          <p:nvSpPr>
            <p:cNvPr id="646" name="Line 37">
              <a:extLst>
                <a:ext uri="{FF2B5EF4-FFF2-40B4-BE49-F238E27FC236}">
                  <a16:creationId xmlns:a16="http://schemas.microsoft.com/office/drawing/2014/main" id="{37541082-92D2-4233-5A39-E96997704851}"/>
                </a:ext>
              </a:extLst>
            </p:cNvPr>
            <p:cNvSpPr/>
            <p:nvPr/>
          </p:nvSpPr>
          <p:spPr>
            <a:xfrm flipH="1">
              <a:off x="32974" y="142302"/>
              <a:ext cx="904" cy="52939"/>
            </a:xfrm>
            <a:prstGeom prst="line">
              <a:avLst/>
            </a:prstGeom>
            <a:noFill/>
            <a:ln w="12700" cap="flat">
              <a:solidFill>
                <a:srgbClr val="003C52"/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</a:pPr>
              <a:endParaRPr sz="798" kern="0">
                <a:solidFill>
                  <a:srgbClr val="000000"/>
                </a:solidFill>
                <a:latin typeface="Arial Narrow"/>
                <a:cs typeface="Arial Narrow"/>
                <a:sym typeface="Arial Narrow"/>
              </a:endParaRPr>
            </a:p>
          </p:txBody>
        </p:sp>
        <p:sp>
          <p:nvSpPr>
            <p:cNvPr id="647" name="Line 38">
              <a:extLst>
                <a:ext uri="{FF2B5EF4-FFF2-40B4-BE49-F238E27FC236}">
                  <a16:creationId xmlns:a16="http://schemas.microsoft.com/office/drawing/2014/main" id="{9A27763C-0B7D-C3D7-F108-3D3B712102DB}"/>
                </a:ext>
              </a:extLst>
            </p:cNvPr>
            <p:cNvSpPr/>
            <p:nvPr/>
          </p:nvSpPr>
          <p:spPr>
            <a:xfrm flipH="1">
              <a:off x="111569" y="186808"/>
              <a:ext cx="904" cy="52939"/>
            </a:xfrm>
            <a:prstGeom prst="line">
              <a:avLst/>
            </a:prstGeom>
            <a:noFill/>
            <a:ln w="12700" cap="flat">
              <a:solidFill>
                <a:srgbClr val="003C52"/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</a:pPr>
              <a:endParaRPr sz="798" kern="0">
                <a:solidFill>
                  <a:srgbClr val="000000"/>
                </a:solidFill>
                <a:latin typeface="Arial Narrow"/>
                <a:cs typeface="Arial Narrow"/>
                <a:sym typeface="Arial Narrow"/>
              </a:endParaRPr>
            </a:p>
          </p:txBody>
        </p:sp>
        <p:sp>
          <p:nvSpPr>
            <p:cNvPr id="648" name="Line 39">
              <a:extLst>
                <a:ext uri="{FF2B5EF4-FFF2-40B4-BE49-F238E27FC236}">
                  <a16:creationId xmlns:a16="http://schemas.microsoft.com/office/drawing/2014/main" id="{4ECF1FD6-2E76-67EC-EF0E-2A67D8827E49}"/>
                </a:ext>
              </a:extLst>
            </p:cNvPr>
            <p:cNvSpPr/>
            <p:nvPr/>
          </p:nvSpPr>
          <p:spPr>
            <a:xfrm flipH="1">
              <a:off x="191971" y="226160"/>
              <a:ext cx="452" cy="52939"/>
            </a:xfrm>
            <a:prstGeom prst="line">
              <a:avLst/>
            </a:prstGeom>
            <a:noFill/>
            <a:ln w="12700" cap="flat">
              <a:solidFill>
                <a:srgbClr val="003C52"/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</a:pPr>
              <a:endParaRPr sz="798" kern="0">
                <a:solidFill>
                  <a:srgbClr val="000000"/>
                </a:solidFill>
                <a:latin typeface="Arial Narrow"/>
                <a:cs typeface="Arial Narrow"/>
                <a:sym typeface="Arial Narrow"/>
              </a:endParaRPr>
            </a:p>
          </p:txBody>
        </p:sp>
        <p:sp>
          <p:nvSpPr>
            <p:cNvPr id="649" name="AutoShape 40">
              <a:extLst>
                <a:ext uri="{FF2B5EF4-FFF2-40B4-BE49-F238E27FC236}">
                  <a16:creationId xmlns:a16="http://schemas.microsoft.com/office/drawing/2014/main" id="{9ABA31E3-024D-3263-D63A-6DB901A24C8B}"/>
                </a:ext>
              </a:extLst>
            </p:cNvPr>
            <p:cNvSpPr/>
            <p:nvPr/>
          </p:nvSpPr>
          <p:spPr>
            <a:xfrm>
              <a:off x="0" y="84679"/>
              <a:ext cx="65497" cy="96508"/>
            </a:xfrm>
            <a:prstGeom prst="roundRect">
              <a:avLst>
                <a:gd name="adj" fmla="val 33588"/>
              </a:avLst>
            </a:prstGeom>
            <a:solidFill>
              <a:srgbClr val="0365C0"/>
            </a:solidFill>
            <a:ln w="635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defTabSz="182226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  <a:defRPr sz="500">
                  <a:latin typeface="+mj-lt"/>
                  <a:ea typeface="+mj-ea"/>
                  <a:cs typeface="+mj-cs"/>
                  <a:sym typeface="Helvetica"/>
                </a:defRPr>
              </a:pPr>
              <a:endParaRPr sz="295" kern="0">
                <a:solidFill>
                  <a:srgbClr val="000000"/>
                </a:solidFill>
                <a:latin typeface="Times New Roman"/>
                <a:ea typeface="+mj-ea"/>
                <a:cs typeface="Times New Roman"/>
                <a:sym typeface="Helvetica"/>
              </a:endParaRPr>
            </a:p>
          </p:txBody>
        </p:sp>
        <p:sp>
          <p:nvSpPr>
            <p:cNvPr id="650" name="AutoShape 41">
              <a:extLst>
                <a:ext uri="{FF2B5EF4-FFF2-40B4-BE49-F238E27FC236}">
                  <a16:creationId xmlns:a16="http://schemas.microsoft.com/office/drawing/2014/main" id="{6287A848-6DAD-16C0-6E6B-E5DB53F2B8F0}"/>
                </a:ext>
              </a:extLst>
            </p:cNvPr>
            <p:cNvSpPr/>
            <p:nvPr/>
          </p:nvSpPr>
          <p:spPr>
            <a:xfrm>
              <a:off x="79950" y="120752"/>
              <a:ext cx="65949" cy="96040"/>
            </a:xfrm>
            <a:prstGeom prst="roundRect">
              <a:avLst>
                <a:gd name="adj" fmla="val 33588"/>
              </a:avLst>
            </a:prstGeom>
            <a:solidFill>
              <a:srgbClr val="0365C0"/>
            </a:solidFill>
            <a:ln w="635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defTabSz="182226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  <a:defRPr sz="500">
                  <a:latin typeface="+mj-lt"/>
                  <a:ea typeface="+mj-ea"/>
                  <a:cs typeface="+mj-cs"/>
                  <a:sym typeface="Helvetica"/>
                </a:defRPr>
              </a:pPr>
              <a:endParaRPr sz="295" kern="0">
                <a:solidFill>
                  <a:srgbClr val="000000"/>
                </a:solidFill>
                <a:latin typeface="Times New Roman"/>
                <a:ea typeface="+mj-ea"/>
                <a:cs typeface="Times New Roman"/>
                <a:sym typeface="Helvetica"/>
              </a:endParaRPr>
            </a:p>
          </p:txBody>
        </p:sp>
        <p:sp>
          <p:nvSpPr>
            <p:cNvPr id="651" name="AutoShape 42">
              <a:extLst>
                <a:ext uri="{FF2B5EF4-FFF2-40B4-BE49-F238E27FC236}">
                  <a16:creationId xmlns:a16="http://schemas.microsoft.com/office/drawing/2014/main" id="{BE132403-4237-41AF-4F2B-47396D812683}"/>
                </a:ext>
              </a:extLst>
            </p:cNvPr>
            <p:cNvSpPr/>
            <p:nvPr/>
          </p:nvSpPr>
          <p:spPr>
            <a:xfrm>
              <a:off x="160352" y="165726"/>
              <a:ext cx="65948" cy="96508"/>
            </a:xfrm>
            <a:prstGeom prst="roundRect">
              <a:avLst>
                <a:gd name="adj" fmla="val 33588"/>
              </a:avLst>
            </a:prstGeom>
            <a:solidFill>
              <a:srgbClr val="0365C0"/>
            </a:solidFill>
            <a:ln w="635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defTabSz="182226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  <a:defRPr sz="500">
                  <a:latin typeface="+mj-lt"/>
                  <a:ea typeface="+mj-ea"/>
                  <a:cs typeface="+mj-cs"/>
                  <a:sym typeface="Helvetica"/>
                </a:defRPr>
              </a:pPr>
              <a:endParaRPr sz="295" kern="0">
                <a:solidFill>
                  <a:srgbClr val="000000"/>
                </a:solidFill>
                <a:latin typeface="Times New Roman"/>
                <a:ea typeface="+mj-ea"/>
                <a:cs typeface="Times New Roman"/>
                <a:sym typeface="Helvetica"/>
              </a:endParaRPr>
            </a:p>
          </p:txBody>
        </p:sp>
      </p:grpSp>
      <p:grpSp>
        <p:nvGrpSpPr>
          <p:cNvPr id="652" name="Group 43">
            <a:extLst>
              <a:ext uri="{FF2B5EF4-FFF2-40B4-BE49-F238E27FC236}">
                <a16:creationId xmlns:a16="http://schemas.microsoft.com/office/drawing/2014/main" id="{9E24F9DD-D6F1-A1C1-32E2-F3D214A3F59F}"/>
              </a:ext>
            </a:extLst>
          </p:cNvPr>
          <p:cNvGrpSpPr/>
          <p:nvPr/>
        </p:nvGrpSpPr>
        <p:grpSpPr>
          <a:xfrm>
            <a:off x="3463687" y="4175337"/>
            <a:ext cx="146965" cy="170063"/>
            <a:chOff x="0" y="0"/>
            <a:chExt cx="248884" cy="288000"/>
          </a:xfrm>
        </p:grpSpPr>
        <p:sp>
          <p:nvSpPr>
            <p:cNvPr id="653" name="Oval 35">
              <a:extLst>
                <a:ext uri="{FF2B5EF4-FFF2-40B4-BE49-F238E27FC236}">
                  <a16:creationId xmlns:a16="http://schemas.microsoft.com/office/drawing/2014/main" id="{FE07767A-C0BC-22FE-4946-D1C3440C208B}"/>
                </a:ext>
              </a:extLst>
            </p:cNvPr>
            <p:cNvSpPr/>
            <p:nvPr/>
          </p:nvSpPr>
          <p:spPr>
            <a:xfrm>
              <a:off x="140025" y="0"/>
              <a:ext cx="108860" cy="107751"/>
            </a:xfrm>
            <a:prstGeom prst="ellipse">
              <a:avLst/>
            </a:prstGeom>
            <a:solidFill>
              <a:srgbClr val="FCBD00"/>
            </a:solidFill>
            <a:ln w="6350" cap="flat">
              <a:solidFill>
                <a:srgbClr val="975500"/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defTabSz="182226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  <a:defRPr sz="500">
                  <a:latin typeface="+mj-lt"/>
                  <a:ea typeface="+mj-ea"/>
                  <a:cs typeface="+mj-cs"/>
                  <a:sym typeface="Helvetica"/>
                </a:defRPr>
              </a:pPr>
              <a:endParaRPr sz="295" kern="0">
                <a:solidFill>
                  <a:srgbClr val="000000"/>
                </a:solidFill>
                <a:latin typeface="Times New Roman"/>
                <a:ea typeface="+mj-ea"/>
                <a:cs typeface="Times New Roman"/>
                <a:sym typeface="Helvetica"/>
              </a:endParaRPr>
            </a:p>
          </p:txBody>
        </p:sp>
        <p:sp>
          <p:nvSpPr>
            <p:cNvPr id="654" name="Line 36">
              <a:extLst>
                <a:ext uri="{FF2B5EF4-FFF2-40B4-BE49-F238E27FC236}">
                  <a16:creationId xmlns:a16="http://schemas.microsoft.com/office/drawing/2014/main" id="{6B7BD32E-2835-99C2-6272-AAA2590A981F}"/>
                </a:ext>
              </a:extLst>
            </p:cNvPr>
            <p:cNvSpPr/>
            <p:nvPr/>
          </p:nvSpPr>
          <p:spPr>
            <a:xfrm>
              <a:off x="31167" y="192898"/>
              <a:ext cx="183389" cy="95103"/>
            </a:xfrm>
            <a:prstGeom prst="line">
              <a:avLst/>
            </a:prstGeom>
            <a:noFill/>
            <a:ln w="25400" cap="flat">
              <a:solidFill>
                <a:srgbClr val="003C52"/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</a:pPr>
              <a:endParaRPr sz="798" kern="0">
                <a:solidFill>
                  <a:srgbClr val="000000"/>
                </a:solidFill>
                <a:latin typeface="Arial Narrow"/>
                <a:cs typeface="Arial Narrow"/>
                <a:sym typeface="Arial Narrow"/>
              </a:endParaRPr>
            </a:p>
          </p:txBody>
        </p:sp>
        <p:sp>
          <p:nvSpPr>
            <p:cNvPr id="655" name="Line 37">
              <a:extLst>
                <a:ext uri="{FF2B5EF4-FFF2-40B4-BE49-F238E27FC236}">
                  <a16:creationId xmlns:a16="http://schemas.microsoft.com/office/drawing/2014/main" id="{BBFBC14C-1750-695E-55F0-0D41799799DD}"/>
                </a:ext>
              </a:extLst>
            </p:cNvPr>
            <p:cNvSpPr/>
            <p:nvPr/>
          </p:nvSpPr>
          <p:spPr>
            <a:xfrm flipH="1">
              <a:off x="32974" y="142302"/>
              <a:ext cx="904" cy="52939"/>
            </a:xfrm>
            <a:prstGeom prst="line">
              <a:avLst/>
            </a:prstGeom>
            <a:noFill/>
            <a:ln w="12700" cap="flat">
              <a:solidFill>
                <a:srgbClr val="003C52"/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</a:pPr>
              <a:endParaRPr sz="798" kern="0">
                <a:solidFill>
                  <a:srgbClr val="000000"/>
                </a:solidFill>
                <a:latin typeface="Arial Narrow"/>
                <a:cs typeface="Arial Narrow"/>
                <a:sym typeface="Arial Narrow"/>
              </a:endParaRPr>
            </a:p>
          </p:txBody>
        </p:sp>
        <p:sp>
          <p:nvSpPr>
            <p:cNvPr id="656" name="Line 38">
              <a:extLst>
                <a:ext uri="{FF2B5EF4-FFF2-40B4-BE49-F238E27FC236}">
                  <a16:creationId xmlns:a16="http://schemas.microsoft.com/office/drawing/2014/main" id="{54431E28-BC48-3EA4-6B61-3449ED9B3C91}"/>
                </a:ext>
              </a:extLst>
            </p:cNvPr>
            <p:cNvSpPr/>
            <p:nvPr/>
          </p:nvSpPr>
          <p:spPr>
            <a:xfrm flipH="1">
              <a:off x="111569" y="186808"/>
              <a:ext cx="904" cy="52939"/>
            </a:xfrm>
            <a:prstGeom prst="line">
              <a:avLst/>
            </a:prstGeom>
            <a:noFill/>
            <a:ln w="12700" cap="flat">
              <a:solidFill>
                <a:srgbClr val="003C52"/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</a:pPr>
              <a:endParaRPr sz="798" kern="0">
                <a:solidFill>
                  <a:srgbClr val="000000"/>
                </a:solidFill>
                <a:latin typeface="Arial Narrow"/>
                <a:cs typeface="Arial Narrow"/>
                <a:sym typeface="Arial Narrow"/>
              </a:endParaRPr>
            </a:p>
          </p:txBody>
        </p:sp>
        <p:sp>
          <p:nvSpPr>
            <p:cNvPr id="657" name="Line 39">
              <a:extLst>
                <a:ext uri="{FF2B5EF4-FFF2-40B4-BE49-F238E27FC236}">
                  <a16:creationId xmlns:a16="http://schemas.microsoft.com/office/drawing/2014/main" id="{D4969097-F083-2A56-0425-4CF00853F3B0}"/>
                </a:ext>
              </a:extLst>
            </p:cNvPr>
            <p:cNvSpPr/>
            <p:nvPr/>
          </p:nvSpPr>
          <p:spPr>
            <a:xfrm flipH="1">
              <a:off x="191971" y="226160"/>
              <a:ext cx="452" cy="52939"/>
            </a:xfrm>
            <a:prstGeom prst="line">
              <a:avLst/>
            </a:prstGeom>
            <a:noFill/>
            <a:ln w="12700" cap="flat">
              <a:solidFill>
                <a:srgbClr val="003C52"/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</a:pPr>
              <a:endParaRPr sz="798" kern="0">
                <a:solidFill>
                  <a:srgbClr val="000000"/>
                </a:solidFill>
                <a:latin typeface="Arial Narrow"/>
                <a:cs typeface="Arial Narrow"/>
                <a:sym typeface="Arial Narrow"/>
              </a:endParaRPr>
            </a:p>
          </p:txBody>
        </p:sp>
        <p:sp>
          <p:nvSpPr>
            <p:cNvPr id="658" name="AutoShape 40">
              <a:extLst>
                <a:ext uri="{FF2B5EF4-FFF2-40B4-BE49-F238E27FC236}">
                  <a16:creationId xmlns:a16="http://schemas.microsoft.com/office/drawing/2014/main" id="{B37160B9-9112-5C97-B2EC-A46224C20049}"/>
                </a:ext>
              </a:extLst>
            </p:cNvPr>
            <p:cNvSpPr/>
            <p:nvPr/>
          </p:nvSpPr>
          <p:spPr>
            <a:xfrm>
              <a:off x="0" y="84679"/>
              <a:ext cx="65497" cy="96508"/>
            </a:xfrm>
            <a:prstGeom prst="roundRect">
              <a:avLst>
                <a:gd name="adj" fmla="val 33588"/>
              </a:avLst>
            </a:prstGeom>
            <a:solidFill>
              <a:srgbClr val="0365C0"/>
            </a:solidFill>
            <a:ln w="635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defTabSz="182226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  <a:defRPr sz="500">
                  <a:latin typeface="+mj-lt"/>
                  <a:ea typeface="+mj-ea"/>
                  <a:cs typeface="+mj-cs"/>
                  <a:sym typeface="Helvetica"/>
                </a:defRPr>
              </a:pPr>
              <a:endParaRPr sz="295" kern="0">
                <a:solidFill>
                  <a:srgbClr val="000000"/>
                </a:solidFill>
                <a:latin typeface="Times New Roman"/>
                <a:ea typeface="+mj-ea"/>
                <a:cs typeface="Times New Roman"/>
                <a:sym typeface="Helvetica"/>
              </a:endParaRPr>
            </a:p>
          </p:txBody>
        </p:sp>
        <p:sp>
          <p:nvSpPr>
            <p:cNvPr id="659" name="AutoShape 41">
              <a:extLst>
                <a:ext uri="{FF2B5EF4-FFF2-40B4-BE49-F238E27FC236}">
                  <a16:creationId xmlns:a16="http://schemas.microsoft.com/office/drawing/2014/main" id="{B7036BA8-DE41-FDEA-6547-16FAA2C9C036}"/>
                </a:ext>
              </a:extLst>
            </p:cNvPr>
            <p:cNvSpPr/>
            <p:nvPr/>
          </p:nvSpPr>
          <p:spPr>
            <a:xfrm>
              <a:off x="79950" y="120752"/>
              <a:ext cx="65949" cy="96040"/>
            </a:xfrm>
            <a:prstGeom prst="roundRect">
              <a:avLst>
                <a:gd name="adj" fmla="val 33588"/>
              </a:avLst>
            </a:prstGeom>
            <a:solidFill>
              <a:srgbClr val="0365C0"/>
            </a:solidFill>
            <a:ln w="635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defTabSz="182226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  <a:defRPr sz="500">
                  <a:latin typeface="+mj-lt"/>
                  <a:ea typeface="+mj-ea"/>
                  <a:cs typeface="+mj-cs"/>
                  <a:sym typeface="Helvetica"/>
                </a:defRPr>
              </a:pPr>
              <a:endParaRPr sz="295" kern="0">
                <a:solidFill>
                  <a:srgbClr val="000000"/>
                </a:solidFill>
                <a:latin typeface="Times New Roman"/>
                <a:ea typeface="+mj-ea"/>
                <a:cs typeface="Times New Roman"/>
                <a:sym typeface="Helvetica"/>
              </a:endParaRPr>
            </a:p>
          </p:txBody>
        </p:sp>
        <p:sp>
          <p:nvSpPr>
            <p:cNvPr id="660" name="AutoShape 42">
              <a:extLst>
                <a:ext uri="{FF2B5EF4-FFF2-40B4-BE49-F238E27FC236}">
                  <a16:creationId xmlns:a16="http://schemas.microsoft.com/office/drawing/2014/main" id="{6E2FDC6F-73B6-7606-CD1D-376571633B10}"/>
                </a:ext>
              </a:extLst>
            </p:cNvPr>
            <p:cNvSpPr/>
            <p:nvPr/>
          </p:nvSpPr>
          <p:spPr>
            <a:xfrm>
              <a:off x="160352" y="165726"/>
              <a:ext cx="65948" cy="96508"/>
            </a:xfrm>
            <a:prstGeom prst="roundRect">
              <a:avLst>
                <a:gd name="adj" fmla="val 33588"/>
              </a:avLst>
            </a:prstGeom>
            <a:solidFill>
              <a:srgbClr val="0365C0"/>
            </a:solidFill>
            <a:ln w="635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defTabSz="182226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  <a:defRPr sz="500">
                  <a:latin typeface="+mj-lt"/>
                  <a:ea typeface="+mj-ea"/>
                  <a:cs typeface="+mj-cs"/>
                  <a:sym typeface="Helvetica"/>
                </a:defRPr>
              </a:pPr>
              <a:endParaRPr sz="295" kern="0">
                <a:solidFill>
                  <a:srgbClr val="000000"/>
                </a:solidFill>
                <a:latin typeface="Times New Roman"/>
                <a:ea typeface="+mj-ea"/>
                <a:cs typeface="Times New Roman"/>
                <a:sym typeface="Helvetica"/>
              </a:endParaRPr>
            </a:p>
          </p:txBody>
        </p:sp>
      </p:grpSp>
      <p:grpSp>
        <p:nvGrpSpPr>
          <p:cNvPr id="661" name="Group 43">
            <a:extLst>
              <a:ext uri="{FF2B5EF4-FFF2-40B4-BE49-F238E27FC236}">
                <a16:creationId xmlns:a16="http://schemas.microsoft.com/office/drawing/2014/main" id="{0B5C8670-171C-7ECC-1646-C410D5CEF2AF}"/>
              </a:ext>
            </a:extLst>
          </p:cNvPr>
          <p:cNvGrpSpPr/>
          <p:nvPr/>
        </p:nvGrpSpPr>
        <p:grpSpPr>
          <a:xfrm>
            <a:off x="4115999" y="4245315"/>
            <a:ext cx="146965" cy="170063"/>
            <a:chOff x="0" y="0"/>
            <a:chExt cx="248884" cy="288000"/>
          </a:xfrm>
        </p:grpSpPr>
        <p:sp>
          <p:nvSpPr>
            <p:cNvPr id="662" name="Oval 35">
              <a:extLst>
                <a:ext uri="{FF2B5EF4-FFF2-40B4-BE49-F238E27FC236}">
                  <a16:creationId xmlns:a16="http://schemas.microsoft.com/office/drawing/2014/main" id="{773C9959-34BA-3D5F-0315-F2BA0D66A944}"/>
                </a:ext>
              </a:extLst>
            </p:cNvPr>
            <p:cNvSpPr/>
            <p:nvPr/>
          </p:nvSpPr>
          <p:spPr>
            <a:xfrm>
              <a:off x="140025" y="0"/>
              <a:ext cx="108860" cy="107751"/>
            </a:xfrm>
            <a:prstGeom prst="ellipse">
              <a:avLst/>
            </a:prstGeom>
            <a:solidFill>
              <a:srgbClr val="FCBD00"/>
            </a:solidFill>
            <a:ln w="6350" cap="flat">
              <a:solidFill>
                <a:srgbClr val="975500"/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defTabSz="182226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  <a:defRPr sz="500">
                  <a:latin typeface="+mj-lt"/>
                  <a:ea typeface="+mj-ea"/>
                  <a:cs typeface="+mj-cs"/>
                  <a:sym typeface="Helvetica"/>
                </a:defRPr>
              </a:pPr>
              <a:endParaRPr sz="295" kern="0">
                <a:solidFill>
                  <a:srgbClr val="000000"/>
                </a:solidFill>
                <a:latin typeface="Times New Roman"/>
                <a:ea typeface="+mj-ea"/>
                <a:cs typeface="Times New Roman"/>
                <a:sym typeface="Helvetica"/>
              </a:endParaRPr>
            </a:p>
          </p:txBody>
        </p:sp>
        <p:sp>
          <p:nvSpPr>
            <p:cNvPr id="663" name="Line 36">
              <a:extLst>
                <a:ext uri="{FF2B5EF4-FFF2-40B4-BE49-F238E27FC236}">
                  <a16:creationId xmlns:a16="http://schemas.microsoft.com/office/drawing/2014/main" id="{EB63DB40-F2E2-5A99-0277-FDF6597B9D33}"/>
                </a:ext>
              </a:extLst>
            </p:cNvPr>
            <p:cNvSpPr/>
            <p:nvPr/>
          </p:nvSpPr>
          <p:spPr>
            <a:xfrm>
              <a:off x="31167" y="192898"/>
              <a:ext cx="183389" cy="95103"/>
            </a:xfrm>
            <a:prstGeom prst="line">
              <a:avLst/>
            </a:prstGeom>
            <a:noFill/>
            <a:ln w="25400" cap="flat">
              <a:solidFill>
                <a:srgbClr val="003C52"/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</a:pPr>
              <a:endParaRPr sz="798" kern="0">
                <a:solidFill>
                  <a:srgbClr val="000000"/>
                </a:solidFill>
                <a:latin typeface="Arial Narrow"/>
                <a:cs typeface="Arial Narrow"/>
                <a:sym typeface="Arial Narrow"/>
              </a:endParaRPr>
            </a:p>
          </p:txBody>
        </p:sp>
        <p:sp>
          <p:nvSpPr>
            <p:cNvPr id="664" name="Line 37">
              <a:extLst>
                <a:ext uri="{FF2B5EF4-FFF2-40B4-BE49-F238E27FC236}">
                  <a16:creationId xmlns:a16="http://schemas.microsoft.com/office/drawing/2014/main" id="{E1987EF3-B3BF-B27C-3C22-3A07558D80EA}"/>
                </a:ext>
              </a:extLst>
            </p:cNvPr>
            <p:cNvSpPr/>
            <p:nvPr/>
          </p:nvSpPr>
          <p:spPr>
            <a:xfrm flipH="1">
              <a:off x="32974" y="142302"/>
              <a:ext cx="904" cy="52939"/>
            </a:xfrm>
            <a:prstGeom prst="line">
              <a:avLst/>
            </a:prstGeom>
            <a:noFill/>
            <a:ln w="12700" cap="flat">
              <a:solidFill>
                <a:srgbClr val="003C52"/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</a:pPr>
              <a:endParaRPr sz="798" kern="0">
                <a:solidFill>
                  <a:srgbClr val="000000"/>
                </a:solidFill>
                <a:latin typeface="Arial Narrow"/>
                <a:cs typeface="Arial Narrow"/>
                <a:sym typeface="Arial Narrow"/>
              </a:endParaRPr>
            </a:p>
          </p:txBody>
        </p:sp>
        <p:sp>
          <p:nvSpPr>
            <p:cNvPr id="665" name="Line 38">
              <a:extLst>
                <a:ext uri="{FF2B5EF4-FFF2-40B4-BE49-F238E27FC236}">
                  <a16:creationId xmlns:a16="http://schemas.microsoft.com/office/drawing/2014/main" id="{AAD9809F-AB79-05AD-2858-75ED547927CA}"/>
                </a:ext>
              </a:extLst>
            </p:cNvPr>
            <p:cNvSpPr/>
            <p:nvPr/>
          </p:nvSpPr>
          <p:spPr>
            <a:xfrm flipH="1">
              <a:off x="111569" y="186808"/>
              <a:ext cx="904" cy="52939"/>
            </a:xfrm>
            <a:prstGeom prst="line">
              <a:avLst/>
            </a:prstGeom>
            <a:noFill/>
            <a:ln w="12700" cap="flat">
              <a:solidFill>
                <a:srgbClr val="003C52"/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</a:pPr>
              <a:endParaRPr sz="798" kern="0">
                <a:solidFill>
                  <a:srgbClr val="000000"/>
                </a:solidFill>
                <a:latin typeface="Arial Narrow"/>
                <a:cs typeface="Arial Narrow"/>
                <a:sym typeface="Arial Narrow"/>
              </a:endParaRPr>
            </a:p>
          </p:txBody>
        </p:sp>
        <p:sp>
          <p:nvSpPr>
            <p:cNvPr id="666" name="Line 39">
              <a:extLst>
                <a:ext uri="{FF2B5EF4-FFF2-40B4-BE49-F238E27FC236}">
                  <a16:creationId xmlns:a16="http://schemas.microsoft.com/office/drawing/2014/main" id="{EAA7277B-8BE6-5C07-E1A5-6502AFD8FEE0}"/>
                </a:ext>
              </a:extLst>
            </p:cNvPr>
            <p:cNvSpPr/>
            <p:nvPr/>
          </p:nvSpPr>
          <p:spPr>
            <a:xfrm flipH="1">
              <a:off x="191971" y="226160"/>
              <a:ext cx="452" cy="52939"/>
            </a:xfrm>
            <a:prstGeom prst="line">
              <a:avLst/>
            </a:prstGeom>
            <a:noFill/>
            <a:ln w="12700" cap="flat">
              <a:solidFill>
                <a:srgbClr val="003C52"/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</a:pPr>
              <a:endParaRPr sz="798" kern="0">
                <a:solidFill>
                  <a:srgbClr val="000000"/>
                </a:solidFill>
                <a:latin typeface="Arial Narrow"/>
                <a:cs typeface="Arial Narrow"/>
                <a:sym typeface="Arial Narrow"/>
              </a:endParaRPr>
            </a:p>
          </p:txBody>
        </p:sp>
        <p:sp>
          <p:nvSpPr>
            <p:cNvPr id="667" name="AutoShape 40">
              <a:extLst>
                <a:ext uri="{FF2B5EF4-FFF2-40B4-BE49-F238E27FC236}">
                  <a16:creationId xmlns:a16="http://schemas.microsoft.com/office/drawing/2014/main" id="{5DAD9705-E9AC-58DA-CC71-BF9DDCAF6806}"/>
                </a:ext>
              </a:extLst>
            </p:cNvPr>
            <p:cNvSpPr/>
            <p:nvPr/>
          </p:nvSpPr>
          <p:spPr>
            <a:xfrm>
              <a:off x="0" y="84679"/>
              <a:ext cx="65497" cy="96508"/>
            </a:xfrm>
            <a:prstGeom prst="roundRect">
              <a:avLst>
                <a:gd name="adj" fmla="val 33588"/>
              </a:avLst>
            </a:prstGeom>
            <a:solidFill>
              <a:srgbClr val="0365C0"/>
            </a:solidFill>
            <a:ln w="635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defTabSz="182226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  <a:defRPr sz="500">
                  <a:latin typeface="+mj-lt"/>
                  <a:ea typeface="+mj-ea"/>
                  <a:cs typeface="+mj-cs"/>
                  <a:sym typeface="Helvetica"/>
                </a:defRPr>
              </a:pPr>
              <a:endParaRPr sz="295" kern="0">
                <a:solidFill>
                  <a:srgbClr val="000000"/>
                </a:solidFill>
                <a:latin typeface="Times New Roman"/>
                <a:ea typeface="+mj-ea"/>
                <a:cs typeface="Times New Roman"/>
                <a:sym typeface="Helvetica"/>
              </a:endParaRPr>
            </a:p>
          </p:txBody>
        </p:sp>
        <p:sp>
          <p:nvSpPr>
            <p:cNvPr id="668" name="AutoShape 41">
              <a:extLst>
                <a:ext uri="{FF2B5EF4-FFF2-40B4-BE49-F238E27FC236}">
                  <a16:creationId xmlns:a16="http://schemas.microsoft.com/office/drawing/2014/main" id="{F7F00F78-C89F-7F02-10C0-F56C4CF1ED0F}"/>
                </a:ext>
              </a:extLst>
            </p:cNvPr>
            <p:cNvSpPr/>
            <p:nvPr/>
          </p:nvSpPr>
          <p:spPr>
            <a:xfrm>
              <a:off x="79950" y="120752"/>
              <a:ext cx="65949" cy="96040"/>
            </a:xfrm>
            <a:prstGeom prst="roundRect">
              <a:avLst>
                <a:gd name="adj" fmla="val 33588"/>
              </a:avLst>
            </a:prstGeom>
            <a:solidFill>
              <a:srgbClr val="0365C0"/>
            </a:solidFill>
            <a:ln w="635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defTabSz="182226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  <a:defRPr sz="500">
                  <a:latin typeface="+mj-lt"/>
                  <a:ea typeface="+mj-ea"/>
                  <a:cs typeface="+mj-cs"/>
                  <a:sym typeface="Helvetica"/>
                </a:defRPr>
              </a:pPr>
              <a:endParaRPr sz="295" kern="0">
                <a:solidFill>
                  <a:srgbClr val="000000"/>
                </a:solidFill>
                <a:latin typeface="Times New Roman"/>
                <a:ea typeface="+mj-ea"/>
                <a:cs typeface="Times New Roman"/>
                <a:sym typeface="Helvetica"/>
              </a:endParaRPr>
            </a:p>
          </p:txBody>
        </p:sp>
        <p:sp>
          <p:nvSpPr>
            <p:cNvPr id="669" name="AutoShape 42">
              <a:extLst>
                <a:ext uri="{FF2B5EF4-FFF2-40B4-BE49-F238E27FC236}">
                  <a16:creationId xmlns:a16="http://schemas.microsoft.com/office/drawing/2014/main" id="{1F06652A-BFBC-FCA9-F79C-E2F4828A8911}"/>
                </a:ext>
              </a:extLst>
            </p:cNvPr>
            <p:cNvSpPr/>
            <p:nvPr/>
          </p:nvSpPr>
          <p:spPr>
            <a:xfrm>
              <a:off x="160352" y="165726"/>
              <a:ext cx="65948" cy="96508"/>
            </a:xfrm>
            <a:prstGeom prst="roundRect">
              <a:avLst>
                <a:gd name="adj" fmla="val 33588"/>
              </a:avLst>
            </a:prstGeom>
            <a:solidFill>
              <a:srgbClr val="0365C0"/>
            </a:solidFill>
            <a:ln w="635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defTabSz="182226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  <a:defRPr sz="500">
                  <a:latin typeface="+mj-lt"/>
                  <a:ea typeface="+mj-ea"/>
                  <a:cs typeface="+mj-cs"/>
                  <a:sym typeface="Helvetica"/>
                </a:defRPr>
              </a:pPr>
              <a:endParaRPr sz="295" kern="0">
                <a:solidFill>
                  <a:srgbClr val="000000"/>
                </a:solidFill>
                <a:latin typeface="Times New Roman"/>
                <a:ea typeface="+mj-ea"/>
                <a:cs typeface="Times New Roman"/>
                <a:sym typeface="Helvetica"/>
              </a:endParaRPr>
            </a:p>
          </p:txBody>
        </p:sp>
      </p:grpSp>
      <p:grpSp>
        <p:nvGrpSpPr>
          <p:cNvPr id="670" name="Group 43">
            <a:extLst>
              <a:ext uri="{FF2B5EF4-FFF2-40B4-BE49-F238E27FC236}">
                <a16:creationId xmlns:a16="http://schemas.microsoft.com/office/drawing/2014/main" id="{07B29CD5-2301-E600-A388-70FE2569FE28}"/>
              </a:ext>
            </a:extLst>
          </p:cNvPr>
          <p:cNvGrpSpPr/>
          <p:nvPr/>
        </p:nvGrpSpPr>
        <p:grpSpPr>
          <a:xfrm>
            <a:off x="3823835" y="3813717"/>
            <a:ext cx="146965" cy="170063"/>
            <a:chOff x="0" y="0"/>
            <a:chExt cx="248884" cy="288000"/>
          </a:xfrm>
        </p:grpSpPr>
        <p:sp>
          <p:nvSpPr>
            <p:cNvPr id="671" name="Oval 35">
              <a:extLst>
                <a:ext uri="{FF2B5EF4-FFF2-40B4-BE49-F238E27FC236}">
                  <a16:creationId xmlns:a16="http://schemas.microsoft.com/office/drawing/2014/main" id="{AE1B6CA9-06F8-56CE-8278-1034896DFB36}"/>
                </a:ext>
              </a:extLst>
            </p:cNvPr>
            <p:cNvSpPr/>
            <p:nvPr/>
          </p:nvSpPr>
          <p:spPr>
            <a:xfrm>
              <a:off x="140025" y="0"/>
              <a:ext cx="108860" cy="107751"/>
            </a:xfrm>
            <a:prstGeom prst="ellipse">
              <a:avLst/>
            </a:prstGeom>
            <a:solidFill>
              <a:srgbClr val="FCBD00"/>
            </a:solidFill>
            <a:ln w="6350" cap="flat">
              <a:solidFill>
                <a:srgbClr val="975500"/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defTabSz="182226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  <a:defRPr sz="500">
                  <a:latin typeface="+mj-lt"/>
                  <a:ea typeface="+mj-ea"/>
                  <a:cs typeface="+mj-cs"/>
                  <a:sym typeface="Helvetica"/>
                </a:defRPr>
              </a:pPr>
              <a:endParaRPr sz="295" kern="0">
                <a:solidFill>
                  <a:srgbClr val="000000"/>
                </a:solidFill>
                <a:latin typeface="Times New Roman"/>
                <a:ea typeface="+mj-ea"/>
                <a:cs typeface="Times New Roman"/>
                <a:sym typeface="Helvetica"/>
              </a:endParaRPr>
            </a:p>
          </p:txBody>
        </p:sp>
        <p:sp>
          <p:nvSpPr>
            <p:cNvPr id="672" name="Line 36">
              <a:extLst>
                <a:ext uri="{FF2B5EF4-FFF2-40B4-BE49-F238E27FC236}">
                  <a16:creationId xmlns:a16="http://schemas.microsoft.com/office/drawing/2014/main" id="{C098F2AE-5C7B-BB45-BB59-5C909DC0C615}"/>
                </a:ext>
              </a:extLst>
            </p:cNvPr>
            <p:cNvSpPr/>
            <p:nvPr/>
          </p:nvSpPr>
          <p:spPr>
            <a:xfrm>
              <a:off x="31167" y="192898"/>
              <a:ext cx="183389" cy="95103"/>
            </a:xfrm>
            <a:prstGeom prst="line">
              <a:avLst/>
            </a:prstGeom>
            <a:noFill/>
            <a:ln w="25400" cap="flat">
              <a:solidFill>
                <a:srgbClr val="003C52"/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</a:pPr>
              <a:endParaRPr sz="798" kern="0">
                <a:solidFill>
                  <a:srgbClr val="000000"/>
                </a:solidFill>
                <a:latin typeface="Arial Narrow"/>
                <a:cs typeface="Arial Narrow"/>
                <a:sym typeface="Arial Narrow"/>
              </a:endParaRPr>
            </a:p>
          </p:txBody>
        </p:sp>
        <p:sp>
          <p:nvSpPr>
            <p:cNvPr id="673" name="Line 37">
              <a:extLst>
                <a:ext uri="{FF2B5EF4-FFF2-40B4-BE49-F238E27FC236}">
                  <a16:creationId xmlns:a16="http://schemas.microsoft.com/office/drawing/2014/main" id="{69847CB0-28A4-3397-4772-90BE4E5312AB}"/>
                </a:ext>
              </a:extLst>
            </p:cNvPr>
            <p:cNvSpPr/>
            <p:nvPr/>
          </p:nvSpPr>
          <p:spPr>
            <a:xfrm flipH="1">
              <a:off x="32974" y="142302"/>
              <a:ext cx="904" cy="52939"/>
            </a:xfrm>
            <a:prstGeom prst="line">
              <a:avLst/>
            </a:prstGeom>
            <a:noFill/>
            <a:ln w="12700" cap="flat">
              <a:solidFill>
                <a:srgbClr val="003C52"/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</a:pPr>
              <a:endParaRPr sz="798" kern="0">
                <a:solidFill>
                  <a:srgbClr val="000000"/>
                </a:solidFill>
                <a:latin typeface="Arial Narrow"/>
                <a:cs typeface="Arial Narrow"/>
                <a:sym typeface="Arial Narrow"/>
              </a:endParaRPr>
            </a:p>
          </p:txBody>
        </p:sp>
        <p:sp>
          <p:nvSpPr>
            <p:cNvPr id="674" name="Line 38">
              <a:extLst>
                <a:ext uri="{FF2B5EF4-FFF2-40B4-BE49-F238E27FC236}">
                  <a16:creationId xmlns:a16="http://schemas.microsoft.com/office/drawing/2014/main" id="{C30F4FE5-C0E7-00B3-F878-805F0446B407}"/>
                </a:ext>
              </a:extLst>
            </p:cNvPr>
            <p:cNvSpPr/>
            <p:nvPr/>
          </p:nvSpPr>
          <p:spPr>
            <a:xfrm flipH="1">
              <a:off x="111569" y="186808"/>
              <a:ext cx="904" cy="52939"/>
            </a:xfrm>
            <a:prstGeom prst="line">
              <a:avLst/>
            </a:prstGeom>
            <a:noFill/>
            <a:ln w="12700" cap="flat">
              <a:solidFill>
                <a:srgbClr val="003C52"/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</a:pPr>
              <a:endParaRPr sz="798" kern="0">
                <a:solidFill>
                  <a:srgbClr val="000000"/>
                </a:solidFill>
                <a:latin typeface="Arial Narrow"/>
                <a:cs typeface="Arial Narrow"/>
                <a:sym typeface="Arial Narrow"/>
              </a:endParaRPr>
            </a:p>
          </p:txBody>
        </p:sp>
        <p:sp>
          <p:nvSpPr>
            <p:cNvPr id="675" name="Line 39">
              <a:extLst>
                <a:ext uri="{FF2B5EF4-FFF2-40B4-BE49-F238E27FC236}">
                  <a16:creationId xmlns:a16="http://schemas.microsoft.com/office/drawing/2014/main" id="{F283A17C-2FA4-0CCC-49C8-F44F8952B6D6}"/>
                </a:ext>
              </a:extLst>
            </p:cNvPr>
            <p:cNvSpPr/>
            <p:nvPr/>
          </p:nvSpPr>
          <p:spPr>
            <a:xfrm flipH="1">
              <a:off x="191971" y="226160"/>
              <a:ext cx="452" cy="52939"/>
            </a:xfrm>
            <a:prstGeom prst="line">
              <a:avLst/>
            </a:prstGeom>
            <a:noFill/>
            <a:ln w="12700" cap="flat">
              <a:solidFill>
                <a:srgbClr val="003C52"/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</a:pPr>
              <a:endParaRPr sz="798" kern="0">
                <a:solidFill>
                  <a:srgbClr val="000000"/>
                </a:solidFill>
                <a:latin typeface="Arial Narrow"/>
                <a:cs typeface="Arial Narrow"/>
                <a:sym typeface="Arial Narrow"/>
              </a:endParaRPr>
            </a:p>
          </p:txBody>
        </p:sp>
        <p:sp>
          <p:nvSpPr>
            <p:cNvPr id="676" name="AutoShape 40">
              <a:extLst>
                <a:ext uri="{FF2B5EF4-FFF2-40B4-BE49-F238E27FC236}">
                  <a16:creationId xmlns:a16="http://schemas.microsoft.com/office/drawing/2014/main" id="{54E735CE-B61A-681B-CDCC-CFF322AFB095}"/>
                </a:ext>
              </a:extLst>
            </p:cNvPr>
            <p:cNvSpPr/>
            <p:nvPr/>
          </p:nvSpPr>
          <p:spPr>
            <a:xfrm>
              <a:off x="0" y="84679"/>
              <a:ext cx="65497" cy="96508"/>
            </a:xfrm>
            <a:prstGeom prst="roundRect">
              <a:avLst>
                <a:gd name="adj" fmla="val 33588"/>
              </a:avLst>
            </a:prstGeom>
            <a:solidFill>
              <a:srgbClr val="0365C0"/>
            </a:solidFill>
            <a:ln w="635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defTabSz="182226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  <a:defRPr sz="500">
                  <a:latin typeface="+mj-lt"/>
                  <a:ea typeface="+mj-ea"/>
                  <a:cs typeface="+mj-cs"/>
                  <a:sym typeface="Helvetica"/>
                </a:defRPr>
              </a:pPr>
              <a:endParaRPr sz="295" kern="0">
                <a:solidFill>
                  <a:srgbClr val="000000"/>
                </a:solidFill>
                <a:latin typeface="Times New Roman"/>
                <a:ea typeface="+mj-ea"/>
                <a:cs typeface="Times New Roman"/>
                <a:sym typeface="Helvetica"/>
              </a:endParaRPr>
            </a:p>
          </p:txBody>
        </p:sp>
        <p:sp>
          <p:nvSpPr>
            <p:cNvPr id="677" name="AutoShape 41">
              <a:extLst>
                <a:ext uri="{FF2B5EF4-FFF2-40B4-BE49-F238E27FC236}">
                  <a16:creationId xmlns:a16="http://schemas.microsoft.com/office/drawing/2014/main" id="{4B7D81C4-7F7D-56A4-7016-FDC60A0E80CB}"/>
                </a:ext>
              </a:extLst>
            </p:cNvPr>
            <p:cNvSpPr/>
            <p:nvPr/>
          </p:nvSpPr>
          <p:spPr>
            <a:xfrm>
              <a:off x="79950" y="120752"/>
              <a:ext cx="65949" cy="96040"/>
            </a:xfrm>
            <a:prstGeom prst="roundRect">
              <a:avLst>
                <a:gd name="adj" fmla="val 33588"/>
              </a:avLst>
            </a:prstGeom>
            <a:solidFill>
              <a:srgbClr val="0365C0"/>
            </a:solidFill>
            <a:ln w="635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defTabSz="182226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  <a:defRPr sz="500">
                  <a:latin typeface="+mj-lt"/>
                  <a:ea typeface="+mj-ea"/>
                  <a:cs typeface="+mj-cs"/>
                  <a:sym typeface="Helvetica"/>
                </a:defRPr>
              </a:pPr>
              <a:endParaRPr sz="295" kern="0">
                <a:solidFill>
                  <a:srgbClr val="000000"/>
                </a:solidFill>
                <a:latin typeface="Times New Roman"/>
                <a:ea typeface="+mj-ea"/>
                <a:cs typeface="Times New Roman"/>
                <a:sym typeface="Helvetica"/>
              </a:endParaRPr>
            </a:p>
          </p:txBody>
        </p:sp>
        <p:sp>
          <p:nvSpPr>
            <p:cNvPr id="678" name="AutoShape 42">
              <a:extLst>
                <a:ext uri="{FF2B5EF4-FFF2-40B4-BE49-F238E27FC236}">
                  <a16:creationId xmlns:a16="http://schemas.microsoft.com/office/drawing/2014/main" id="{F70A6C31-BEA9-C136-EACC-41F61B70FE83}"/>
                </a:ext>
              </a:extLst>
            </p:cNvPr>
            <p:cNvSpPr/>
            <p:nvPr/>
          </p:nvSpPr>
          <p:spPr>
            <a:xfrm>
              <a:off x="160352" y="165726"/>
              <a:ext cx="65948" cy="96508"/>
            </a:xfrm>
            <a:prstGeom prst="roundRect">
              <a:avLst>
                <a:gd name="adj" fmla="val 33588"/>
              </a:avLst>
            </a:prstGeom>
            <a:solidFill>
              <a:srgbClr val="0365C0"/>
            </a:solidFill>
            <a:ln w="635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defTabSz="182226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  <a:defRPr sz="500">
                  <a:latin typeface="+mj-lt"/>
                  <a:ea typeface="+mj-ea"/>
                  <a:cs typeface="+mj-cs"/>
                  <a:sym typeface="Helvetica"/>
                </a:defRPr>
              </a:pPr>
              <a:endParaRPr sz="295" kern="0">
                <a:solidFill>
                  <a:srgbClr val="000000"/>
                </a:solidFill>
                <a:latin typeface="Times New Roman"/>
                <a:ea typeface="+mj-ea"/>
                <a:cs typeface="Times New Roman"/>
                <a:sym typeface="Helvetica"/>
              </a:endParaRPr>
            </a:p>
          </p:txBody>
        </p:sp>
      </p:grpSp>
      <p:grpSp>
        <p:nvGrpSpPr>
          <p:cNvPr id="679" name="Group 43">
            <a:extLst>
              <a:ext uri="{FF2B5EF4-FFF2-40B4-BE49-F238E27FC236}">
                <a16:creationId xmlns:a16="http://schemas.microsoft.com/office/drawing/2014/main" id="{C6333AB1-DEC4-C609-F6F3-CC0A5E16200D}"/>
              </a:ext>
            </a:extLst>
          </p:cNvPr>
          <p:cNvGrpSpPr/>
          <p:nvPr/>
        </p:nvGrpSpPr>
        <p:grpSpPr>
          <a:xfrm>
            <a:off x="3820136" y="4368763"/>
            <a:ext cx="146965" cy="170063"/>
            <a:chOff x="0" y="0"/>
            <a:chExt cx="248884" cy="288000"/>
          </a:xfrm>
        </p:grpSpPr>
        <p:sp>
          <p:nvSpPr>
            <p:cNvPr id="680" name="Oval 35">
              <a:extLst>
                <a:ext uri="{FF2B5EF4-FFF2-40B4-BE49-F238E27FC236}">
                  <a16:creationId xmlns:a16="http://schemas.microsoft.com/office/drawing/2014/main" id="{A1B591BC-8650-9C98-B1D6-AD84160A0CE3}"/>
                </a:ext>
              </a:extLst>
            </p:cNvPr>
            <p:cNvSpPr/>
            <p:nvPr/>
          </p:nvSpPr>
          <p:spPr>
            <a:xfrm>
              <a:off x="140025" y="0"/>
              <a:ext cx="108860" cy="107751"/>
            </a:xfrm>
            <a:prstGeom prst="ellipse">
              <a:avLst/>
            </a:prstGeom>
            <a:solidFill>
              <a:srgbClr val="FCBD00"/>
            </a:solidFill>
            <a:ln w="6350" cap="flat">
              <a:solidFill>
                <a:srgbClr val="975500"/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defTabSz="182226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  <a:defRPr sz="500">
                  <a:latin typeface="+mj-lt"/>
                  <a:ea typeface="+mj-ea"/>
                  <a:cs typeface="+mj-cs"/>
                  <a:sym typeface="Helvetica"/>
                </a:defRPr>
              </a:pPr>
              <a:endParaRPr sz="295" kern="0">
                <a:solidFill>
                  <a:srgbClr val="000000"/>
                </a:solidFill>
                <a:latin typeface="Times New Roman"/>
                <a:ea typeface="+mj-ea"/>
                <a:cs typeface="Times New Roman"/>
                <a:sym typeface="Helvetica"/>
              </a:endParaRPr>
            </a:p>
          </p:txBody>
        </p:sp>
        <p:sp>
          <p:nvSpPr>
            <p:cNvPr id="681" name="Line 36">
              <a:extLst>
                <a:ext uri="{FF2B5EF4-FFF2-40B4-BE49-F238E27FC236}">
                  <a16:creationId xmlns:a16="http://schemas.microsoft.com/office/drawing/2014/main" id="{37DB4B7B-26C6-7DE0-F45B-0D456EAF5E0D}"/>
                </a:ext>
              </a:extLst>
            </p:cNvPr>
            <p:cNvSpPr/>
            <p:nvPr/>
          </p:nvSpPr>
          <p:spPr>
            <a:xfrm>
              <a:off x="31167" y="192898"/>
              <a:ext cx="183389" cy="95103"/>
            </a:xfrm>
            <a:prstGeom prst="line">
              <a:avLst/>
            </a:prstGeom>
            <a:noFill/>
            <a:ln w="25400" cap="flat">
              <a:solidFill>
                <a:srgbClr val="003C52"/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</a:pPr>
              <a:endParaRPr sz="798" kern="0">
                <a:solidFill>
                  <a:srgbClr val="000000"/>
                </a:solidFill>
                <a:latin typeface="Arial Narrow"/>
                <a:cs typeface="Arial Narrow"/>
                <a:sym typeface="Arial Narrow"/>
              </a:endParaRPr>
            </a:p>
          </p:txBody>
        </p:sp>
        <p:sp>
          <p:nvSpPr>
            <p:cNvPr id="682" name="Line 37">
              <a:extLst>
                <a:ext uri="{FF2B5EF4-FFF2-40B4-BE49-F238E27FC236}">
                  <a16:creationId xmlns:a16="http://schemas.microsoft.com/office/drawing/2014/main" id="{AC556BC1-FE22-0C61-5E66-1EE017182767}"/>
                </a:ext>
              </a:extLst>
            </p:cNvPr>
            <p:cNvSpPr/>
            <p:nvPr/>
          </p:nvSpPr>
          <p:spPr>
            <a:xfrm flipH="1">
              <a:off x="32974" y="142302"/>
              <a:ext cx="904" cy="52939"/>
            </a:xfrm>
            <a:prstGeom prst="line">
              <a:avLst/>
            </a:prstGeom>
            <a:noFill/>
            <a:ln w="12700" cap="flat">
              <a:solidFill>
                <a:srgbClr val="003C52"/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</a:pPr>
              <a:endParaRPr sz="798" kern="0">
                <a:solidFill>
                  <a:srgbClr val="000000"/>
                </a:solidFill>
                <a:latin typeface="Arial Narrow"/>
                <a:cs typeface="Arial Narrow"/>
                <a:sym typeface="Arial Narrow"/>
              </a:endParaRPr>
            </a:p>
          </p:txBody>
        </p:sp>
        <p:sp>
          <p:nvSpPr>
            <p:cNvPr id="683" name="Line 38">
              <a:extLst>
                <a:ext uri="{FF2B5EF4-FFF2-40B4-BE49-F238E27FC236}">
                  <a16:creationId xmlns:a16="http://schemas.microsoft.com/office/drawing/2014/main" id="{5783FB30-87CC-E109-559F-F41AED8C9FC6}"/>
                </a:ext>
              </a:extLst>
            </p:cNvPr>
            <p:cNvSpPr/>
            <p:nvPr/>
          </p:nvSpPr>
          <p:spPr>
            <a:xfrm flipH="1">
              <a:off x="111569" y="186808"/>
              <a:ext cx="904" cy="52939"/>
            </a:xfrm>
            <a:prstGeom prst="line">
              <a:avLst/>
            </a:prstGeom>
            <a:noFill/>
            <a:ln w="12700" cap="flat">
              <a:solidFill>
                <a:srgbClr val="003C52"/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</a:pPr>
              <a:endParaRPr sz="798" kern="0">
                <a:solidFill>
                  <a:srgbClr val="000000"/>
                </a:solidFill>
                <a:latin typeface="Arial Narrow"/>
                <a:cs typeface="Arial Narrow"/>
                <a:sym typeface="Arial Narrow"/>
              </a:endParaRPr>
            </a:p>
          </p:txBody>
        </p:sp>
        <p:sp>
          <p:nvSpPr>
            <p:cNvPr id="684" name="Line 39">
              <a:extLst>
                <a:ext uri="{FF2B5EF4-FFF2-40B4-BE49-F238E27FC236}">
                  <a16:creationId xmlns:a16="http://schemas.microsoft.com/office/drawing/2014/main" id="{8D9F2948-68A9-F5CB-5635-0E198B04F7B6}"/>
                </a:ext>
              </a:extLst>
            </p:cNvPr>
            <p:cNvSpPr/>
            <p:nvPr/>
          </p:nvSpPr>
          <p:spPr>
            <a:xfrm flipH="1">
              <a:off x="191971" y="226160"/>
              <a:ext cx="452" cy="52939"/>
            </a:xfrm>
            <a:prstGeom prst="line">
              <a:avLst/>
            </a:prstGeom>
            <a:noFill/>
            <a:ln w="12700" cap="flat">
              <a:solidFill>
                <a:srgbClr val="003C52"/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</a:pPr>
              <a:endParaRPr sz="798" kern="0">
                <a:solidFill>
                  <a:srgbClr val="000000"/>
                </a:solidFill>
                <a:latin typeface="Arial Narrow"/>
                <a:cs typeface="Arial Narrow"/>
                <a:sym typeface="Arial Narrow"/>
              </a:endParaRPr>
            </a:p>
          </p:txBody>
        </p:sp>
        <p:sp>
          <p:nvSpPr>
            <p:cNvPr id="685" name="AutoShape 40">
              <a:extLst>
                <a:ext uri="{FF2B5EF4-FFF2-40B4-BE49-F238E27FC236}">
                  <a16:creationId xmlns:a16="http://schemas.microsoft.com/office/drawing/2014/main" id="{924A5F0B-492E-C150-CBB8-5D695C033058}"/>
                </a:ext>
              </a:extLst>
            </p:cNvPr>
            <p:cNvSpPr/>
            <p:nvPr/>
          </p:nvSpPr>
          <p:spPr>
            <a:xfrm>
              <a:off x="0" y="84679"/>
              <a:ext cx="65497" cy="96508"/>
            </a:xfrm>
            <a:prstGeom prst="roundRect">
              <a:avLst>
                <a:gd name="adj" fmla="val 33588"/>
              </a:avLst>
            </a:prstGeom>
            <a:solidFill>
              <a:srgbClr val="0365C0"/>
            </a:solidFill>
            <a:ln w="635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defTabSz="182226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  <a:defRPr sz="500">
                  <a:latin typeface="+mj-lt"/>
                  <a:ea typeface="+mj-ea"/>
                  <a:cs typeface="+mj-cs"/>
                  <a:sym typeface="Helvetica"/>
                </a:defRPr>
              </a:pPr>
              <a:endParaRPr sz="295" kern="0">
                <a:solidFill>
                  <a:srgbClr val="000000"/>
                </a:solidFill>
                <a:latin typeface="Times New Roman"/>
                <a:ea typeface="+mj-ea"/>
                <a:cs typeface="Times New Roman"/>
                <a:sym typeface="Helvetica"/>
              </a:endParaRPr>
            </a:p>
          </p:txBody>
        </p:sp>
        <p:sp>
          <p:nvSpPr>
            <p:cNvPr id="686" name="AutoShape 41">
              <a:extLst>
                <a:ext uri="{FF2B5EF4-FFF2-40B4-BE49-F238E27FC236}">
                  <a16:creationId xmlns:a16="http://schemas.microsoft.com/office/drawing/2014/main" id="{B6077F96-AC43-63A2-CAA0-02B8A83D8C82}"/>
                </a:ext>
              </a:extLst>
            </p:cNvPr>
            <p:cNvSpPr/>
            <p:nvPr/>
          </p:nvSpPr>
          <p:spPr>
            <a:xfrm>
              <a:off x="79950" y="120752"/>
              <a:ext cx="65949" cy="96040"/>
            </a:xfrm>
            <a:prstGeom prst="roundRect">
              <a:avLst>
                <a:gd name="adj" fmla="val 33588"/>
              </a:avLst>
            </a:prstGeom>
            <a:solidFill>
              <a:srgbClr val="0365C0"/>
            </a:solidFill>
            <a:ln w="635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defTabSz="182226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  <a:defRPr sz="500">
                  <a:latin typeface="+mj-lt"/>
                  <a:ea typeface="+mj-ea"/>
                  <a:cs typeface="+mj-cs"/>
                  <a:sym typeface="Helvetica"/>
                </a:defRPr>
              </a:pPr>
              <a:endParaRPr sz="295" kern="0">
                <a:solidFill>
                  <a:srgbClr val="000000"/>
                </a:solidFill>
                <a:latin typeface="Times New Roman"/>
                <a:ea typeface="+mj-ea"/>
                <a:cs typeface="Times New Roman"/>
                <a:sym typeface="Helvetica"/>
              </a:endParaRPr>
            </a:p>
          </p:txBody>
        </p:sp>
        <p:sp>
          <p:nvSpPr>
            <p:cNvPr id="687" name="AutoShape 42">
              <a:extLst>
                <a:ext uri="{FF2B5EF4-FFF2-40B4-BE49-F238E27FC236}">
                  <a16:creationId xmlns:a16="http://schemas.microsoft.com/office/drawing/2014/main" id="{F3350EAE-6A64-5EB4-AC61-D6BAC5AC3ABA}"/>
                </a:ext>
              </a:extLst>
            </p:cNvPr>
            <p:cNvSpPr/>
            <p:nvPr/>
          </p:nvSpPr>
          <p:spPr>
            <a:xfrm>
              <a:off x="160352" y="165726"/>
              <a:ext cx="65948" cy="96508"/>
            </a:xfrm>
            <a:prstGeom prst="roundRect">
              <a:avLst>
                <a:gd name="adj" fmla="val 33588"/>
              </a:avLst>
            </a:prstGeom>
            <a:solidFill>
              <a:srgbClr val="0365C0"/>
            </a:solidFill>
            <a:ln w="635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defTabSz="182226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  <a:defRPr sz="500">
                  <a:latin typeface="+mj-lt"/>
                  <a:ea typeface="+mj-ea"/>
                  <a:cs typeface="+mj-cs"/>
                  <a:sym typeface="Helvetica"/>
                </a:defRPr>
              </a:pPr>
              <a:endParaRPr sz="295" kern="0">
                <a:solidFill>
                  <a:srgbClr val="000000"/>
                </a:solidFill>
                <a:latin typeface="Times New Roman"/>
                <a:ea typeface="+mj-ea"/>
                <a:cs typeface="Times New Roman"/>
                <a:sym typeface="Helvetica"/>
              </a:endParaRPr>
            </a:p>
          </p:txBody>
        </p:sp>
      </p:grpSp>
      <p:grpSp>
        <p:nvGrpSpPr>
          <p:cNvPr id="760" name="Group 43">
            <a:extLst>
              <a:ext uri="{FF2B5EF4-FFF2-40B4-BE49-F238E27FC236}">
                <a16:creationId xmlns:a16="http://schemas.microsoft.com/office/drawing/2014/main" id="{3049ECC1-F852-937D-8F39-27E584AB49D1}"/>
              </a:ext>
            </a:extLst>
          </p:cNvPr>
          <p:cNvGrpSpPr/>
          <p:nvPr/>
        </p:nvGrpSpPr>
        <p:grpSpPr>
          <a:xfrm>
            <a:off x="4324700" y="4658445"/>
            <a:ext cx="146965" cy="170063"/>
            <a:chOff x="0" y="0"/>
            <a:chExt cx="248884" cy="288000"/>
          </a:xfrm>
        </p:grpSpPr>
        <p:sp>
          <p:nvSpPr>
            <p:cNvPr id="761" name="Oval 35">
              <a:extLst>
                <a:ext uri="{FF2B5EF4-FFF2-40B4-BE49-F238E27FC236}">
                  <a16:creationId xmlns:a16="http://schemas.microsoft.com/office/drawing/2014/main" id="{F36C5DD0-BEFA-33D6-0A3E-022C73D43E10}"/>
                </a:ext>
              </a:extLst>
            </p:cNvPr>
            <p:cNvSpPr/>
            <p:nvPr/>
          </p:nvSpPr>
          <p:spPr>
            <a:xfrm>
              <a:off x="140025" y="0"/>
              <a:ext cx="108860" cy="107751"/>
            </a:xfrm>
            <a:prstGeom prst="ellipse">
              <a:avLst/>
            </a:prstGeom>
            <a:solidFill>
              <a:srgbClr val="FCBD00"/>
            </a:solidFill>
            <a:ln w="6350" cap="flat">
              <a:solidFill>
                <a:srgbClr val="975500"/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defTabSz="182226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  <a:defRPr sz="500">
                  <a:latin typeface="+mj-lt"/>
                  <a:ea typeface="+mj-ea"/>
                  <a:cs typeface="+mj-cs"/>
                  <a:sym typeface="Helvetica"/>
                </a:defRPr>
              </a:pPr>
              <a:endParaRPr sz="295" kern="0">
                <a:solidFill>
                  <a:srgbClr val="000000"/>
                </a:solidFill>
                <a:latin typeface="Times New Roman"/>
                <a:ea typeface="+mj-ea"/>
                <a:cs typeface="Times New Roman"/>
                <a:sym typeface="Helvetica"/>
              </a:endParaRPr>
            </a:p>
          </p:txBody>
        </p:sp>
        <p:sp>
          <p:nvSpPr>
            <p:cNvPr id="762" name="Line 36">
              <a:extLst>
                <a:ext uri="{FF2B5EF4-FFF2-40B4-BE49-F238E27FC236}">
                  <a16:creationId xmlns:a16="http://schemas.microsoft.com/office/drawing/2014/main" id="{BD4DB974-19A4-B2E4-A9C0-694BAB553A43}"/>
                </a:ext>
              </a:extLst>
            </p:cNvPr>
            <p:cNvSpPr/>
            <p:nvPr/>
          </p:nvSpPr>
          <p:spPr>
            <a:xfrm>
              <a:off x="31167" y="192898"/>
              <a:ext cx="183389" cy="95103"/>
            </a:xfrm>
            <a:prstGeom prst="line">
              <a:avLst/>
            </a:prstGeom>
            <a:noFill/>
            <a:ln w="25400" cap="flat">
              <a:solidFill>
                <a:srgbClr val="003C52"/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</a:pPr>
              <a:endParaRPr sz="798" kern="0">
                <a:solidFill>
                  <a:srgbClr val="000000"/>
                </a:solidFill>
                <a:latin typeface="Arial Narrow"/>
                <a:cs typeface="Arial Narrow"/>
                <a:sym typeface="Arial Narrow"/>
              </a:endParaRPr>
            </a:p>
          </p:txBody>
        </p:sp>
        <p:sp>
          <p:nvSpPr>
            <p:cNvPr id="763" name="Line 37">
              <a:extLst>
                <a:ext uri="{FF2B5EF4-FFF2-40B4-BE49-F238E27FC236}">
                  <a16:creationId xmlns:a16="http://schemas.microsoft.com/office/drawing/2014/main" id="{4B0C9360-72FE-6660-F5C1-04E4A712CCEF}"/>
                </a:ext>
              </a:extLst>
            </p:cNvPr>
            <p:cNvSpPr/>
            <p:nvPr/>
          </p:nvSpPr>
          <p:spPr>
            <a:xfrm flipH="1">
              <a:off x="32974" y="142302"/>
              <a:ext cx="904" cy="52939"/>
            </a:xfrm>
            <a:prstGeom prst="line">
              <a:avLst/>
            </a:prstGeom>
            <a:noFill/>
            <a:ln w="12700" cap="flat">
              <a:solidFill>
                <a:srgbClr val="003C52"/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</a:pPr>
              <a:endParaRPr sz="798" kern="0">
                <a:solidFill>
                  <a:srgbClr val="000000"/>
                </a:solidFill>
                <a:latin typeface="Arial Narrow"/>
                <a:cs typeface="Arial Narrow"/>
                <a:sym typeface="Arial Narrow"/>
              </a:endParaRPr>
            </a:p>
          </p:txBody>
        </p:sp>
        <p:sp>
          <p:nvSpPr>
            <p:cNvPr id="764" name="Line 38">
              <a:extLst>
                <a:ext uri="{FF2B5EF4-FFF2-40B4-BE49-F238E27FC236}">
                  <a16:creationId xmlns:a16="http://schemas.microsoft.com/office/drawing/2014/main" id="{B857E881-66C2-1ECA-1545-0D6362980B70}"/>
                </a:ext>
              </a:extLst>
            </p:cNvPr>
            <p:cNvSpPr/>
            <p:nvPr/>
          </p:nvSpPr>
          <p:spPr>
            <a:xfrm flipH="1">
              <a:off x="111569" y="186808"/>
              <a:ext cx="904" cy="52939"/>
            </a:xfrm>
            <a:prstGeom prst="line">
              <a:avLst/>
            </a:prstGeom>
            <a:noFill/>
            <a:ln w="12700" cap="flat">
              <a:solidFill>
                <a:srgbClr val="003C52"/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</a:pPr>
              <a:endParaRPr sz="798" kern="0">
                <a:solidFill>
                  <a:srgbClr val="000000"/>
                </a:solidFill>
                <a:latin typeface="Arial Narrow"/>
                <a:cs typeface="Arial Narrow"/>
                <a:sym typeface="Arial Narrow"/>
              </a:endParaRPr>
            </a:p>
          </p:txBody>
        </p:sp>
        <p:sp>
          <p:nvSpPr>
            <p:cNvPr id="765" name="Line 39">
              <a:extLst>
                <a:ext uri="{FF2B5EF4-FFF2-40B4-BE49-F238E27FC236}">
                  <a16:creationId xmlns:a16="http://schemas.microsoft.com/office/drawing/2014/main" id="{9050274F-828A-2351-C5AD-481AE5276000}"/>
                </a:ext>
              </a:extLst>
            </p:cNvPr>
            <p:cNvSpPr/>
            <p:nvPr/>
          </p:nvSpPr>
          <p:spPr>
            <a:xfrm flipH="1">
              <a:off x="191971" y="226160"/>
              <a:ext cx="452" cy="52939"/>
            </a:xfrm>
            <a:prstGeom prst="line">
              <a:avLst/>
            </a:prstGeom>
            <a:noFill/>
            <a:ln w="12700" cap="flat">
              <a:solidFill>
                <a:srgbClr val="003C52"/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</a:pPr>
              <a:endParaRPr sz="798" kern="0">
                <a:solidFill>
                  <a:srgbClr val="000000"/>
                </a:solidFill>
                <a:latin typeface="Arial Narrow"/>
                <a:cs typeface="Arial Narrow"/>
                <a:sym typeface="Arial Narrow"/>
              </a:endParaRPr>
            </a:p>
          </p:txBody>
        </p:sp>
        <p:sp>
          <p:nvSpPr>
            <p:cNvPr id="766" name="AutoShape 40">
              <a:extLst>
                <a:ext uri="{FF2B5EF4-FFF2-40B4-BE49-F238E27FC236}">
                  <a16:creationId xmlns:a16="http://schemas.microsoft.com/office/drawing/2014/main" id="{7575ADF3-7A48-6F5A-8981-CEF49A320783}"/>
                </a:ext>
              </a:extLst>
            </p:cNvPr>
            <p:cNvSpPr/>
            <p:nvPr/>
          </p:nvSpPr>
          <p:spPr>
            <a:xfrm>
              <a:off x="0" y="84679"/>
              <a:ext cx="65497" cy="96508"/>
            </a:xfrm>
            <a:prstGeom prst="roundRect">
              <a:avLst>
                <a:gd name="adj" fmla="val 33588"/>
              </a:avLst>
            </a:prstGeom>
            <a:solidFill>
              <a:srgbClr val="0365C0"/>
            </a:solidFill>
            <a:ln w="635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defTabSz="182226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  <a:defRPr sz="500">
                  <a:latin typeface="+mj-lt"/>
                  <a:ea typeface="+mj-ea"/>
                  <a:cs typeface="+mj-cs"/>
                  <a:sym typeface="Helvetica"/>
                </a:defRPr>
              </a:pPr>
              <a:endParaRPr sz="295" kern="0">
                <a:solidFill>
                  <a:srgbClr val="000000"/>
                </a:solidFill>
                <a:latin typeface="Times New Roman"/>
                <a:ea typeface="+mj-ea"/>
                <a:cs typeface="Times New Roman"/>
                <a:sym typeface="Helvetica"/>
              </a:endParaRPr>
            </a:p>
          </p:txBody>
        </p:sp>
        <p:sp>
          <p:nvSpPr>
            <p:cNvPr id="767" name="AutoShape 41">
              <a:extLst>
                <a:ext uri="{FF2B5EF4-FFF2-40B4-BE49-F238E27FC236}">
                  <a16:creationId xmlns:a16="http://schemas.microsoft.com/office/drawing/2014/main" id="{CCD46E0A-8356-F3A2-030D-A2815B7BF4B7}"/>
                </a:ext>
              </a:extLst>
            </p:cNvPr>
            <p:cNvSpPr/>
            <p:nvPr/>
          </p:nvSpPr>
          <p:spPr>
            <a:xfrm>
              <a:off x="79950" y="120752"/>
              <a:ext cx="65949" cy="96040"/>
            </a:xfrm>
            <a:prstGeom prst="roundRect">
              <a:avLst>
                <a:gd name="adj" fmla="val 33588"/>
              </a:avLst>
            </a:prstGeom>
            <a:solidFill>
              <a:srgbClr val="0365C0"/>
            </a:solidFill>
            <a:ln w="635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defTabSz="182226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  <a:defRPr sz="500">
                  <a:latin typeface="+mj-lt"/>
                  <a:ea typeface="+mj-ea"/>
                  <a:cs typeface="+mj-cs"/>
                  <a:sym typeface="Helvetica"/>
                </a:defRPr>
              </a:pPr>
              <a:endParaRPr sz="295" kern="0">
                <a:solidFill>
                  <a:srgbClr val="000000"/>
                </a:solidFill>
                <a:latin typeface="Times New Roman"/>
                <a:ea typeface="+mj-ea"/>
                <a:cs typeface="Times New Roman"/>
                <a:sym typeface="Helvetica"/>
              </a:endParaRPr>
            </a:p>
          </p:txBody>
        </p:sp>
        <p:sp>
          <p:nvSpPr>
            <p:cNvPr id="768" name="AutoShape 42">
              <a:extLst>
                <a:ext uri="{FF2B5EF4-FFF2-40B4-BE49-F238E27FC236}">
                  <a16:creationId xmlns:a16="http://schemas.microsoft.com/office/drawing/2014/main" id="{258E8E56-59BA-626E-E104-33A526A80D65}"/>
                </a:ext>
              </a:extLst>
            </p:cNvPr>
            <p:cNvSpPr/>
            <p:nvPr/>
          </p:nvSpPr>
          <p:spPr>
            <a:xfrm>
              <a:off x="160352" y="165726"/>
              <a:ext cx="65948" cy="96508"/>
            </a:xfrm>
            <a:prstGeom prst="roundRect">
              <a:avLst>
                <a:gd name="adj" fmla="val 33588"/>
              </a:avLst>
            </a:prstGeom>
            <a:solidFill>
              <a:srgbClr val="0365C0"/>
            </a:solidFill>
            <a:ln w="635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defTabSz="182226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  <a:defRPr sz="500">
                  <a:latin typeface="+mj-lt"/>
                  <a:ea typeface="+mj-ea"/>
                  <a:cs typeface="+mj-cs"/>
                  <a:sym typeface="Helvetica"/>
                </a:defRPr>
              </a:pPr>
              <a:endParaRPr sz="295" kern="0">
                <a:solidFill>
                  <a:srgbClr val="000000"/>
                </a:solidFill>
                <a:latin typeface="Times New Roman"/>
                <a:ea typeface="+mj-ea"/>
                <a:cs typeface="Times New Roman"/>
                <a:sym typeface="Helvetica"/>
              </a:endParaRPr>
            </a:p>
          </p:txBody>
        </p:sp>
      </p:grpSp>
      <p:grpSp>
        <p:nvGrpSpPr>
          <p:cNvPr id="769" name="Group 43">
            <a:extLst>
              <a:ext uri="{FF2B5EF4-FFF2-40B4-BE49-F238E27FC236}">
                <a16:creationId xmlns:a16="http://schemas.microsoft.com/office/drawing/2014/main" id="{83C24901-8963-80AC-97A3-FFDE7B8CEF0B}"/>
              </a:ext>
            </a:extLst>
          </p:cNvPr>
          <p:cNvGrpSpPr/>
          <p:nvPr/>
        </p:nvGrpSpPr>
        <p:grpSpPr>
          <a:xfrm>
            <a:off x="3501135" y="3805231"/>
            <a:ext cx="146965" cy="170063"/>
            <a:chOff x="0" y="0"/>
            <a:chExt cx="248884" cy="288000"/>
          </a:xfrm>
        </p:grpSpPr>
        <p:sp>
          <p:nvSpPr>
            <p:cNvPr id="770" name="Oval 35">
              <a:extLst>
                <a:ext uri="{FF2B5EF4-FFF2-40B4-BE49-F238E27FC236}">
                  <a16:creationId xmlns:a16="http://schemas.microsoft.com/office/drawing/2014/main" id="{FDF18D7D-B6C9-0C82-970B-33EB6F70EA78}"/>
                </a:ext>
              </a:extLst>
            </p:cNvPr>
            <p:cNvSpPr/>
            <p:nvPr/>
          </p:nvSpPr>
          <p:spPr>
            <a:xfrm>
              <a:off x="140025" y="0"/>
              <a:ext cx="108860" cy="107751"/>
            </a:xfrm>
            <a:prstGeom prst="ellipse">
              <a:avLst/>
            </a:prstGeom>
            <a:solidFill>
              <a:srgbClr val="FCBD00"/>
            </a:solidFill>
            <a:ln w="6350" cap="flat">
              <a:solidFill>
                <a:srgbClr val="975500"/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defTabSz="182226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  <a:defRPr sz="500">
                  <a:latin typeface="+mj-lt"/>
                  <a:ea typeface="+mj-ea"/>
                  <a:cs typeface="+mj-cs"/>
                  <a:sym typeface="Helvetica"/>
                </a:defRPr>
              </a:pPr>
              <a:endParaRPr sz="295" kern="0">
                <a:solidFill>
                  <a:srgbClr val="000000"/>
                </a:solidFill>
                <a:latin typeface="Times New Roman"/>
                <a:ea typeface="+mj-ea"/>
                <a:cs typeface="Times New Roman"/>
                <a:sym typeface="Helvetica"/>
              </a:endParaRPr>
            </a:p>
          </p:txBody>
        </p:sp>
        <p:sp>
          <p:nvSpPr>
            <p:cNvPr id="771" name="Line 36">
              <a:extLst>
                <a:ext uri="{FF2B5EF4-FFF2-40B4-BE49-F238E27FC236}">
                  <a16:creationId xmlns:a16="http://schemas.microsoft.com/office/drawing/2014/main" id="{D3345494-C9D2-584C-EAAD-52B472DA3299}"/>
                </a:ext>
              </a:extLst>
            </p:cNvPr>
            <p:cNvSpPr/>
            <p:nvPr/>
          </p:nvSpPr>
          <p:spPr>
            <a:xfrm>
              <a:off x="31167" y="192898"/>
              <a:ext cx="183389" cy="95103"/>
            </a:xfrm>
            <a:prstGeom prst="line">
              <a:avLst/>
            </a:prstGeom>
            <a:noFill/>
            <a:ln w="25400" cap="flat">
              <a:solidFill>
                <a:srgbClr val="003C52"/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</a:pPr>
              <a:endParaRPr sz="798" kern="0">
                <a:solidFill>
                  <a:srgbClr val="000000"/>
                </a:solidFill>
                <a:latin typeface="Arial Narrow"/>
                <a:cs typeface="Arial Narrow"/>
                <a:sym typeface="Arial Narrow"/>
              </a:endParaRPr>
            </a:p>
          </p:txBody>
        </p:sp>
        <p:sp>
          <p:nvSpPr>
            <p:cNvPr id="772" name="Line 37">
              <a:extLst>
                <a:ext uri="{FF2B5EF4-FFF2-40B4-BE49-F238E27FC236}">
                  <a16:creationId xmlns:a16="http://schemas.microsoft.com/office/drawing/2014/main" id="{8BF7AB33-2C68-A490-E020-DD066C00FC2E}"/>
                </a:ext>
              </a:extLst>
            </p:cNvPr>
            <p:cNvSpPr/>
            <p:nvPr/>
          </p:nvSpPr>
          <p:spPr>
            <a:xfrm flipH="1">
              <a:off x="32974" y="142302"/>
              <a:ext cx="904" cy="52939"/>
            </a:xfrm>
            <a:prstGeom prst="line">
              <a:avLst/>
            </a:prstGeom>
            <a:noFill/>
            <a:ln w="12700" cap="flat">
              <a:solidFill>
                <a:srgbClr val="003C52"/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</a:pPr>
              <a:endParaRPr sz="798" kern="0">
                <a:solidFill>
                  <a:srgbClr val="000000"/>
                </a:solidFill>
                <a:latin typeface="Arial Narrow"/>
                <a:cs typeface="Arial Narrow"/>
                <a:sym typeface="Arial Narrow"/>
              </a:endParaRPr>
            </a:p>
          </p:txBody>
        </p:sp>
        <p:sp>
          <p:nvSpPr>
            <p:cNvPr id="773" name="Line 38">
              <a:extLst>
                <a:ext uri="{FF2B5EF4-FFF2-40B4-BE49-F238E27FC236}">
                  <a16:creationId xmlns:a16="http://schemas.microsoft.com/office/drawing/2014/main" id="{8FFC4D56-E823-6BD2-CF17-AF6003C50CFC}"/>
                </a:ext>
              </a:extLst>
            </p:cNvPr>
            <p:cNvSpPr/>
            <p:nvPr/>
          </p:nvSpPr>
          <p:spPr>
            <a:xfrm flipH="1">
              <a:off x="111569" y="186808"/>
              <a:ext cx="904" cy="52939"/>
            </a:xfrm>
            <a:prstGeom prst="line">
              <a:avLst/>
            </a:prstGeom>
            <a:noFill/>
            <a:ln w="12700" cap="flat">
              <a:solidFill>
                <a:srgbClr val="003C52"/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</a:pPr>
              <a:endParaRPr sz="798" kern="0">
                <a:solidFill>
                  <a:srgbClr val="000000"/>
                </a:solidFill>
                <a:latin typeface="Arial Narrow"/>
                <a:cs typeface="Arial Narrow"/>
                <a:sym typeface="Arial Narrow"/>
              </a:endParaRPr>
            </a:p>
          </p:txBody>
        </p:sp>
        <p:sp>
          <p:nvSpPr>
            <p:cNvPr id="774" name="Line 39">
              <a:extLst>
                <a:ext uri="{FF2B5EF4-FFF2-40B4-BE49-F238E27FC236}">
                  <a16:creationId xmlns:a16="http://schemas.microsoft.com/office/drawing/2014/main" id="{CB284EF0-DF4E-98FC-3149-EA1CBA025D57}"/>
                </a:ext>
              </a:extLst>
            </p:cNvPr>
            <p:cNvSpPr/>
            <p:nvPr/>
          </p:nvSpPr>
          <p:spPr>
            <a:xfrm flipH="1">
              <a:off x="191971" y="226160"/>
              <a:ext cx="452" cy="52939"/>
            </a:xfrm>
            <a:prstGeom prst="line">
              <a:avLst/>
            </a:prstGeom>
            <a:noFill/>
            <a:ln w="12700" cap="flat">
              <a:solidFill>
                <a:srgbClr val="003C52"/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</a:pPr>
              <a:endParaRPr sz="798" kern="0">
                <a:solidFill>
                  <a:srgbClr val="000000"/>
                </a:solidFill>
                <a:latin typeface="Arial Narrow"/>
                <a:cs typeface="Arial Narrow"/>
                <a:sym typeface="Arial Narrow"/>
              </a:endParaRPr>
            </a:p>
          </p:txBody>
        </p:sp>
        <p:sp>
          <p:nvSpPr>
            <p:cNvPr id="775" name="AutoShape 40">
              <a:extLst>
                <a:ext uri="{FF2B5EF4-FFF2-40B4-BE49-F238E27FC236}">
                  <a16:creationId xmlns:a16="http://schemas.microsoft.com/office/drawing/2014/main" id="{044B92CA-9B31-BBB5-5FC2-603B502DA2D6}"/>
                </a:ext>
              </a:extLst>
            </p:cNvPr>
            <p:cNvSpPr/>
            <p:nvPr/>
          </p:nvSpPr>
          <p:spPr>
            <a:xfrm>
              <a:off x="0" y="84679"/>
              <a:ext cx="65497" cy="96508"/>
            </a:xfrm>
            <a:prstGeom prst="roundRect">
              <a:avLst>
                <a:gd name="adj" fmla="val 33588"/>
              </a:avLst>
            </a:prstGeom>
            <a:solidFill>
              <a:srgbClr val="0365C0"/>
            </a:solidFill>
            <a:ln w="635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defTabSz="182226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  <a:defRPr sz="500">
                  <a:latin typeface="+mj-lt"/>
                  <a:ea typeface="+mj-ea"/>
                  <a:cs typeface="+mj-cs"/>
                  <a:sym typeface="Helvetica"/>
                </a:defRPr>
              </a:pPr>
              <a:endParaRPr sz="295" kern="0">
                <a:solidFill>
                  <a:srgbClr val="000000"/>
                </a:solidFill>
                <a:latin typeface="Times New Roman"/>
                <a:ea typeface="+mj-ea"/>
                <a:cs typeface="Times New Roman"/>
                <a:sym typeface="Helvetica"/>
              </a:endParaRPr>
            </a:p>
          </p:txBody>
        </p:sp>
        <p:sp>
          <p:nvSpPr>
            <p:cNvPr id="776" name="AutoShape 41">
              <a:extLst>
                <a:ext uri="{FF2B5EF4-FFF2-40B4-BE49-F238E27FC236}">
                  <a16:creationId xmlns:a16="http://schemas.microsoft.com/office/drawing/2014/main" id="{6FF08DFE-7282-F034-7198-A5345ADBFFFB}"/>
                </a:ext>
              </a:extLst>
            </p:cNvPr>
            <p:cNvSpPr/>
            <p:nvPr/>
          </p:nvSpPr>
          <p:spPr>
            <a:xfrm>
              <a:off x="79950" y="120752"/>
              <a:ext cx="65949" cy="96040"/>
            </a:xfrm>
            <a:prstGeom prst="roundRect">
              <a:avLst>
                <a:gd name="adj" fmla="val 33588"/>
              </a:avLst>
            </a:prstGeom>
            <a:solidFill>
              <a:srgbClr val="0365C0"/>
            </a:solidFill>
            <a:ln w="635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defTabSz="182226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  <a:defRPr sz="500">
                  <a:latin typeface="+mj-lt"/>
                  <a:ea typeface="+mj-ea"/>
                  <a:cs typeface="+mj-cs"/>
                  <a:sym typeface="Helvetica"/>
                </a:defRPr>
              </a:pPr>
              <a:endParaRPr sz="295" kern="0">
                <a:solidFill>
                  <a:srgbClr val="000000"/>
                </a:solidFill>
                <a:latin typeface="Times New Roman"/>
                <a:ea typeface="+mj-ea"/>
                <a:cs typeface="Times New Roman"/>
                <a:sym typeface="Helvetica"/>
              </a:endParaRPr>
            </a:p>
          </p:txBody>
        </p:sp>
        <p:sp>
          <p:nvSpPr>
            <p:cNvPr id="777" name="AutoShape 42">
              <a:extLst>
                <a:ext uri="{FF2B5EF4-FFF2-40B4-BE49-F238E27FC236}">
                  <a16:creationId xmlns:a16="http://schemas.microsoft.com/office/drawing/2014/main" id="{615DE854-DD3B-100D-6B39-023EF8C9AC9C}"/>
                </a:ext>
              </a:extLst>
            </p:cNvPr>
            <p:cNvSpPr/>
            <p:nvPr/>
          </p:nvSpPr>
          <p:spPr>
            <a:xfrm>
              <a:off x="160352" y="165726"/>
              <a:ext cx="65948" cy="96508"/>
            </a:xfrm>
            <a:prstGeom prst="roundRect">
              <a:avLst>
                <a:gd name="adj" fmla="val 33588"/>
              </a:avLst>
            </a:prstGeom>
            <a:solidFill>
              <a:srgbClr val="0365C0"/>
            </a:solidFill>
            <a:ln w="635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defTabSz="182226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  <a:defRPr sz="500">
                  <a:latin typeface="+mj-lt"/>
                  <a:ea typeface="+mj-ea"/>
                  <a:cs typeface="+mj-cs"/>
                  <a:sym typeface="Helvetica"/>
                </a:defRPr>
              </a:pPr>
              <a:endParaRPr sz="295" kern="0">
                <a:solidFill>
                  <a:srgbClr val="000000"/>
                </a:solidFill>
                <a:latin typeface="Times New Roman"/>
                <a:ea typeface="+mj-ea"/>
                <a:cs typeface="Times New Roman"/>
                <a:sym typeface="Helvetica"/>
              </a:endParaRPr>
            </a:p>
          </p:txBody>
        </p:sp>
      </p:grpSp>
      <p:grpSp>
        <p:nvGrpSpPr>
          <p:cNvPr id="778" name="Group 34">
            <a:extLst>
              <a:ext uri="{FF2B5EF4-FFF2-40B4-BE49-F238E27FC236}">
                <a16:creationId xmlns:a16="http://schemas.microsoft.com/office/drawing/2014/main" id="{A56E52EE-1D62-1689-055F-20D33090A77A}"/>
              </a:ext>
            </a:extLst>
          </p:cNvPr>
          <p:cNvGrpSpPr/>
          <p:nvPr/>
        </p:nvGrpSpPr>
        <p:grpSpPr>
          <a:xfrm>
            <a:off x="1776161" y="1803303"/>
            <a:ext cx="153834" cy="202234"/>
            <a:chOff x="0" y="0"/>
            <a:chExt cx="260515" cy="342480"/>
          </a:xfrm>
        </p:grpSpPr>
        <p:sp>
          <p:nvSpPr>
            <p:cNvPr id="779" name="Oval 28">
              <a:extLst>
                <a:ext uri="{FF2B5EF4-FFF2-40B4-BE49-F238E27FC236}">
                  <a16:creationId xmlns:a16="http://schemas.microsoft.com/office/drawing/2014/main" id="{08298A8E-70CD-F671-3D23-644AC5218348}"/>
                </a:ext>
              </a:extLst>
            </p:cNvPr>
            <p:cNvSpPr/>
            <p:nvPr/>
          </p:nvSpPr>
          <p:spPr>
            <a:xfrm>
              <a:off x="0" y="0"/>
              <a:ext cx="260516" cy="226581"/>
            </a:xfrm>
            <a:prstGeom prst="ellipse">
              <a:avLst/>
            </a:prstGeom>
            <a:solidFill>
              <a:srgbClr val="C0EDFE"/>
            </a:solidFill>
            <a:ln w="25400" cap="flat">
              <a:solidFill>
                <a:srgbClr val="000000">
                  <a:alpha val="0"/>
                </a:srgbClr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defTabSz="182226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  <a:defRPr sz="500">
                  <a:latin typeface="+mj-lt"/>
                  <a:ea typeface="+mj-ea"/>
                  <a:cs typeface="+mj-cs"/>
                  <a:sym typeface="Helvetica"/>
                </a:defRPr>
              </a:pPr>
              <a:endParaRPr sz="295" kern="0">
                <a:solidFill>
                  <a:srgbClr val="000000"/>
                </a:solidFill>
                <a:latin typeface="Times New Roman"/>
                <a:ea typeface="+mj-ea"/>
                <a:cs typeface="Times New Roman"/>
                <a:sym typeface="Helvetica"/>
              </a:endParaRPr>
            </a:p>
          </p:txBody>
        </p:sp>
        <p:sp>
          <p:nvSpPr>
            <p:cNvPr id="780" name="Line 29">
              <a:extLst>
                <a:ext uri="{FF2B5EF4-FFF2-40B4-BE49-F238E27FC236}">
                  <a16:creationId xmlns:a16="http://schemas.microsoft.com/office/drawing/2014/main" id="{5C8810B8-C5A5-E2CF-7A5A-757ABC30F7D4}"/>
                </a:ext>
              </a:extLst>
            </p:cNvPr>
            <p:cNvSpPr/>
            <p:nvPr/>
          </p:nvSpPr>
          <p:spPr>
            <a:xfrm>
              <a:off x="128513" y="3132"/>
              <a:ext cx="582" cy="107548"/>
            </a:xfrm>
            <a:prstGeom prst="line">
              <a:avLst/>
            </a:prstGeom>
            <a:noFill/>
            <a:ln w="38100" cap="flat">
              <a:solidFill>
                <a:srgbClr val="003C52"/>
              </a:solidFill>
              <a:prstDash val="solid"/>
              <a:round/>
            </a:ln>
            <a:effectLst>
              <a:outerShdw dist="76199" dir="2700000" rotWithShape="0">
                <a:srgbClr val="DCDEE0">
                  <a:alpha val="75000"/>
                </a:srgbClr>
              </a:outerShdw>
            </a:effectLst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</a:pPr>
              <a:endParaRPr sz="798" kern="0">
                <a:solidFill>
                  <a:srgbClr val="000000"/>
                </a:solidFill>
                <a:latin typeface="Arial Narrow"/>
                <a:cs typeface="Arial Narrow"/>
                <a:sym typeface="Arial Narrow"/>
              </a:endParaRPr>
            </a:p>
          </p:txBody>
        </p:sp>
        <p:sp>
          <p:nvSpPr>
            <p:cNvPr id="781" name="Line 30">
              <a:extLst>
                <a:ext uri="{FF2B5EF4-FFF2-40B4-BE49-F238E27FC236}">
                  <a16:creationId xmlns:a16="http://schemas.microsoft.com/office/drawing/2014/main" id="{647F807F-9BC7-6254-C463-A9B8CFBB4D7E}"/>
                </a:ext>
              </a:extLst>
            </p:cNvPr>
            <p:cNvSpPr/>
            <p:nvPr/>
          </p:nvSpPr>
          <p:spPr>
            <a:xfrm flipH="1">
              <a:off x="23260" y="117466"/>
              <a:ext cx="96531" cy="61606"/>
            </a:xfrm>
            <a:prstGeom prst="line">
              <a:avLst/>
            </a:prstGeom>
            <a:noFill/>
            <a:ln w="38100" cap="flat">
              <a:solidFill>
                <a:srgbClr val="003C52"/>
              </a:solidFill>
              <a:prstDash val="solid"/>
              <a:round/>
            </a:ln>
            <a:effectLst>
              <a:outerShdw dist="76199" dir="2700000" rotWithShape="0">
                <a:srgbClr val="DCDEE0">
                  <a:alpha val="75000"/>
                </a:srgbClr>
              </a:outerShdw>
            </a:effectLst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</a:pPr>
              <a:endParaRPr sz="798" kern="0">
                <a:solidFill>
                  <a:srgbClr val="000000"/>
                </a:solidFill>
                <a:latin typeface="Arial Narrow"/>
                <a:cs typeface="Arial Narrow"/>
                <a:sym typeface="Arial Narrow"/>
              </a:endParaRPr>
            </a:p>
          </p:txBody>
        </p:sp>
        <p:sp>
          <p:nvSpPr>
            <p:cNvPr id="782" name="Rectangle 31">
              <a:extLst>
                <a:ext uri="{FF2B5EF4-FFF2-40B4-BE49-F238E27FC236}">
                  <a16:creationId xmlns:a16="http://schemas.microsoft.com/office/drawing/2014/main" id="{3328F521-5F2A-9A2B-7F02-FD1BBB9A53AA}"/>
                </a:ext>
              </a:extLst>
            </p:cNvPr>
            <p:cNvSpPr/>
            <p:nvPr/>
          </p:nvSpPr>
          <p:spPr>
            <a:xfrm>
              <a:off x="116882" y="115378"/>
              <a:ext cx="23261" cy="227103"/>
            </a:xfrm>
            <a:prstGeom prst="rect">
              <a:avLst/>
            </a:prstGeom>
            <a:solidFill>
              <a:srgbClr val="0365C0"/>
            </a:solidFill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defTabSz="182226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  <a:defRPr sz="500">
                  <a:latin typeface="+mj-lt"/>
                  <a:ea typeface="+mj-ea"/>
                  <a:cs typeface="+mj-cs"/>
                  <a:sym typeface="Helvetica"/>
                </a:defRPr>
              </a:pPr>
              <a:endParaRPr sz="295" kern="0">
                <a:solidFill>
                  <a:srgbClr val="000000"/>
                </a:solidFill>
                <a:latin typeface="Times New Roman"/>
                <a:ea typeface="+mj-ea"/>
                <a:cs typeface="Times New Roman"/>
                <a:sym typeface="Helvetica"/>
              </a:endParaRPr>
            </a:p>
          </p:txBody>
        </p:sp>
        <p:sp>
          <p:nvSpPr>
            <p:cNvPr id="783" name="Line 32">
              <a:extLst>
                <a:ext uri="{FF2B5EF4-FFF2-40B4-BE49-F238E27FC236}">
                  <a16:creationId xmlns:a16="http://schemas.microsoft.com/office/drawing/2014/main" id="{AC05CAAE-1CCD-6374-034E-9908B2F7C348}"/>
                </a:ext>
              </a:extLst>
            </p:cNvPr>
            <p:cNvSpPr/>
            <p:nvPr/>
          </p:nvSpPr>
          <p:spPr>
            <a:xfrm>
              <a:off x="143050" y="115378"/>
              <a:ext cx="96531" cy="60039"/>
            </a:xfrm>
            <a:prstGeom prst="line">
              <a:avLst/>
            </a:prstGeom>
            <a:noFill/>
            <a:ln w="38100" cap="flat">
              <a:solidFill>
                <a:srgbClr val="003C52"/>
              </a:solidFill>
              <a:prstDash val="solid"/>
              <a:round/>
            </a:ln>
            <a:effectLst>
              <a:outerShdw dist="76199" dir="2700000" rotWithShape="0">
                <a:srgbClr val="DCDEE0">
                  <a:alpha val="75000"/>
                </a:srgbClr>
              </a:outerShdw>
            </a:effectLst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</a:pPr>
              <a:endParaRPr sz="798" kern="0">
                <a:solidFill>
                  <a:srgbClr val="000000"/>
                </a:solidFill>
                <a:latin typeface="Arial Narrow"/>
                <a:cs typeface="Arial Narrow"/>
                <a:sym typeface="Arial Narrow"/>
              </a:endParaRPr>
            </a:p>
          </p:txBody>
        </p:sp>
        <p:sp>
          <p:nvSpPr>
            <p:cNvPr id="784" name="Oval 33">
              <a:extLst>
                <a:ext uri="{FF2B5EF4-FFF2-40B4-BE49-F238E27FC236}">
                  <a16:creationId xmlns:a16="http://schemas.microsoft.com/office/drawing/2014/main" id="{7EBECD06-4035-79AC-5E1D-BD623D941AD7}"/>
                </a:ext>
              </a:extLst>
            </p:cNvPr>
            <p:cNvSpPr/>
            <p:nvPr/>
          </p:nvSpPr>
          <p:spPr>
            <a:xfrm>
              <a:off x="100600" y="90318"/>
              <a:ext cx="55825" cy="54297"/>
            </a:xfrm>
            <a:prstGeom prst="ellipse">
              <a:avLst/>
            </a:prstGeom>
            <a:solidFill>
              <a:srgbClr val="0365C0"/>
            </a:solidFill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defTabSz="182226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  <a:defRPr sz="500">
                  <a:latin typeface="+mj-lt"/>
                  <a:ea typeface="+mj-ea"/>
                  <a:cs typeface="+mj-cs"/>
                  <a:sym typeface="Helvetica"/>
                </a:defRPr>
              </a:pPr>
              <a:endParaRPr sz="295" kern="0">
                <a:solidFill>
                  <a:srgbClr val="000000"/>
                </a:solidFill>
                <a:latin typeface="Times New Roman"/>
                <a:ea typeface="+mj-ea"/>
                <a:cs typeface="Times New Roman"/>
                <a:sym typeface="Helvetica"/>
              </a:endParaRPr>
            </a:p>
          </p:txBody>
        </p:sp>
      </p:grpSp>
      <p:grpSp>
        <p:nvGrpSpPr>
          <p:cNvPr id="785" name="Group 34">
            <a:extLst>
              <a:ext uri="{FF2B5EF4-FFF2-40B4-BE49-F238E27FC236}">
                <a16:creationId xmlns:a16="http://schemas.microsoft.com/office/drawing/2014/main" id="{492B6707-1ECC-3BF7-8FCC-35C55FB9B8ED}"/>
              </a:ext>
            </a:extLst>
          </p:cNvPr>
          <p:cNvGrpSpPr/>
          <p:nvPr/>
        </p:nvGrpSpPr>
        <p:grpSpPr>
          <a:xfrm>
            <a:off x="2114861" y="1409407"/>
            <a:ext cx="153834" cy="202234"/>
            <a:chOff x="0" y="0"/>
            <a:chExt cx="260515" cy="342480"/>
          </a:xfrm>
        </p:grpSpPr>
        <p:sp>
          <p:nvSpPr>
            <p:cNvPr id="786" name="Oval 28">
              <a:extLst>
                <a:ext uri="{FF2B5EF4-FFF2-40B4-BE49-F238E27FC236}">
                  <a16:creationId xmlns:a16="http://schemas.microsoft.com/office/drawing/2014/main" id="{28824FCD-B0F4-977A-6DAF-B932F13A7BDE}"/>
                </a:ext>
              </a:extLst>
            </p:cNvPr>
            <p:cNvSpPr/>
            <p:nvPr/>
          </p:nvSpPr>
          <p:spPr>
            <a:xfrm>
              <a:off x="0" y="0"/>
              <a:ext cx="260516" cy="226581"/>
            </a:xfrm>
            <a:prstGeom prst="ellipse">
              <a:avLst/>
            </a:prstGeom>
            <a:solidFill>
              <a:srgbClr val="C0EDFE"/>
            </a:solidFill>
            <a:ln w="25400" cap="flat">
              <a:solidFill>
                <a:srgbClr val="000000">
                  <a:alpha val="0"/>
                </a:srgbClr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defTabSz="182226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  <a:defRPr sz="500">
                  <a:latin typeface="+mj-lt"/>
                  <a:ea typeface="+mj-ea"/>
                  <a:cs typeface="+mj-cs"/>
                  <a:sym typeface="Helvetica"/>
                </a:defRPr>
              </a:pPr>
              <a:endParaRPr sz="295" kern="0">
                <a:solidFill>
                  <a:srgbClr val="000000"/>
                </a:solidFill>
                <a:latin typeface="Times New Roman"/>
                <a:ea typeface="+mj-ea"/>
                <a:cs typeface="Times New Roman"/>
                <a:sym typeface="Helvetica"/>
              </a:endParaRPr>
            </a:p>
          </p:txBody>
        </p:sp>
        <p:sp>
          <p:nvSpPr>
            <p:cNvPr id="787" name="Line 29">
              <a:extLst>
                <a:ext uri="{FF2B5EF4-FFF2-40B4-BE49-F238E27FC236}">
                  <a16:creationId xmlns:a16="http://schemas.microsoft.com/office/drawing/2014/main" id="{235A9056-5693-2AFD-0D63-5C7283EB48BB}"/>
                </a:ext>
              </a:extLst>
            </p:cNvPr>
            <p:cNvSpPr/>
            <p:nvPr/>
          </p:nvSpPr>
          <p:spPr>
            <a:xfrm>
              <a:off x="128513" y="3132"/>
              <a:ext cx="582" cy="107548"/>
            </a:xfrm>
            <a:prstGeom prst="line">
              <a:avLst/>
            </a:prstGeom>
            <a:noFill/>
            <a:ln w="38100" cap="flat">
              <a:solidFill>
                <a:srgbClr val="003C52"/>
              </a:solidFill>
              <a:prstDash val="solid"/>
              <a:round/>
            </a:ln>
            <a:effectLst>
              <a:outerShdw dist="76199" dir="2700000" rotWithShape="0">
                <a:srgbClr val="DCDEE0">
                  <a:alpha val="75000"/>
                </a:srgbClr>
              </a:outerShdw>
            </a:effectLst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</a:pPr>
              <a:endParaRPr sz="798" kern="0">
                <a:solidFill>
                  <a:srgbClr val="000000"/>
                </a:solidFill>
                <a:latin typeface="Arial Narrow"/>
                <a:cs typeface="Arial Narrow"/>
                <a:sym typeface="Arial Narrow"/>
              </a:endParaRPr>
            </a:p>
          </p:txBody>
        </p:sp>
        <p:sp>
          <p:nvSpPr>
            <p:cNvPr id="788" name="Line 30">
              <a:extLst>
                <a:ext uri="{FF2B5EF4-FFF2-40B4-BE49-F238E27FC236}">
                  <a16:creationId xmlns:a16="http://schemas.microsoft.com/office/drawing/2014/main" id="{457BE5DD-6ADD-6D3E-72D9-E8B805B48614}"/>
                </a:ext>
              </a:extLst>
            </p:cNvPr>
            <p:cNvSpPr/>
            <p:nvPr/>
          </p:nvSpPr>
          <p:spPr>
            <a:xfrm flipH="1">
              <a:off x="23260" y="117466"/>
              <a:ext cx="96531" cy="61606"/>
            </a:xfrm>
            <a:prstGeom prst="line">
              <a:avLst/>
            </a:prstGeom>
            <a:noFill/>
            <a:ln w="38100" cap="flat">
              <a:solidFill>
                <a:srgbClr val="003C52"/>
              </a:solidFill>
              <a:prstDash val="solid"/>
              <a:round/>
            </a:ln>
            <a:effectLst>
              <a:outerShdw dist="76199" dir="2700000" rotWithShape="0">
                <a:srgbClr val="DCDEE0">
                  <a:alpha val="75000"/>
                </a:srgbClr>
              </a:outerShdw>
            </a:effectLst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</a:pPr>
              <a:endParaRPr sz="798" kern="0">
                <a:solidFill>
                  <a:srgbClr val="000000"/>
                </a:solidFill>
                <a:latin typeface="Arial Narrow"/>
                <a:cs typeface="Arial Narrow"/>
                <a:sym typeface="Arial Narrow"/>
              </a:endParaRPr>
            </a:p>
          </p:txBody>
        </p:sp>
        <p:sp>
          <p:nvSpPr>
            <p:cNvPr id="789" name="Rectangle 31">
              <a:extLst>
                <a:ext uri="{FF2B5EF4-FFF2-40B4-BE49-F238E27FC236}">
                  <a16:creationId xmlns:a16="http://schemas.microsoft.com/office/drawing/2014/main" id="{F8FF3B4E-1568-5F70-51B5-5C8A87A56EF2}"/>
                </a:ext>
              </a:extLst>
            </p:cNvPr>
            <p:cNvSpPr/>
            <p:nvPr/>
          </p:nvSpPr>
          <p:spPr>
            <a:xfrm>
              <a:off x="116882" y="115378"/>
              <a:ext cx="23261" cy="227103"/>
            </a:xfrm>
            <a:prstGeom prst="rect">
              <a:avLst/>
            </a:prstGeom>
            <a:solidFill>
              <a:srgbClr val="0365C0"/>
            </a:solidFill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defTabSz="182226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  <a:defRPr sz="500">
                  <a:latin typeface="+mj-lt"/>
                  <a:ea typeface="+mj-ea"/>
                  <a:cs typeface="+mj-cs"/>
                  <a:sym typeface="Helvetica"/>
                </a:defRPr>
              </a:pPr>
              <a:endParaRPr sz="295" kern="0">
                <a:solidFill>
                  <a:srgbClr val="000000"/>
                </a:solidFill>
                <a:latin typeface="Times New Roman"/>
                <a:ea typeface="+mj-ea"/>
                <a:cs typeface="Times New Roman"/>
                <a:sym typeface="Helvetica"/>
              </a:endParaRPr>
            </a:p>
          </p:txBody>
        </p:sp>
        <p:sp>
          <p:nvSpPr>
            <p:cNvPr id="790" name="Line 32">
              <a:extLst>
                <a:ext uri="{FF2B5EF4-FFF2-40B4-BE49-F238E27FC236}">
                  <a16:creationId xmlns:a16="http://schemas.microsoft.com/office/drawing/2014/main" id="{C7062CE1-CB5F-A729-83EE-4ACF834ED625}"/>
                </a:ext>
              </a:extLst>
            </p:cNvPr>
            <p:cNvSpPr/>
            <p:nvPr/>
          </p:nvSpPr>
          <p:spPr>
            <a:xfrm>
              <a:off x="143050" y="115378"/>
              <a:ext cx="96531" cy="60039"/>
            </a:xfrm>
            <a:prstGeom prst="line">
              <a:avLst/>
            </a:prstGeom>
            <a:noFill/>
            <a:ln w="38100" cap="flat">
              <a:solidFill>
                <a:srgbClr val="003C52"/>
              </a:solidFill>
              <a:prstDash val="solid"/>
              <a:round/>
            </a:ln>
            <a:effectLst>
              <a:outerShdw dist="76199" dir="2700000" rotWithShape="0">
                <a:srgbClr val="DCDEE0">
                  <a:alpha val="75000"/>
                </a:srgbClr>
              </a:outerShdw>
            </a:effectLst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</a:pPr>
              <a:endParaRPr sz="798" kern="0">
                <a:solidFill>
                  <a:srgbClr val="000000"/>
                </a:solidFill>
                <a:latin typeface="Arial Narrow"/>
                <a:cs typeface="Arial Narrow"/>
                <a:sym typeface="Arial Narrow"/>
              </a:endParaRPr>
            </a:p>
          </p:txBody>
        </p:sp>
        <p:sp>
          <p:nvSpPr>
            <p:cNvPr id="791" name="Oval 33">
              <a:extLst>
                <a:ext uri="{FF2B5EF4-FFF2-40B4-BE49-F238E27FC236}">
                  <a16:creationId xmlns:a16="http://schemas.microsoft.com/office/drawing/2014/main" id="{CD86A163-6336-4B68-C65A-FE35738908CE}"/>
                </a:ext>
              </a:extLst>
            </p:cNvPr>
            <p:cNvSpPr/>
            <p:nvPr/>
          </p:nvSpPr>
          <p:spPr>
            <a:xfrm>
              <a:off x="100600" y="90318"/>
              <a:ext cx="55825" cy="54297"/>
            </a:xfrm>
            <a:prstGeom prst="ellipse">
              <a:avLst/>
            </a:prstGeom>
            <a:solidFill>
              <a:srgbClr val="0365C0"/>
            </a:solidFill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defTabSz="182226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  <a:defRPr sz="500">
                  <a:latin typeface="+mj-lt"/>
                  <a:ea typeface="+mj-ea"/>
                  <a:cs typeface="+mj-cs"/>
                  <a:sym typeface="Helvetica"/>
                </a:defRPr>
              </a:pPr>
              <a:endParaRPr sz="295" kern="0">
                <a:solidFill>
                  <a:srgbClr val="000000"/>
                </a:solidFill>
                <a:latin typeface="Times New Roman"/>
                <a:ea typeface="+mj-ea"/>
                <a:cs typeface="Times New Roman"/>
                <a:sym typeface="Helvetica"/>
              </a:endParaRPr>
            </a:p>
          </p:txBody>
        </p:sp>
      </p:grpSp>
      <p:grpSp>
        <p:nvGrpSpPr>
          <p:cNvPr id="799" name="Group 34">
            <a:extLst>
              <a:ext uri="{FF2B5EF4-FFF2-40B4-BE49-F238E27FC236}">
                <a16:creationId xmlns:a16="http://schemas.microsoft.com/office/drawing/2014/main" id="{66D8998D-4947-8E01-1D12-66A875431964}"/>
              </a:ext>
            </a:extLst>
          </p:cNvPr>
          <p:cNvGrpSpPr/>
          <p:nvPr/>
        </p:nvGrpSpPr>
        <p:grpSpPr>
          <a:xfrm>
            <a:off x="2429381" y="1251423"/>
            <a:ext cx="153834" cy="202234"/>
            <a:chOff x="0" y="0"/>
            <a:chExt cx="260515" cy="342480"/>
          </a:xfrm>
        </p:grpSpPr>
        <p:sp>
          <p:nvSpPr>
            <p:cNvPr id="800" name="Oval 28">
              <a:extLst>
                <a:ext uri="{FF2B5EF4-FFF2-40B4-BE49-F238E27FC236}">
                  <a16:creationId xmlns:a16="http://schemas.microsoft.com/office/drawing/2014/main" id="{58565A79-C37D-A3C1-708B-4E457451AB73}"/>
                </a:ext>
              </a:extLst>
            </p:cNvPr>
            <p:cNvSpPr/>
            <p:nvPr/>
          </p:nvSpPr>
          <p:spPr>
            <a:xfrm>
              <a:off x="0" y="0"/>
              <a:ext cx="260516" cy="226581"/>
            </a:xfrm>
            <a:prstGeom prst="ellipse">
              <a:avLst/>
            </a:prstGeom>
            <a:solidFill>
              <a:srgbClr val="C0EDFE"/>
            </a:solidFill>
            <a:ln w="25400" cap="flat">
              <a:solidFill>
                <a:srgbClr val="000000">
                  <a:alpha val="0"/>
                </a:srgbClr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defTabSz="182226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  <a:defRPr sz="500">
                  <a:latin typeface="+mj-lt"/>
                  <a:ea typeface="+mj-ea"/>
                  <a:cs typeface="+mj-cs"/>
                  <a:sym typeface="Helvetica"/>
                </a:defRPr>
              </a:pPr>
              <a:endParaRPr sz="295" kern="0">
                <a:solidFill>
                  <a:srgbClr val="000000"/>
                </a:solidFill>
                <a:latin typeface="Times New Roman"/>
                <a:ea typeface="+mj-ea"/>
                <a:cs typeface="Times New Roman"/>
                <a:sym typeface="Helvetica"/>
              </a:endParaRPr>
            </a:p>
          </p:txBody>
        </p:sp>
        <p:sp>
          <p:nvSpPr>
            <p:cNvPr id="801" name="Line 29">
              <a:extLst>
                <a:ext uri="{FF2B5EF4-FFF2-40B4-BE49-F238E27FC236}">
                  <a16:creationId xmlns:a16="http://schemas.microsoft.com/office/drawing/2014/main" id="{917609BE-87CC-459D-B622-B6C4CBB675E8}"/>
                </a:ext>
              </a:extLst>
            </p:cNvPr>
            <p:cNvSpPr/>
            <p:nvPr/>
          </p:nvSpPr>
          <p:spPr>
            <a:xfrm>
              <a:off x="128513" y="3132"/>
              <a:ext cx="582" cy="107548"/>
            </a:xfrm>
            <a:prstGeom prst="line">
              <a:avLst/>
            </a:prstGeom>
            <a:noFill/>
            <a:ln w="38100" cap="flat">
              <a:solidFill>
                <a:srgbClr val="003C52"/>
              </a:solidFill>
              <a:prstDash val="solid"/>
              <a:round/>
            </a:ln>
            <a:effectLst>
              <a:outerShdw dist="76199" dir="2700000" rotWithShape="0">
                <a:srgbClr val="DCDEE0">
                  <a:alpha val="75000"/>
                </a:srgbClr>
              </a:outerShdw>
            </a:effectLst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</a:pPr>
              <a:endParaRPr sz="798" kern="0">
                <a:solidFill>
                  <a:srgbClr val="000000"/>
                </a:solidFill>
                <a:latin typeface="Arial Narrow"/>
                <a:cs typeface="Arial Narrow"/>
                <a:sym typeface="Arial Narrow"/>
              </a:endParaRPr>
            </a:p>
          </p:txBody>
        </p:sp>
        <p:sp>
          <p:nvSpPr>
            <p:cNvPr id="802" name="Line 30">
              <a:extLst>
                <a:ext uri="{FF2B5EF4-FFF2-40B4-BE49-F238E27FC236}">
                  <a16:creationId xmlns:a16="http://schemas.microsoft.com/office/drawing/2014/main" id="{1D841308-6E3A-989F-70E6-373E7B2D7F71}"/>
                </a:ext>
              </a:extLst>
            </p:cNvPr>
            <p:cNvSpPr/>
            <p:nvPr/>
          </p:nvSpPr>
          <p:spPr>
            <a:xfrm flipH="1">
              <a:off x="23260" y="117466"/>
              <a:ext cx="96531" cy="61606"/>
            </a:xfrm>
            <a:prstGeom prst="line">
              <a:avLst/>
            </a:prstGeom>
            <a:noFill/>
            <a:ln w="38100" cap="flat">
              <a:solidFill>
                <a:srgbClr val="003C52"/>
              </a:solidFill>
              <a:prstDash val="solid"/>
              <a:round/>
            </a:ln>
            <a:effectLst>
              <a:outerShdw dist="76199" dir="2700000" rotWithShape="0">
                <a:srgbClr val="DCDEE0">
                  <a:alpha val="75000"/>
                </a:srgbClr>
              </a:outerShdw>
            </a:effectLst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</a:pPr>
              <a:endParaRPr sz="798" kern="0">
                <a:solidFill>
                  <a:srgbClr val="000000"/>
                </a:solidFill>
                <a:latin typeface="Arial Narrow"/>
                <a:cs typeface="Arial Narrow"/>
                <a:sym typeface="Arial Narrow"/>
              </a:endParaRPr>
            </a:p>
          </p:txBody>
        </p:sp>
        <p:sp>
          <p:nvSpPr>
            <p:cNvPr id="803" name="Rectangle 31">
              <a:extLst>
                <a:ext uri="{FF2B5EF4-FFF2-40B4-BE49-F238E27FC236}">
                  <a16:creationId xmlns:a16="http://schemas.microsoft.com/office/drawing/2014/main" id="{68071D03-D453-A17D-9FC4-3BC7BCDFC4D8}"/>
                </a:ext>
              </a:extLst>
            </p:cNvPr>
            <p:cNvSpPr/>
            <p:nvPr/>
          </p:nvSpPr>
          <p:spPr>
            <a:xfrm>
              <a:off x="116882" y="115378"/>
              <a:ext cx="23261" cy="227103"/>
            </a:xfrm>
            <a:prstGeom prst="rect">
              <a:avLst/>
            </a:prstGeom>
            <a:solidFill>
              <a:srgbClr val="0365C0"/>
            </a:solidFill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defTabSz="182226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  <a:defRPr sz="500">
                  <a:latin typeface="+mj-lt"/>
                  <a:ea typeface="+mj-ea"/>
                  <a:cs typeface="+mj-cs"/>
                  <a:sym typeface="Helvetica"/>
                </a:defRPr>
              </a:pPr>
              <a:endParaRPr sz="295" kern="0">
                <a:solidFill>
                  <a:srgbClr val="000000"/>
                </a:solidFill>
                <a:latin typeface="Times New Roman"/>
                <a:ea typeface="+mj-ea"/>
                <a:cs typeface="Times New Roman"/>
                <a:sym typeface="Helvetica"/>
              </a:endParaRPr>
            </a:p>
          </p:txBody>
        </p:sp>
        <p:sp>
          <p:nvSpPr>
            <p:cNvPr id="804" name="Line 32">
              <a:extLst>
                <a:ext uri="{FF2B5EF4-FFF2-40B4-BE49-F238E27FC236}">
                  <a16:creationId xmlns:a16="http://schemas.microsoft.com/office/drawing/2014/main" id="{59D776C1-0050-E56F-E749-42150672BB39}"/>
                </a:ext>
              </a:extLst>
            </p:cNvPr>
            <p:cNvSpPr/>
            <p:nvPr/>
          </p:nvSpPr>
          <p:spPr>
            <a:xfrm>
              <a:off x="143050" y="115378"/>
              <a:ext cx="96531" cy="60039"/>
            </a:xfrm>
            <a:prstGeom prst="line">
              <a:avLst/>
            </a:prstGeom>
            <a:noFill/>
            <a:ln w="38100" cap="flat">
              <a:solidFill>
                <a:srgbClr val="003C52"/>
              </a:solidFill>
              <a:prstDash val="solid"/>
              <a:round/>
            </a:ln>
            <a:effectLst>
              <a:outerShdw dist="76199" dir="2700000" rotWithShape="0">
                <a:srgbClr val="DCDEE0">
                  <a:alpha val="75000"/>
                </a:srgbClr>
              </a:outerShdw>
            </a:effectLst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</a:pPr>
              <a:endParaRPr sz="798" kern="0">
                <a:solidFill>
                  <a:srgbClr val="000000"/>
                </a:solidFill>
                <a:latin typeface="Arial Narrow"/>
                <a:cs typeface="Arial Narrow"/>
                <a:sym typeface="Arial Narrow"/>
              </a:endParaRPr>
            </a:p>
          </p:txBody>
        </p:sp>
        <p:sp>
          <p:nvSpPr>
            <p:cNvPr id="805" name="Oval 33">
              <a:extLst>
                <a:ext uri="{FF2B5EF4-FFF2-40B4-BE49-F238E27FC236}">
                  <a16:creationId xmlns:a16="http://schemas.microsoft.com/office/drawing/2014/main" id="{1E355B82-B124-4B55-16C2-AE121C257835}"/>
                </a:ext>
              </a:extLst>
            </p:cNvPr>
            <p:cNvSpPr/>
            <p:nvPr/>
          </p:nvSpPr>
          <p:spPr>
            <a:xfrm>
              <a:off x="100600" y="90318"/>
              <a:ext cx="55825" cy="54297"/>
            </a:xfrm>
            <a:prstGeom prst="ellipse">
              <a:avLst/>
            </a:prstGeom>
            <a:solidFill>
              <a:srgbClr val="0365C0"/>
            </a:solidFill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defTabSz="182226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  <a:defRPr sz="500">
                  <a:latin typeface="+mj-lt"/>
                  <a:ea typeface="+mj-ea"/>
                  <a:cs typeface="+mj-cs"/>
                  <a:sym typeface="Helvetica"/>
                </a:defRPr>
              </a:pPr>
              <a:endParaRPr sz="295" kern="0">
                <a:solidFill>
                  <a:srgbClr val="000000"/>
                </a:solidFill>
                <a:latin typeface="Times New Roman"/>
                <a:ea typeface="+mj-ea"/>
                <a:cs typeface="Times New Roman"/>
                <a:sym typeface="Helvetica"/>
              </a:endParaRPr>
            </a:p>
          </p:txBody>
        </p:sp>
      </p:grpSp>
      <p:grpSp>
        <p:nvGrpSpPr>
          <p:cNvPr id="806" name="Group 34">
            <a:extLst>
              <a:ext uri="{FF2B5EF4-FFF2-40B4-BE49-F238E27FC236}">
                <a16:creationId xmlns:a16="http://schemas.microsoft.com/office/drawing/2014/main" id="{72F6129F-F254-59B5-0658-B4A0EBE70764}"/>
              </a:ext>
            </a:extLst>
          </p:cNvPr>
          <p:cNvGrpSpPr/>
          <p:nvPr/>
        </p:nvGrpSpPr>
        <p:grpSpPr>
          <a:xfrm>
            <a:off x="2373089" y="3965882"/>
            <a:ext cx="153834" cy="202234"/>
            <a:chOff x="0" y="0"/>
            <a:chExt cx="260515" cy="342480"/>
          </a:xfrm>
        </p:grpSpPr>
        <p:sp>
          <p:nvSpPr>
            <p:cNvPr id="807" name="Oval 28">
              <a:extLst>
                <a:ext uri="{FF2B5EF4-FFF2-40B4-BE49-F238E27FC236}">
                  <a16:creationId xmlns:a16="http://schemas.microsoft.com/office/drawing/2014/main" id="{B86C64BA-F8BD-983F-ABBB-1B4F47439AB2}"/>
                </a:ext>
              </a:extLst>
            </p:cNvPr>
            <p:cNvSpPr/>
            <p:nvPr/>
          </p:nvSpPr>
          <p:spPr>
            <a:xfrm>
              <a:off x="0" y="0"/>
              <a:ext cx="260516" cy="226581"/>
            </a:xfrm>
            <a:prstGeom prst="ellipse">
              <a:avLst/>
            </a:prstGeom>
            <a:solidFill>
              <a:srgbClr val="C0EDFE"/>
            </a:solidFill>
            <a:ln w="25400" cap="flat">
              <a:solidFill>
                <a:srgbClr val="000000">
                  <a:alpha val="0"/>
                </a:srgbClr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defTabSz="182226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  <a:defRPr sz="500">
                  <a:latin typeface="+mj-lt"/>
                  <a:ea typeface="+mj-ea"/>
                  <a:cs typeface="+mj-cs"/>
                  <a:sym typeface="Helvetica"/>
                </a:defRPr>
              </a:pPr>
              <a:endParaRPr sz="295" kern="0">
                <a:solidFill>
                  <a:srgbClr val="000000"/>
                </a:solidFill>
                <a:latin typeface="Times New Roman"/>
                <a:ea typeface="+mj-ea"/>
                <a:cs typeface="Times New Roman"/>
                <a:sym typeface="Helvetica"/>
              </a:endParaRPr>
            </a:p>
          </p:txBody>
        </p:sp>
        <p:sp>
          <p:nvSpPr>
            <p:cNvPr id="808" name="Line 29">
              <a:extLst>
                <a:ext uri="{FF2B5EF4-FFF2-40B4-BE49-F238E27FC236}">
                  <a16:creationId xmlns:a16="http://schemas.microsoft.com/office/drawing/2014/main" id="{25C46F84-ABF5-7F22-8A1B-3D9818B5C753}"/>
                </a:ext>
              </a:extLst>
            </p:cNvPr>
            <p:cNvSpPr/>
            <p:nvPr/>
          </p:nvSpPr>
          <p:spPr>
            <a:xfrm>
              <a:off x="128513" y="3132"/>
              <a:ext cx="582" cy="107548"/>
            </a:xfrm>
            <a:prstGeom prst="line">
              <a:avLst/>
            </a:prstGeom>
            <a:noFill/>
            <a:ln w="38100" cap="flat">
              <a:solidFill>
                <a:srgbClr val="003C52"/>
              </a:solidFill>
              <a:prstDash val="solid"/>
              <a:round/>
            </a:ln>
            <a:effectLst>
              <a:outerShdw dist="76199" dir="2700000" rotWithShape="0">
                <a:srgbClr val="DCDEE0">
                  <a:alpha val="75000"/>
                </a:srgbClr>
              </a:outerShdw>
            </a:effectLst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</a:pPr>
              <a:endParaRPr sz="798" kern="0">
                <a:solidFill>
                  <a:srgbClr val="000000"/>
                </a:solidFill>
                <a:latin typeface="Arial Narrow"/>
                <a:cs typeface="Arial Narrow"/>
                <a:sym typeface="Arial Narrow"/>
              </a:endParaRPr>
            </a:p>
          </p:txBody>
        </p:sp>
        <p:sp>
          <p:nvSpPr>
            <p:cNvPr id="809" name="Line 30">
              <a:extLst>
                <a:ext uri="{FF2B5EF4-FFF2-40B4-BE49-F238E27FC236}">
                  <a16:creationId xmlns:a16="http://schemas.microsoft.com/office/drawing/2014/main" id="{C33FF22B-CFC7-BD46-89A8-6DDA5B0D152F}"/>
                </a:ext>
              </a:extLst>
            </p:cNvPr>
            <p:cNvSpPr/>
            <p:nvPr/>
          </p:nvSpPr>
          <p:spPr>
            <a:xfrm flipH="1">
              <a:off x="23260" y="117466"/>
              <a:ext cx="96531" cy="61606"/>
            </a:xfrm>
            <a:prstGeom prst="line">
              <a:avLst/>
            </a:prstGeom>
            <a:noFill/>
            <a:ln w="38100" cap="flat">
              <a:solidFill>
                <a:srgbClr val="003C52"/>
              </a:solidFill>
              <a:prstDash val="solid"/>
              <a:round/>
            </a:ln>
            <a:effectLst>
              <a:outerShdw dist="76199" dir="2700000" rotWithShape="0">
                <a:srgbClr val="DCDEE0">
                  <a:alpha val="75000"/>
                </a:srgbClr>
              </a:outerShdw>
            </a:effectLst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</a:pPr>
              <a:endParaRPr sz="798" kern="0">
                <a:solidFill>
                  <a:srgbClr val="000000"/>
                </a:solidFill>
                <a:latin typeface="Arial Narrow"/>
                <a:cs typeface="Arial Narrow"/>
                <a:sym typeface="Arial Narrow"/>
              </a:endParaRPr>
            </a:p>
          </p:txBody>
        </p:sp>
        <p:sp>
          <p:nvSpPr>
            <p:cNvPr id="810" name="Rectangle 31">
              <a:extLst>
                <a:ext uri="{FF2B5EF4-FFF2-40B4-BE49-F238E27FC236}">
                  <a16:creationId xmlns:a16="http://schemas.microsoft.com/office/drawing/2014/main" id="{726A837D-7395-856D-70B8-706CF65F0828}"/>
                </a:ext>
              </a:extLst>
            </p:cNvPr>
            <p:cNvSpPr/>
            <p:nvPr/>
          </p:nvSpPr>
          <p:spPr>
            <a:xfrm>
              <a:off x="116882" y="115378"/>
              <a:ext cx="23261" cy="227103"/>
            </a:xfrm>
            <a:prstGeom prst="rect">
              <a:avLst/>
            </a:prstGeom>
            <a:solidFill>
              <a:srgbClr val="0365C0"/>
            </a:solidFill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defTabSz="182226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  <a:defRPr sz="500">
                  <a:latin typeface="+mj-lt"/>
                  <a:ea typeface="+mj-ea"/>
                  <a:cs typeface="+mj-cs"/>
                  <a:sym typeface="Helvetica"/>
                </a:defRPr>
              </a:pPr>
              <a:endParaRPr sz="295" kern="0">
                <a:solidFill>
                  <a:srgbClr val="000000"/>
                </a:solidFill>
                <a:latin typeface="Times New Roman"/>
                <a:ea typeface="+mj-ea"/>
                <a:cs typeface="Times New Roman"/>
                <a:sym typeface="Helvetica"/>
              </a:endParaRPr>
            </a:p>
          </p:txBody>
        </p:sp>
        <p:sp>
          <p:nvSpPr>
            <p:cNvPr id="811" name="Line 32">
              <a:extLst>
                <a:ext uri="{FF2B5EF4-FFF2-40B4-BE49-F238E27FC236}">
                  <a16:creationId xmlns:a16="http://schemas.microsoft.com/office/drawing/2014/main" id="{1CDEAAE3-A410-0E0E-E685-17688CEA92EF}"/>
                </a:ext>
              </a:extLst>
            </p:cNvPr>
            <p:cNvSpPr/>
            <p:nvPr/>
          </p:nvSpPr>
          <p:spPr>
            <a:xfrm>
              <a:off x="143050" y="115378"/>
              <a:ext cx="96531" cy="60039"/>
            </a:xfrm>
            <a:prstGeom prst="line">
              <a:avLst/>
            </a:prstGeom>
            <a:noFill/>
            <a:ln w="38100" cap="flat">
              <a:solidFill>
                <a:srgbClr val="003C52"/>
              </a:solidFill>
              <a:prstDash val="solid"/>
              <a:round/>
            </a:ln>
            <a:effectLst>
              <a:outerShdw dist="76199" dir="2700000" rotWithShape="0">
                <a:srgbClr val="DCDEE0">
                  <a:alpha val="75000"/>
                </a:srgbClr>
              </a:outerShdw>
            </a:effectLst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</a:pPr>
              <a:endParaRPr sz="798" kern="0">
                <a:solidFill>
                  <a:srgbClr val="000000"/>
                </a:solidFill>
                <a:latin typeface="Arial Narrow"/>
                <a:cs typeface="Arial Narrow"/>
                <a:sym typeface="Arial Narrow"/>
              </a:endParaRPr>
            </a:p>
          </p:txBody>
        </p:sp>
        <p:sp>
          <p:nvSpPr>
            <p:cNvPr id="812" name="Oval 33">
              <a:extLst>
                <a:ext uri="{FF2B5EF4-FFF2-40B4-BE49-F238E27FC236}">
                  <a16:creationId xmlns:a16="http://schemas.microsoft.com/office/drawing/2014/main" id="{7B11749E-A23F-0010-E756-9CAC94002BD2}"/>
                </a:ext>
              </a:extLst>
            </p:cNvPr>
            <p:cNvSpPr/>
            <p:nvPr/>
          </p:nvSpPr>
          <p:spPr>
            <a:xfrm>
              <a:off x="100600" y="90318"/>
              <a:ext cx="55825" cy="54297"/>
            </a:xfrm>
            <a:prstGeom prst="ellipse">
              <a:avLst/>
            </a:prstGeom>
            <a:solidFill>
              <a:srgbClr val="0365C0"/>
            </a:solidFill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defTabSz="182226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  <a:defRPr sz="500">
                  <a:latin typeface="+mj-lt"/>
                  <a:ea typeface="+mj-ea"/>
                  <a:cs typeface="+mj-cs"/>
                  <a:sym typeface="Helvetica"/>
                </a:defRPr>
              </a:pPr>
              <a:endParaRPr sz="295" kern="0">
                <a:solidFill>
                  <a:srgbClr val="000000"/>
                </a:solidFill>
                <a:latin typeface="Times New Roman"/>
                <a:ea typeface="+mj-ea"/>
                <a:cs typeface="Times New Roman"/>
                <a:sym typeface="Helvetica"/>
              </a:endParaRPr>
            </a:p>
          </p:txBody>
        </p:sp>
      </p:grpSp>
      <p:grpSp>
        <p:nvGrpSpPr>
          <p:cNvPr id="813" name="Group 34">
            <a:extLst>
              <a:ext uri="{FF2B5EF4-FFF2-40B4-BE49-F238E27FC236}">
                <a16:creationId xmlns:a16="http://schemas.microsoft.com/office/drawing/2014/main" id="{7E357AF8-54FB-BDDF-0C8E-179E707D9A17}"/>
              </a:ext>
            </a:extLst>
          </p:cNvPr>
          <p:cNvGrpSpPr/>
          <p:nvPr/>
        </p:nvGrpSpPr>
        <p:grpSpPr>
          <a:xfrm>
            <a:off x="3044568" y="3292624"/>
            <a:ext cx="153834" cy="202234"/>
            <a:chOff x="0" y="0"/>
            <a:chExt cx="260515" cy="342480"/>
          </a:xfrm>
        </p:grpSpPr>
        <p:sp>
          <p:nvSpPr>
            <p:cNvPr id="814" name="Oval 28">
              <a:extLst>
                <a:ext uri="{FF2B5EF4-FFF2-40B4-BE49-F238E27FC236}">
                  <a16:creationId xmlns:a16="http://schemas.microsoft.com/office/drawing/2014/main" id="{477E2E01-8AE3-5C30-D458-2BB4868D1AA4}"/>
                </a:ext>
              </a:extLst>
            </p:cNvPr>
            <p:cNvSpPr/>
            <p:nvPr/>
          </p:nvSpPr>
          <p:spPr>
            <a:xfrm>
              <a:off x="0" y="0"/>
              <a:ext cx="260516" cy="226581"/>
            </a:xfrm>
            <a:prstGeom prst="ellipse">
              <a:avLst/>
            </a:prstGeom>
            <a:solidFill>
              <a:srgbClr val="C0EDFE"/>
            </a:solidFill>
            <a:ln w="25400" cap="flat">
              <a:solidFill>
                <a:srgbClr val="000000">
                  <a:alpha val="0"/>
                </a:srgbClr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defTabSz="182226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  <a:defRPr sz="500">
                  <a:latin typeface="+mj-lt"/>
                  <a:ea typeface="+mj-ea"/>
                  <a:cs typeface="+mj-cs"/>
                  <a:sym typeface="Helvetica"/>
                </a:defRPr>
              </a:pPr>
              <a:endParaRPr sz="295" kern="0">
                <a:solidFill>
                  <a:srgbClr val="000000"/>
                </a:solidFill>
                <a:latin typeface="Times New Roman"/>
                <a:ea typeface="+mj-ea"/>
                <a:cs typeface="Times New Roman"/>
                <a:sym typeface="Helvetica"/>
              </a:endParaRPr>
            </a:p>
          </p:txBody>
        </p:sp>
        <p:sp>
          <p:nvSpPr>
            <p:cNvPr id="815" name="Line 29">
              <a:extLst>
                <a:ext uri="{FF2B5EF4-FFF2-40B4-BE49-F238E27FC236}">
                  <a16:creationId xmlns:a16="http://schemas.microsoft.com/office/drawing/2014/main" id="{F4F353E5-89B1-D4BF-2282-BB3395914860}"/>
                </a:ext>
              </a:extLst>
            </p:cNvPr>
            <p:cNvSpPr/>
            <p:nvPr/>
          </p:nvSpPr>
          <p:spPr>
            <a:xfrm>
              <a:off x="128513" y="3132"/>
              <a:ext cx="582" cy="107548"/>
            </a:xfrm>
            <a:prstGeom prst="line">
              <a:avLst/>
            </a:prstGeom>
            <a:noFill/>
            <a:ln w="38100" cap="flat">
              <a:solidFill>
                <a:srgbClr val="003C52"/>
              </a:solidFill>
              <a:prstDash val="solid"/>
              <a:round/>
            </a:ln>
            <a:effectLst>
              <a:outerShdw dist="76199" dir="2700000" rotWithShape="0">
                <a:srgbClr val="DCDEE0">
                  <a:alpha val="75000"/>
                </a:srgbClr>
              </a:outerShdw>
            </a:effectLst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</a:pPr>
              <a:endParaRPr sz="798" kern="0">
                <a:solidFill>
                  <a:srgbClr val="000000"/>
                </a:solidFill>
                <a:latin typeface="Arial Narrow"/>
                <a:cs typeface="Arial Narrow"/>
                <a:sym typeface="Arial Narrow"/>
              </a:endParaRPr>
            </a:p>
          </p:txBody>
        </p:sp>
        <p:sp>
          <p:nvSpPr>
            <p:cNvPr id="816" name="Line 30">
              <a:extLst>
                <a:ext uri="{FF2B5EF4-FFF2-40B4-BE49-F238E27FC236}">
                  <a16:creationId xmlns:a16="http://schemas.microsoft.com/office/drawing/2014/main" id="{A49A11A8-AD82-8E92-898B-BABE9A725A1D}"/>
                </a:ext>
              </a:extLst>
            </p:cNvPr>
            <p:cNvSpPr/>
            <p:nvPr/>
          </p:nvSpPr>
          <p:spPr>
            <a:xfrm flipH="1">
              <a:off x="23260" y="117466"/>
              <a:ext cx="96531" cy="61606"/>
            </a:xfrm>
            <a:prstGeom prst="line">
              <a:avLst/>
            </a:prstGeom>
            <a:noFill/>
            <a:ln w="38100" cap="flat">
              <a:solidFill>
                <a:srgbClr val="003C52"/>
              </a:solidFill>
              <a:prstDash val="solid"/>
              <a:round/>
            </a:ln>
            <a:effectLst>
              <a:outerShdw dist="76199" dir="2700000" rotWithShape="0">
                <a:srgbClr val="DCDEE0">
                  <a:alpha val="75000"/>
                </a:srgbClr>
              </a:outerShdw>
            </a:effectLst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</a:pPr>
              <a:endParaRPr sz="798" kern="0">
                <a:solidFill>
                  <a:srgbClr val="000000"/>
                </a:solidFill>
                <a:latin typeface="Arial Narrow"/>
                <a:cs typeface="Arial Narrow"/>
                <a:sym typeface="Arial Narrow"/>
              </a:endParaRPr>
            </a:p>
          </p:txBody>
        </p:sp>
        <p:sp>
          <p:nvSpPr>
            <p:cNvPr id="817" name="Rectangle 31">
              <a:extLst>
                <a:ext uri="{FF2B5EF4-FFF2-40B4-BE49-F238E27FC236}">
                  <a16:creationId xmlns:a16="http://schemas.microsoft.com/office/drawing/2014/main" id="{01A679E4-A350-9399-26A6-C5AC8FA87B07}"/>
                </a:ext>
              </a:extLst>
            </p:cNvPr>
            <p:cNvSpPr/>
            <p:nvPr/>
          </p:nvSpPr>
          <p:spPr>
            <a:xfrm>
              <a:off x="116882" y="115378"/>
              <a:ext cx="23261" cy="227103"/>
            </a:xfrm>
            <a:prstGeom prst="rect">
              <a:avLst/>
            </a:prstGeom>
            <a:solidFill>
              <a:srgbClr val="0365C0"/>
            </a:solidFill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defTabSz="182226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  <a:defRPr sz="500">
                  <a:latin typeface="+mj-lt"/>
                  <a:ea typeface="+mj-ea"/>
                  <a:cs typeface="+mj-cs"/>
                  <a:sym typeface="Helvetica"/>
                </a:defRPr>
              </a:pPr>
              <a:endParaRPr sz="295" kern="0">
                <a:solidFill>
                  <a:srgbClr val="000000"/>
                </a:solidFill>
                <a:latin typeface="Times New Roman"/>
                <a:ea typeface="+mj-ea"/>
                <a:cs typeface="Times New Roman"/>
                <a:sym typeface="Helvetica"/>
              </a:endParaRPr>
            </a:p>
          </p:txBody>
        </p:sp>
        <p:sp>
          <p:nvSpPr>
            <p:cNvPr id="818" name="Line 32">
              <a:extLst>
                <a:ext uri="{FF2B5EF4-FFF2-40B4-BE49-F238E27FC236}">
                  <a16:creationId xmlns:a16="http://schemas.microsoft.com/office/drawing/2014/main" id="{272CADA4-6C0F-3233-3A98-47979030899E}"/>
                </a:ext>
              </a:extLst>
            </p:cNvPr>
            <p:cNvSpPr/>
            <p:nvPr/>
          </p:nvSpPr>
          <p:spPr>
            <a:xfrm>
              <a:off x="143050" y="115378"/>
              <a:ext cx="96531" cy="60039"/>
            </a:xfrm>
            <a:prstGeom prst="line">
              <a:avLst/>
            </a:prstGeom>
            <a:noFill/>
            <a:ln w="38100" cap="flat">
              <a:solidFill>
                <a:srgbClr val="003C52"/>
              </a:solidFill>
              <a:prstDash val="solid"/>
              <a:round/>
            </a:ln>
            <a:effectLst>
              <a:outerShdw dist="76199" dir="2700000" rotWithShape="0">
                <a:srgbClr val="DCDEE0">
                  <a:alpha val="75000"/>
                </a:srgbClr>
              </a:outerShdw>
            </a:effectLst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</a:pPr>
              <a:endParaRPr sz="798" kern="0">
                <a:solidFill>
                  <a:srgbClr val="000000"/>
                </a:solidFill>
                <a:latin typeface="Arial Narrow"/>
                <a:cs typeface="Arial Narrow"/>
                <a:sym typeface="Arial Narrow"/>
              </a:endParaRPr>
            </a:p>
          </p:txBody>
        </p:sp>
        <p:sp>
          <p:nvSpPr>
            <p:cNvPr id="819" name="Oval 33">
              <a:extLst>
                <a:ext uri="{FF2B5EF4-FFF2-40B4-BE49-F238E27FC236}">
                  <a16:creationId xmlns:a16="http://schemas.microsoft.com/office/drawing/2014/main" id="{748B1FC8-817F-9F25-6E6B-9977E348EC88}"/>
                </a:ext>
              </a:extLst>
            </p:cNvPr>
            <p:cNvSpPr/>
            <p:nvPr/>
          </p:nvSpPr>
          <p:spPr>
            <a:xfrm>
              <a:off x="100600" y="90318"/>
              <a:ext cx="55825" cy="54297"/>
            </a:xfrm>
            <a:prstGeom prst="ellipse">
              <a:avLst/>
            </a:prstGeom>
            <a:solidFill>
              <a:srgbClr val="0365C0"/>
            </a:solidFill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defTabSz="182226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  <a:defRPr sz="500">
                  <a:latin typeface="+mj-lt"/>
                  <a:ea typeface="+mj-ea"/>
                  <a:cs typeface="+mj-cs"/>
                  <a:sym typeface="Helvetica"/>
                </a:defRPr>
              </a:pPr>
              <a:endParaRPr sz="295" kern="0">
                <a:solidFill>
                  <a:srgbClr val="000000"/>
                </a:solidFill>
                <a:latin typeface="Times New Roman"/>
                <a:ea typeface="+mj-ea"/>
                <a:cs typeface="Times New Roman"/>
                <a:sym typeface="Helvetica"/>
              </a:endParaRPr>
            </a:p>
          </p:txBody>
        </p:sp>
      </p:grpSp>
      <p:grpSp>
        <p:nvGrpSpPr>
          <p:cNvPr id="820" name="Group 34">
            <a:extLst>
              <a:ext uri="{FF2B5EF4-FFF2-40B4-BE49-F238E27FC236}">
                <a16:creationId xmlns:a16="http://schemas.microsoft.com/office/drawing/2014/main" id="{E02F2DA9-1E3A-7DED-D56E-00859B88A9FC}"/>
              </a:ext>
            </a:extLst>
          </p:cNvPr>
          <p:cNvGrpSpPr/>
          <p:nvPr/>
        </p:nvGrpSpPr>
        <p:grpSpPr>
          <a:xfrm>
            <a:off x="3475519" y="2512785"/>
            <a:ext cx="153834" cy="202234"/>
            <a:chOff x="0" y="0"/>
            <a:chExt cx="260515" cy="342480"/>
          </a:xfrm>
        </p:grpSpPr>
        <p:sp>
          <p:nvSpPr>
            <p:cNvPr id="821" name="Oval 28">
              <a:extLst>
                <a:ext uri="{FF2B5EF4-FFF2-40B4-BE49-F238E27FC236}">
                  <a16:creationId xmlns:a16="http://schemas.microsoft.com/office/drawing/2014/main" id="{31078087-41CE-B730-F091-1578A987CA43}"/>
                </a:ext>
              </a:extLst>
            </p:cNvPr>
            <p:cNvSpPr/>
            <p:nvPr/>
          </p:nvSpPr>
          <p:spPr>
            <a:xfrm>
              <a:off x="0" y="0"/>
              <a:ext cx="260516" cy="226581"/>
            </a:xfrm>
            <a:prstGeom prst="ellipse">
              <a:avLst/>
            </a:prstGeom>
            <a:solidFill>
              <a:srgbClr val="C0EDFE"/>
            </a:solidFill>
            <a:ln w="25400" cap="flat">
              <a:solidFill>
                <a:srgbClr val="000000">
                  <a:alpha val="0"/>
                </a:srgbClr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defTabSz="182226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  <a:defRPr sz="500">
                  <a:latin typeface="+mj-lt"/>
                  <a:ea typeface="+mj-ea"/>
                  <a:cs typeface="+mj-cs"/>
                  <a:sym typeface="Helvetica"/>
                </a:defRPr>
              </a:pPr>
              <a:endParaRPr sz="295" kern="0">
                <a:solidFill>
                  <a:srgbClr val="000000"/>
                </a:solidFill>
                <a:latin typeface="Times New Roman"/>
                <a:ea typeface="+mj-ea"/>
                <a:cs typeface="Times New Roman"/>
                <a:sym typeface="Helvetica"/>
              </a:endParaRPr>
            </a:p>
          </p:txBody>
        </p:sp>
        <p:sp>
          <p:nvSpPr>
            <p:cNvPr id="822" name="Line 29">
              <a:extLst>
                <a:ext uri="{FF2B5EF4-FFF2-40B4-BE49-F238E27FC236}">
                  <a16:creationId xmlns:a16="http://schemas.microsoft.com/office/drawing/2014/main" id="{F9D17838-682D-D761-5E30-CCBBA44CB6E8}"/>
                </a:ext>
              </a:extLst>
            </p:cNvPr>
            <p:cNvSpPr/>
            <p:nvPr/>
          </p:nvSpPr>
          <p:spPr>
            <a:xfrm>
              <a:off x="128513" y="3132"/>
              <a:ext cx="582" cy="107548"/>
            </a:xfrm>
            <a:prstGeom prst="line">
              <a:avLst/>
            </a:prstGeom>
            <a:noFill/>
            <a:ln w="38100" cap="flat">
              <a:solidFill>
                <a:srgbClr val="003C52"/>
              </a:solidFill>
              <a:prstDash val="solid"/>
              <a:round/>
            </a:ln>
            <a:effectLst>
              <a:outerShdw dist="76199" dir="2700000" rotWithShape="0">
                <a:srgbClr val="DCDEE0">
                  <a:alpha val="75000"/>
                </a:srgbClr>
              </a:outerShdw>
            </a:effectLst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</a:pPr>
              <a:endParaRPr sz="798" kern="0">
                <a:solidFill>
                  <a:srgbClr val="000000"/>
                </a:solidFill>
                <a:latin typeface="Arial Narrow"/>
                <a:cs typeface="Arial Narrow"/>
                <a:sym typeface="Arial Narrow"/>
              </a:endParaRPr>
            </a:p>
          </p:txBody>
        </p:sp>
        <p:sp>
          <p:nvSpPr>
            <p:cNvPr id="823" name="Line 30">
              <a:extLst>
                <a:ext uri="{FF2B5EF4-FFF2-40B4-BE49-F238E27FC236}">
                  <a16:creationId xmlns:a16="http://schemas.microsoft.com/office/drawing/2014/main" id="{144D9641-2AA6-5C1F-9065-BDBE30036A43}"/>
                </a:ext>
              </a:extLst>
            </p:cNvPr>
            <p:cNvSpPr/>
            <p:nvPr/>
          </p:nvSpPr>
          <p:spPr>
            <a:xfrm flipH="1">
              <a:off x="23260" y="117466"/>
              <a:ext cx="96531" cy="61606"/>
            </a:xfrm>
            <a:prstGeom prst="line">
              <a:avLst/>
            </a:prstGeom>
            <a:noFill/>
            <a:ln w="38100" cap="flat">
              <a:solidFill>
                <a:srgbClr val="003C52"/>
              </a:solidFill>
              <a:prstDash val="solid"/>
              <a:round/>
            </a:ln>
            <a:effectLst>
              <a:outerShdw dist="76199" dir="2700000" rotWithShape="0">
                <a:srgbClr val="DCDEE0">
                  <a:alpha val="75000"/>
                </a:srgbClr>
              </a:outerShdw>
            </a:effectLst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</a:pPr>
              <a:endParaRPr sz="798" kern="0">
                <a:solidFill>
                  <a:srgbClr val="000000"/>
                </a:solidFill>
                <a:latin typeface="Arial Narrow"/>
                <a:cs typeface="Arial Narrow"/>
                <a:sym typeface="Arial Narrow"/>
              </a:endParaRPr>
            </a:p>
          </p:txBody>
        </p:sp>
        <p:sp>
          <p:nvSpPr>
            <p:cNvPr id="824" name="Rectangle 31">
              <a:extLst>
                <a:ext uri="{FF2B5EF4-FFF2-40B4-BE49-F238E27FC236}">
                  <a16:creationId xmlns:a16="http://schemas.microsoft.com/office/drawing/2014/main" id="{768E2ECC-0FCA-D178-F321-9273FE3614E4}"/>
                </a:ext>
              </a:extLst>
            </p:cNvPr>
            <p:cNvSpPr/>
            <p:nvPr/>
          </p:nvSpPr>
          <p:spPr>
            <a:xfrm>
              <a:off x="116882" y="115378"/>
              <a:ext cx="23261" cy="227103"/>
            </a:xfrm>
            <a:prstGeom prst="rect">
              <a:avLst/>
            </a:prstGeom>
            <a:solidFill>
              <a:srgbClr val="0365C0"/>
            </a:solidFill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defTabSz="182226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  <a:defRPr sz="500">
                  <a:latin typeface="+mj-lt"/>
                  <a:ea typeface="+mj-ea"/>
                  <a:cs typeface="+mj-cs"/>
                  <a:sym typeface="Helvetica"/>
                </a:defRPr>
              </a:pPr>
              <a:endParaRPr sz="295" kern="0">
                <a:solidFill>
                  <a:srgbClr val="000000"/>
                </a:solidFill>
                <a:latin typeface="Times New Roman"/>
                <a:ea typeface="+mj-ea"/>
                <a:cs typeface="Times New Roman"/>
                <a:sym typeface="Helvetica"/>
              </a:endParaRPr>
            </a:p>
          </p:txBody>
        </p:sp>
        <p:sp>
          <p:nvSpPr>
            <p:cNvPr id="825" name="Line 32">
              <a:extLst>
                <a:ext uri="{FF2B5EF4-FFF2-40B4-BE49-F238E27FC236}">
                  <a16:creationId xmlns:a16="http://schemas.microsoft.com/office/drawing/2014/main" id="{EF46E0DA-05AF-223C-F605-951F89D69B7D}"/>
                </a:ext>
              </a:extLst>
            </p:cNvPr>
            <p:cNvSpPr/>
            <p:nvPr/>
          </p:nvSpPr>
          <p:spPr>
            <a:xfrm>
              <a:off x="143050" y="115378"/>
              <a:ext cx="96531" cy="60039"/>
            </a:xfrm>
            <a:prstGeom prst="line">
              <a:avLst/>
            </a:prstGeom>
            <a:noFill/>
            <a:ln w="38100" cap="flat">
              <a:solidFill>
                <a:srgbClr val="003C52"/>
              </a:solidFill>
              <a:prstDash val="solid"/>
              <a:round/>
            </a:ln>
            <a:effectLst>
              <a:outerShdw dist="76199" dir="2700000" rotWithShape="0">
                <a:srgbClr val="DCDEE0">
                  <a:alpha val="75000"/>
                </a:srgbClr>
              </a:outerShdw>
            </a:effectLst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</a:pPr>
              <a:endParaRPr sz="798" kern="0">
                <a:solidFill>
                  <a:srgbClr val="000000"/>
                </a:solidFill>
                <a:latin typeface="Arial Narrow"/>
                <a:cs typeface="Arial Narrow"/>
                <a:sym typeface="Arial Narrow"/>
              </a:endParaRPr>
            </a:p>
          </p:txBody>
        </p:sp>
        <p:sp>
          <p:nvSpPr>
            <p:cNvPr id="826" name="Oval 33">
              <a:extLst>
                <a:ext uri="{FF2B5EF4-FFF2-40B4-BE49-F238E27FC236}">
                  <a16:creationId xmlns:a16="http://schemas.microsoft.com/office/drawing/2014/main" id="{DB587B47-CB6A-F390-7B84-7CCB21A9964D}"/>
                </a:ext>
              </a:extLst>
            </p:cNvPr>
            <p:cNvSpPr/>
            <p:nvPr/>
          </p:nvSpPr>
          <p:spPr>
            <a:xfrm>
              <a:off x="100600" y="90318"/>
              <a:ext cx="55825" cy="54297"/>
            </a:xfrm>
            <a:prstGeom prst="ellipse">
              <a:avLst/>
            </a:prstGeom>
            <a:solidFill>
              <a:srgbClr val="0365C0"/>
            </a:solidFill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defTabSz="182226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  <a:defRPr sz="500">
                  <a:latin typeface="+mj-lt"/>
                  <a:ea typeface="+mj-ea"/>
                  <a:cs typeface="+mj-cs"/>
                  <a:sym typeface="Helvetica"/>
                </a:defRPr>
              </a:pPr>
              <a:endParaRPr sz="295" kern="0">
                <a:solidFill>
                  <a:srgbClr val="000000"/>
                </a:solidFill>
                <a:latin typeface="Times New Roman"/>
                <a:ea typeface="+mj-ea"/>
                <a:cs typeface="Times New Roman"/>
                <a:sym typeface="Helvetica"/>
              </a:endParaRPr>
            </a:p>
          </p:txBody>
        </p:sp>
      </p:grpSp>
      <p:grpSp>
        <p:nvGrpSpPr>
          <p:cNvPr id="827" name="Group 34">
            <a:extLst>
              <a:ext uri="{FF2B5EF4-FFF2-40B4-BE49-F238E27FC236}">
                <a16:creationId xmlns:a16="http://schemas.microsoft.com/office/drawing/2014/main" id="{8BFEA7BB-A198-80DE-A217-50A4D1F1FCE3}"/>
              </a:ext>
            </a:extLst>
          </p:cNvPr>
          <p:cNvGrpSpPr/>
          <p:nvPr/>
        </p:nvGrpSpPr>
        <p:grpSpPr>
          <a:xfrm>
            <a:off x="4549920" y="2767858"/>
            <a:ext cx="153834" cy="202234"/>
            <a:chOff x="0" y="0"/>
            <a:chExt cx="260515" cy="342480"/>
          </a:xfrm>
        </p:grpSpPr>
        <p:sp>
          <p:nvSpPr>
            <p:cNvPr id="828" name="Oval 28">
              <a:extLst>
                <a:ext uri="{FF2B5EF4-FFF2-40B4-BE49-F238E27FC236}">
                  <a16:creationId xmlns:a16="http://schemas.microsoft.com/office/drawing/2014/main" id="{8FDCE464-D562-80F6-47F0-885E53158EAC}"/>
                </a:ext>
              </a:extLst>
            </p:cNvPr>
            <p:cNvSpPr/>
            <p:nvPr/>
          </p:nvSpPr>
          <p:spPr>
            <a:xfrm>
              <a:off x="0" y="0"/>
              <a:ext cx="260516" cy="226581"/>
            </a:xfrm>
            <a:prstGeom prst="ellipse">
              <a:avLst/>
            </a:prstGeom>
            <a:solidFill>
              <a:srgbClr val="C0EDFE"/>
            </a:solidFill>
            <a:ln w="25400" cap="flat">
              <a:solidFill>
                <a:srgbClr val="000000">
                  <a:alpha val="0"/>
                </a:srgbClr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defTabSz="182226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  <a:defRPr sz="500">
                  <a:latin typeface="+mj-lt"/>
                  <a:ea typeface="+mj-ea"/>
                  <a:cs typeface="+mj-cs"/>
                  <a:sym typeface="Helvetica"/>
                </a:defRPr>
              </a:pPr>
              <a:endParaRPr sz="295" kern="0">
                <a:solidFill>
                  <a:srgbClr val="000000"/>
                </a:solidFill>
                <a:latin typeface="Times New Roman"/>
                <a:ea typeface="+mj-ea"/>
                <a:cs typeface="Times New Roman"/>
                <a:sym typeface="Helvetica"/>
              </a:endParaRPr>
            </a:p>
          </p:txBody>
        </p:sp>
        <p:sp>
          <p:nvSpPr>
            <p:cNvPr id="829" name="Line 29">
              <a:extLst>
                <a:ext uri="{FF2B5EF4-FFF2-40B4-BE49-F238E27FC236}">
                  <a16:creationId xmlns:a16="http://schemas.microsoft.com/office/drawing/2014/main" id="{AC1D55CD-1927-A693-2B52-4FC23779CC8F}"/>
                </a:ext>
              </a:extLst>
            </p:cNvPr>
            <p:cNvSpPr/>
            <p:nvPr/>
          </p:nvSpPr>
          <p:spPr>
            <a:xfrm>
              <a:off x="128513" y="3132"/>
              <a:ext cx="582" cy="107548"/>
            </a:xfrm>
            <a:prstGeom prst="line">
              <a:avLst/>
            </a:prstGeom>
            <a:noFill/>
            <a:ln w="38100" cap="flat">
              <a:solidFill>
                <a:srgbClr val="003C52"/>
              </a:solidFill>
              <a:prstDash val="solid"/>
              <a:round/>
            </a:ln>
            <a:effectLst>
              <a:outerShdw dist="76199" dir="2700000" rotWithShape="0">
                <a:srgbClr val="DCDEE0">
                  <a:alpha val="75000"/>
                </a:srgbClr>
              </a:outerShdw>
            </a:effectLst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</a:pPr>
              <a:endParaRPr sz="798" kern="0">
                <a:solidFill>
                  <a:srgbClr val="000000"/>
                </a:solidFill>
                <a:latin typeface="Arial Narrow"/>
                <a:cs typeface="Arial Narrow"/>
                <a:sym typeface="Arial Narrow"/>
              </a:endParaRPr>
            </a:p>
          </p:txBody>
        </p:sp>
        <p:sp>
          <p:nvSpPr>
            <p:cNvPr id="830" name="Line 30">
              <a:extLst>
                <a:ext uri="{FF2B5EF4-FFF2-40B4-BE49-F238E27FC236}">
                  <a16:creationId xmlns:a16="http://schemas.microsoft.com/office/drawing/2014/main" id="{00BAEC94-839E-48C2-12EC-A96256625B6F}"/>
                </a:ext>
              </a:extLst>
            </p:cNvPr>
            <p:cNvSpPr/>
            <p:nvPr/>
          </p:nvSpPr>
          <p:spPr>
            <a:xfrm flipH="1">
              <a:off x="23260" y="117466"/>
              <a:ext cx="96531" cy="61606"/>
            </a:xfrm>
            <a:prstGeom prst="line">
              <a:avLst/>
            </a:prstGeom>
            <a:noFill/>
            <a:ln w="38100" cap="flat">
              <a:solidFill>
                <a:srgbClr val="003C52"/>
              </a:solidFill>
              <a:prstDash val="solid"/>
              <a:round/>
            </a:ln>
            <a:effectLst>
              <a:outerShdw dist="76199" dir="2700000" rotWithShape="0">
                <a:srgbClr val="DCDEE0">
                  <a:alpha val="75000"/>
                </a:srgbClr>
              </a:outerShdw>
            </a:effectLst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</a:pPr>
              <a:endParaRPr sz="798" kern="0">
                <a:solidFill>
                  <a:srgbClr val="000000"/>
                </a:solidFill>
                <a:latin typeface="Arial Narrow"/>
                <a:cs typeface="Arial Narrow"/>
                <a:sym typeface="Arial Narrow"/>
              </a:endParaRPr>
            </a:p>
          </p:txBody>
        </p:sp>
        <p:sp>
          <p:nvSpPr>
            <p:cNvPr id="831" name="Rectangle 31">
              <a:extLst>
                <a:ext uri="{FF2B5EF4-FFF2-40B4-BE49-F238E27FC236}">
                  <a16:creationId xmlns:a16="http://schemas.microsoft.com/office/drawing/2014/main" id="{DC1B3CD1-51B6-9E1A-EAA8-8503BA71BA56}"/>
                </a:ext>
              </a:extLst>
            </p:cNvPr>
            <p:cNvSpPr/>
            <p:nvPr/>
          </p:nvSpPr>
          <p:spPr>
            <a:xfrm>
              <a:off x="116882" y="115378"/>
              <a:ext cx="23261" cy="227103"/>
            </a:xfrm>
            <a:prstGeom prst="rect">
              <a:avLst/>
            </a:prstGeom>
            <a:solidFill>
              <a:srgbClr val="0365C0"/>
            </a:solidFill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defTabSz="182226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  <a:defRPr sz="500">
                  <a:latin typeface="+mj-lt"/>
                  <a:ea typeface="+mj-ea"/>
                  <a:cs typeface="+mj-cs"/>
                  <a:sym typeface="Helvetica"/>
                </a:defRPr>
              </a:pPr>
              <a:endParaRPr sz="295" kern="0">
                <a:solidFill>
                  <a:srgbClr val="000000"/>
                </a:solidFill>
                <a:latin typeface="Times New Roman"/>
                <a:ea typeface="+mj-ea"/>
                <a:cs typeface="Times New Roman"/>
                <a:sym typeface="Helvetica"/>
              </a:endParaRPr>
            </a:p>
          </p:txBody>
        </p:sp>
        <p:sp>
          <p:nvSpPr>
            <p:cNvPr id="832" name="Line 32">
              <a:extLst>
                <a:ext uri="{FF2B5EF4-FFF2-40B4-BE49-F238E27FC236}">
                  <a16:creationId xmlns:a16="http://schemas.microsoft.com/office/drawing/2014/main" id="{7DE72676-A8F6-6542-BB8F-EFB4C658235A}"/>
                </a:ext>
              </a:extLst>
            </p:cNvPr>
            <p:cNvSpPr/>
            <p:nvPr/>
          </p:nvSpPr>
          <p:spPr>
            <a:xfrm>
              <a:off x="143050" y="115378"/>
              <a:ext cx="96531" cy="60039"/>
            </a:xfrm>
            <a:prstGeom prst="line">
              <a:avLst/>
            </a:prstGeom>
            <a:noFill/>
            <a:ln w="38100" cap="flat">
              <a:solidFill>
                <a:srgbClr val="003C52"/>
              </a:solidFill>
              <a:prstDash val="solid"/>
              <a:round/>
            </a:ln>
            <a:effectLst>
              <a:outerShdw dist="76199" dir="2700000" rotWithShape="0">
                <a:srgbClr val="DCDEE0">
                  <a:alpha val="75000"/>
                </a:srgbClr>
              </a:outerShdw>
            </a:effectLst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</a:pPr>
              <a:endParaRPr sz="798" kern="0">
                <a:solidFill>
                  <a:srgbClr val="000000"/>
                </a:solidFill>
                <a:latin typeface="Arial Narrow"/>
                <a:cs typeface="Arial Narrow"/>
                <a:sym typeface="Arial Narrow"/>
              </a:endParaRPr>
            </a:p>
          </p:txBody>
        </p:sp>
        <p:sp>
          <p:nvSpPr>
            <p:cNvPr id="833" name="Oval 33">
              <a:extLst>
                <a:ext uri="{FF2B5EF4-FFF2-40B4-BE49-F238E27FC236}">
                  <a16:creationId xmlns:a16="http://schemas.microsoft.com/office/drawing/2014/main" id="{7A53CB08-4321-E09B-A598-FB35D04B6170}"/>
                </a:ext>
              </a:extLst>
            </p:cNvPr>
            <p:cNvSpPr/>
            <p:nvPr/>
          </p:nvSpPr>
          <p:spPr>
            <a:xfrm>
              <a:off x="100600" y="90318"/>
              <a:ext cx="55825" cy="54297"/>
            </a:xfrm>
            <a:prstGeom prst="ellipse">
              <a:avLst/>
            </a:prstGeom>
            <a:solidFill>
              <a:srgbClr val="0365C0"/>
            </a:solidFill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defTabSz="182226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  <a:defRPr sz="500">
                  <a:latin typeface="+mj-lt"/>
                  <a:ea typeface="+mj-ea"/>
                  <a:cs typeface="+mj-cs"/>
                  <a:sym typeface="Helvetica"/>
                </a:defRPr>
              </a:pPr>
              <a:endParaRPr sz="295" kern="0">
                <a:solidFill>
                  <a:srgbClr val="000000"/>
                </a:solidFill>
                <a:latin typeface="Times New Roman"/>
                <a:ea typeface="+mj-ea"/>
                <a:cs typeface="Times New Roman"/>
                <a:sym typeface="Helvetica"/>
              </a:endParaRPr>
            </a:p>
          </p:txBody>
        </p:sp>
      </p:grpSp>
      <p:grpSp>
        <p:nvGrpSpPr>
          <p:cNvPr id="834" name="Group 34">
            <a:extLst>
              <a:ext uri="{FF2B5EF4-FFF2-40B4-BE49-F238E27FC236}">
                <a16:creationId xmlns:a16="http://schemas.microsoft.com/office/drawing/2014/main" id="{6DAD647F-D33B-7C8E-1FD9-B1035EB49034}"/>
              </a:ext>
            </a:extLst>
          </p:cNvPr>
          <p:cNvGrpSpPr/>
          <p:nvPr/>
        </p:nvGrpSpPr>
        <p:grpSpPr>
          <a:xfrm>
            <a:off x="3491155" y="3258497"/>
            <a:ext cx="153834" cy="202234"/>
            <a:chOff x="0" y="0"/>
            <a:chExt cx="260515" cy="342480"/>
          </a:xfrm>
        </p:grpSpPr>
        <p:sp>
          <p:nvSpPr>
            <p:cNvPr id="835" name="Oval 28">
              <a:extLst>
                <a:ext uri="{FF2B5EF4-FFF2-40B4-BE49-F238E27FC236}">
                  <a16:creationId xmlns:a16="http://schemas.microsoft.com/office/drawing/2014/main" id="{229D6AB1-5033-FA5E-C447-421D944DA6EC}"/>
                </a:ext>
              </a:extLst>
            </p:cNvPr>
            <p:cNvSpPr/>
            <p:nvPr/>
          </p:nvSpPr>
          <p:spPr>
            <a:xfrm>
              <a:off x="0" y="0"/>
              <a:ext cx="260516" cy="226581"/>
            </a:xfrm>
            <a:prstGeom prst="ellipse">
              <a:avLst/>
            </a:prstGeom>
            <a:solidFill>
              <a:srgbClr val="C0EDFE"/>
            </a:solidFill>
            <a:ln w="25400" cap="flat">
              <a:solidFill>
                <a:srgbClr val="000000">
                  <a:alpha val="0"/>
                </a:srgbClr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defTabSz="182226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  <a:defRPr sz="500">
                  <a:latin typeface="+mj-lt"/>
                  <a:ea typeface="+mj-ea"/>
                  <a:cs typeface="+mj-cs"/>
                  <a:sym typeface="Helvetica"/>
                </a:defRPr>
              </a:pPr>
              <a:endParaRPr sz="295" kern="0">
                <a:solidFill>
                  <a:srgbClr val="000000"/>
                </a:solidFill>
                <a:latin typeface="Times New Roman"/>
                <a:ea typeface="+mj-ea"/>
                <a:cs typeface="Times New Roman"/>
                <a:sym typeface="Helvetica"/>
              </a:endParaRPr>
            </a:p>
          </p:txBody>
        </p:sp>
        <p:sp>
          <p:nvSpPr>
            <p:cNvPr id="836" name="Line 29">
              <a:extLst>
                <a:ext uri="{FF2B5EF4-FFF2-40B4-BE49-F238E27FC236}">
                  <a16:creationId xmlns:a16="http://schemas.microsoft.com/office/drawing/2014/main" id="{251B9563-42BC-DF18-EB17-6AB5CE794F9C}"/>
                </a:ext>
              </a:extLst>
            </p:cNvPr>
            <p:cNvSpPr/>
            <p:nvPr/>
          </p:nvSpPr>
          <p:spPr>
            <a:xfrm>
              <a:off x="128513" y="3132"/>
              <a:ext cx="582" cy="107548"/>
            </a:xfrm>
            <a:prstGeom prst="line">
              <a:avLst/>
            </a:prstGeom>
            <a:noFill/>
            <a:ln w="38100" cap="flat">
              <a:solidFill>
                <a:srgbClr val="003C52"/>
              </a:solidFill>
              <a:prstDash val="solid"/>
              <a:round/>
            </a:ln>
            <a:effectLst>
              <a:outerShdw dist="76199" dir="2700000" rotWithShape="0">
                <a:srgbClr val="DCDEE0">
                  <a:alpha val="75000"/>
                </a:srgbClr>
              </a:outerShdw>
            </a:effectLst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</a:pPr>
              <a:endParaRPr sz="798" kern="0">
                <a:solidFill>
                  <a:srgbClr val="000000"/>
                </a:solidFill>
                <a:latin typeface="Arial Narrow"/>
                <a:cs typeface="Arial Narrow"/>
                <a:sym typeface="Arial Narrow"/>
              </a:endParaRPr>
            </a:p>
          </p:txBody>
        </p:sp>
        <p:sp>
          <p:nvSpPr>
            <p:cNvPr id="837" name="Line 30">
              <a:extLst>
                <a:ext uri="{FF2B5EF4-FFF2-40B4-BE49-F238E27FC236}">
                  <a16:creationId xmlns:a16="http://schemas.microsoft.com/office/drawing/2014/main" id="{7503554F-4AA7-5875-3E38-A8B0C6056271}"/>
                </a:ext>
              </a:extLst>
            </p:cNvPr>
            <p:cNvSpPr/>
            <p:nvPr/>
          </p:nvSpPr>
          <p:spPr>
            <a:xfrm flipH="1">
              <a:off x="23260" y="117466"/>
              <a:ext cx="96531" cy="61606"/>
            </a:xfrm>
            <a:prstGeom prst="line">
              <a:avLst/>
            </a:prstGeom>
            <a:noFill/>
            <a:ln w="38100" cap="flat">
              <a:solidFill>
                <a:srgbClr val="003C52"/>
              </a:solidFill>
              <a:prstDash val="solid"/>
              <a:round/>
            </a:ln>
            <a:effectLst>
              <a:outerShdw dist="76199" dir="2700000" rotWithShape="0">
                <a:srgbClr val="DCDEE0">
                  <a:alpha val="75000"/>
                </a:srgbClr>
              </a:outerShdw>
            </a:effectLst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</a:pPr>
              <a:endParaRPr sz="798" kern="0">
                <a:solidFill>
                  <a:srgbClr val="000000"/>
                </a:solidFill>
                <a:latin typeface="Arial Narrow"/>
                <a:cs typeface="Arial Narrow"/>
                <a:sym typeface="Arial Narrow"/>
              </a:endParaRPr>
            </a:p>
          </p:txBody>
        </p:sp>
        <p:sp>
          <p:nvSpPr>
            <p:cNvPr id="838" name="Rectangle 31">
              <a:extLst>
                <a:ext uri="{FF2B5EF4-FFF2-40B4-BE49-F238E27FC236}">
                  <a16:creationId xmlns:a16="http://schemas.microsoft.com/office/drawing/2014/main" id="{48631407-5B04-147F-CB72-37EFBD2F1A18}"/>
                </a:ext>
              </a:extLst>
            </p:cNvPr>
            <p:cNvSpPr/>
            <p:nvPr/>
          </p:nvSpPr>
          <p:spPr>
            <a:xfrm>
              <a:off x="116882" y="115378"/>
              <a:ext cx="23261" cy="227103"/>
            </a:xfrm>
            <a:prstGeom prst="rect">
              <a:avLst/>
            </a:prstGeom>
            <a:solidFill>
              <a:srgbClr val="0365C0"/>
            </a:solidFill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defTabSz="182226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  <a:defRPr sz="500">
                  <a:latin typeface="+mj-lt"/>
                  <a:ea typeface="+mj-ea"/>
                  <a:cs typeface="+mj-cs"/>
                  <a:sym typeface="Helvetica"/>
                </a:defRPr>
              </a:pPr>
              <a:endParaRPr sz="295" kern="0">
                <a:solidFill>
                  <a:srgbClr val="000000"/>
                </a:solidFill>
                <a:latin typeface="Times New Roman"/>
                <a:ea typeface="+mj-ea"/>
                <a:cs typeface="Times New Roman"/>
                <a:sym typeface="Helvetica"/>
              </a:endParaRPr>
            </a:p>
          </p:txBody>
        </p:sp>
        <p:sp>
          <p:nvSpPr>
            <p:cNvPr id="839" name="Line 32">
              <a:extLst>
                <a:ext uri="{FF2B5EF4-FFF2-40B4-BE49-F238E27FC236}">
                  <a16:creationId xmlns:a16="http://schemas.microsoft.com/office/drawing/2014/main" id="{E85C4E1F-4D63-5935-D5D1-9F9C46B27C99}"/>
                </a:ext>
              </a:extLst>
            </p:cNvPr>
            <p:cNvSpPr/>
            <p:nvPr/>
          </p:nvSpPr>
          <p:spPr>
            <a:xfrm>
              <a:off x="143050" y="115378"/>
              <a:ext cx="96531" cy="60039"/>
            </a:xfrm>
            <a:prstGeom prst="line">
              <a:avLst/>
            </a:prstGeom>
            <a:noFill/>
            <a:ln w="38100" cap="flat">
              <a:solidFill>
                <a:srgbClr val="003C52"/>
              </a:solidFill>
              <a:prstDash val="solid"/>
              <a:round/>
            </a:ln>
            <a:effectLst>
              <a:outerShdw dist="76199" dir="2700000" rotWithShape="0">
                <a:srgbClr val="DCDEE0">
                  <a:alpha val="75000"/>
                </a:srgbClr>
              </a:outerShdw>
            </a:effectLst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</a:pPr>
              <a:endParaRPr sz="798" kern="0">
                <a:solidFill>
                  <a:srgbClr val="000000"/>
                </a:solidFill>
                <a:latin typeface="Arial Narrow"/>
                <a:cs typeface="Arial Narrow"/>
                <a:sym typeface="Arial Narrow"/>
              </a:endParaRPr>
            </a:p>
          </p:txBody>
        </p:sp>
        <p:sp>
          <p:nvSpPr>
            <p:cNvPr id="840" name="Oval 33">
              <a:extLst>
                <a:ext uri="{FF2B5EF4-FFF2-40B4-BE49-F238E27FC236}">
                  <a16:creationId xmlns:a16="http://schemas.microsoft.com/office/drawing/2014/main" id="{2D1D6EFD-3921-08BC-BB3B-CA47542D7576}"/>
                </a:ext>
              </a:extLst>
            </p:cNvPr>
            <p:cNvSpPr/>
            <p:nvPr/>
          </p:nvSpPr>
          <p:spPr>
            <a:xfrm>
              <a:off x="100600" y="90318"/>
              <a:ext cx="55825" cy="54297"/>
            </a:xfrm>
            <a:prstGeom prst="ellipse">
              <a:avLst/>
            </a:prstGeom>
            <a:solidFill>
              <a:srgbClr val="0365C0"/>
            </a:solidFill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defTabSz="182226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  <a:defRPr sz="500">
                  <a:latin typeface="+mj-lt"/>
                  <a:ea typeface="+mj-ea"/>
                  <a:cs typeface="+mj-cs"/>
                  <a:sym typeface="Helvetica"/>
                </a:defRPr>
              </a:pPr>
              <a:endParaRPr sz="295" kern="0">
                <a:solidFill>
                  <a:srgbClr val="000000"/>
                </a:solidFill>
                <a:latin typeface="Times New Roman"/>
                <a:ea typeface="+mj-ea"/>
                <a:cs typeface="Times New Roman"/>
                <a:sym typeface="Helvetica"/>
              </a:endParaRPr>
            </a:p>
          </p:txBody>
        </p:sp>
      </p:grpSp>
      <p:grpSp>
        <p:nvGrpSpPr>
          <p:cNvPr id="841" name="Group 34">
            <a:extLst>
              <a:ext uri="{FF2B5EF4-FFF2-40B4-BE49-F238E27FC236}">
                <a16:creationId xmlns:a16="http://schemas.microsoft.com/office/drawing/2014/main" id="{192CB298-BD6F-2674-DF50-47C18B4F0B10}"/>
              </a:ext>
            </a:extLst>
          </p:cNvPr>
          <p:cNvGrpSpPr/>
          <p:nvPr/>
        </p:nvGrpSpPr>
        <p:grpSpPr>
          <a:xfrm>
            <a:off x="3211110" y="3664850"/>
            <a:ext cx="153834" cy="202234"/>
            <a:chOff x="0" y="0"/>
            <a:chExt cx="260515" cy="342480"/>
          </a:xfrm>
        </p:grpSpPr>
        <p:sp>
          <p:nvSpPr>
            <p:cNvPr id="842" name="Oval 28">
              <a:extLst>
                <a:ext uri="{FF2B5EF4-FFF2-40B4-BE49-F238E27FC236}">
                  <a16:creationId xmlns:a16="http://schemas.microsoft.com/office/drawing/2014/main" id="{1D8C4D1D-FFC3-DAB3-74A8-77BD975AE869}"/>
                </a:ext>
              </a:extLst>
            </p:cNvPr>
            <p:cNvSpPr/>
            <p:nvPr/>
          </p:nvSpPr>
          <p:spPr>
            <a:xfrm>
              <a:off x="0" y="0"/>
              <a:ext cx="260516" cy="226581"/>
            </a:xfrm>
            <a:prstGeom prst="ellipse">
              <a:avLst/>
            </a:prstGeom>
            <a:solidFill>
              <a:srgbClr val="C0EDFE"/>
            </a:solidFill>
            <a:ln w="25400" cap="flat">
              <a:solidFill>
                <a:srgbClr val="000000">
                  <a:alpha val="0"/>
                </a:srgbClr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defTabSz="182226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  <a:defRPr sz="500">
                  <a:latin typeface="+mj-lt"/>
                  <a:ea typeface="+mj-ea"/>
                  <a:cs typeface="+mj-cs"/>
                  <a:sym typeface="Helvetica"/>
                </a:defRPr>
              </a:pPr>
              <a:endParaRPr sz="295" kern="0">
                <a:solidFill>
                  <a:srgbClr val="000000"/>
                </a:solidFill>
                <a:latin typeface="Times New Roman"/>
                <a:ea typeface="+mj-ea"/>
                <a:cs typeface="Times New Roman"/>
                <a:sym typeface="Helvetica"/>
              </a:endParaRPr>
            </a:p>
          </p:txBody>
        </p:sp>
        <p:sp>
          <p:nvSpPr>
            <p:cNvPr id="843" name="Line 29">
              <a:extLst>
                <a:ext uri="{FF2B5EF4-FFF2-40B4-BE49-F238E27FC236}">
                  <a16:creationId xmlns:a16="http://schemas.microsoft.com/office/drawing/2014/main" id="{3EF94225-0CF2-1752-826F-0838BC52A334}"/>
                </a:ext>
              </a:extLst>
            </p:cNvPr>
            <p:cNvSpPr/>
            <p:nvPr/>
          </p:nvSpPr>
          <p:spPr>
            <a:xfrm>
              <a:off x="128513" y="3132"/>
              <a:ext cx="582" cy="107548"/>
            </a:xfrm>
            <a:prstGeom prst="line">
              <a:avLst/>
            </a:prstGeom>
            <a:noFill/>
            <a:ln w="38100" cap="flat">
              <a:solidFill>
                <a:srgbClr val="003C52"/>
              </a:solidFill>
              <a:prstDash val="solid"/>
              <a:round/>
            </a:ln>
            <a:effectLst>
              <a:outerShdw dist="76199" dir="2700000" rotWithShape="0">
                <a:srgbClr val="DCDEE0">
                  <a:alpha val="75000"/>
                </a:srgbClr>
              </a:outerShdw>
            </a:effectLst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</a:pPr>
              <a:endParaRPr sz="798" kern="0">
                <a:solidFill>
                  <a:srgbClr val="000000"/>
                </a:solidFill>
                <a:latin typeface="Arial Narrow"/>
                <a:cs typeface="Arial Narrow"/>
                <a:sym typeface="Arial Narrow"/>
              </a:endParaRPr>
            </a:p>
          </p:txBody>
        </p:sp>
        <p:sp>
          <p:nvSpPr>
            <p:cNvPr id="844" name="Line 30">
              <a:extLst>
                <a:ext uri="{FF2B5EF4-FFF2-40B4-BE49-F238E27FC236}">
                  <a16:creationId xmlns:a16="http://schemas.microsoft.com/office/drawing/2014/main" id="{7F992AB7-41D3-B194-ACE0-E1F42F725654}"/>
                </a:ext>
              </a:extLst>
            </p:cNvPr>
            <p:cNvSpPr/>
            <p:nvPr/>
          </p:nvSpPr>
          <p:spPr>
            <a:xfrm flipH="1">
              <a:off x="23260" y="117466"/>
              <a:ext cx="96531" cy="61606"/>
            </a:xfrm>
            <a:prstGeom prst="line">
              <a:avLst/>
            </a:prstGeom>
            <a:noFill/>
            <a:ln w="38100" cap="flat">
              <a:solidFill>
                <a:srgbClr val="003C52"/>
              </a:solidFill>
              <a:prstDash val="solid"/>
              <a:round/>
            </a:ln>
            <a:effectLst>
              <a:outerShdw dist="76199" dir="2700000" rotWithShape="0">
                <a:srgbClr val="DCDEE0">
                  <a:alpha val="75000"/>
                </a:srgbClr>
              </a:outerShdw>
            </a:effectLst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</a:pPr>
              <a:endParaRPr sz="798" kern="0">
                <a:solidFill>
                  <a:srgbClr val="000000"/>
                </a:solidFill>
                <a:latin typeface="Arial Narrow"/>
                <a:cs typeface="Arial Narrow"/>
                <a:sym typeface="Arial Narrow"/>
              </a:endParaRPr>
            </a:p>
          </p:txBody>
        </p:sp>
        <p:sp>
          <p:nvSpPr>
            <p:cNvPr id="845" name="Rectangle 31">
              <a:extLst>
                <a:ext uri="{FF2B5EF4-FFF2-40B4-BE49-F238E27FC236}">
                  <a16:creationId xmlns:a16="http://schemas.microsoft.com/office/drawing/2014/main" id="{98ED74ED-E603-52BA-D4BA-6BD35EA71D0F}"/>
                </a:ext>
              </a:extLst>
            </p:cNvPr>
            <p:cNvSpPr/>
            <p:nvPr/>
          </p:nvSpPr>
          <p:spPr>
            <a:xfrm>
              <a:off x="116882" y="115378"/>
              <a:ext cx="23261" cy="227103"/>
            </a:xfrm>
            <a:prstGeom prst="rect">
              <a:avLst/>
            </a:prstGeom>
            <a:solidFill>
              <a:srgbClr val="0365C0"/>
            </a:solidFill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defTabSz="182226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  <a:defRPr sz="500">
                  <a:latin typeface="+mj-lt"/>
                  <a:ea typeface="+mj-ea"/>
                  <a:cs typeface="+mj-cs"/>
                  <a:sym typeface="Helvetica"/>
                </a:defRPr>
              </a:pPr>
              <a:endParaRPr sz="295" kern="0">
                <a:solidFill>
                  <a:srgbClr val="000000"/>
                </a:solidFill>
                <a:latin typeface="Times New Roman"/>
                <a:ea typeface="+mj-ea"/>
                <a:cs typeface="Times New Roman"/>
                <a:sym typeface="Helvetica"/>
              </a:endParaRPr>
            </a:p>
          </p:txBody>
        </p:sp>
        <p:sp>
          <p:nvSpPr>
            <p:cNvPr id="846" name="Line 32">
              <a:extLst>
                <a:ext uri="{FF2B5EF4-FFF2-40B4-BE49-F238E27FC236}">
                  <a16:creationId xmlns:a16="http://schemas.microsoft.com/office/drawing/2014/main" id="{B6F76EB3-E062-1C2A-8828-2E7713CB655B}"/>
                </a:ext>
              </a:extLst>
            </p:cNvPr>
            <p:cNvSpPr/>
            <p:nvPr/>
          </p:nvSpPr>
          <p:spPr>
            <a:xfrm>
              <a:off x="143050" y="115378"/>
              <a:ext cx="96531" cy="60039"/>
            </a:xfrm>
            <a:prstGeom prst="line">
              <a:avLst/>
            </a:prstGeom>
            <a:noFill/>
            <a:ln w="38100" cap="flat">
              <a:solidFill>
                <a:srgbClr val="003C52"/>
              </a:solidFill>
              <a:prstDash val="solid"/>
              <a:round/>
            </a:ln>
            <a:effectLst>
              <a:outerShdw dist="76199" dir="2700000" rotWithShape="0">
                <a:srgbClr val="DCDEE0">
                  <a:alpha val="75000"/>
                </a:srgbClr>
              </a:outerShdw>
            </a:effectLst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</a:pPr>
              <a:endParaRPr sz="798" kern="0">
                <a:solidFill>
                  <a:srgbClr val="000000"/>
                </a:solidFill>
                <a:latin typeface="Arial Narrow"/>
                <a:cs typeface="Arial Narrow"/>
                <a:sym typeface="Arial Narrow"/>
              </a:endParaRPr>
            </a:p>
          </p:txBody>
        </p:sp>
        <p:sp>
          <p:nvSpPr>
            <p:cNvPr id="847" name="Oval 33">
              <a:extLst>
                <a:ext uri="{FF2B5EF4-FFF2-40B4-BE49-F238E27FC236}">
                  <a16:creationId xmlns:a16="http://schemas.microsoft.com/office/drawing/2014/main" id="{B737D987-ACE4-D974-B1E4-E76B90760C4C}"/>
                </a:ext>
              </a:extLst>
            </p:cNvPr>
            <p:cNvSpPr/>
            <p:nvPr/>
          </p:nvSpPr>
          <p:spPr>
            <a:xfrm>
              <a:off x="100600" y="90318"/>
              <a:ext cx="55825" cy="54297"/>
            </a:xfrm>
            <a:prstGeom prst="ellipse">
              <a:avLst/>
            </a:prstGeom>
            <a:solidFill>
              <a:srgbClr val="0365C0"/>
            </a:solidFill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26997" tIns="26997" rIns="26997" bIns="26997" numCol="1" anchor="t">
              <a:noAutofit/>
            </a:bodyPr>
            <a:lstStyle/>
            <a:p>
              <a:pPr marL="0" indent="0" defTabSz="182226" hangingPunct="0">
                <a:lnSpc>
                  <a:spcPct val="100000"/>
                </a:lnSpc>
                <a:spcAft>
                  <a:spcPts val="0"/>
                </a:spcAft>
                <a:buClrTx/>
                <a:buSzTx/>
                <a:buFontTx/>
                <a:buNone/>
                <a:defRPr sz="500">
                  <a:latin typeface="+mj-lt"/>
                  <a:ea typeface="+mj-ea"/>
                  <a:cs typeface="+mj-cs"/>
                  <a:sym typeface="Helvetica"/>
                </a:defRPr>
              </a:pPr>
              <a:endParaRPr sz="295" kern="0">
                <a:solidFill>
                  <a:srgbClr val="000000"/>
                </a:solidFill>
                <a:latin typeface="Times New Roman"/>
                <a:ea typeface="+mj-ea"/>
                <a:cs typeface="Times New Roman"/>
                <a:sym typeface="Helvetica"/>
              </a:endParaRPr>
            </a:p>
          </p:txBody>
        </p:sp>
      </p:grpSp>
      <p:sp>
        <p:nvSpPr>
          <p:cNvPr id="848" name="Rechteck 847">
            <a:extLst>
              <a:ext uri="{FF2B5EF4-FFF2-40B4-BE49-F238E27FC236}">
                <a16:creationId xmlns:a16="http://schemas.microsoft.com/office/drawing/2014/main" id="{F16B3479-DF51-D1ED-BC3E-D3F27236BF86}"/>
              </a:ext>
            </a:extLst>
          </p:cNvPr>
          <p:cNvSpPr/>
          <p:nvPr/>
        </p:nvSpPr>
        <p:spPr>
          <a:xfrm>
            <a:off x="4897544" y="1125830"/>
            <a:ext cx="1130724" cy="951536"/>
          </a:xfrm>
          <a:prstGeom prst="rect">
            <a:avLst/>
          </a:prstGeom>
          <a:solidFill>
            <a:schemeClr val="bg1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t" anchorCtr="0">
            <a:noAutofit/>
          </a:bodyPr>
          <a:lstStyle/>
          <a:p>
            <a:pPr algn="l">
              <a:lnSpc>
                <a:spcPct val="120000"/>
              </a:lnSpc>
              <a:spcAft>
                <a:spcPts val="500"/>
              </a:spcAft>
              <a:buClr>
                <a:schemeClr val="bg1"/>
              </a:buClr>
              <a:buSzPct val="130000"/>
            </a:pPr>
            <a:endParaRPr lang="de-DE" sz="1600" dirty="0">
              <a:solidFill>
                <a:schemeClr val="bg1"/>
              </a:solidFill>
            </a:endParaRPr>
          </a:p>
        </p:txBody>
      </p:sp>
      <p:sp>
        <p:nvSpPr>
          <p:cNvPr id="315" name="Abgerundetes Rechteck">
            <a:extLst>
              <a:ext uri="{FF2B5EF4-FFF2-40B4-BE49-F238E27FC236}">
                <a16:creationId xmlns:a16="http://schemas.microsoft.com/office/drawing/2014/main" id="{45016ED5-A3C5-37F6-ECEC-4B06D94F459E}"/>
              </a:ext>
            </a:extLst>
          </p:cNvPr>
          <p:cNvSpPr/>
          <p:nvPr/>
        </p:nvSpPr>
        <p:spPr>
          <a:xfrm>
            <a:off x="5306027" y="1379472"/>
            <a:ext cx="3646842" cy="2909771"/>
          </a:xfrm>
          <a:prstGeom prst="roundRect">
            <a:avLst>
              <a:gd name="adj" fmla="val 5965"/>
            </a:avLst>
          </a:prstGeom>
          <a:solidFill>
            <a:srgbClr val="FFFC79">
              <a:alpha val="12341"/>
            </a:srgbClr>
          </a:solidFill>
          <a:ln w="25400" cap="flat">
            <a:solidFill>
              <a:srgbClr val="FF9300">
                <a:alpha val="12341"/>
              </a:srgbClr>
            </a:solidFill>
            <a:prstDash val="solid"/>
            <a:miter lim="800000"/>
          </a:ln>
          <a:effectLst/>
        </p:spPr>
        <p:txBody>
          <a:bodyPr wrap="square" lIns="34289" tIns="34289" rIns="34289" bIns="34289" numCol="1" anchor="ctr">
            <a:noAutofit/>
          </a:bodyPr>
          <a:lstStyle/>
          <a:p>
            <a:pPr marL="0" marR="0" lvl="0" indent="0" defTabSz="91440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013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 Narrow"/>
              <a:cs typeface="Arial Narrow"/>
              <a:sym typeface="Arial Narrow"/>
            </a:endParaRPr>
          </a:p>
        </p:txBody>
      </p:sp>
      <p:grpSp>
        <p:nvGrpSpPr>
          <p:cNvPr id="316" name="Group 43">
            <a:extLst>
              <a:ext uri="{FF2B5EF4-FFF2-40B4-BE49-F238E27FC236}">
                <a16:creationId xmlns:a16="http://schemas.microsoft.com/office/drawing/2014/main" id="{99B1F6AF-15B5-775A-825A-CC6E20AD3933}"/>
              </a:ext>
            </a:extLst>
          </p:cNvPr>
          <p:cNvGrpSpPr/>
          <p:nvPr/>
        </p:nvGrpSpPr>
        <p:grpSpPr>
          <a:xfrm>
            <a:off x="5463047" y="1659960"/>
            <a:ext cx="189514" cy="219299"/>
            <a:chOff x="0" y="0"/>
            <a:chExt cx="252684" cy="292396"/>
          </a:xfrm>
        </p:grpSpPr>
        <p:sp>
          <p:nvSpPr>
            <p:cNvPr id="349" name="Oval 35">
              <a:extLst>
                <a:ext uri="{FF2B5EF4-FFF2-40B4-BE49-F238E27FC236}">
                  <a16:creationId xmlns:a16="http://schemas.microsoft.com/office/drawing/2014/main" id="{D2EAEC9C-703C-645D-3CDA-CCC5AD182DD7}"/>
                </a:ext>
              </a:extLst>
            </p:cNvPr>
            <p:cNvSpPr/>
            <p:nvPr/>
          </p:nvSpPr>
          <p:spPr>
            <a:xfrm>
              <a:off x="142163" y="0"/>
              <a:ext cx="110522" cy="109396"/>
            </a:xfrm>
            <a:prstGeom prst="ellipse">
              <a:avLst/>
            </a:prstGeom>
            <a:solidFill>
              <a:srgbClr val="FCBD00"/>
            </a:solidFill>
            <a:ln w="6350" cap="flat">
              <a:solidFill>
                <a:srgbClr val="975500"/>
              </a:solidFill>
              <a:prstDash val="solid"/>
              <a:round/>
            </a:ln>
            <a:effectLst/>
          </p:spPr>
          <p:txBody>
            <a:bodyPr wrap="square" lIns="34289" tIns="34289" rIns="34289" bIns="34289" numCol="1" anchor="t">
              <a:noAutofit/>
            </a:bodyPr>
            <a:lstStyle/>
            <a:p>
              <a:pPr marL="0" marR="0" lvl="0" indent="0" defTabSz="231457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500">
                  <a:latin typeface="+mj-lt"/>
                  <a:ea typeface="+mj-ea"/>
                  <a:cs typeface="+mj-cs"/>
                  <a:sym typeface="Helvetica"/>
                </a:defRPr>
              </a:pPr>
              <a:endParaRPr kumimoji="0" sz="375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+mj-ea"/>
                <a:cs typeface="Times New Roman"/>
                <a:sym typeface="Helvetica"/>
              </a:endParaRPr>
            </a:p>
          </p:txBody>
        </p:sp>
        <p:sp>
          <p:nvSpPr>
            <p:cNvPr id="350" name="Line 36">
              <a:extLst>
                <a:ext uri="{FF2B5EF4-FFF2-40B4-BE49-F238E27FC236}">
                  <a16:creationId xmlns:a16="http://schemas.microsoft.com/office/drawing/2014/main" id="{08759084-1417-3195-6B55-D3153F10C71A}"/>
                </a:ext>
              </a:extLst>
            </p:cNvPr>
            <p:cNvSpPr/>
            <p:nvPr/>
          </p:nvSpPr>
          <p:spPr>
            <a:xfrm>
              <a:off x="31642" y="195843"/>
              <a:ext cx="186190" cy="96554"/>
            </a:xfrm>
            <a:prstGeom prst="line">
              <a:avLst/>
            </a:prstGeom>
            <a:noFill/>
            <a:ln w="25400" cap="flat">
              <a:solidFill>
                <a:srgbClr val="003C52"/>
              </a:solidFill>
              <a:prstDash val="solid"/>
              <a:round/>
            </a:ln>
            <a:effectLst/>
          </p:spPr>
          <p:txBody>
            <a:bodyPr wrap="square" lIns="34289" tIns="34289" rIns="34289" bIns="34289" numCol="1" anchor="t">
              <a:noAutofit/>
            </a:bodyPr>
            <a:lstStyle/>
            <a:p>
              <a:pPr marL="0" marR="0" lvl="0" indent="0" defTabSz="91440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013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/>
                <a:cs typeface="Arial Narrow"/>
                <a:sym typeface="Arial Narrow"/>
              </a:endParaRPr>
            </a:p>
          </p:txBody>
        </p:sp>
        <p:sp>
          <p:nvSpPr>
            <p:cNvPr id="351" name="Line 37">
              <a:extLst>
                <a:ext uri="{FF2B5EF4-FFF2-40B4-BE49-F238E27FC236}">
                  <a16:creationId xmlns:a16="http://schemas.microsoft.com/office/drawing/2014/main" id="{37D6C926-9F41-1CFE-D0F0-272F6A576239}"/>
                </a:ext>
              </a:extLst>
            </p:cNvPr>
            <p:cNvSpPr/>
            <p:nvPr/>
          </p:nvSpPr>
          <p:spPr>
            <a:xfrm flipH="1">
              <a:off x="33477" y="144475"/>
              <a:ext cx="918" cy="53747"/>
            </a:xfrm>
            <a:prstGeom prst="line">
              <a:avLst/>
            </a:prstGeom>
            <a:noFill/>
            <a:ln w="12700" cap="flat">
              <a:solidFill>
                <a:srgbClr val="003C52"/>
              </a:solidFill>
              <a:prstDash val="solid"/>
              <a:round/>
            </a:ln>
            <a:effectLst/>
          </p:spPr>
          <p:txBody>
            <a:bodyPr wrap="square" lIns="34289" tIns="34289" rIns="34289" bIns="34289" numCol="1" anchor="t">
              <a:noAutofit/>
            </a:bodyPr>
            <a:lstStyle/>
            <a:p>
              <a:pPr marL="0" marR="0" lvl="0" indent="0" defTabSz="91440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013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/>
                <a:cs typeface="Arial Narrow"/>
                <a:sym typeface="Arial Narrow"/>
              </a:endParaRPr>
            </a:p>
          </p:txBody>
        </p:sp>
        <p:sp>
          <p:nvSpPr>
            <p:cNvPr id="352" name="Line 38">
              <a:extLst>
                <a:ext uri="{FF2B5EF4-FFF2-40B4-BE49-F238E27FC236}">
                  <a16:creationId xmlns:a16="http://schemas.microsoft.com/office/drawing/2014/main" id="{1AA7A115-2C6F-1AEE-7974-4A22F685D17F}"/>
                </a:ext>
              </a:extLst>
            </p:cNvPr>
            <p:cNvSpPr/>
            <p:nvPr/>
          </p:nvSpPr>
          <p:spPr>
            <a:xfrm flipH="1">
              <a:off x="113272" y="189660"/>
              <a:ext cx="918" cy="53747"/>
            </a:xfrm>
            <a:prstGeom prst="line">
              <a:avLst/>
            </a:prstGeom>
            <a:noFill/>
            <a:ln w="12700" cap="flat">
              <a:solidFill>
                <a:srgbClr val="003C52"/>
              </a:solidFill>
              <a:prstDash val="solid"/>
              <a:round/>
            </a:ln>
            <a:effectLst/>
          </p:spPr>
          <p:txBody>
            <a:bodyPr wrap="square" lIns="34289" tIns="34289" rIns="34289" bIns="34289" numCol="1" anchor="t">
              <a:noAutofit/>
            </a:bodyPr>
            <a:lstStyle/>
            <a:p>
              <a:pPr marL="0" marR="0" lvl="0" indent="0" defTabSz="91440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013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/>
                <a:cs typeface="Arial Narrow"/>
                <a:sym typeface="Arial Narrow"/>
              </a:endParaRPr>
            </a:p>
          </p:txBody>
        </p:sp>
        <p:sp>
          <p:nvSpPr>
            <p:cNvPr id="353" name="Line 39">
              <a:extLst>
                <a:ext uri="{FF2B5EF4-FFF2-40B4-BE49-F238E27FC236}">
                  <a16:creationId xmlns:a16="http://schemas.microsoft.com/office/drawing/2014/main" id="{563E0AA1-0C74-EB07-6287-8B8E1568FFEE}"/>
                </a:ext>
              </a:extLst>
            </p:cNvPr>
            <p:cNvSpPr/>
            <p:nvPr/>
          </p:nvSpPr>
          <p:spPr>
            <a:xfrm flipH="1">
              <a:off x="194901" y="229613"/>
              <a:ext cx="460" cy="53747"/>
            </a:xfrm>
            <a:prstGeom prst="line">
              <a:avLst/>
            </a:prstGeom>
            <a:noFill/>
            <a:ln w="12700" cap="flat">
              <a:solidFill>
                <a:srgbClr val="003C52"/>
              </a:solidFill>
              <a:prstDash val="solid"/>
              <a:round/>
            </a:ln>
            <a:effectLst/>
          </p:spPr>
          <p:txBody>
            <a:bodyPr wrap="square" lIns="34289" tIns="34289" rIns="34289" bIns="34289" numCol="1" anchor="t">
              <a:noAutofit/>
            </a:bodyPr>
            <a:lstStyle/>
            <a:p>
              <a:pPr marL="0" marR="0" lvl="0" indent="0" defTabSz="91440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013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/>
                <a:cs typeface="Arial Narrow"/>
                <a:sym typeface="Arial Narrow"/>
              </a:endParaRPr>
            </a:p>
          </p:txBody>
        </p:sp>
        <p:sp>
          <p:nvSpPr>
            <p:cNvPr id="354" name="AutoShape 40">
              <a:extLst>
                <a:ext uri="{FF2B5EF4-FFF2-40B4-BE49-F238E27FC236}">
                  <a16:creationId xmlns:a16="http://schemas.microsoft.com/office/drawing/2014/main" id="{4063FBB4-266C-F671-D1A5-BFE65846073A}"/>
                </a:ext>
              </a:extLst>
            </p:cNvPr>
            <p:cNvSpPr/>
            <p:nvPr/>
          </p:nvSpPr>
          <p:spPr>
            <a:xfrm>
              <a:off x="0" y="85972"/>
              <a:ext cx="66496" cy="97981"/>
            </a:xfrm>
            <a:prstGeom prst="roundRect">
              <a:avLst>
                <a:gd name="adj" fmla="val 33588"/>
              </a:avLst>
            </a:prstGeom>
            <a:solidFill>
              <a:srgbClr val="0365C0"/>
            </a:solidFill>
            <a:ln w="635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34289" tIns="34289" rIns="34289" bIns="34289" numCol="1" anchor="t">
              <a:noAutofit/>
            </a:bodyPr>
            <a:lstStyle/>
            <a:p>
              <a:pPr marL="0" marR="0" lvl="0" indent="0" defTabSz="231457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500">
                  <a:latin typeface="+mj-lt"/>
                  <a:ea typeface="+mj-ea"/>
                  <a:cs typeface="+mj-cs"/>
                  <a:sym typeface="Helvetica"/>
                </a:defRPr>
              </a:pPr>
              <a:endParaRPr kumimoji="0" sz="375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+mj-ea"/>
                <a:cs typeface="Times New Roman"/>
                <a:sym typeface="Helvetica"/>
              </a:endParaRPr>
            </a:p>
          </p:txBody>
        </p:sp>
        <p:sp>
          <p:nvSpPr>
            <p:cNvPr id="355" name="AutoShape 41">
              <a:extLst>
                <a:ext uri="{FF2B5EF4-FFF2-40B4-BE49-F238E27FC236}">
                  <a16:creationId xmlns:a16="http://schemas.microsoft.com/office/drawing/2014/main" id="{7A09D7D2-F1CC-5E84-76DD-A32B7C804075}"/>
                </a:ext>
              </a:extLst>
            </p:cNvPr>
            <p:cNvSpPr/>
            <p:nvPr/>
          </p:nvSpPr>
          <p:spPr>
            <a:xfrm>
              <a:off x="81170" y="122596"/>
              <a:ext cx="66956" cy="97505"/>
            </a:xfrm>
            <a:prstGeom prst="roundRect">
              <a:avLst>
                <a:gd name="adj" fmla="val 33588"/>
              </a:avLst>
            </a:prstGeom>
            <a:solidFill>
              <a:srgbClr val="0365C0"/>
            </a:solidFill>
            <a:ln w="635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34289" tIns="34289" rIns="34289" bIns="34289" numCol="1" anchor="t">
              <a:noAutofit/>
            </a:bodyPr>
            <a:lstStyle/>
            <a:p>
              <a:pPr marL="0" marR="0" lvl="0" indent="0" defTabSz="231457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500">
                  <a:latin typeface="+mj-lt"/>
                  <a:ea typeface="+mj-ea"/>
                  <a:cs typeface="+mj-cs"/>
                  <a:sym typeface="Helvetica"/>
                </a:defRPr>
              </a:pPr>
              <a:endParaRPr kumimoji="0" sz="375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+mj-ea"/>
                <a:cs typeface="Times New Roman"/>
                <a:sym typeface="Helvetica"/>
              </a:endParaRPr>
            </a:p>
          </p:txBody>
        </p:sp>
        <p:sp>
          <p:nvSpPr>
            <p:cNvPr id="356" name="AutoShape 42">
              <a:extLst>
                <a:ext uri="{FF2B5EF4-FFF2-40B4-BE49-F238E27FC236}">
                  <a16:creationId xmlns:a16="http://schemas.microsoft.com/office/drawing/2014/main" id="{34E745CB-6ECB-6FE0-6440-4B209A7434ED}"/>
                </a:ext>
              </a:extLst>
            </p:cNvPr>
            <p:cNvSpPr/>
            <p:nvPr/>
          </p:nvSpPr>
          <p:spPr>
            <a:xfrm>
              <a:off x="162800" y="168256"/>
              <a:ext cx="66955" cy="97981"/>
            </a:xfrm>
            <a:prstGeom prst="roundRect">
              <a:avLst>
                <a:gd name="adj" fmla="val 33588"/>
              </a:avLst>
            </a:prstGeom>
            <a:solidFill>
              <a:srgbClr val="0365C0"/>
            </a:solidFill>
            <a:ln w="635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34289" tIns="34289" rIns="34289" bIns="34289" numCol="1" anchor="t">
              <a:noAutofit/>
            </a:bodyPr>
            <a:lstStyle/>
            <a:p>
              <a:pPr marL="0" marR="0" lvl="0" indent="0" defTabSz="231457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500">
                  <a:latin typeface="+mj-lt"/>
                  <a:ea typeface="+mj-ea"/>
                  <a:cs typeface="+mj-cs"/>
                  <a:sym typeface="Helvetica"/>
                </a:defRPr>
              </a:pPr>
              <a:endParaRPr kumimoji="0" sz="375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+mj-ea"/>
                <a:cs typeface="Times New Roman"/>
                <a:sym typeface="Helvetica"/>
              </a:endParaRPr>
            </a:p>
          </p:txBody>
        </p:sp>
      </p:grpSp>
      <p:sp>
        <p:nvSpPr>
          <p:cNvPr id="317" name="Sanduhr">
            <a:extLst>
              <a:ext uri="{FF2B5EF4-FFF2-40B4-BE49-F238E27FC236}">
                <a16:creationId xmlns:a16="http://schemas.microsoft.com/office/drawing/2014/main" id="{DCC886DA-8E5A-9F1C-20ED-A77B690A4725}"/>
              </a:ext>
            </a:extLst>
          </p:cNvPr>
          <p:cNvSpPr/>
          <p:nvPr/>
        </p:nvSpPr>
        <p:spPr>
          <a:xfrm>
            <a:off x="5536236" y="2687059"/>
            <a:ext cx="104798" cy="17574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898" y="0"/>
                </a:moveTo>
                <a:cubicBezTo>
                  <a:pt x="404" y="0"/>
                  <a:pt x="0" y="242"/>
                  <a:pt x="0" y="537"/>
                </a:cubicBezTo>
                <a:lnTo>
                  <a:pt x="0" y="901"/>
                </a:lnTo>
                <a:cubicBezTo>
                  <a:pt x="0" y="1196"/>
                  <a:pt x="404" y="1438"/>
                  <a:pt x="898" y="1438"/>
                </a:cubicBezTo>
                <a:lnTo>
                  <a:pt x="20702" y="1438"/>
                </a:lnTo>
                <a:cubicBezTo>
                  <a:pt x="21196" y="1438"/>
                  <a:pt x="21600" y="1196"/>
                  <a:pt x="21600" y="901"/>
                </a:cubicBezTo>
                <a:lnTo>
                  <a:pt x="21600" y="537"/>
                </a:lnTo>
                <a:cubicBezTo>
                  <a:pt x="21600" y="242"/>
                  <a:pt x="21196" y="0"/>
                  <a:pt x="20702" y="0"/>
                </a:cubicBezTo>
                <a:lnTo>
                  <a:pt x="898" y="0"/>
                </a:lnTo>
                <a:close/>
                <a:moveTo>
                  <a:pt x="2670" y="2035"/>
                </a:moveTo>
                <a:cubicBezTo>
                  <a:pt x="2211" y="2035"/>
                  <a:pt x="1818" y="2231"/>
                  <a:pt x="1734" y="2499"/>
                </a:cubicBezTo>
                <a:cubicBezTo>
                  <a:pt x="1688" y="2648"/>
                  <a:pt x="678" y="6175"/>
                  <a:pt x="7600" y="10445"/>
                </a:cubicBezTo>
                <a:lnTo>
                  <a:pt x="7609" y="10452"/>
                </a:lnTo>
                <a:cubicBezTo>
                  <a:pt x="7626" y="10469"/>
                  <a:pt x="7637" y="10489"/>
                  <a:pt x="7652" y="10509"/>
                </a:cubicBezTo>
                <a:lnTo>
                  <a:pt x="7657" y="10516"/>
                </a:lnTo>
                <a:cubicBezTo>
                  <a:pt x="7692" y="10583"/>
                  <a:pt x="7734" y="10686"/>
                  <a:pt x="7739" y="10800"/>
                </a:cubicBezTo>
                <a:cubicBezTo>
                  <a:pt x="7733" y="10917"/>
                  <a:pt x="7692" y="11018"/>
                  <a:pt x="7657" y="11084"/>
                </a:cubicBezTo>
                <a:lnTo>
                  <a:pt x="7654" y="11089"/>
                </a:lnTo>
                <a:cubicBezTo>
                  <a:pt x="7640" y="11110"/>
                  <a:pt x="7626" y="11130"/>
                  <a:pt x="7609" y="11148"/>
                </a:cubicBezTo>
                <a:lnTo>
                  <a:pt x="7603" y="11153"/>
                </a:lnTo>
                <a:cubicBezTo>
                  <a:pt x="678" y="15424"/>
                  <a:pt x="1688" y="18954"/>
                  <a:pt x="1734" y="19102"/>
                </a:cubicBezTo>
                <a:cubicBezTo>
                  <a:pt x="1818" y="19371"/>
                  <a:pt x="2211" y="19565"/>
                  <a:pt x="2670" y="19565"/>
                </a:cubicBezTo>
                <a:lnTo>
                  <a:pt x="18930" y="19565"/>
                </a:lnTo>
                <a:cubicBezTo>
                  <a:pt x="19389" y="19565"/>
                  <a:pt x="19782" y="19371"/>
                  <a:pt x="19866" y="19102"/>
                </a:cubicBezTo>
                <a:cubicBezTo>
                  <a:pt x="19912" y="18954"/>
                  <a:pt x="20920" y="15426"/>
                  <a:pt x="13997" y="11155"/>
                </a:cubicBezTo>
                <a:lnTo>
                  <a:pt x="13991" y="11148"/>
                </a:lnTo>
                <a:cubicBezTo>
                  <a:pt x="13974" y="11131"/>
                  <a:pt x="13962" y="11113"/>
                  <a:pt x="13948" y="11092"/>
                </a:cubicBezTo>
                <a:lnTo>
                  <a:pt x="13943" y="11084"/>
                </a:lnTo>
                <a:cubicBezTo>
                  <a:pt x="13908" y="11018"/>
                  <a:pt x="13866" y="10915"/>
                  <a:pt x="13861" y="10802"/>
                </a:cubicBezTo>
                <a:cubicBezTo>
                  <a:pt x="13866" y="10684"/>
                  <a:pt x="13908" y="10584"/>
                  <a:pt x="13943" y="10518"/>
                </a:cubicBezTo>
                <a:lnTo>
                  <a:pt x="13946" y="10511"/>
                </a:lnTo>
                <a:cubicBezTo>
                  <a:pt x="13960" y="10490"/>
                  <a:pt x="13974" y="10470"/>
                  <a:pt x="13991" y="10452"/>
                </a:cubicBezTo>
                <a:lnTo>
                  <a:pt x="13997" y="10447"/>
                </a:lnTo>
                <a:cubicBezTo>
                  <a:pt x="20922" y="6176"/>
                  <a:pt x="19912" y="2648"/>
                  <a:pt x="19866" y="2499"/>
                </a:cubicBezTo>
                <a:cubicBezTo>
                  <a:pt x="19782" y="2231"/>
                  <a:pt x="19389" y="2035"/>
                  <a:pt x="18930" y="2035"/>
                </a:cubicBezTo>
                <a:lnTo>
                  <a:pt x="2670" y="2035"/>
                </a:lnTo>
                <a:close/>
                <a:moveTo>
                  <a:pt x="3562" y="3170"/>
                </a:moveTo>
                <a:lnTo>
                  <a:pt x="18038" y="3170"/>
                </a:lnTo>
                <a:cubicBezTo>
                  <a:pt x="18033" y="3525"/>
                  <a:pt x="17958" y="4064"/>
                  <a:pt x="17658" y="4738"/>
                </a:cubicBezTo>
                <a:cubicBezTo>
                  <a:pt x="17139" y="5903"/>
                  <a:pt x="15820" y="7716"/>
                  <a:pt x="12489" y="9742"/>
                </a:cubicBezTo>
                <a:cubicBezTo>
                  <a:pt x="12423" y="9782"/>
                  <a:pt x="12368" y="9829"/>
                  <a:pt x="12325" y="9879"/>
                </a:cubicBezTo>
                <a:cubicBezTo>
                  <a:pt x="12317" y="9888"/>
                  <a:pt x="12253" y="9965"/>
                  <a:pt x="12180" y="10087"/>
                </a:cubicBezTo>
                <a:cubicBezTo>
                  <a:pt x="12034" y="10297"/>
                  <a:pt x="11957" y="10524"/>
                  <a:pt x="11956" y="10759"/>
                </a:cubicBezTo>
                <a:cubicBezTo>
                  <a:pt x="11956" y="10768"/>
                  <a:pt x="11956" y="10776"/>
                  <a:pt x="11956" y="10785"/>
                </a:cubicBezTo>
                <a:lnTo>
                  <a:pt x="11956" y="10815"/>
                </a:lnTo>
                <a:cubicBezTo>
                  <a:pt x="11956" y="10824"/>
                  <a:pt x="11956" y="10832"/>
                  <a:pt x="11956" y="10837"/>
                </a:cubicBezTo>
                <a:cubicBezTo>
                  <a:pt x="11957" y="11075"/>
                  <a:pt x="12034" y="11303"/>
                  <a:pt x="12177" y="11510"/>
                </a:cubicBezTo>
                <a:cubicBezTo>
                  <a:pt x="12252" y="11635"/>
                  <a:pt x="12317" y="11714"/>
                  <a:pt x="12325" y="11723"/>
                </a:cubicBezTo>
                <a:cubicBezTo>
                  <a:pt x="12368" y="11772"/>
                  <a:pt x="12423" y="11817"/>
                  <a:pt x="12489" y="11858"/>
                </a:cubicBezTo>
                <a:cubicBezTo>
                  <a:pt x="15820" y="13884"/>
                  <a:pt x="17139" y="15699"/>
                  <a:pt x="17658" y="16863"/>
                </a:cubicBezTo>
                <a:cubicBezTo>
                  <a:pt x="17959" y="17538"/>
                  <a:pt x="18033" y="18076"/>
                  <a:pt x="18038" y="18430"/>
                </a:cubicBezTo>
                <a:lnTo>
                  <a:pt x="3562" y="18430"/>
                </a:lnTo>
                <a:cubicBezTo>
                  <a:pt x="3567" y="18075"/>
                  <a:pt x="3642" y="17536"/>
                  <a:pt x="3942" y="16862"/>
                </a:cubicBezTo>
                <a:cubicBezTo>
                  <a:pt x="4461" y="15697"/>
                  <a:pt x="5780" y="13884"/>
                  <a:pt x="9111" y="11858"/>
                </a:cubicBezTo>
                <a:cubicBezTo>
                  <a:pt x="9177" y="11817"/>
                  <a:pt x="9232" y="11771"/>
                  <a:pt x="9275" y="11721"/>
                </a:cubicBezTo>
                <a:cubicBezTo>
                  <a:pt x="9283" y="11713"/>
                  <a:pt x="9348" y="11635"/>
                  <a:pt x="9420" y="11513"/>
                </a:cubicBezTo>
                <a:cubicBezTo>
                  <a:pt x="9566" y="11303"/>
                  <a:pt x="9643" y="11076"/>
                  <a:pt x="9644" y="10841"/>
                </a:cubicBezTo>
                <a:cubicBezTo>
                  <a:pt x="9644" y="10832"/>
                  <a:pt x="9644" y="10824"/>
                  <a:pt x="9644" y="10815"/>
                </a:cubicBezTo>
                <a:lnTo>
                  <a:pt x="9644" y="10785"/>
                </a:lnTo>
                <a:cubicBezTo>
                  <a:pt x="9644" y="10776"/>
                  <a:pt x="9644" y="10768"/>
                  <a:pt x="9644" y="10763"/>
                </a:cubicBezTo>
                <a:cubicBezTo>
                  <a:pt x="9643" y="10525"/>
                  <a:pt x="9566" y="10297"/>
                  <a:pt x="9423" y="10090"/>
                </a:cubicBezTo>
                <a:cubicBezTo>
                  <a:pt x="9348" y="9964"/>
                  <a:pt x="9283" y="9888"/>
                  <a:pt x="9275" y="9879"/>
                </a:cubicBezTo>
                <a:cubicBezTo>
                  <a:pt x="9232" y="9829"/>
                  <a:pt x="9177" y="9783"/>
                  <a:pt x="9111" y="9742"/>
                </a:cubicBezTo>
                <a:cubicBezTo>
                  <a:pt x="5780" y="7716"/>
                  <a:pt x="4461" y="5903"/>
                  <a:pt x="3942" y="4738"/>
                </a:cubicBezTo>
                <a:cubicBezTo>
                  <a:pt x="3641" y="4064"/>
                  <a:pt x="3567" y="3525"/>
                  <a:pt x="3562" y="3170"/>
                </a:cubicBezTo>
                <a:close/>
                <a:moveTo>
                  <a:pt x="10800" y="12519"/>
                </a:moveTo>
                <a:cubicBezTo>
                  <a:pt x="10624" y="12512"/>
                  <a:pt x="10439" y="12534"/>
                  <a:pt x="10293" y="12618"/>
                </a:cubicBezTo>
                <a:lnTo>
                  <a:pt x="10296" y="12620"/>
                </a:lnTo>
                <a:cubicBezTo>
                  <a:pt x="4812" y="15292"/>
                  <a:pt x="5628" y="17483"/>
                  <a:pt x="5665" y="17575"/>
                </a:cubicBezTo>
                <a:lnTo>
                  <a:pt x="5707" y="17678"/>
                </a:lnTo>
                <a:lnTo>
                  <a:pt x="15892" y="17678"/>
                </a:lnTo>
                <a:lnTo>
                  <a:pt x="15935" y="17575"/>
                </a:lnTo>
                <a:cubicBezTo>
                  <a:pt x="15972" y="17483"/>
                  <a:pt x="16788" y="15292"/>
                  <a:pt x="11304" y="12620"/>
                </a:cubicBezTo>
                <a:lnTo>
                  <a:pt x="11307" y="12618"/>
                </a:lnTo>
                <a:cubicBezTo>
                  <a:pt x="11161" y="12534"/>
                  <a:pt x="10976" y="12512"/>
                  <a:pt x="10800" y="12519"/>
                </a:cubicBezTo>
                <a:close/>
                <a:moveTo>
                  <a:pt x="898" y="20164"/>
                </a:moveTo>
                <a:cubicBezTo>
                  <a:pt x="404" y="20164"/>
                  <a:pt x="0" y="20404"/>
                  <a:pt x="0" y="20699"/>
                </a:cubicBezTo>
                <a:lnTo>
                  <a:pt x="0" y="21064"/>
                </a:lnTo>
                <a:cubicBezTo>
                  <a:pt x="0" y="21359"/>
                  <a:pt x="404" y="21600"/>
                  <a:pt x="898" y="21600"/>
                </a:cubicBezTo>
                <a:lnTo>
                  <a:pt x="20702" y="21600"/>
                </a:lnTo>
                <a:cubicBezTo>
                  <a:pt x="21196" y="21600"/>
                  <a:pt x="21600" y="21359"/>
                  <a:pt x="21600" y="21064"/>
                </a:cubicBezTo>
                <a:lnTo>
                  <a:pt x="21600" y="20699"/>
                </a:lnTo>
                <a:cubicBezTo>
                  <a:pt x="21600" y="20404"/>
                  <a:pt x="21196" y="20164"/>
                  <a:pt x="20702" y="20164"/>
                </a:cubicBezTo>
                <a:lnTo>
                  <a:pt x="898" y="20164"/>
                </a:lnTo>
                <a:close/>
              </a:path>
            </a:pathLst>
          </a:custGeom>
          <a:solidFill>
            <a:srgbClr val="B2B1A8">
              <a:lumOff val="20196"/>
            </a:srgbClr>
          </a:solidFill>
          <a:ln w="12700" cap="flat">
            <a:solidFill>
              <a:srgbClr val="B2B1A8"/>
            </a:solidFill>
            <a:prstDash val="solid"/>
            <a:miter lim="800000"/>
          </a:ln>
          <a:effectLst/>
        </p:spPr>
        <p:txBody>
          <a:bodyPr wrap="square" lIns="34289" tIns="34289" rIns="34289" bIns="34289" numCol="1" anchor="ctr">
            <a:noAutofit/>
          </a:bodyPr>
          <a:lstStyle/>
          <a:p>
            <a:pPr marL="0" marR="0" lvl="0" indent="0" defTabSz="91440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013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 Narrow"/>
              <a:cs typeface="Arial Narrow"/>
              <a:sym typeface="Arial Narrow"/>
            </a:endParaRPr>
          </a:p>
        </p:txBody>
      </p:sp>
      <p:grpSp>
        <p:nvGrpSpPr>
          <p:cNvPr id="318" name="Gruppierung 2">
            <a:extLst>
              <a:ext uri="{FF2B5EF4-FFF2-40B4-BE49-F238E27FC236}">
                <a16:creationId xmlns:a16="http://schemas.microsoft.com/office/drawing/2014/main" id="{0F21DF7A-8A06-A7C0-3422-CBB0F708B28F}"/>
              </a:ext>
            </a:extLst>
          </p:cNvPr>
          <p:cNvGrpSpPr/>
          <p:nvPr/>
        </p:nvGrpSpPr>
        <p:grpSpPr>
          <a:xfrm>
            <a:off x="5418651" y="2294623"/>
            <a:ext cx="278306" cy="278672"/>
            <a:chOff x="0" y="0"/>
            <a:chExt cx="371074" cy="371560"/>
          </a:xfrm>
        </p:grpSpPr>
        <p:sp>
          <p:nvSpPr>
            <p:cNvPr id="343" name="Rectangle 26">
              <a:extLst>
                <a:ext uri="{FF2B5EF4-FFF2-40B4-BE49-F238E27FC236}">
                  <a16:creationId xmlns:a16="http://schemas.microsoft.com/office/drawing/2014/main" id="{AB3A935D-6DB9-CE3D-A1F6-4D4809CF4FE7}"/>
                </a:ext>
              </a:extLst>
            </p:cNvPr>
            <p:cNvSpPr/>
            <p:nvPr/>
          </p:nvSpPr>
          <p:spPr>
            <a:xfrm>
              <a:off x="108275" y="117923"/>
              <a:ext cx="146668" cy="200884"/>
            </a:xfrm>
            <a:prstGeom prst="rect">
              <a:avLst/>
            </a:prstGeom>
            <a:solidFill>
              <a:srgbClr val="BDBAA0"/>
            </a:solidFill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34289" tIns="34289" rIns="34289" bIns="34289" numCol="1" anchor="t">
              <a:noAutofit/>
            </a:bodyPr>
            <a:lstStyle/>
            <a:p>
              <a:pPr marL="0" marR="0" lvl="0" indent="0" defTabSz="91440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400"/>
              </a:pPr>
              <a:endParaRPr kumimoji="0" sz="105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/>
                <a:cs typeface="Arial Narrow"/>
                <a:sym typeface="Arial Narrow"/>
              </a:endParaRPr>
            </a:p>
          </p:txBody>
        </p:sp>
        <p:sp>
          <p:nvSpPr>
            <p:cNvPr id="344" name="Rectangle 30">
              <a:extLst>
                <a:ext uri="{FF2B5EF4-FFF2-40B4-BE49-F238E27FC236}">
                  <a16:creationId xmlns:a16="http://schemas.microsoft.com/office/drawing/2014/main" id="{0A6220F8-412E-3C2B-B1A7-514F6B67699E}"/>
                </a:ext>
              </a:extLst>
            </p:cNvPr>
            <p:cNvSpPr/>
            <p:nvPr/>
          </p:nvSpPr>
          <p:spPr>
            <a:xfrm>
              <a:off x="152438" y="0"/>
              <a:ext cx="38207" cy="322559"/>
            </a:xfrm>
            <a:prstGeom prst="rect">
              <a:avLst/>
            </a:prstGeom>
            <a:solidFill>
              <a:srgbClr val="4D4D4D"/>
            </a:solidFill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34289" tIns="34289" rIns="34289" bIns="34289" numCol="1" anchor="t">
              <a:noAutofit/>
            </a:bodyPr>
            <a:lstStyle/>
            <a:p>
              <a:pPr marL="0" marR="0" lvl="0" indent="0" defTabSz="91440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400"/>
              </a:pPr>
              <a:endParaRPr kumimoji="0" sz="105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/>
                <a:cs typeface="Arial Narrow"/>
                <a:sym typeface="Arial Narrow"/>
              </a:endParaRPr>
            </a:p>
          </p:txBody>
        </p:sp>
        <p:sp>
          <p:nvSpPr>
            <p:cNvPr id="345" name="Trapez 190">
              <a:extLst>
                <a:ext uri="{FF2B5EF4-FFF2-40B4-BE49-F238E27FC236}">
                  <a16:creationId xmlns:a16="http://schemas.microsoft.com/office/drawing/2014/main" id="{0DA9A08B-BA02-17CB-6251-DD377C6B83C4}"/>
                </a:ext>
              </a:extLst>
            </p:cNvPr>
            <p:cNvSpPr/>
            <p:nvPr/>
          </p:nvSpPr>
          <p:spPr>
            <a:xfrm>
              <a:off x="-1" y="177023"/>
              <a:ext cx="122171" cy="14059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5400" y="0"/>
                  </a:lnTo>
                  <a:lnTo>
                    <a:pt x="16200" y="0"/>
                  </a:lnTo>
                  <a:lnTo>
                    <a:pt x="21600" y="21600"/>
                  </a:lnTo>
                  <a:close/>
                </a:path>
              </a:pathLst>
            </a:custGeom>
            <a:solidFill>
              <a:srgbClr val="F8F7F5"/>
            </a:solidFill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34289" tIns="34289" rIns="34289" bIns="34289" numCol="1" anchor="ctr">
              <a:noAutofit/>
            </a:bodyPr>
            <a:lstStyle/>
            <a:p>
              <a:pPr marL="0" marR="0" lvl="0" indent="0" defTabSz="34290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200"/>
              </a:pPr>
              <a:endParaRPr kumimoji="0" sz="9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/>
                <a:cs typeface="Arial Narrow"/>
                <a:sym typeface="Arial Narrow"/>
              </a:endParaRPr>
            </a:p>
          </p:txBody>
        </p:sp>
        <p:grpSp>
          <p:nvGrpSpPr>
            <p:cNvPr id="346" name="Group 46">
              <a:extLst>
                <a:ext uri="{FF2B5EF4-FFF2-40B4-BE49-F238E27FC236}">
                  <a16:creationId xmlns:a16="http://schemas.microsoft.com/office/drawing/2014/main" id="{BA36E60C-6F9D-D3B7-238E-D4BA22EA67D4}"/>
                </a:ext>
              </a:extLst>
            </p:cNvPr>
            <p:cNvGrpSpPr/>
            <p:nvPr/>
          </p:nvGrpSpPr>
          <p:grpSpPr>
            <a:xfrm>
              <a:off x="214202" y="202936"/>
              <a:ext cx="156873" cy="168626"/>
              <a:chOff x="0" y="0"/>
              <a:chExt cx="156872" cy="168624"/>
            </a:xfrm>
          </p:grpSpPr>
          <p:sp>
            <p:nvSpPr>
              <p:cNvPr id="347" name="Oval 44">
                <a:extLst>
                  <a:ext uri="{FF2B5EF4-FFF2-40B4-BE49-F238E27FC236}">
                    <a16:creationId xmlns:a16="http://schemas.microsoft.com/office/drawing/2014/main" id="{43338E08-C335-E5E3-9202-C4BC761D717D}"/>
                  </a:ext>
                </a:extLst>
              </p:cNvPr>
              <p:cNvSpPr/>
              <p:nvPr/>
            </p:nvSpPr>
            <p:spPr>
              <a:xfrm>
                <a:off x="-1" y="0"/>
                <a:ext cx="156874" cy="141692"/>
              </a:xfrm>
              <a:prstGeom prst="ellipse">
                <a:avLst/>
              </a:prstGeom>
              <a:solidFill>
                <a:srgbClr val="A3D979"/>
              </a:solidFill>
              <a:ln w="12700" cap="flat">
                <a:solidFill>
                  <a:srgbClr val="3F691E"/>
                </a:solidFill>
                <a:prstDash val="solid"/>
                <a:round/>
              </a:ln>
              <a:effectLst/>
            </p:spPr>
            <p:txBody>
              <a:bodyPr wrap="square" lIns="34289" tIns="34289" rIns="34289" bIns="34289" numCol="1" anchor="t">
                <a:noAutofit/>
              </a:bodyPr>
              <a:lstStyle/>
              <a:p>
                <a:pPr marL="0" marR="0" lvl="0" indent="0" defTabSz="231457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500">
                    <a:latin typeface="+mj-lt"/>
                    <a:ea typeface="+mj-ea"/>
                    <a:cs typeface="+mj-cs"/>
                    <a:sym typeface="Helvetica"/>
                  </a:defRPr>
                </a:pPr>
                <a:endParaRPr kumimoji="0" sz="375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/>
                  <a:ea typeface="+mj-ea"/>
                  <a:cs typeface="Times New Roman"/>
                  <a:sym typeface="Helvetica"/>
                </a:endParaRPr>
              </a:p>
            </p:txBody>
          </p:sp>
          <p:sp>
            <p:nvSpPr>
              <p:cNvPr id="348" name="AutoShape 45">
                <a:extLst>
                  <a:ext uri="{FF2B5EF4-FFF2-40B4-BE49-F238E27FC236}">
                    <a16:creationId xmlns:a16="http://schemas.microsoft.com/office/drawing/2014/main" id="{B2370A38-6D8F-3F5D-832B-9DAC4F7D4730}"/>
                  </a:ext>
                </a:extLst>
              </p:cNvPr>
              <p:cNvSpPr/>
              <p:nvPr/>
            </p:nvSpPr>
            <p:spPr>
              <a:xfrm>
                <a:off x="0" y="52402"/>
                <a:ext cx="156873" cy="116223"/>
              </a:xfrm>
              <a:prstGeom prst="roundRect">
                <a:avLst>
                  <a:gd name="adj" fmla="val 7921"/>
                </a:avLst>
              </a:prstGeom>
              <a:solidFill>
                <a:srgbClr val="86CD4D"/>
              </a:solidFill>
              <a:ln w="12700" cap="flat">
                <a:solidFill>
                  <a:srgbClr val="3F691E"/>
                </a:solidFill>
                <a:prstDash val="solid"/>
                <a:round/>
              </a:ln>
              <a:effectLst/>
            </p:spPr>
            <p:txBody>
              <a:bodyPr wrap="square" lIns="34289" tIns="34289" rIns="34289" bIns="34289" numCol="1" anchor="t">
                <a:noAutofit/>
              </a:bodyPr>
              <a:lstStyle/>
              <a:p>
                <a:pPr marL="0" marR="0" lvl="0" indent="0" defTabSz="231457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500">
                    <a:latin typeface="+mj-lt"/>
                    <a:ea typeface="+mj-ea"/>
                    <a:cs typeface="+mj-cs"/>
                    <a:sym typeface="Helvetica"/>
                  </a:defRPr>
                </a:pPr>
                <a:endParaRPr kumimoji="0" sz="375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/>
                  <a:ea typeface="+mj-ea"/>
                  <a:cs typeface="Times New Roman"/>
                  <a:sym typeface="Helvetica"/>
                </a:endParaRPr>
              </a:p>
            </p:txBody>
          </p:sp>
        </p:grpSp>
      </p:grpSp>
      <p:grpSp>
        <p:nvGrpSpPr>
          <p:cNvPr id="319" name="Group 34">
            <a:extLst>
              <a:ext uri="{FF2B5EF4-FFF2-40B4-BE49-F238E27FC236}">
                <a16:creationId xmlns:a16="http://schemas.microsoft.com/office/drawing/2014/main" id="{C7D11814-40FB-9B21-F6D1-35D65F577DFF}"/>
              </a:ext>
            </a:extLst>
          </p:cNvPr>
          <p:cNvGrpSpPr/>
          <p:nvPr/>
        </p:nvGrpSpPr>
        <p:grpSpPr>
          <a:xfrm>
            <a:off x="5458619" y="1962764"/>
            <a:ext cx="198370" cy="260783"/>
            <a:chOff x="0" y="0"/>
            <a:chExt cx="264492" cy="347709"/>
          </a:xfrm>
        </p:grpSpPr>
        <p:sp>
          <p:nvSpPr>
            <p:cNvPr id="337" name="Oval 28">
              <a:extLst>
                <a:ext uri="{FF2B5EF4-FFF2-40B4-BE49-F238E27FC236}">
                  <a16:creationId xmlns:a16="http://schemas.microsoft.com/office/drawing/2014/main" id="{D9157951-5349-BDEC-F806-1AF0ED2AA19E}"/>
                </a:ext>
              </a:extLst>
            </p:cNvPr>
            <p:cNvSpPr/>
            <p:nvPr/>
          </p:nvSpPr>
          <p:spPr>
            <a:xfrm>
              <a:off x="0" y="0"/>
              <a:ext cx="264493" cy="230040"/>
            </a:xfrm>
            <a:prstGeom prst="ellipse">
              <a:avLst/>
            </a:prstGeom>
            <a:solidFill>
              <a:srgbClr val="C0EDFE"/>
            </a:solidFill>
            <a:ln w="25400" cap="flat">
              <a:solidFill>
                <a:srgbClr val="000000">
                  <a:alpha val="0"/>
                </a:srgbClr>
              </a:solidFill>
              <a:prstDash val="solid"/>
              <a:round/>
            </a:ln>
            <a:effectLst/>
          </p:spPr>
          <p:txBody>
            <a:bodyPr wrap="square" lIns="34289" tIns="34289" rIns="34289" bIns="34289" numCol="1" anchor="t">
              <a:noAutofit/>
            </a:bodyPr>
            <a:lstStyle/>
            <a:p>
              <a:pPr marL="0" marR="0" lvl="0" indent="0" defTabSz="231457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500">
                  <a:latin typeface="+mj-lt"/>
                  <a:ea typeface="+mj-ea"/>
                  <a:cs typeface="+mj-cs"/>
                  <a:sym typeface="Helvetica"/>
                </a:defRPr>
              </a:pPr>
              <a:endParaRPr kumimoji="0" sz="375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+mj-ea"/>
                <a:cs typeface="Times New Roman"/>
                <a:sym typeface="Helvetica"/>
              </a:endParaRPr>
            </a:p>
          </p:txBody>
        </p:sp>
        <p:sp>
          <p:nvSpPr>
            <p:cNvPr id="338" name="Line 29">
              <a:extLst>
                <a:ext uri="{FF2B5EF4-FFF2-40B4-BE49-F238E27FC236}">
                  <a16:creationId xmlns:a16="http://schemas.microsoft.com/office/drawing/2014/main" id="{A21BA0E9-DC91-7278-957A-1C657A56B560}"/>
                </a:ext>
              </a:extLst>
            </p:cNvPr>
            <p:cNvSpPr/>
            <p:nvPr/>
          </p:nvSpPr>
          <p:spPr>
            <a:xfrm>
              <a:off x="130474" y="3180"/>
              <a:ext cx="592" cy="109189"/>
            </a:xfrm>
            <a:prstGeom prst="line">
              <a:avLst/>
            </a:prstGeom>
            <a:noFill/>
            <a:ln w="38100" cap="flat">
              <a:solidFill>
                <a:srgbClr val="003C52"/>
              </a:solidFill>
              <a:prstDash val="solid"/>
              <a:round/>
            </a:ln>
            <a:effectLst>
              <a:outerShdw dist="76199" dir="2700000" rotWithShape="0">
                <a:srgbClr val="DCDEE0">
                  <a:alpha val="75000"/>
                </a:srgbClr>
              </a:outerShdw>
            </a:effectLst>
          </p:spPr>
          <p:txBody>
            <a:bodyPr wrap="square" lIns="34289" tIns="34289" rIns="34289" bIns="34289" numCol="1" anchor="t">
              <a:noAutofit/>
            </a:bodyPr>
            <a:lstStyle/>
            <a:p>
              <a:pPr marL="0" marR="0" lvl="0" indent="0" defTabSz="91440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013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/>
                <a:cs typeface="Arial Narrow"/>
                <a:sym typeface="Arial Narrow"/>
              </a:endParaRPr>
            </a:p>
          </p:txBody>
        </p:sp>
        <p:sp>
          <p:nvSpPr>
            <p:cNvPr id="339" name="Line 30">
              <a:extLst>
                <a:ext uri="{FF2B5EF4-FFF2-40B4-BE49-F238E27FC236}">
                  <a16:creationId xmlns:a16="http://schemas.microsoft.com/office/drawing/2014/main" id="{71AB06F1-6524-1964-AD32-1C069D29E807}"/>
                </a:ext>
              </a:extLst>
            </p:cNvPr>
            <p:cNvSpPr/>
            <p:nvPr/>
          </p:nvSpPr>
          <p:spPr>
            <a:xfrm flipH="1">
              <a:off x="23615" y="119260"/>
              <a:ext cx="98005" cy="62545"/>
            </a:xfrm>
            <a:prstGeom prst="line">
              <a:avLst/>
            </a:prstGeom>
            <a:noFill/>
            <a:ln w="38100" cap="flat">
              <a:solidFill>
                <a:srgbClr val="003C52"/>
              </a:solidFill>
              <a:prstDash val="solid"/>
              <a:round/>
            </a:ln>
            <a:effectLst>
              <a:outerShdw dist="76199" dir="2700000" rotWithShape="0">
                <a:srgbClr val="DCDEE0">
                  <a:alpha val="75000"/>
                </a:srgbClr>
              </a:outerShdw>
            </a:effectLst>
          </p:spPr>
          <p:txBody>
            <a:bodyPr wrap="square" lIns="34289" tIns="34289" rIns="34289" bIns="34289" numCol="1" anchor="t">
              <a:noAutofit/>
            </a:bodyPr>
            <a:lstStyle/>
            <a:p>
              <a:pPr marL="0" marR="0" lvl="0" indent="0" defTabSz="91440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013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/>
                <a:cs typeface="Arial Narrow"/>
                <a:sym typeface="Arial Narrow"/>
              </a:endParaRPr>
            </a:p>
          </p:txBody>
        </p:sp>
        <p:sp>
          <p:nvSpPr>
            <p:cNvPr id="340" name="Rectangle 31">
              <a:extLst>
                <a:ext uri="{FF2B5EF4-FFF2-40B4-BE49-F238E27FC236}">
                  <a16:creationId xmlns:a16="http://schemas.microsoft.com/office/drawing/2014/main" id="{43278F73-1514-6758-B70E-F45E33A0DABE}"/>
                </a:ext>
              </a:extLst>
            </p:cNvPr>
            <p:cNvSpPr/>
            <p:nvPr/>
          </p:nvSpPr>
          <p:spPr>
            <a:xfrm>
              <a:off x="118667" y="117139"/>
              <a:ext cx="23616" cy="230571"/>
            </a:xfrm>
            <a:prstGeom prst="rect">
              <a:avLst/>
            </a:prstGeom>
            <a:solidFill>
              <a:srgbClr val="0365C0"/>
            </a:solidFill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34289" tIns="34289" rIns="34289" bIns="34289" numCol="1" anchor="t">
              <a:noAutofit/>
            </a:bodyPr>
            <a:lstStyle/>
            <a:p>
              <a:pPr marL="0" marR="0" lvl="0" indent="0" defTabSz="231457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500">
                  <a:latin typeface="+mj-lt"/>
                  <a:ea typeface="+mj-ea"/>
                  <a:cs typeface="+mj-cs"/>
                  <a:sym typeface="Helvetica"/>
                </a:defRPr>
              </a:pPr>
              <a:endParaRPr kumimoji="0" sz="375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+mj-ea"/>
                <a:cs typeface="Times New Roman"/>
                <a:sym typeface="Helvetica"/>
              </a:endParaRPr>
            </a:p>
          </p:txBody>
        </p:sp>
        <p:sp>
          <p:nvSpPr>
            <p:cNvPr id="341" name="Line 32">
              <a:extLst>
                <a:ext uri="{FF2B5EF4-FFF2-40B4-BE49-F238E27FC236}">
                  <a16:creationId xmlns:a16="http://schemas.microsoft.com/office/drawing/2014/main" id="{7D1A0B38-8830-24CE-6B0A-27B4698B36CB}"/>
                </a:ext>
              </a:extLst>
            </p:cNvPr>
            <p:cNvSpPr/>
            <p:nvPr/>
          </p:nvSpPr>
          <p:spPr>
            <a:xfrm>
              <a:off x="145234" y="117139"/>
              <a:ext cx="98005" cy="60956"/>
            </a:xfrm>
            <a:prstGeom prst="line">
              <a:avLst/>
            </a:prstGeom>
            <a:noFill/>
            <a:ln w="38100" cap="flat">
              <a:solidFill>
                <a:srgbClr val="003C52"/>
              </a:solidFill>
              <a:prstDash val="solid"/>
              <a:round/>
            </a:ln>
            <a:effectLst>
              <a:outerShdw dist="76199" dir="2700000" rotWithShape="0">
                <a:srgbClr val="DCDEE0">
                  <a:alpha val="75000"/>
                </a:srgbClr>
              </a:outerShdw>
            </a:effectLst>
          </p:spPr>
          <p:txBody>
            <a:bodyPr wrap="square" lIns="34289" tIns="34289" rIns="34289" bIns="34289" numCol="1" anchor="t">
              <a:noAutofit/>
            </a:bodyPr>
            <a:lstStyle/>
            <a:p>
              <a:pPr marL="0" marR="0" lvl="0" indent="0" defTabSz="91440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013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/>
                <a:cs typeface="Arial Narrow"/>
                <a:sym typeface="Arial Narrow"/>
              </a:endParaRPr>
            </a:p>
          </p:txBody>
        </p:sp>
        <p:sp>
          <p:nvSpPr>
            <p:cNvPr id="342" name="Oval 33">
              <a:extLst>
                <a:ext uri="{FF2B5EF4-FFF2-40B4-BE49-F238E27FC236}">
                  <a16:creationId xmlns:a16="http://schemas.microsoft.com/office/drawing/2014/main" id="{BE4307C8-8469-6E36-DB62-6A9B0F26A8B8}"/>
                </a:ext>
              </a:extLst>
            </p:cNvPr>
            <p:cNvSpPr/>
            <p:nvPr/>
          </p:nvSpPr>
          <p:spPr>
            <a:xfrm>
              <a:off x="102136" y="91697"/>
              <a:ext cx="56677" cy="55126"/>
            </a:xfrm>
            <a:prstGeom prst="ellipse">
              <a:avLst/>
            </a:prstGeom>
            <a:solidFill>
              <a:srgbClr val="0365C0"/>
            </a:solidFill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34289" tIns="34289" rIns="34289" bIns="34289" numCol="1" anchor="t">
              <a:noAutofit/>
            </a:bodyPr>
            <a:lstStyle/>
            <a:p>
              <a:pPr marL="0" marR="0" lvl="0" indent="0" defTabSz="231457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500">
                  <a:latin typeface="+mj-lt"/>
                  <a:ea typeface="+mj-ea"/>
                  <a:cs typeface="+mj-cs"/>
                  <a:sym typeface="Helvetica"/>
                </a:defRPr>
              </a:pPr>
              <a:endParaRPr kumimoji="0" sz="375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+mj-ea"/>
                <a:cs typeface="Times New Roman"/>
                <a:sym typeface="Helvetica"/>
              </a:endParaRPr>
            </a:p>
          </p:txBody>
        </p:sp>
      </p:grpSp>
      <p:sp>
        <p:nvSpPr>
          <p:cNvPr id="320" name="Aufwärtswandler">
            <a:extLst>
              <a:ext uri="{FF2B5EF4-FFF2-40B4-BE49-F238E27FC236}">
                <a16:creationId xmlns:a16="http://schemas.microsoft.com/office/drawing/2014/main" id="{3B6973BE-275A-40ED-1B80-A42AFF7FC403}"/>
              </a:ext>
            </a:extLst>
          </p:cNvPr>
          <p:cNvSpPr txBox="1"/>
          <p:nvPr/>
        </p:nvSpPr>
        <p:spPr>
          <a:xfrm>
            <a:off x="5771661" y="1971691"/>
            <a:ext cx="1491083" cy="23402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34289" tIns="34289" rIns="34289" bIns="34289" numCol="1" anchor="t">
            <a:noAutofit/>
          </a:bodyPr>
          <a:lstStyle>
            <a:lvl1pPr marR="40639" indent="40639">
              <a:spcBef>
                <a:spcPts val="400"/>
              </a:spcBef>
              <a:defRPr sz="1400">
                <a:uFill>
                  <a:solidFill>
                    <a:srgbClr val="000000"/>
                  </a:solidFill>
                </a:uFill>
              </a:defRPr>
            </a:lvl1pPr>
          </a:lstStyle>
          <a:p>
            <a:pPr marL="0" marR="40639" lvl="0" indent="40639" defTabSz="914400" eaLnBrk="1" fontAlgn="auto" latinLnBrk="0" hangingPunc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05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 Narrow"/>
                <a:cs typeface="Arial Narrow"/>
                <a:sym typeface="Arial Narrow"/>
              </a:rPr>
              <a:t>Wind On-shore </a:t>
            </a:r>
            <a:r>
              <a:rPr lang="de-DE" sz="1050" kern="0" dirty="0">
                <a:solidFill>
                  <a:srgbClr val="000000"/>
                </a:solidFill>
                <a:latin typeface="Arial Narrow"/>
                <a:cs typeface="Arial Narrow"/>
                <a:sym typeface="Arial Narrow"/>
              </a:rPr>
              <a:t>155</a:t>
            </a:r>
            <a:r>
              <a:rPr kumimoji="0" sz="105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 Narrow"/>
                <a:cs typeface="Arial Narrow"/>
                <a:sym typeface="Arial Narrow"/>
              </a:rPr>
              <a:t> GW</a:t>
            </a:r>
          </a:p>
        </p:txBody>
      </p:sp>
      <p:grpSp>
        <p:nvGrpSpPr>
          <p:cNvPr id="321" name="Group 34">
            <a:extLst>
              <a:ext uri="{FF2B5EF4-FFF2-40B4-BE49-F238E27FC236}">
                <a16:creationId xmlns:a16="http://schemas.microsoft.com/office/drawing/2014/main" id="{664FD09B-F895-78D9-79F5-CA6901380D9A}"/>
              </a:ext>
            </a:extLst>
          </p:cNvPr>
          <p:cNvGrpSpPr/>
          <p:nvPr/>
        </p:nvGrpSpPr>
        <p:grpSpPr>
          <a:xfrm>
            <a:off x="7304892" y="1957086"/>
            <a:ext cx="198370" cy="260783"/>
            <a:chOff x="0" y="0"/>
            <a:chExt cx="264492" cy="347709"/>
          </a:xfrm>
        </p:grpSpPr>
        <p:sp>
          <p:nvSpPr>
            <p:cNvPr id="331" name="Oval 28">
              <a:extLst>
                <a:ext uri="{FF2B5EF4-FFF2-40B4-BE49-F238E27FC236}">
                  <a16:creationId xmlns:a16="http://schemas.microsoft.com/office/drawing/2014/main" id="{23D501C6-1FA0-97EE-3E28-2EBE396ACAE8}"/>
                </a:ext>
              </a:extLst>
            </p:cNvPr>
            <p:cNvSpPr/>
            <p:nvPr/>
          </p:nvSpPr>
          <p:spPr>
            <a:xfrm>
              <a:off x="0" y="0"/>
              <a:ext cx="264493" cy="230040"/>
            </a:xfrm>
            <a:prstGeom prst="ellipse">
              <a:avLst/>
            </a:prstGeom>
            <a:solidFill>
              <a:srgbClr val="C0EDFE"/>
            </a:solidFill>
            <a:ln w="25400" cap="flat">
              <a:solidFill>
                <a:srgbClr val="000000">
                  <a:alpha val="0"/>
                </a:srgbClr>
              </a:solidFill>
              <a:prstDash val="solid"/>
              <a:round/>
            </a:ln>
            <a:effectLst/>
          </p:spPr>
          <p:txBody>
            <a:bodyPr wrap="square" lIns="34289" tIns="34289" rIns="34289" bIns="34289" numCol="1" anchor="t">
              <a:noAutofit/>
            </a:bodyPr>
            <a:lstStyle/>
            <a:p>
              <a:pPr marL="0" marR="0" lvl="0" indent="0" defTabSz="231457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500">
                  <a:latin typeface="+mj-lt"/>
                  <a:ea typeface="+mj-ea"/>
                  <a:cs typeface="+mj-cs"/>
                  <a:sym typeface="Helvetica"/>
                </a:defRPr>
              </a:pPr>
              <a:endParaRPr kumimoji="0" sz="375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+mj-ea"/>
                <a:cs typeface="Times New Roman"/>
                <a:sym typeface="Helvetica"/>
              </a:endParaRPr>
            </a:p>
          </p:txBody>
        </p:sp>
        <p:sp>
          <p:nvSpPr>
            <p:cNvPr id="332" name="Line 29">
              <a:extLst>
                <a:ext uri="{FF2B5EF4-FFF2-40B4-BE49-F238E27FC236}">
                  <a16:creationId xmlns:a16="http://schemas.microsoft.com/office/drawing/2014/main" id="{0644674E-4234-FB9D-CEBD-7DE78D478EE6}"/>
                </a:ext>
              </a:extLst>
            </p:cNvPr>
            <p:cNvSpPr/>
            <p:nvPr/>
          </p:nvSpPr>
          <p:spPr>
            <a:xfrm>
              <a:off x="130474" y="3180"/>
              <a:ext cx="592" cy="109189"/>
            </a:xfrm>
            <a:prstGeom prst="line">
              <a:avLst/>
            </a:prstGeom>
            <a:noFill/>
            <a:ln w="38100" cap="flat">
              <a:solidFill>
                <a:srgbClr val="003C52"/>
              </a:solidFill>
              <a:prstDash val="solid"/>
              <a:round/>
            </a:ln>
            <a:effectLst>
              <a:outerShdw dist="76199" dir="2700000" rotWithShape="0">
                <a:srgbClr val="DCDEE0">
                  <a:alpha val="75000"/>
                </a:srgbClr>
              </a:outerShdw>
            </a:effectLst>
          </p:spPr>
          <p:txBody>
            <a:bodyPr wrap="square" lIns="34289" tIns="34289" rIns="34289" bIns="34289" numCol="1" anchor="t">
              <a:noAutofit/>
            </a:bodyPr>
            <a:lstStyle/>
            <a:p>
              <a:pPr marL="0" marR="0" lvl="0" indent="0" defTabSz="91440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013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/>
                <a:cs typeface="Arial Narrow"/>
                <a:sym typeface="Arial Narrow"/>
              </a:endParaRPr>
            </a:p>
          </p:txBody>
        </p:sp>
        <p:sp>
          <p:nvSpPr>
            <p:cNvPr id="333" name="Line 30">
              <a:extLst>
                <a:ext uri="{FF2B5EF4-FFF2-40B4-BE49-F238E27FC236}">
                  <a16:creationId xmlns:a16="http://schemas.microsoft.com/office/drawing/2014/main" id="{A9605332-8A19-FA2D-8A57-7970A63AB8DC}"/>
                </a:ext>
              </a:extLst>
            </p:cNvPr>
            <p:cNvSpPr/>
            <p:nvPr/>
          </p:nvSpPr>
          <p:spPr>
            <a:xfrm flipH="1">
              <a:off x="23615" y="119260"/>
              <a:ext cx="98005" cy="62545"/>
            </a:xfrm>
            <a:prstGeom prst="line">
              <a:avLst/>
            </a:prstGeom>
            <a:noFill/>
            <a:ln w="38100" cap="flat">
              <a:solidFill>
                <a:srgbClr val="003C52"/>
              </a:solidFill>
              <a:prstDash val="solid"/>
              <a:round/>
            </a:ln>
            <a:effectLst>
              <a:outerShdw dist="76199" dir="2700000" rotWithShape="0">
                <a:srgbClr val="DCDEE0">
                  <a:alpha val="75000"/>
                </a:srgbClr>
              </a:outerShdw>
            </a:effectLst>
          </p:spPr>
          <p:txBody>
            <a:bodyPr wrap="square" lIns="34289" tIns="34289" rIns="34289" bIns="34289" numCol="1" anchor="t">
              <a:noAutofit/>
            </a:bodyPr>
            <a:lstStyle/>
            <a:p>
              <a:pPr marL="0" marR="0" lvl="0" indent="0" defTabSz="91440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013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/>
                <a:cs typeface="Arial Narrow"/>
                <a:sym typeface="Arial Narrow"/>
              </a:endParaRPr>
            </a:p>
          </p:txBody>
        </p:sp>
        <p:sp>
          <p:nvSpPr>
            <p:cNvPr id="334" name="Rectangle 31">
              <a:extLst>
                <a:ext uri="{FF2B5EF4-FFF2-40B4-BE49-F238E27FC236}">
                  <a16:creationId xmlns:a16="http://schemas.microsoft.com/office/drawing/2014/main" id="{A7368480-2BF6-8059-5339-79AA0438EBD8}"/>
                </a:ext>
              </a:extLst>
            </p:cNvPr>
            <p:cNvSpPr/>
            <p:nvPr/>
          </p:nvSpPr>
          <p:spPr>
            <a:xfrm>
              <a:off x="118667" y="117139"/>
              <a:ext cx="23616" cy="230571"/>
            </a:xfrm>
            <a:prstGeom prst="rect">
              <a:avLst/>
            </a:prstGeom>
            <a:solidFill>
              <a:srgbClr val="0365C0"/>
            </a:solidFill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34289" tIns="34289" rIns="34289" bIns="34289" numCol="1" anchor="t">
              <a:noAutofit/>
            </a:bodyPr>
            <a:lstStyle/>
            <a:p>
              <a:pPr marL="0" marR="0" lvl="0" indent="0" defTabSz="231457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500">
                  <a:latin typeface="+mj-lt"/>
                  <a:ea typeface="+mj-ea"/>
                  <a:cs typeface="+mj-cs"/>
                  <a:sym typeface="Helvetica"/>
                </a:defRPr>
              </a:pPr>
              <a:endParaRPr kumimoji="0" sz="375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+mj-ea"/>
                <a:cs typeface="Times New Roman"/>
                <a:sym typeface="Helvetica"/>
              </a:endParaRPr>
            </a:p>
          </p:txBody>
        </p:sp>
        <p:sp>
          <p:nvSpPr>
            <p:cNvPr id="335" name="Line 32">
              <a:extLst>
                <a:ext uri="{FF2B5EF4-FFF2-40B4-BE49-F238E27FC236}">
                  <a16:creationId xmlns:a16="http://schemas.microsoft.com/office/drawing/2014/main" id="{3FAE90DC-385D-F3DF-0243-32E6848B13F9}"/>
                </a:ext>
              </a:extLst>
            </p:cNvPr>
            <p:cNvSpPr/>
            <p:nvPr/>
          </p:nvSpPr>
          <p:spPr>
            <a:xfrm>
              <a:off x="145234" y="117139"/>
              <a:ext cx="98005" cy="60956"/>
            </a:xfrm>
            <a:prstGeom prst="line">
              <a:avLst/>
            </a:prstGeom>
            <a:noFill/>
            <a:ln w="38100" cap="flat">
              <a:solidFill>
                <a:srgbClr val="003C52"/>
              </a:solidFill>
              <a:prstDash val="solid"/>
              <a:round/>
            </a:ln>
            <a:effectLst>
              <a:outerShdw dist="76199" dir="2700000" rotWithShape="0">
                <a:srgbClr val="DCDEE0">
                  <a:alpha val="75000"/>
                </a:srgbClr>
              </a:outerShdw>
            </a:effectLst>
          </p:spPr>
          <p:txBody>
            <a:bodyPr wrap="square" lIns="34289" tIns="34289" rIns="34289" bIns="34289" numCol="1" anchor="t">
              <a:noAutofit/>
            </a:bodyPr>
            <a:lstStyle/>
            <a:p>
              <a:pPr marL="0" marR="0" lvl="0" indent="0" defTabSz="91440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013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"/>
                <a:cs typeface="Arial Narrow"/>
                <a:sym typeface="Arial Narrow"/>
              </a:endParaRPr>
            </a:p>
          </p:txBody>
        </p:sp>
        <p:sp>
          <p:nvSpPr>
            <p:cNvPr id="336" name="Oval 33">
              <a:extLst>
                <a:ext uri="{FF2B5EF4-FFF2-40B4-BE49-F238E27FC236}">
                  <a16:creationId xmlns:a16="http://schemas.microsoft.com/office/drawing/2014/main" id="{F79EAC98-7673-15CD-125F-5EB4F123A660}"/>
                </a:ext>
              </a:extLst>
            </p:cNvPr>
            <p:cNvSpPr/>
            <p:nvPr/>
          </p:nvSpPr>
          <p:spPr>
            <a:xfrm>
              <a:off x="102136" y="91697"/>
              <a:ext cx="56677" cy="55126"/>
            </a:xfrm>
            <a:prstGeom prst="ellipse">
              <a:avLst/>
            </a:prstGeom>
            <a:solidFill>
              <a:srgbClr val="0365C0"/>
            </a:solidFill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34289" tIns="34289" rIns="34289" bIns="34289" numCol="1" anchor="t">
              <a:noAutofit/>
            </a:bodyPr>
            <a:lstStyle/>
            <a:p>
              <a:pPr marL="0" marR="0" lvl="0" indent="0" defTabSz="231457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500">
                  <a:latin typeface="+mj-lt"/>
                  <a:ea typeface="+mj-ea"/>
                  <a:cs typeface="+mj-cs"/>
                  <a:sym typeface="Helvetica"/>
                </a:defRPr>
              </a:pPr>
              <a:endParaRPr kumimoji="0" sz="375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+mj-ea"/>
                <a:cs typeface="Times New Roman"/>
                <a:sym typeface="Helvetica"/>
              </a:endParaRPr>
            </a:p>
          </p:txBody>
        </p:sp>
      </p:grpSp>
      <p:sp>
        <p:nvSpPr>
          <p:cNvPr id="322" name="Aufwärtswandler">
            <a:extLst>
              <a:ext uri="{FF2B5EF4-FFF2-40B4-BE49-F238E27FC236}">
                <a16:creationId xmlns:a16="http://schemas.microsoft.com/office/drawing/2014/main" id="{0BF8A8E9-07CF-1E09-D625-76CA087357DB}"/>
              </a:ext>
            </a:extLst>
          </p:cNvPr>
          <p:cNvSpPr txBox="1"/>
          <p:nvPr/>
        </p:nvSpPr>
        <p:spPr>
          <a:xfrm>
            <a:off x="7560495" y="1952973"/>
            <a:ext cx="1491083" cy="23402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34289" tIns="34289" rIns="34289" bIns="34289" numCol="1" anchor="t">
            <a:noAutofit/>
          </a:bodyPr>
          <a:lstStyle>
            <a:lvl1pPr marR="40639" indent="40639">
              <a:spcBef>
                <a:spcPts val="400"/>
              </a:spcBef>
              <a:defRPr sz="1400">
                <a:uFill>
                  <a:solidFill>
                    <a:srgbClr val="000000"/>
                  </a:solidFill>
                </a:uFill>
              </a:defRPr>
            </a:lvl1pPr>
          </a:lstStyle>
          <a:p>
            <a:pPr marL="0" marR="40639" lvl="0" indent="40639" defTabSz="914400" eaLnBrk="1" fontAlgn="auto" latinLnBrk="0" hangingPunc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05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 Narrow"/>
                <a:cs typeface="Arial Narrow"/>
                <a:sym typeface="Arial Narrow"/>
              </a:rPr>
              <a:t>Wind Off-shore </a:t>
            </a:r>
            <a:r>
              <a:rPr lang="de-DE" sz="1050" kern="0" dirty="0">
                <a:solidFill>
                  <a:srgbClr val="000000"/>
                </a:solidFill>
                <a:latin typeface="Arial Narrow"/>
                <a:cs typeface="Arial Narrow"/>
                <a:sym typeface="Arial Narrow"/>
              </a:rPr>
              <a:t>60</a:t>
            </a:r>
            <a:r>
              <a:rPr kumimoji="0" sz="105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 Narrow"/>
                <a:cs typeface="Arial Narrow"/>
                <a:sym typeface="Arial Narrow"/>
              </a:rPr>
              <a:t> GW</a:t>
            </a:r>
          </a:p>
        </p:txBody>
      </p:sp>
      <p:sp>
        <p:nvSpPr>
          <p:cNvPr id="323" name="Aufwärtswandler">
            <a:extLst>
              <a:ext uri="{FF2B5EF4-FFF2-40B4-BE49-F238E27FC236}">
                <a16:creationId xmlns:a16="http://schemas.microsoft.com/office/drawing/2014/main" id="{072B0E32-7A43-76DD-48F9-5ADED5A6937B}"/>
              </a:ext>
            </a:extLst>
          </p:cNvPr>
          <p:cNvSpPr txBox="1"/>
          <p:nvPr/>
        </p:nvSpPr>
        <p:spPr>
          <a:xfrm>
            <a:off x="5772863" y="2658746"/>
            <a:ext cx="1488678" cy="23402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34289" tIns="34289" rIns="34289" bIns="34289" numCol="1" anchor="t">
            <a:noAutofit/>
          </a:bodyPr>
          <a:lstStyle>
            <a:lvl1pPr marR="40639" indent="40639">
              <a:spcBef>
                <a:spcPts val="400"/>
              </a:spcBef>
              <a:defRPr sz="1400">
                <a:uFill>
                  <a:solidFill>
                    <a:srgbClr val="000000"/>
                  </a:solidFill>
                </a:uFill>
              </a:defRPr>
            </a:lvl1pPr>
          </a:lstStyle>
          <a:p>
            <a:pPr marL="0" marR="40639" lvl="0" indent="40639" defTabSz="914400" eaLnBrk="1" fontAlgn="auto" latinLnBrk="0" hangingPunc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05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 Narrow"/>
                <a:cs typeface="Arial Narrow"/>
                <a:sym typeface="Arial Narrow"/>
              </a:rPr>
              <a:t>Pumpspeicher</a:t>
            </a:r>
            <a:r>
              <a:rPr kumimoji="0" sz="105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 Narrow"/>
                <a:cs typeface="Arial Narrow"/>
                <a:sym typeface="Arial Narrow"/>
              </a:rPr>
              <a:t> 1</a:t>
            </a:r>
            <a:r>
              <a:rPr kumimoji="0" lang="de-DE" sz="105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 Narrow"/>
                <a:cs typeface="Arial Narrow"/>
                <a:sym typeface="Arial Narrow"/>
              </a:rPr>
              <a:t>2</a:t>
            </a:r>
            <a:r>
              <a:rPr kumimoji="0" sz="105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 Narrow"/>
                <a:cs typeface="Arial Narrow"/>
                <a:sym typeface="Arial Narrow"/>
              </a:rPr>
              <a:t> GW</a:t>
            </a:r>
          </a:p>
        </p:txBody>
      </p:sp>
      <p:sp>
        <p:nvSpPr>
          <p:cNvPr id="324" name="Aufwärtswandler">
            <a:extLst>
              <a:ext uri="{FF2B5EF4-FFF2-40B4-BE49-F238E27FC236}">
                <a16:creationId xmlns:a16="http://schemas.microsoft.com/office/drawing/2014/main" id="{9278C77C-CAFB-A442-B1B1-48775EF27E0E}"/>
              </a:ext>
            </a:extLst>
          </p:cNvPr>
          <p:cNvSpPr txBox="1"/>
          <p:nvPr/>
        </p:nvSpPr>
        <p:spPr>
          <a:xfrm>
            <a:off x="5777576" y="2312547"/>
            <a:ext cx="1106528" cy="23402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34289" tIns="34289" rIns="34289" bIns="34289" numCol="1" anchor="t">
            <a:noAutofit/>
          </a:bodyPr>
          <a:lstStyle>
            <a:lvl1pPr marR="40639" indent="40639">
              <a:spcBef>
                <a:spcPts val="400"/>
              </a:spcBef>
              <a:defRPr sz="1400">
                <a:uFill>
                  <a:solidFill>
                    <a:srgbClr val="000000"/>
                  </a:solidFill>
                </a:uFill>
              </a:defRPr>
            </a:lvl1pPr>
          </a:lstStyle>
          <a:p>
            <a:pPr marL="0" marR="40639" lvl="0" indent="40639" defTabSz="914400" eaLnBrk="1" fontAlgn="auto" latinLnBrk="0" hangingPunc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05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 Narrow"/>
                <a:cs typeface="Arial Narrow"/>
                <a:sym typeface="Arial Narrow"/>
              </a:rPr>
              <a:t>Gas </a:t>
            </a:r>
            <a:r>
              <a:rPr lang="de-DE" sz="1050" kern="0" dirty="0">
                <a:solidFill>
                  <a:srgbClr val="000000"/>
                </a:solidFill>
                <a:latin typeface="Arial Narrow"/>
                <a:cs typeface="Arial Narrow"/>
                <a:sym typeface="Arial Narrow"/>
              </a:rPr>
              <a:t>38</a:t>
            </a:r>
            <a:r>
              <a:rPr kumimoji="0" sz="105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 Narrow"/>
                <a:cs typeface="Arial Narrow"/>
                <a:sym typeface="Arial Narrow"/>
              </a:rPr>
              <a:t> GW</a:t>
            </a:r>
          </a:p>
        </p:txBody>
      </p:sp>
      <p:sp>
        <p:nvSpPr>
          <p:cNvPr id="325" name="Aufwärtswandler">
            <a:extLst>
              <a:ext uri="{FF2B5EF4-FFF2-40B4-BE49-F238E27FC236}">
                <a16:creationId xmlns:a16="http://schemas.microsoft.com/office/drawing/2014/main" id="{391E8758-DF50-BAB8-59F8-2746107E6FDE}"/>
              </a:ext>
            </a:extLst>
          </p:cNvPr>
          <p:cNvSpPr txBox="1"/>
          <p:nvPr/>
        </p:nvSpPr>
        <p:spPr>
          <a:xfrm>
            <a:off x="5777576" y="1698864"/>
            <a:ext cx="1106528" cy="23402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34289" tIns="34289" rIns="34289" bIns="34289" numCol="1" anchor="t">
            <a:noAutofit/>
          </a:bodyPr>
          <a:lstStyle>
            <a:lvl1pPr marR="40639" indent="40639">
              <a:spcBef>
                <a:spcPts val="400"/>
              </a:spcBef>
              <a:defRPr sz="1400">
                <a:uFill>
                  <a:solidFill>
                    <a:srgbClr val="000000"/>
                  </a:solidFill>
                </a:uFill>
              </a:defRPr>
            </a:lvl1pPr>
          </a:lstStyle>
          <a:p>
            <a:pPr marL="0" marR="40639" lvl="0" indent="40639" defTabSz="914400" eaLnBrk="1" fontAlgn="auto" latinLnBrk="0" hangingPunc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05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 Narrow"/>
                <a:cs typeface="Arial Narrow"/>
                <a:sym typeface="Arial Narrow"/>
              </a:rPr>
              <a:t>Solar </a:t>
            </a:r>
            <a:r>
              <a:rPr lang="de-DE" sz="1050" kern="0" dirty="0">
                <a:solidFill>
                  <a:srgbClr val="000000"/>
                </a:solidFill>
                <a:latin typeface="Arial Narrow"/>
                <a:cs typeface="Arial Narrow"/>
                <a:sym typeface="Arial Narrow"/>
              </a:rPr>
              <a:t>345</a:t>
            </a:r>
            <a:r>
              <a:rPr kumimoji="0" sz="105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 Narrow"/>
                <a:cs typeface="Arial Narrow"/>
                <a:sym typeface="Arial Narrow"/>
              </a:rPr>
              <a:t> GW</a:t>
            </a:r>
          </a:p>
        </p:txBody>
      </p:sp>
      <p:sp>
        <p:nvSpPr>
          <p:cNvPr id="326" name="Einspeisung">
            <a:extLst>
              <a:ext uri="{FF2B5EF4-FFF2-40B4-BE49-F238E27FC236}">
                <a16:creationId xmlns:a16="http://schemas.microsoft.com/office/drawing/2014/main" id="{879C6C60-D888-510D-9199-64120DB24904}"/>
              </a:ext>
            </a:extLst>
          </p:cNvPr>
          <p:cNvSpPr txBox="1"/>
          <p:nvPr/>
        </p:nvSpPr>
        <p:spPr>
          <a:xfrm>
            <a:off x="5362075" y="1386027"/>
            <a:ext cx="824381" cy="24176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38100" tIns="38100" rIns="38100" bIns="38100" numCol="1" anchor="ctr">
            <a:noAutofit/>
          </a:bodyPr>
          <a:lstStyle>
            <a:lvl1pPr>
              <a:defRPr sz="1400" i="1">
                <a:solidFill>
                  <a:srgbClr val="006AB3"/>
                </a:solidFill>
              </a:defRPr>
            </a:lvl1pPr>
          </a:lstStyle>
          <a:p>
            <a:pPr marL="0" marR="0" lvl="0" indent="0" defTabSz="91440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050" b="0" i="1" u="none" strike="noStrike" kern="0" cap="none" spc="0" normalizeH="0" baseline="0" noProof="0">
                <a:ln>
                  <a:noFill/>
                </a:ln>
                <a:solidFill>
                  <a:srgbClr val="006AB3"/>
                </a:solidFill>
                <a:effectLst/>
                <a:uLnTx/>
                <a:uFillTx/>
                <a:latin typeface="Arial Narrow"/>
                <a:cs typeface="Arial Narrow"/>
                <a:sym typeface="Arial Narrow"/>
              </a:rPr>
              <a:t>Einspeisung</a:t>
            </a:r>
          </a:p>
        </p:txBody>
      </p:sp>
      <p:sp>
        <p:nvSpPr>
          <p:cNvPr id="327" name="Aufwärtswandler">
            <a:extLst>
              <a:ext uri="{FF2B5EF4-FFF2-40B4-BE49-F238E27FC236}">
                <a16:creationId xmlns:a16="http://schemas.microsoft.com/office/drawing/2014/main" id="{89AADDB7-1D07-1BD7-E79C-D6F44C9B808E}"/>
              </a:ext>
            </a:extLst>
          </p:cNvPr>
          <p:cNvSpPr txBox="1"/>
          <p:nvPr/>
        </p:nvSpPr>
        <p:spPr>
          <a:xfrm>
            <a:off x="5376343" y="2930703"/>
            <a:ext cx="2727450" cy="23402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34289" tIns="34289" rIns="34289" bIns="34289" numCol="1" anchor="t">
            <a:noAutofit/>
          </a:bodyPr>
          <a:lstStyle>
            <a:lvl1pPr marR="40639" indent="40639">
              <a:spcBef>
                <a:spcPts val="400"/>
              </a:spcBef>
              <a:defRPr sz="1400">
                <a:uFill>
                  <a:solidFill>
                    <a:srgbClr val="000000"/>
                  </a:solidFill>
                </a:uFill>
              </a:defRPr>
            </a:lvl1pPr>
          </a:lstStyle>
          <a:p>
            <a:pPr marL="0" marR="40639" lvl="0" indent="40639" defTabSz="914400" eaLnBrk="1" fontAlgn="auto" latinLnBrk="0" hangingPunc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05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 Narrow"/>
                <a:cs typeface="Arial Narrow"/>
                <a:sym typeface="Arial Narrow"/>
              </a:rPr>
              <a:t>insgesamt</a:t>
            </a:r>
            <a:r>
              <a:rPr kumimoji="0" sz="105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 Narrow"/>
                <a:cs typeface="Arial Narrow"/>
                <a:sym typeface="Arial Narrow"/>
              </a:rPr>
              <a:t> 5</a:t>
            </a:r>
            <a:r>
              <a:rPr kumimoji="0" lang="de-DE" sz="105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 Narrow"/>
                <a:cs typeface="Arial Narrow"/>
                <a:sym typeface="Arial Narrow"/>
              </a:rPr>
              <a:t>0</a:t>
            </a:r>
            <a:r>
              <a:rPr kumimoji="0" sz="105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 Narrow"/>
                <a:cs typeface="Arial Narrow"/>
                <a:sym typeface="Arial Narrow"/>
              </a:rPr>
              <a:t> GW </a:t>
            </a:r>
            <a:r>
              <a:rPr kumimoji="0" sz="105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 Narrow"/>
                <a:cs typeface="Arial Narrow"/>
                <a:sym typeface="Arial Narrow"/>
              </a:rPr>
              <a:t>konventionelle</a:t>
            </a:r>
            <a:r>
              <a:rPr kumimoji="0" sz="105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 Narrow"/>
                <a:cs typeface="Arial Narrow"/>
                <a:sym typeface="Arial Narrow"/>
              </a:rPr>
              <a:t> Kraftwerk</a:t>
            </a:r>
            <a:r>
              <a:rPr kumimoji="0" lang="de-DE" sz="105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 Narrow"/>
                <a:cs typeface="Arial Narrow"/>
                <a:sym typeface="Arial Narrow"/>
              </a:rPr>
              <a:t>sleistung</a:t>
            </a:r>
            <a:endParaRPr kumimoji="0" sz="105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>
                <a:solidFill>
                  <a:srgbClr val="000000"/>
                </a:solidFill>
              </a:uFill>
              <a:latin typeface="Arial Narrow"/>
              <a:cs typeface="Arial Narrow"/>
              <a:sym typeface="Arial Narrow"/>
            </a:endParaRPr>
          </a:p>
        </p:txBody>
      </p:sp>
      <p:sp>
        <p:nvSpPr>
          <p:cNvPr id="328" name="Aufwärtswandler">
            <a:extLst>
              <a:ext uri="{FF2B5EF4-FFF2-40B4-BE49-F238E27FC236}">
                <a16:creationId xmlns:a16="http://schemas.microsoft.com/office/drawing/2014/main" id="{87FBB855-243A-C5BE-405C-631CDFB5A9F4}"/>
              </a:ext>
            </a:extLst>
          </p:cNvPr>
          <p:cNvSpPr txBox="1"/>
          <p:nvPr/>
        </p:nvSpPr>
        <p:spPr>
          <a:xfrm>
            <a:off x="5374894" y="3180867"/>
            <a:ext cx="3541992" cy="23402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34289" tIns="34289" rIns="34289" bIns="34289" numCol="1" anchor="t">
            <a:noAutofit/>
          </a:bodyPr>
          <a:lstStyle>
            <a:lvl1pPr marR="40639" indent="40639">
              <a:spcBef>
                <a:spcPts val="400"/>
              </a:spcBef>
              <a:defRPr sz="1400">
                <a:solidFill>
                  <a:srgbClr val="011993"/>
                </a:solidFill>
                <a:uFill>
                  <a:solidFill>
                    <a:srgbClr val="000000"/>
                  </a:solidFill>
                </a:uFill>
              </a:defRPr>
            </a:lvl1pPr>
          </a:lstStyle>
          <a:p>
            <a:pPr marL="0" marR="40639" lvl="0" indent="40639" defTabSz="914400" eaLnBrk="1" fontAlgn="auto" latinLnBrk="0" hangingPunc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050" b="0" i="0" u="none" strike="noStrike" kern="0" cap="none" spc="0" normalizeH="0" baseline="0" noProof="0" dirty="0" err="1">
                <a:ln>
                  <a:noFill/>
                </a:ln>
                <a:solidFill>
                  <a:srgbClr val="011993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 Narrow"/>
                <a:cs typeface="Arial Narrow"/>
                <a:sym typeface="Arial Narrow"/>
              </a:rPr>
              <a:t>Momentanreserve</a:t>
            </a:r>
            <a:r>
              <a:rPr kumimoji="0" lang="de-DE" sz="1050" b="0" i="0" u="none" strike="noStrike" kern="0" cap="none" spc="0" normalizeH="0" baseline="0" noProof="0" dirty="0">
                <a:ln>
                  <a:noFill/>
                </a:ln>
                <a:solidFill>
                  <a:srgbClr val="011993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 Narrow"/>
                <a:cs typeface="Arial Narrow"/>
                <a:sym typeface="Arial Narrow"/>
              </a:rPr>
              <a:t> 600 GWs nachzurüsten, sowie </a:t>
            </a:r>
            <a:r>
              <a:rPr kumimoji="0" lang="de-DE" sz="1050" b="0" i="0" u="none" strike="noStrike" kern="0" cap="none" spc="0" normalizeH="0" baseline="0" noProof="0" dirty="0" err="1">
                <a:ln>
                  <a:noFill/>
                </a:ln>
                <a:solidFill>
                  <a:srgbClr val="011993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 Narrow"/>
                <a:cs typeface="Arial Narrow"/>
                <a:sym typeface="Arial Narrow"/>
              </a:rPr>
              <a:t>Statcoms</a:t>
            </a:r>
            <a:r>
              <a:rPr kumimoji="0" lang="de-DE" sz="1050" b="0" i="0" u="none" strike="noStrike" kern="0" cap="none" spc="0" normalizeH="0" baseline="0" noProof="0" dirty="0">
                <a:ln>
                  <a:noFill/>
                </a:ln>
                <a:solidFill>
                  <a:srgbClr val="011993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 Narrow"/>
                <a:cs typeface="Arial Narrow"/>
                <a:sym typeface="Arial Narrow"/>
              </a:rPr>
              <a:t> 60 </a:t>
            </a:r>
            <a:r>
              <a:rPr kumimoji="0" lang="de-DE" sz="1050" b="0" i="0" u="none" strike="noStrike" kern="0" cap="none" spc="0" normalizeH="0" baseline="0" noProof="0" dirty="0" err="1">
                <a:ln>
                  <a:noFill/>
                </a:ln>
                <a:solidFill>
                  <a:srgbClr val="011993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 Narrow"/>
                <a:cs typeface="Arial Narrow"/>
                <a:sym typeface="Arial Narrow"/>
              </a:rPr>
              <a:t>GVar</a:t>
            </a:r>
            <a:endParaRPr kumimoji="0" lang="de-DE" sz="1050" b="0" i="0" u="none" strike="noStrike" kern="0" cap="none" spc="0" normalizeH="0" baseline="0" noProof="0" dirty="0">
              <a:ln>
                <a:noFill/>
              </a:ln>
              <a:solidFill>
                <a:srgbClr val="011993"/>
              </a:solidFill>
              <a:effectLst/>
              <a:uLnTx/>
              <a:uFill>
                <a:solidFill>
                  <a:srgbClr val="000000"/>
                </a:solidFill>
              </a:uFill>
              <a:latin typeface="Arial Narrow"/>
              <a:cs typeface="Arial Narrow"/>
              <a:sym typeface="Arial Narrow"/>
            </a:endParaRPr>
          </a:p>
          <a:p>
            <a:pPr marL="0" marR="40639" lvl="0" indent="40639" defTabSz="914400" eaLnBrk="1" fontAlgn="auto" latinLnBrk="0" hangingPunc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050" b="0" i="0" u="none" strike="noStrike" kern="0" cap="none" spc="0" normalizeH="0" baseline="0" noProof="0" dirty="0">
              <a:ln>
                <a:noFill/>
              </a:ln>
              <a:solidFill>
                <a:srgbClr val="011993"/>
              </a:solidFill>
              <a:effectLst/>
              <a:uLnTx/>
              <a:uFill>
                <a:solidFill>
                  <a:srgbClr val="000000"/>
                </a:solidFill>
              </a:uFill>
              <a:latin typeface="Arial Narrow"/>
              <a:cs typeface="Arial Narrow"/>
              <a:sym typeface="Arial Narrow"/>
            </a:endParaRPr>
          </a:p>
          <a:p>
            <a:pPr marL="0" marR="40639" lvl="0" indent="40639" defTabSz="914400" eaLnBrk="1" fontAlgn="auto" latinLnBrk="0" hangingPunc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050" b="0" i="0" u="none" strike="noStrike" kern="0" cap="none" spc="0" normalizeH="0" baseline="0" noProof="0" dirty="0">
              <a:ln>
                <a:noFill/>
              </a:ln>
              <a:solidFill>
                <a:srgbClr val="011993"/>
              </a:solidFill>
              <a:effectLst/>
              <a:uLnTx/>
              <a:uFill>
                <a:solidFill>
                  <a:srgbClr val="000000"/>
                </a:solidFill>
              </a:uFill>
              <a:latin typeface="Arial Narrow"/>
              <a:cs typeface="Arial Narrow"/>
              <a:sym typeface="Arial Narrow"/>
            </a:endParaRPr>
          </a:p>
        </p:txBody>
      </p:sp>
      <p:sp>
        <p:nvSpPr>
          <p:cNvPr id="329" name="Aufwärtswandler">
            <a:extLst>
              <a:ext uri="{FF2B5EF4-FFF2-40B4-BE49-F238E27FC236}">
                <a16:creationId xmlns:a16="http://schemas.microsoft.com/office/drawing/2014/main" id="{9C850800-BC40-BD9E-13D2-E4548109F4A6}"/>
              </a:ext>
            </a:extLst>
          </p:cNvPr>
          <p:cNvSpPr txBox="1"/>
          <p:nvPr/>
        </p:nvSpPr>
        <p:spPr>
          <a:xfrm>
            <a:off x="5408689" y="3461713"/>
            <a:ext cx="2075055" cy="23402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34289" tIns="34289" rIns="34289" bIns="34289" numCol="1" anchor="t">
            <a:noAutofit/>
          </a:bodyPr>
          <a:lstStyle>
            <a:lvl1pPr marR="40639" indent="40639">
              <a:spcBef>
                <a:spcPts val="400"/>
              </a:spcBef>
              <a:defRPr sz="1400">
                <a:uFill>
                  <a:solidFill>
                    <a:srgbClr val="000000"/>
                  </a:solidFill>
                </a:uFill>
              </a:defRPr>
            </a:lvl1pPr>
          </a:lstStyle>
          <a:p>
            <a:pPr marL="0" marR="40639" lvl="0" indent="40639" defTabSz="914400" eaLnBrk="1" fontAlgn="auto" latinLnBrk="0" hangingPunc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05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>
                <a:solidFill>
                  <a:srgbClr val="000000"/>
                </a:solidFill>
              </a:uFill>
              <a:latin typeface="Arial Narrow"/>
              <a:cs typeface="Arial Narrow"/>
              <a:sym typeface="Arial Narrow"/>
            </a:endParaRPr>
          </a:p>
        </p:txBody>
      </p:sp>
      <p:sp>
        <p:nvSpPr>
          <p:cNvPr id="330" name="Aufwärtswandler">
            <a:extLst>
              <a:ext uri="{FF2B5EF4-FFF2-40B4-BE49-F238E27FC236}">
                <a16:creationId xmlns:a16="http://schemas.microsoft.com/office/drawing/2014/main" id="{3C0B75B0-7348-5007-24C9-0FA3D9CC4E48}"/>
              </a:ext>
            </a:extLst>
          </p:cNvPr>
          <p:cNvSpPr txBox="1"/>
          <p:nvPr/>
        </p:nvSpPr>
        <p:spPr>
          <a:xfrm>
            <a:off x="5389404" y="3451741"/>
            <a:ext cx="3367535" cy="23402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34289" tIns="34289" rIns="34289" bIns="34289" numCol="1" anchor="t">
            <a:noAutofit/>
          </a:bodyPr>
          <a:lstStyle>
            <a:lvl1pPr marR="40639" indent="40639">
              <a:spcBef>
                <a:spcPts val="400"/>
              </a:spcBef>
              <a:defRPr sz="1400">
                <a:solidFill>
                  <a:srgbClr val="011993"/>
                </a:solidFill>
                <a:uFill>
                  <a:solidFill>
                    <a:srgbClr val="000000"/>
                  </a:solidFill>
                </a:uFill>
              </a:defRPr>
            </a:lvl1pPr>
          </a:lstStyle>
          <a:p>
            <a:pPr marL="0" marR="40639" lvl="0" indent="40639" defTabSz="914400" eaLnBrk="1" fontAlgn="auto" latinLnBrk="0" hangingPunc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050" kern="0" dirty="0">
                <a:solidFill>
                  <a:schemeClr val="tx1"/>
                </a:solidFill>
                <a:latin typeface="Arial Narrow"/>
                <a:cs typeface="Arial Narrow"/>
                <a:sym typeface="Arial Narrow"/>
              </a:rPr>
              <a:t>67</a:t>
            </a:r>
            <a:r>
              <a:rPr kumimoji="0" sz="1050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 Narrow"/>
                <a:cs typeface="Arial Narrow"/>
                <a:sym typeface="Arial Narrow"/>
              </a:rPr>
              <a:t> GW PV-Speicher </a:t>
            </a:r>
            <a:r>
              <a:rPr kumimoji="0" sz="1050" b="0" i="0" u="none" strike="noStrike" kern="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 Narrow"/>
                <a:cs typeface="Arial Narrow"/>
                <a:sym typeface="Arial Narrow"/>
              </a:rPr>
              <a:t>im</a:t>
            </a:r>
            <a:r>
              <a:rPr kumimoji="0" sz="1050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 Narrow"/>
                <a:cs typeface="Arial Narrow"/>
                <a:sym typeface="Arial Narrow"/>
              </a:rPr>
              <a:t> </a:t>
            </a:r>
            <a:r>
              <a:rPr kumimoji="0" sz="1050" b="0" i="0" u="none" strike="noStrike" kern="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 Narrow"/>
                <a:cs typeface="Arial Narrow"/>
                <a:sym typeface="Arial Narrow"/>
              </a:rPr>
              <a:t>Ortsnetz</a:t>
            </a:r>
            <a:r>
              <a:rPr kumimoji="0" lang="de-DE" sz="1050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 Narrow"/>
                <a:cs typeface="Arial Narrow"/>
                <a:sym typeface="Arial Narrow"/>
              </a:rPr>
              <a:t>, 24 GW Großbatteriespeicher</a:t>
            </a:r>
            <a:endParaRPr kumimoji="0" sz="105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>
                <a:solidFill>
                  <a:srgbClr val="000000"/>
                </a:solidFill>
              </a:uFill>
              <a:latin typeface="Arial Narrow"/>
              <a:cs typeface="Arial Narrow"/>
              <a:sym typeface="Arial Narrow"/>
            </a:endParaRPr>
          </a:p>
        </p:txBody>
      </p:sp>
      <p:sp>
        <p:nvSpPr>
          <p:cNvPr id="358" name="Abgerundetes Rechteck">
            <a:extLst>
              <a:ext uri="{FF2B5EF4-FFF2-40B4-BE49-F238E27FC236}">
                <a16:creationId xmlns:a16="http://schemas.microsoft.com/office/drawing/2014/main" id="{3F49FF2E-09E4-3526-D308-13ED6CB062F1}"/>
              </a:ext>
            </a:extLst>
          </p:cNvPr>
          <p:cNvSpPr/>
          <p:nvPr/>
        </p:nvSpPr>
        <p:spPr>
          <a:xfrm>
            <a:off x="5319343" y="4375902"/>
            <a:ext cx="3597543" cy="898199"/>
          </a:xfrm>
          <a:prstGeom prst="roundRect">
            <a:avLst>
              <a:gd name="adj" fmla="val 17864"/>
            </a:avLst>
          </a:prstGeom>
          <a:solidFill>
            <a:srgbClr val="FFFC79">
              <a:alpha val="12341"/>
            </a:srgbClr>
          </a:solidFill>
          <a:ln w="25400" cap="flat">
            <a:solidFill>
              <a:srgbClr val="FF9300">
                <a:alpha val="12341"/>
              </a:srgbClr>
            </a:solidFill>
            <a:prstDash val="solid"/>
            <a:miter lim="800000"/>
          </a:ln>
          <a:effectLst/>
        </p:spPr>
        <p:txBody>
          <a:bodyPr wrap="square" lIns="34289" tIns="34289" rIns="34289" bIns="34289" numCol="1" anchor="ctr">
            <a:noAutofit/>
          </a:bodyPr>
          <a:lstStyle/>
          <a:p>
            <a:pPr marL="0" indent="0" hangingPunct="0">
              <a:lnSpc>
                <a:spcPct val="100000"/>
              </a:lnSpc>
              <a:spcAft>
                <a:spcPts val="0"/>
              </a:spcAft>
              <a:buClrTx/>
              <a:buSzTx/>
              <a:buFontTx/>
              <a:buNone/>
            </a:pPr>
            <a:endParaRPr sz="1013" kern="0">
              <a:solidFill>
                <a:srgbClr val="000000"/>
              </a:solidFill>
              <a:latin typeface="Arial Narrow"/>
              <a:cs typeface="Arial Narrow"/>
              <a:sym typeface="Arial Narrow"/>
            </a:endParaRPr>
          </a:p>
        </p:txBody>
      </p:sp>
      <p:sp>
        <p:nvSpPr>
          <p:cNvPr id="360" name="Aufwärtswandler">
            <a:extLst>
              <a:ext uri="{FF2B5EF4-FFF2-40B4-BE49-F238E27FC236}">
                <a16:creationId xmlns:a16="http://schemas.microsoft.com/office/drawing/2014/main" id="{CC553880-96ED-E575-9C4D-EE455F475501}"/>
              </a:ext>
            </a:extLst>
          </p:cNvPr>
          <p:cNvSpPr txBox="1"/>
          <p:nvPr/>
        </p:nvSpPr>
        <p:spPr>
          <a:xfrm>
            <a:off x="5338846" y="4618666"/>
            <a:ext cx="2526324" cy="46664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34289" tIns="34289" rIns="34289" bIns="34289" numCol="1" anchor="t">
            <a:noAutofit/>
          </a:bodyPr>
          <a:lstStyle>
            <a:lvl1pPr marR="40639" indent="40639">
              <a:spcBef>
                <a:spcPts val="400"/>
              </a:spcBef>
              <a:defRPr sz="1400">
                <a:uFill>
                  <a:solidFill>
                    <a:srgbClr val="000000"/>
                  </a:solidFill>
                </a:uFill>
              </a:defRPr>
            </a:lvl1pPr>
          </a:lstStyle>
          <a:p>
            <a:pPr marL="0" hangingPunct="0">
              <a:lnSpc>
                <a:spcPct val="100000"/>
              </a:lnSpc>
              <a:spcAft>
                <a:spcPts val="0"/>
              </a:spcAft>
              <a:buClrTx/>
              <a:buSzTx/>
              <a:buFontTx/>
              <a:buNone/>
            </a:pPr>
            <a:r>
              <a:rPr sz="1050" kern="0" dirty="0">
                <a:solidFill>
                  <a:srgbClr val="000000"/>
                </a:solidFill>
                <a:latin typeface="Arial Narrow"/>
                <a:cs typeface="Arial Narrow"/>
                <a:sym typeface="Arial Narrow"/>
              </a:rPr>
              <a:t>20 GW </a:t>
            </a:r>
            <a:r>
              <a:rPr sz="1050" kern="0" dirty="0" err="1">
                <a:solidFill>
                  <a:srgbClr val="000000"/>
                </a:solidFill>
                <a:latin typeface="Arial Narrow"/>
                <a:cs typeface="Arial Narrow"/>
                <a:sym typeface="Arial Narrow"/>
              </a:rPr>
              <a:t>Transportleistung</a:t>
            </a:r>
            <a:r>
              <a:rPr lang="de-DE" sz="1050" kern="0" dirty="0">
                <a:solidFill>
                  <a:srgbClr val="000000"/>
                </a:solidFill>
                <a:latin typeface="Arial Narrow"/>
                <a:cs typeface="Arial Narrow"/>
                <a:sym typeface="Arial Narrow"/>
              </a:rPr>
              <a:t> an Land</a:t>
            </a:r>
          </a:p>
          <a:p>
            <a:pPr marL="0" hangingPunct="0">
              <a:lnSpc>
                <a:spcPct val="100000"/>
              </a:lnSpc>
              <a:spcAft>
                <a:spcPts val="0"/>
              </a:spcAft>
              <a:buClrTx/>
              <a:buSzTx/>
              <a:buFontTx/>
              <a:buNone/>
            </a:pPr>
            <a:r>
              <a:rPr lang="de-DE" sz="1050" kern="0" dirty="0">
                <a:solidFill>
                  <a:srgbClr val="000000"/>
                </a:solidFill>
                <a:latin typeface="Arial Narrow"/>
                <a:cs typeface="Arial Narrow"/>
                <a:sym typeface="Arial Narrow"/>
              </a:rPr>
              <a:t>40 GW Transportleistung auf See</a:t>
            </a:r>
            <a:endParaRPr sz="1050" kern="0" dirty="0">
              <a:solidFill>
                <a:srgbClr val="000000"/>
              </a:solidFill>
              <a:latin typeface="Arial Narrow"/>
              <a:cs typeface="Arial Narrow"/>
              <a:sym typeface="Arial Narrow"/>
            </a:endParaRPr>
          </a:p>
        </p:txBody>
      </p:sp>
      <p:sp>
        <p:nvSpPr>
          <p:cNvPr id="361" name="Einspeisung">
            <a:extLst>
              <a:ext uri="{FF2B5EF4-FFF2-40B4-BE49-F238E27FC236}">
                <a16:creationId xmlns:a16="http://schemas.microsoft.com/office/drawing/2014/main" id="{B7EDC141-884F-F34E-81AE-E17B0683E902}"/>
              </a:ext>
            </a:extLst>
          </p:cNvPr>
          <p:cNvSpPr txBox="1"/>
          <p:nvPr/>
        </p:nvSpPr>
        <p:spPr>
          <a:xfrm>
            <a:off x="5375392" y="4382457"/>
            <a:ext cx="1824807" cy="24176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38100" tIns="38100" rIns="38100" bIns="38100" numCol="1" anchor="ctr">
            <a:noAutofit/>
          </a:bodyPr>
          <a:lstStyle>
            <a:lvl1pPr>
              <a:defRPr sz="1400" i="1">
                <a:solidFill>
                  <a:srgbClr val="006AB3"/>
                </a:solidFill>
              </a:defRPr>
            </a:lvl1pPr>
          </a:lstStyle>
          <a:p>
            <a:pPr marL="0" indent="0" hangingPunct="0">
              <a:lnSpc>
                <a:spcPct val="100000"/>
              </a:lnSpc>
              <a:spcAft>
                <a:spcPts val="0"/>
              </a:spcAft>
              <a:buClrTx/>
              <a:buSzTx/>
              <a:buFontTx/>
              <a:buNone/>
            </a:pPr>
            <a:r>
              <a:rPr sz="1050" kern="0">
                <a:latin typeface="Arial Narrow"/>
                <a:cs typeface="Arial Narrow"/>
                <a:sym typeface="Arial Narrow"/>
              </a:rPr>
              <a:t>DC-Übertragungsnetz</a:t>
            </a:r>
          </a:p>
        </p:txBody>
      </p:sp>
      <p:sp>
        <p:nvSpPr>
          <p:cNvPr id="2" name="Aufwärtswandler">
            <a:extLst>
              <a:ext uri="{FF2B5EF4-FFF2-40B4-BE49-F238E27FC236}">
                <a16:creationId xmlns:a16="http://schemas.microsoft.com/office/drawing/2014/main" id="{F9DFCCA9-A633-4D14-7E4A-C906DA21AE1F}"/>
              </a:ext>
            </a:extLst>
          </p:cNvPr>
          <p:cNvSpPr txBox="1"/>
          <p:nvPr/>
        </p:nvSpPr>
        <p:spPr>
          <a:xfrm>
            <a:off x="5383289" y="3720377"/>
            <a:ext cx="2075055" cy="23402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34289" tIns="34289" rIns="34289" bIns="34289" numCol="1" anchor="t">
            <a:noAutofit/>
          </a:bodyPr>
          <a:lstStyle>
            <a:lvl1pPr marR="40639" indent="40639">
              <a:spcBef>
                <a:spcPts val="400"/>
              </a:spcBef>
              <a:defRPr sz="1400">
                <a:uFill>
                  <a:solidFill>
                    <a:srgbClr val="000000"/>
                  </a:solidFill>
                </a:uFill>
              </a:defRPr>
            </a:lvl1pPr>
          </a:lstStyle>
          <a:p>
            <a:pPr marL="0" marR="40639" lvl="0" indent="40639" defTabSz="914400" eaLnBrk="1" fontAlgn="auto" latinLnBrk="0" hangingPunc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05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 Narrow"/>
                <a:cs typeface="Arial Narrow"/>
                <a:sym typeface="Arial Narrow"/>
              </a:rPr>
              <a:t>28 GW Elektrolyse</a:t>
            </a:r>
            <a:endParaRPr kumimoji="0" sz="105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>
                <a:solidFill>
                  <a:srgbClr val="000000"/>
                </a:solidFill>
              </a:uFill>
              <a:latin typeface="Arial Narrow"/>
              <a:cs typeface="Arial Narrow"/>
              <a:sym typeface="Arial Narrow"/>
            </a:endParaRPr>
          </a:p>
        </p:txBody>
      </p:sp>
      <p:sp>
        <p:nvSpPr>
          <p:cNvPr id="4" name="Aufwärtswandler">
            <a:extLst>
              <a:ext uri="{FF2B5EF4-FFF2-40B4-BE49-F238E27FC236}">
                <a16:creationId xmlns:a16="http://schemas.microsoft.com/office/drawing/2014/main" id="{B9F74916-43C4-ABD6-432B-976D3C228BC9}"/>
              </a:ext>
            </a:extLst>
          </p:cNvPr>
          <p:cNvSpPr txBox="1"/>
          <p:nvPr/>
        </p:nvSpPr>
        <p:spPr>
          <a:xfrm>
            <a:off x="5387449" y="3976908"/>
            <a:ext cx="3249393" cy="23402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34289" tIns="34289" rIns="34289" bIns="34289" numCol="1" anchor="t">
            <a:noAutofit/>
          </a:bodyPr>
          <a:lstStyle>
            <a:lvl1pPr marR="40639" indent="40639">
              <a:spcBef>
                <a:spcPts val="400"/>
              </a:spcBef>
              <a:defRPr sz="1400">
                <a:uFill>
                  <a:solidFill>
                    <a:srgbClr val="000000"/>
                  </a:solidFill>
                </a:uFill>
              </a:defRPr>
            </a:lvl1pPr>
          </a:lstStyle>
          <a:p>
            <a:pPr marL="0" marR="40639" lvl="0" indent="40639" defTabSz="914400" eaLnBrk="1" fontAlgn="auto" latinLnBrk="0" hangingPunc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05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 Narrow"/>
                <a:cs typeface="Arial Narrow"/>
                <a:sym typeface="Arial Narrow"/>
              </a:rPr>
              <a:t>20 GW Fernwärme und Wärme aus Strom</a:t>
            </a:r>
            <a:endParaRPr kumimoji="0" sz="105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>
                <a:solidFill>
                  <a:srgbClr val="000000"/>
                </a:solidFill>
              </a:uFill>
              <a:latin typeface="Arial Narrow"/>
              <a:cs typeface="Arial Narrow"/>
              <a:sym typeface="Arial Narrow"/>
            </a:endParaRPr>
          </a:p>
        </p:txBody>
      </p:sp>
    </p:spTree>
    <p:extLst>
      <p:ext uri="{BB962C8B-B14F-4D97-AF65-F5344CB8AC3E}">
        <p14:creationId xmlns:p14="http://schemas.microsoft.com/office/powerpoint/2010/main" val="333030841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C32CC454-985D-9834-9C13-9543E4AEAF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Symbole</a:t>
            </a:r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724A338C-B801-BB60-BACA-70EE4AA379A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09800" y="846246"/>
            <a:ext cx="7772400" cy="5165507"/>
          </a:xfrm>
          <a:prstGeom prst="rect">
            <a:avLst/>
          </a:prstGeom>
        </p:spPr>
      </p:pic>
      <p:pic>
        <p:nvPicPr>
          <p:cNvPr id="5" name="Grafik 4">
            <a:extLst>
              <a:ext uri="{FF2B5EF4-FFF2-40B4-BE49-F238E27FC236}">
                <a16:creationId xmlns:a16="http://schemas.microsoft.com/office/drawing/2014/main" id="{4858171E-60DC-0A43-1AB2-2FD7ECF10EB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52800" y="2333105"/>
            <a:ext cx="472895" cy="271779"/>
          </a:xfrm>
          <a:prstGeom prst="rect">
            <a:avLst/>
          </a:prstGeom>
        </p:spPr>
      </p:pic>
      <p:pic>
        <p:nvPicPr>
          <p:cNvPr id="8" name="Grafik 7">
            <a:extLst>
              <a:ext uri="{FF2B5EF4-FFF2-40B4-BE49-F238E27FC236}">
                <a16:creationId xmlns:a16="http://schemas.microsoft.com/office/drawing/2014/main" id="{9E1AD407-8051-A50E-6728-447EE612898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72702" y="2333105"/>
            <a:ext cx="434340" cy="2784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562797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Grafik 22">
            <a:extLst>
              <a:ext uri="{FF2B5EF4-FFF2-40B4-BE49-F238E27FC236}">
                <a16:creationId xmlns:a16="http://schemas.microsoft.com/office/drawing/2014/main" id="{CC457B95-A096-3146-9FBB-696177BE89A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27168" y="2144175"/>
            <a:ext cx="7772400" cy="3013299"/>
          </a:xfrm>
          <a:prstGeom prst="rect">
            <a:avLst/>
          </a:prstGeom>
        </p:spPr>
      </p:pic>
      <p:sp>
        <p:nvSpPr>
          <p:cNvPr id="18" name="Linie">
            <a:extLst>
              <a:ext uri="{FF2B5EF4-FFF2-40B4-BE49-F238E27FC236}">
                <a16:creationId xmlns:a16="http://schemas.microsoft.com/office/drawing/2014/main" id="{4B06B00B-0F9F-B370-79FE-F1C5F8F33379}"/>
              </a:ext>
            </a:extLst>
          </p:cNvPr>
          <p:cNvSpPr/>
          <p:nvPr/>
        </p:nvSpPr>
        <p:spPr>
          <a:xfrm flipH="1" flipV="1">
            <a:off x="4761696" y="2150104"/>
            <a:ext cx="146723" cy="1166915"/>
          </a:xfrm>
          <a:prstGeom prst="line">
            <a:avLst/>
          </a:prstGeom>
          <a:ln w="25400">
            <a:solidFill>
              <a:srgbClr val="FF0000"/>
            </a:solidFill>
            <a:headEnd type="triangle"/>
          </a:ln>
        </p:spPr>
        <p:txBody>
          <a:bodyPr lIns="0" tIns="0" rIns="0" bIns="0" anchor="ctr"/>
          <a:lstStyle/>
          <a:p>
            <a:pPr marL="0" indent="0" hangingPunct="0">
              <a:lnSpc>
                <a:spcPct val="100000"/>
              </a:lnSpc>
              <a:spcAft>
                <a:spcPts val="0"/>
              </a:spcAft>
              <a:buClrTx/>
              <a:buSzTx/>
              <a:buFontTx/>
              <a:buNone/>
              <a:defRPr>
                <a:latin typeface="Arial Narrow"/>
                <a:ea typeface="Arial Narrow"/>
                <a:cs typeface="Arial Narrow"/>
                <a:sym typeface="Arial Narrow"/>
              </a:defRPr>
            </a:pPr>
            <a:endParaRPr sz="1400" kern="0">
              <a:solidFill>
                <a:srgbClr val="000000"/>
              </a:solidFill>
              <a:latin typeface="Arial Narrow"/>
              <a:ea typeface="Arial Narrow"/>
              <a:cs typeface="Arial Narrow"/>
              <a:sym typeface="Arial Narrow"/>
            </a:endParaRPr>
          </a:p>
        </p:txBody>
      </p:sp>
      <p:sp>
        <p:nvSpPr>
          <p:cNvPr id="20" name="Textfeld 19">
            <a:extLst>
              <a:ext uri="{FF2B5EF4-FFF2-40B4-BE49-F238E27FC236}">
                <a16:creationId xmlns:a16="http://schemas.microsoft.com/office/drawing/2014/main" id="{453E02EA-E9FE-1C2F-5411-5B8639E8203C}"/>
              </a:ext>
            </a:extLst>
          </p:cNvPr>
          <p:cNvSpPr txBox="1"/>
          <p:nvPr/>
        </p:nvSpPr>
        <p:spPr>
          <a:xfrm>
            <a:off x="4149344" y="1800127"/>
            <a:ext cx="1138843" cy="327013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kumimoji="0" lang="de-DE" sz="1400" b="0" i="1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Verbrauch</a:t>
            </a:r>
            <a:endParaRPr lang="de-DE" sz="1400" dirty="0"/>
          </a:p>
        </p:txBody>
      </p:sp>
      <p:sp>
        <p:nvSpPr>
          <p:cNvPr id="15" name="Einspeisung">
            <a:extLst>
              <a:ext uri="{FF2B5EF4-FFF2-40B4-BE49-F238E27FC236}">
                <a16:creationId xmlns:a16="http://schemas.microsoft.com/office/drawing/2014/main" id="{A7C8B142-0558-62F9-2464-044DB3DA3034}"/>
              </a:ext>
            </a:extLst>
          </p:cNvPr>
          <p:cNvSpPr txBox="1"/>
          <p:nvPr/>
        </p:nvSpPr>
        <p:spPr>
          <a:xfrm>
            <a:off x="5288187" y="1425066"/>
            <a:ext cx="1567470" cy="443286"/>
          </a:xfrm>
          <a:prstGeom prst="rect">
            <a:avLst/>
          </a:prstGeom>
          <a:solidFill>
            <a:schemeClr val="bg1"/>
          </a:solidFill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 defTabSz="914378">
              <a:defRPr sz="1200" i="1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ctr" defTabSz="914378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400" b="0" i="1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Prognose des </a:t>
            </a:r>
            <a:r>
              <a:rPr kumimoji="0" sz="1400" b="0" i="1" u="none" strike="noStrike" kern="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Verbrauchs</a:t>
            </a:r>
            <a:endParaRPr kumimoji="0" sz="1400" b="0" i="1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17" name="Linie">
            <a:extLst>
              <a:ext uri="{FF2B5EF4-FFF2-40B4-BE49-F238E27FC236}">
                <a16:creationId xmlns:a16="http://schemas.microsoft.com/office/drawing/2014/main" id="{8B0BB2A7-9542-54DE-1F9A-C28B3DB2F934}"/>
              </a:ext>
            </a:extLst>
          </p:cNvPr>
          <p:cNvSpPr/>
          <p:nvPr/>
        </p:nvSpPr>
        <p:spPr>
          <a:xfrm flipH="1" flipV="1">
            <a:off x="6969537" y="2705562"/>
            <a:ext cx="289136" cy="1446876"/>
          </a:xfrm>
          <a:prstGeom prst="line">
            <a:avLst/>
          </a:prstGeom>
          <a:ln w="25400">
            <a:solidFill>
              <a:srgbClr val="929000"/>
            </a:solidFill>
            <a:headEnd type="triangle"/>
          </a:ln>
        </p:spPr>
        <p:txBody>
          <a:bodyPr lIns="0" tIns="0" rIns="0" bIns="0" anchor="ctr"/>
          <a:lstStyle/>
          <a:p>
            <a:pPr marL="0" indent="0" hangingPunct="0">
              <a:lnSpc>
                <a:spcPct val="100000"/>
              </a:lnSpc>
              <a:spcAft>
                <a:spcPts val="0"/>
              </a:spcAft>
              <a:buClrTx/>
              <a:buSzTx/>
              <a:buFontTx/>
              <a:buNone/>
              <a:defRPr>
                <a:latin typeface="Arial Narrow"/>
                <a:ea typeface="Arial Narrow"/>
                <a:cs typeface="Arial Narrow"/>
                <a:sym typeface="Arial Narrow"/>
              </a:defRPr>
            </a:pPr>
            <a:endParaRPr sz="1400" kern="0">
              <a:solidFill>
                <a:srgbClr val="000000"/>
              </a:solidFill>
              <a:latin typeface="Arial Narrow"/>
              <a:ea typeface="Arial Narrow"/>
              <a:cs typeface="Arial Narrow"/>
              <a:sym typeface="Arial Narrow"/>
            </a:endParaRPr>
          </a:p>
        </p:txBody>
      </p:sp>
      <p:sp>
        <p:nvSpPr>
          <p:cNvPr id="21" name="Einspeisung">
            <a:extLst>
              <a:ext uri="{FF2B5EF4-FFF2-40B4-BE49-F238E27FC236}">
                <a16:creationId xmlns:a16="http://schemas.microsoft.com/office/drawing/2014/main" id="{48992542-D321-ADAE-284D-EB4438E66056}"/>
              </a:ext>
            </a:extLst>
          </p:cNvPr>
          <p:cNvSpPr txBox="1"/>
          <p:nvPr/>
        </p:nvSpPr>
        <p:spPr>
          <a:xfrm>
            <a:off x="7159594" y="1600444"/>
            <a:ext cx="1457672" cy="443286"/>
          </a:xfrm>
          <a:prstGeom prst="rect">
            <a:avLst/>
          </a:prstGeom>
          <a:solidFill>
            <a:schemeClr val="bg1"/>
          </a:solidFill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 defTabSz="914378">
              <a:defRPr sz="1200" i="1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ctr" defTabSz="914378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400" b="0" i="1" u="none" strike="noStrike" kern="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sym typeface="Arial"/>
              </a:rPr>
              <a:t>Prognose </a:t>
            </a:r>
            <a:r>
              <a:rPr lang="de-DE" sz="1400" kern="0" dirty="0">
                <a:solidFill>
                  <a:srgbClr val="00B050"/>
                </a:solidFill>
              </a:rPr>
              <a:t>EE</a:t>
            </a:r>
            <a:endParaRPr kumimoji="0" sz="1400" b="0" i="1" u="none" strike="noStrike" kern="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sym typeface="Arial"/>
            </a:endParaRPr>
          </a:p>
        </p:txBody>
      </p:sp>
      <p:sp>
        <p:nvSpPr>
          <p:cNvPr id="22" name="Linie">
            <a:extLst>
              <a:ext uri="{FF2B5EF4-FFF2-40B4-BE49-F238E27FC236}">
                <a16:creationId xmlns:a16="http://schemas.microsoft.com/office/drawing/2014/main" id="{6D81C0F2-1B01-83ED-9BAF-EDC97E5A4D34}"/>
              </a:ext>
            </a:extLst>
          </p:cNvPr>
          <p:cNvSpPr/>
          <p:nvPr/>
        </p:nvSpPr>
        <p:spPr>
          <a:xfrm flipH="1" flipV="1">
            <a:off x="7877346" y="1993271"/>
            <a:ext cx="262420" cy="1279522"/>
          </a:xfrm>
          <a:prstGeom prst="line">
            <a:avLst/>
          </a:prstGeom>
          <a:ln w="25400">
            <a:solidFill>
              <a:srgbClr val="00B050"/>
            </a:solidFill>
            <a:prstDash val="dash"/>
            <a:headEnd type="triangle"/>
          </a:ln>
        </p:spPr>
        <p:txBody>
          <a:bodyPr lIns="0" tIns="0" rIns="0" bIns="0" anchor="ctr"/>
          <a:lstStyle/>
          <a:p>
            <a:pPr marL="0" indent="0" hangingPunct="0">
              <a:lnSpc>
                <a:spcPct val="100000"/>
              </a:lnSpc>
              <a:spcAft>
                <a:spcPts val="0"/>
              </a:spcAft>
              <a:buClrTx/>
              <a:buSzTx/>
              <a:buFontTx/>
              <a:buNone/>
              <a:defRPr>
                <a:latin typeface="Arial Narrow"/>
                <a:ea typeface="Arial Narrow"/>
                <a:cs typeface="Arial Narrow"/>
                <a:sym typeface="Arial Narrow"/>
              </a:defRPr>
            </a:pPr>
            <a:endParaRPr sz="1400" kern="0">
              <a:solidFill>
                <a:srgbClr val="000000"/>
              </a:solidFill>
              <a:latin typeface="Arial Narrow"/>
              <a:ea typeface="Arial Narrow"/>
              <a:cs typeface="Arial Narrow"/>
              <a:sym typeface="Arial Narrow"/>
            </a:endParaRPr>
          </a:p>
        </p:txBody>
      </p:sp>
      <p:sp>
        <p:nvSpPr>
          <p:cNvPr id="16" name="Einspeisung">
            <a:extLst>
              <a:ext uri="{FF2B5EF4-FFF2-40B4-BE49-F238E27FC236}">
                <a16:creationId xmlns:a16="http://schemas.microsoft.com/office/drawing/2014/main" id="{8793CFFA-1A1F-977C-779F-595C3E684EB6}"/>
              </a:ext>
            </a:extLst>
          </p:cNvPr>
          <p:cNvSpPr txBox="1"/>
          <p:nvPr/>
        </p:nvSpPr>
        <p:spPr>
          <a:xfrm>
            <a:off x="6390567" y="1929115"/>
            <a:ext cx="1170229" cy="808159"/>
          </a:xfrm>
          <a:prstGeom prst="rect">
            <a:avLst/>
          </a:prstGeom>
          <a:solidFill>
            <a:schemeClr val="bg1"/>
          </a:solidFill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 defTabSz="914378">
              <a:defRPr sz="1200" i="1">
                <a:solidFill>
                  <a:srgbClr val="929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0" marR="0" lvl="0" indent="0" algn="ctr" defTabSz="914378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400" kern="0" noProof="0" dirty="0"/>
              <a:t>Groß-handels-preise</a:t>
            </a:r>
            <a:endParaRPr kumimoji="0" sz="1400" b="0" i="1" u="none" strike="noStrike" kern="0" cap="none" spc="0" normalizeH="0" baseline="0" noProof="0" dirty="0">
              <a:ln>
                <a:noFill/>
              </a:ln>
              <a:solidFill>
                <a:srgbClr val="929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14" name="Linie">
            <a:extLst>
              <a:ext uri="{FF2B5EF4-FFF2-40B4-BE49-F238E27FC236}">
                <a16:creationId xmlns:a16="http://schemas.microsoft.com/office/drawing/2014/main" id="{8F486B00-51FC-508F-DA9C-5586256800A0}"/>
              </a:ext>
            </a:extLst>
          </p:cNvPr>
          <p:cNvSpPr/>
          <p:nvPr/>
        </p:nvSpPr>
        <p:spPr>
          <a:xfrm flipH="1" flipV="1">
            <a:off x="6312068" y="1971485"/>
            <a:ext cx="161629" cy="1038586"/>
          </a:xfrm>
          <a:prstGeom prst="line">
            <a:avLst/>
          </a:prstGeom>
          <a:ln w="25400">
            <a:solidFill>
              <a:srgbClr val="FF0000"/>
            </a:solidFill>
            <a:prstDash val="dash"/>
            <a:headEnd type="triangle"/>
          </a:ln>
        </p:spPr>
        <p:txBody>
          <a:bodyPr lIns="0" tIns="0" rIns="0" bIns="0" anchor="ctr"/>
          <a:lstStyle/>
          <a:p>
            <a:pPr marL="0" indent="0" hangingPunct="0">
              <a:lnSpc>
                <a:spcPct val="100000"/>
              </a:lnSpc>
              <a:spcAft>
                <a:spcPts val="0"/>
              </a:spcAft>
              <a:buClrTx/>
              <a:buSzTx/>
              <a:buFontTx/>
              <a:buNone/>
              <a:defRPr>
                <a:latin typeface="Arial Narrow"/>
                <a:ea typeface="Arial Narrow"/>
                <a:cs typeface="Arial Narrow"/>
                <a:sym typeface="Arial Narrow"/>
              </a:defRPr>
            </a:pPr>
            <a:endParaRPr sz="1400" kern="0">
              <a:solidFill>
                <a:srgbClr val="000000"/>
              </a:solidFill>
              <a:latin typeface="Arial Narrow"/>
              <a:ea typeface="Arial Narrow"/>
              <a:cs typeface="Arial Narrow"/>
              <a:sym typeface="Arial Narrow"/>
            </a:endParaRPr>
          </a:p>
        </p:txBody>
      </p:sp>
    </p:spTree>
    <p:extLst>
      <p:ext uri="{BB962C8B-B14F-4D97-AF65-F5344CB8AC3E}">
        <p14:creationId xmlns:p14="http://schemas.microsoft.com/office/powerpoint/2010/main" val="3966875824"/>
      </p:ext>
    </p:extLst>
  </p:cSld>
  <p:clrMapOvr>
    <a:masterClrMapping/>
  </p:clrMapOvr>
</p:sld>
</file>

<file path=ppt/theme/theme1.xml><?xml version="1.0" encoding="utf-8"?>
<a:theme xmlns:a="http://schemas.openxmlformats.org/drawingml/2006/main" name="MR_2023">
  <a:themeElements>
    <a:clrScheme name="221212_mr_farben">
      <a:dk1>
        <a:srgbClr val="000000"/>
      </a:dk1>
      <a:lt1>
        <a:srgbClr val="FFFFFF"/>
      </a:lt1>
      <a:dk2>
        <a:srgbClr val="E5BB29"/>
      </a:dk2>
      <a:lt2>
        <a:srgbClr val="EDECE5"/>
      </a:lt2>
      <a:accent1>
        <a:srgbClr val="0C3A6E"/>
      </a:accent1>
      <a:accent2>
        <a:srgbClr val="246CB0"/>
      </a:accent2>
      <a:accent3>
        <a:srgbClr val="038DCD"/>
      </a:accent3>
      <a:accent4>
        <a:srgbClr val="4F4F4F"/>
      </a:accent4>
      <a:accent5>
        <a:srgbClr val="B9B9B9"/>
      </a:accent5>
      <a:accent6>
        <a:srgbClr val="D9D9D9"/>
      </a:accent6>
      <a:hlink>
        <a:srgbClr val="246CB0"/>
      </a:hlink>
      <a:folHlink>
        <a:srgbClr val="B9B9B9"/>
      </a:folHlink>
    </a:clrScheme>
    <a:fontScheme name="MR Relaunch 2.0">
      <a:majorFont>
        <a:latin typeface="Segoe UI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2"/>
        </a:solidFill>
        <a:ln w="25400">
          <a:solidFill>
            <a:schemeClr val="accent2"/>
          </a:solidFill>
        </a:ln>
      </a:spPr>
      <a:bodyPr lIns="36000" tIns="0" rIns="36000" bIns="0" rtlCol="0" anchor="t" anchorCtr="0">
        <a:noAutofit/>
      </a:bodyPr>
      <a:lstStyle>
        <a:defPPr algn="l">
          <a:lnSpc>
            <a:spcPct val="120000"/>
          </a:lnSpc>
          <a:spcAft>
            <a:spcPts val="500"/>
          </a:spcAft>
          <a:buClr>
            <a:schemeClr val="bg1"/>
          </a:buClr>
          <a:buSzPct val="130000"/>
          <a:defRPr sz="1600" dirty="0" smtClean="0">
            <a:solidFill>
              <a:schemeClr val="bg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25400">
          <a:solidFill>
            <a:schemeClr val="accent2"/>
          </a:solidFill>
          <a:tailEnd type="none" w="lg" len="med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spAutoFit/>
      </a:bodyPr>
      <a:lstStyle>
        <a:defPPr algn="l">
          <a:defRPr dirty="0" err="1" smtClean="0"/>
        </a:defPPr>
      </a:lstStyle>
    </a:txDef>
  </a:objectDefaults>
  <a:extraClrSchemeLst/>
  <a:custClrLst>
    <a:custClr name="berry">
      <a:srgbClr val="7D0663"/>
    </a:custClr>
    <a:custClr name="red">
      <a:srgbClr val="A50303"/>
    </a:custClr>
    <a:custClr name="orange">
      <a:srgbClr val="BB6607"/>
    </a:custClr>
    <a:custClr name="green">
      <a:srgbClr val="7D9A29"/>
    </a:custClr>
    <a:custClr name="turquoise">
      <a:srgbClr val="258573"/>
    </a:custClr>
  </a:custClrLst>
  <a:extLst>
    <a:ext uri="{05A4C25C-085E-4340-85A3-A5531E510DB2}">
      <thm15:themeFamily xmlns:thm15="http://schemas.microsoft.com/office/thememl/2012/main" name="20230403_MR_2023_de--deepLPRO_ng-fsl" id="{F7494A78-F3F0-4007-A2EA-DB1EE330FA29}" vid="{D17A53A8-9A39-44FA-A2BC-CD5A3B227912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21339A0C8F38C4CBEE7BA5BE48DC4A4" ma:contentTypeVersion="17" ma:contentTypeDescription="Create a new document." ma:contentTypeScope="" ma:versionID="e84241d28d2f3512a3979ad4045ce858">
  <xsd:schema xmlns:xsd="http://www.w3.org/2001/XMLSchema" xmlns:xs="http://www.w3.org/2001/XMLSchema" xmlns:p="http://schemas.microsoft.com/office/2006/metadata/properties" xmlns:ns2="60806cf1-389b-46ac-8346-64a3b9a6da5f" xmlns:ns3="80da6508-6a51-4fdf-9cf2-bc970f9f6a99" targetNamespace="http://schemas.microsoft.com/office/2006/metadata/properties" ma:root="true" ma:fieldsID="01b495952f1cc650c1076c7125b5c6d0" ns2:_="" ns3:_="">
    <xsd:import namespace="60806cf1-389b-46ac-8346-64a3b9a6da5f"/>
    <xsd:import namespace="80da6508-6a51-4fdf-9cf2-bc970f9f6a99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MediaServiceDateTaken" minOccurs="0"/>
                <xsd:element ref="ns3:lcf76f155ced4ddcb4097134ff3c332f" minOccurs="0"/>
                <xsd:element ref="ns2:TaxCatchAll" minOccurs="0"/>
                <xsd:element ref="ns3:MediaServiceGenerationTime" minOccurs="0"/>
                <xsd:element ref="ns3:MediaServiceEventHashCode" minOccurs="0"/>
                <xsd:element ref="ns3:MediaServiceOCR" minOccurs="0"/>
                <xsd:element ref="ns3:Content" minOccurs="0"/>
                <xsd:element ref="ns3:Keywording" minOccurs="0"/>
                <xsd:element ref="ns3:MediaServiceLocation" minOccurs="0"/>
                <xsd:element ref="ns3:Content0" minOccurs="0"/>
                <xsd:element ref="ns3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0806cf1-389b-46ac-8346-64a3b9a6da5f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5" nillable="true" ma:displayName="Taxonomy Catch All Column" ma:hidden="true" ma:list="{ac8aa210-d13a-49e9-89f5-a3b06c441a17}" ma:internalName="TaxCatchAll" ma:showField="CatchAllData" ma:web="60806cf1-389b-46ac-8346-64a3b9a6da5f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0da6508-6a51-4fdf-9cf2-bc970f9f6a9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lcf76f155ced4ddcb4097134ff3c332f" ma:index="14" nillable="true" ma:taxonomy="true" ma:internalName="lcf76f155ced4ddcb4097134ff3c332f" ma:taxonomyFieldName="MediaServiceImageTags" ma:displayName="Image Tags" ma:readOnly="false" ma:fieldId="{5cf76f15-5ced-4ddc-b409-7134ff3c332f}" ma:taxonomyMulti="true" ma:sspId="ec426554-7cd1-48eb-93a6-ba2c8758d4df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8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Content" ma:index="19" nillable="true" ma:displayName="Content" ma:format="Dropdown" ma:internalName="Content">
      <xsd:complexType>
        <xsd:complexContent>
          <xsd:extension base="dms:MultiChoice">
            <xsd:sequence>
              <xsd:element name="Value" maxOccurs="unbounded" minOccurs="0" nillable="true">
                <xsd:simpleType>
                  <xsd:restriction base="dms:Choice">
                    <xsd:enumeration value="General"/>
                    <xsd:enumeration value="Image"/>
                    <xsd:enumeration value="Service"/>
                    <xsd:enumeration value="Product"/>
                    <xsd:enumeration value="HR"/>
                  </xsd:restriction>
                </xsd:simpleType>
              </xsd:element>
            </xsd:sequence>
          </xsd:extension>
        </xsd:complexContent>
      </xsd:complexType>
    </xsd:element>
    <xsd:element name="Keywording" ma:index="20" nillable="true" ma:displayName="Keywording" ma:format="Dropdown" ma:internalName="Keywording">
      <xsd:complexType>
        <xsd:complexContent>
          <xsd:extension base="dms:MultiChoiceFillIn">
            <xsd:sequence>
              <xsd:element name="Value" maxOccurs="unbounded" minOccurs="0" nillable="true">
                <xsd:simpleType>
                  <xsd:union memberTypes="dms:Text">
                    <xsd:simpleType>
                      <xsd:restriction base="dms:Choice">
                        <xsd:enumeration value="#devices"/>
                        <xsd:enumeration value="#button"/>
                        <xsd:enumeration value="#arrow"/>
                        <xsd:enumeration value="#weather"/>
                        <xsd:enumeration value="#socialmedia"/>
                        <xsd:enumeration value="#vehicle"/>
                      </xsd:restriction>
                    </xsd:simpleType>
                  </xsd:union>
                </xsd:simpleType>
              </xsd:element>
            </xsd:sequence>
          </xsd:extension>
        </xsd:complexContent>
      </xsd:complexType>
    </xsd:element>
    <xsd:element name="MediaServiceLocation" ma:index="21" nillable="true" ma:displayName="Location" ma:internalName="MediaServiceLocation" ma:readOnly="true">
      <xsd:simpleType>
        <xsd:restriction base="dms:Text"/>
      </xsd:simpleType>
    </xsd:element>
    <xsd:element name="Content0" ma:index="22" nillable="true" ma:displayName="Content" ma:format="Dropdown" ma:internalName="Content0">
      <xsd:simpleType>
        <xsd:restriction base="dms:Text">
          <xsd:maxLength value="255"/>
        </xsd:restriction>
      </xsd:simpleType>
    </xsd:element>
    <xsd:element name="MediaLengthInSeconds" ma:index="23" nillable="true" ma:displayName="MediaLengthInSeconds" ma:hidden="true" ma:internalName="MediaLengthInSeconds" ma:readOnly="tru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80da6508-6a51-4fdf-9cf2-bc970f9f6a99">
      <Terms xmlns="http://schemas.microsoft.com/office/infopath/2007/PartnerControls"/>
    </lcf76f155ced4ddcb4097134ff3c332f>
    <TaxCatchAll xmlns="60806cf1-389b-46ac-8346-64a3b9a6da5f" xsi:nil="true"/>
    <Keywording xmlns="80da6508-6a51-4fdf-9cf2-bc970f9f6a99" xsi:nil="true"/>
    <Content0 xmlns="80da6508-6a51-4fdf-9cf2-bc970f9f6a99" xsi:nil="true"/>
    <Content xmlns="80da6508-6a51-4fdf-9cf2-bc970f9f6a99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D5598B2C-00DE-4394-8342-D1180675D9B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60806cf1-389b-46ac-8346-64a3b9a6da5f"/>
    <ds:schemaRef ds:uri="80da6508-6a51-4fdf-9cf2-bc970f9f6a9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BE3C9FD9-6757-4A17-B7D1-CB91717CC087}">
  <ds:schemaRefs>
    <ds:schemaRef ds:uri="http://purl.org/dc/dcmitype/"/>
    <ds:schemaRef ds:uri="http://www.w3.org/XML/1998/namespace"/>
    <ds:schemaRef ds:uri="http://schemas.microsoft.com/office/infopath/2007/PartnerControls"/>
    <ds:schemaRef ds:uri="http://schemas.microsoft.com/office/2006/documentManagement/types"/>
    <ds:schemaRef ds:uri="80da6508-6a51-4fdf-9cf2-bc970f9f6a99"/>
    <ds:schemaRef ds:uri="http://purl.org/dc/elements/1.1/"/>
    <ds:schemaRef ds:uri="60806cf1-389b-46ac-8346-64a3b9a6da5f"/>
    <ds:schemaRef ds:uri="http://schemas.microsoft.com/office/2006/metadata/properties"/>
    <ds:schemaRef ds:uri="http://schemas.openxmlformats.org/package/2006/metadata/core-properties"/>
    <ds:schemaRef ds:uri="http://purl.org/dc/terms/"/>
  </ds:schemaRefs>
</ds:datastoreItem>
</file>

<file path=customXml/itemProps3.xml><?xml version="1.0" encoding="utf-8"?>
<ds:datastoreItem xmlns:ds="http://schemas.openxmlformats.org/officeDocument/2006/customXml" ds:itemID="{C4992152-B05F-4B0D-9EFE-904AFDA1893C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MR-Präsentation_de_01_Master</Template>
  <TotalTime>0</TotalTime>
  <Words>595</Words>
  <Application>Microsoft Macintosh PowerPoint</Application>
  <PresentationFormat>Breitbild</PresentationFormat>
  <Paragraphs>328</Paragraphs>
  <Slides>17</Slides>
  <Notes>17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10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17</vt:i4>
      </vt:variant>
    </vt:vector>
  </HeadingPairs>
  <TitlesOfParts>
    <vt:vector size="28" baseType="lpstr">
      <vt:lpstr>Arial</vt:lpstr>
      <vt:lpstr>Arial Bold Italic</vt:lpstr>
      <vt:lpstr>Arial Narrow</vt:lpstr>
      <vt:lpstr>Calibri</vt:lpstr>
      <vt:lpstr>Courier</vt:lpstr>
      <vt:lpstr>Courier New</vt:lpstr>
      <vt:lpstr>Helvetica</vt:lpstr>
      <vt:lpstr>Lucida Grande</vt:lpstr>
      <vt:lpstr>Segoe UI</vt:lpstr>
      <vt:lpstr>Times New Roman</vt:lpstr>
      <vt:lpstr>MR_2023</vt:lpstr>
      <vt:lpstr>Globale Energieversorgung</vt:lpstr>
      <vt:lpstr>PowerPoint-Präsentation</vt:lpstr>
      <vt:lpstr>PowerPoint-Präsentation</vt:lpstr>
      <vt:lpstr>PowerPoint-Präsentation</vt:lpstr>
      <vt:lpstr>Ausbau der Stromnetze</vt:lpstr>
      <vt:lpstr>NEP</vt:lpstr>
      <vt:lpstr>NEP</vt:lpstr>
      <vt:lpstr>Symbole</vt:lpstr>
      <vt:lpstr>PowerPoint-Präsentation</vt:lpstr>
      <vt:lpstr>PowerPoint-Präsentation</vt:lpstr>
      <vt:lpstr>PowerPoint-Präsentation</vt:lpstr>
      <vt:lpstr>Symbole und Extra-Folien</vt:lpstr>
      <vt:lpstr>Energiewende in Deutschland Netzausbau bis 2030 (Osterpaket) bzw. 2035 (NEP 2021)</vt:lpstr>
      <vt:lpstr>Energiewende in Deutschland Versorgung mit erneuerbaren Erzeugern und Energiespeichern</vt:lpstr>
      <vt:lpstr>Symbole</vt:lpstr>
      <vt:lpstr>Symbole</vt:lpstr>
      <vt:lpstr>PowerPoint-Präsentation</vt:lpstr>
    </vt:vector>
  </TitlesOfParts>
  <Company>Maschinenfabrik Reinhausen GmbH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Dies ist ein Präsentationstitel</dc:title>
  <dc:creator>EA Dr Stephan Rupp</dc:creator>
  <cp:lastModifiedBy>PT Dr Stephan Rupp</cp:lastModifiedBy>
  <cp:revision>21</cp:revision>
  <dcterms:created xsi:type="dcterms:W3CDTF">2023-04-05T07:29:48Z</dcterms:created>
  <dcterms:modified xsi:type="dcterms:W3CDTF">2024-03-23T21:07:43Z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0x010100F21339A0C8F38C4CBEE7BA5BE48DC4A4</vt:lpwstr>
  </property>
  <property fmtid="{D5CDD505-2E9C-101B-9397-08002B2CF9AE}" pid="3" name="MediaServiceImageTags">
    <vt:lpwstr/>
  </property>
</Properties>
</file>